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</p:sldIdLst>
  <p:sldSz cx="9144000" cy="6858000" type="screen4x3"/>
  <p:notesSz cx="9144000" cy="6858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1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-1270" y="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19"/>
                </a:moveTo>
                <a:lnTo>
                  <a:pt x="9146540" y="45719"/>
                </a:lnTo>
                <a:lnTo>
                  <a:pt x="914654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61F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-1270" y="4445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19">
                <a:moveTo>
                  <a:pt x="0" y="45719"/>
                </a:moveTo>
                <a:lnTo>
                  <a:pt x="9146540" y="45719"/>
                </a:lnTo>
                <a:lnTo>
                  <a:pt x="914654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61F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-1270" y="90169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19">
                <a:moveTo>
                  <a:pt x="0" y="45719"/>
                </a:moveTo>
                <a:lnTo>
                  <a:pt x="9146540" y="45719"/>
                </a:lnTo>
                <a:lnTo>
                  <a:pt x="914654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61F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-1270" y="135889"/>
            <a:ext cx="9146540" cy="44450"/>
          </a:xfrm>
          <a:custGeom>
            <a:avLst/>
            <a:gdLst/>
            <a:ahLst/>
            <a:cxnLst/>
            <a:rect l="l" t="t" r="r" b="b"/>
            <a:pathLst>
              <a:path w="9146540" h="44450">
                <a:moveTo>
                  <a:pt x="0" y="44450"/>
                </a:moveTo>
                <a:lnTo>
                  <a:pt x="9146540" y="44450"/>
                </a:lnTo>
                <a:lnTo>
                  <a:pt x="914654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61F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228600" y="18033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19"/>
                </a:moveTo>
                <a:lnTo>
                  <a:pt x="8916670" y="45719"/>
                </a:lnTo>
                <a:lnTo>
                  <a:pt x="89166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620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-1270" y="18033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620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228600" y="22605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19"/>
                </a:moveTo>
                <a:lnTo>
                  <a:pt x="8916670" y="45719"/>
                </a:lnTo>
                <a:lnTo>
                  <a:pt x="89166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620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-1270" y="22605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620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-1270" y="271779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19"/>
                </a:moveTo>
                <a:lnTo>
                  <a:pt x="9146540" y="45719"/>
                </a:lnTo>
                <a:lnTo>
                  <a:pt x="914654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620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-1270" y="317500"/>
            <a:ext cx="9146540" cy="44450"/>
          </a:xfrm>
          <a:custGeom>
            <a:avLst/>
            <a:gdLst/>
            <a:ahLst/>
            <a:cxnLst/>
            <a:rect l="l" t="t" r="r" b="b"/>
            <a:pathLst>
              <a:path w="9146540" h="44450">
                <a:moveTo>
                  <a:pt x="0" y="44450"/>
                </a:moveTo>
                <a:lnTo>
                  <a:pt x="9146540" y="44450"/>
                </a:lnTo>
                <a:lnTo>
                  <a:pt x="914654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621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k object 26"/>
          <p:cNvSpPr/>
          <p:nvPr/>
        </p:nvSpPr>
        <p:spPr>
          <a:xfrm>
            <a:off x="-1270" y="36195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621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k object 27"/>
          <p:cNvSpPr/>
          <p:nvPr/>
        </p:nvSpPr>
        <p:spPr>
          <a:xfrm>
            <a:off x="228600" y="40766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19"/>
                </a:moveTo>
                <a:lnTo>
                  <a:pt x="8916670" y="45719"/>
                </a:lnTo>
                <a:lnTo>
                  <a:pt x="89166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6216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k object 28"/>
          <p:cNvSpPr/>
          <p:nvPr/>
        </p:nvSpPr>
        <p:spPr>
          <a:xfrm>
            <a:off x="-1270" y="40766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6216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k object 29"/>
          <p:cNvSpPr/>
          <p:nvPr/>
        </p:nvSpPr>
        <p:spPr>
          <a:xfrm>
            <a:off x="228600" y="45339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622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k object 30"/>
          <p:cNvSpPr/>
          <p:nvPr/>
        </p:nvSpPr>
        <p:spPr>
          <a:xfrm>
            <a:off x="-1270" y="45339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622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k object 31"/>
          <p:cNvSpPr/>
          <p:nvPr/>
        </p:nvSpPr>
        <p:spPr>
          <a:xfrm>
            <a:off x="-1270" y="499109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19"/>
                </a:moveTo>
                <a:lnTo>
                  <a:pt x="9146540" y="45719"/>
                </a:lnTo>
                <a:lnTo>
                  <a:pt x="914654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622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k object 32"/>
          <p:cNvSpPr/>
          <p:nvPr/>
        </p:nvSpPr>
        <p:spPr>
          <a:xfrm>
            <a:off x="-1270" y="544830"/>
            <a:ext cx="9146540" cy="44450"/>
          </a:xfrm>
          <a:custGeom>
            <a:avLst/>
            <a:gdLst/>
            <a:ahLst/>
            <a:cxnLst/>
            <a:rect l="l" t="t" r="r" b="b"/>
            <a:pathLst>
              <a:path w="9146540" h="44450">
                <a:moveTo>
                  <a:pt x="0" y="44450"/>
                </a:moveTo>
                <a:lnTo>
                  <a:pt x="9146540" y="44450"/>
                </a:lnTo>
                <a:lnTo>
                  <a:pt x="914654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622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k object 33"/>
          <p:cNvSpPr/>
          <p:nvPr/>
        </p:nvSpPr>
        <p:spPr>
          <a:xfrm>
            <a:off x="-1270" y="58928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623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k object 34"/>
          <p:cNvSpPr/>
          <p:nvPr/>
        </p:nvSpPr>
        <p:spPr>
          <a:xfrm>
            <a:off x="228600" y="63500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623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k object 35"/>
          <p:cNvSpPr/>
          <p:nvPr/>
        </p:nvSpPr>
        <p:spPr>
          <a:xfrm>
            <a:off x="-1270" y="63500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623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bk object 36"/>
          <p:cNvSpPr/>
          <p:nvPr/>
        </p:nvSpPr>
        <p:spPr>
          <a:xfrm>
            <a:off x="228600" y="68071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19"/>
                </a:moveTo>
                <a:lnTo>
                  <a:pt x="8916670" y="45719"/>
                </a:lnTo>
                <a:lnTo>
                  <a:pt x="89166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623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bk object 37"/>
          <p:cNvSpPr/>
          <p:nvPr/>
        </p:nvSpPr>
        <p:spPr>
          <a:xfrm>
            <a:off x="-1270" y="68071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623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bk object 38"/>
          <p:cNvSpPr/>
          <p:nvPr/>
        </p:nvSpPr>
        <p:spPr>
          <a:xfrm>
            <a:off x="228600" y="726440"/>
            <a:ext cx="8916670" cy="44450"/>
          </a:xfrm>
          <a:custGeom>
            <a:avLst/>
            <a:gdLst/>
            <a:ahLst/>
            <a:cxnLst/>
            <a:rect l="l" t="t" r="r" b="b"/>
            <a:pathLst>
              <a:path w="8916670" h="44450">
                <a:moveTo>
                  <a:pt x="0" y="44450"/>
                </a:moveTo>
                <a:lnTo>
                  <a:pt x="8916670" y="44450"/>
                </a:lnTo>
                <a:lnTo>
                  <a:pt x="89166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723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bk object 39"/>
          <p:cNvSpPr/>
          <p:nvPr/>
        </p:nvSpPr>
        <p:spPr>
          <a:xfrm>
            <a:off x="-1270" y="726440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50"/>
                </a:moveTo>
                <a:lnTo>
                  <a:pt x="77470" y="44450"/>
                </a:lnTo>
                <a:lnTo>
                  <a:pt x="774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723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bk object 40"/>
          <p:cNvSpPr/>
          <p:nvPr/>
        </p:nvSpPr>
        <p:spPr>
          <a:xfrm>
            <a:off x="-1270" y="77089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19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724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bk object 41"/>
          <p:cNvSpPr/>
          <p:nvPr/>
        </p:nvSpPr>
        <p:spPr>
          <a:xfrm>
            <a:off x="-1270" y="81661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19">
                <a:moveTo>
                  <a:pt x="0" y="45719"/>
                </a:moveTo>
                <a:lnTo>
                  <a:pt x="9146540" y="45719"/>
                </a:lnTo>
                <a:lnTo>
                  <a:pt x="914654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724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bk object 42"/>
          <p:cNvSpPr/>
          <p:nvPr/>
        </p:nvSpPr>
        <p:spPr>
          <a:xfrm>
            <a:off x="228600" y="86233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19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724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bk object 43"/>
          <p:cNvSpPr/>
          <p:nvPr/>
        </p:nvSpPr>
        <p:spPr>
          <a:xfrm>
            <a:off x="-1270" y="86233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724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bk object 44"/>
          <p:cNvSpPr/>
          <p:nvPr/>
        </p:nvSpPr>
        <p:spPr>
          <a:xfrm>
            <a:off x="228600" y="90805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19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725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bk object 45"/>
          <p:cNvSpPr/>
          <p:nvPr/>
        </p:nvSpPr>
        <p:spPr>
          <a:xfrm>
            <a:off x="-1270" y="90805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725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bk object 46"/>
          <p:cNvSpPr/>
          <p:nvPr/>
        </p:nvSpPr>
        <p:spPr>
          <a:xfrm>
            <a:off x="228600" y="953769"/>
            <a:ext cx="8916670" cy="44450"/>
          </a:xfrm>
          <a:custGeom>
            <a:avLst/>
            <a:gdLst/>
            <a:ahLst/>
            <a:cxnLst/>
            <a:rect l="l" t="t" r="r" b="b"/>
            <a:pathLst>
              <a:path w="8916670" h="44450">
                <a:moveTo>
                  <a:pt x="0" y="44450"/>
                </a:moveTo>
                <a:lnTo>
                  <a:pt x="8916670" y="44450"/>
                </a:lnTo>
                <a:lnTo>
                  <a:pt x="89166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725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bk object 47"/>
          <p:cNvSpPr/>
          <p:nvPr/>
        </p:nvSpPr>
        <p:spPr>
          <a:xfrm>
            <a:off x="-1270" y="953769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50"/>
                </a:moveTo>
                <a:lnTo>
                  <a:pt x="77470" y="44450"/>
                </a:lnTo>
                <a:lnTo>
                  <a:pt x="774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725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bk object 48"/>
          <p:cNvSpPr/>
          <p:nvPr/>
        </p:nvSpPr>
        <p:spPr>
          <a:xfrm>
            <a:off x="-1270" y="998219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19">
                <a:moveTo>
                  <a:pt x="0" y="45719"/>
                </a:moveTo>
                <a:lnTo>
                  <a:pt x="9146540" y="45719"/>
                </a:lnTo>
                <a:lnTo>
                  <a:pt x="914654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725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bk object 49"/>
          <p:cNvSpPr/>
          <p:nvPr/>
        </p:nvSpPr>
        <p:spPr>
          <a:xfrm>
            <a:off x="-1270" y="1043939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19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726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bk object 50"/>
          <p:cNvSpPr/>
          <p:nvPr/>
        </p:nvSpPr>
        <p:spPr>
          <a:xfrm>
            <a:off x="228600" y="1089660"/>
            <a:ext cx="8916670" cy="44450"/>
          </a:xfrm>
          <a:custGeom>
            <a:avLst/>
            <a:gdLst/>
            <a:ahLst/>
            <a:cxnLst/>
            <a:rect l="l" t="t" r="r" b="b"/>
            <a:pathLst>
              <a:path w="8916670" h="44450">
                <a:moveTo>
                  <a:pt x="0" y="44450"/>
                </a:moveTo>
                <a:lnTo>
                  <a:pt x="8916670" y="44450"/>
                </a:lnTo>
                <a:lnTo>
                  <a:pt x="89166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7267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bk object 51"/>
          <p:cNvSpPr/>
          <p:nvPr/>
        </p:nvSpPr>
        <p:spPr>
          <a:xfrm>
            <a:off x="-1270" y="1089660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50"/>
                </a:moveTo>
                <a:lnTo>
                  <a:pt x="77470" y="44450"/>
                </a:lnTo>
                <a:lnTo>
                  <a:pt x="774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7267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bk object 52"/>
          <p:cNvSpPr/>
          <p:nvPr/>
        </p:nvSpPr>
        <p:spPr>
          <a:xfrm>
            <a:off x="228600" y="113411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19">
                <a:moveTo>
                  <a:pt x="0" y="45719"/>
                </a:moveTo>
                <a:lnTo>
                  <a:pt x="8916670" y="45719"/>
                </a:lnTo>
                <a:lnTo>
                  <a:pt x="89166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726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bk object 53"/>
          <p:cNvSpPr/>
          <p:nvPr/>
        </p:nvSpPr>
        <p:spPr>
          <a:xfrm>
            <a:off x="-1270" y="113411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726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bk object 54"/>
          <p:cNvSpPr/>
          <p:nvPr/>
        </p:nvSpPr>
        <p:spPr>
          <a:xfrm>
            <a:off x="228600" y="117983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19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727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bk object 55"/>
          <p:cNvSpPr/>
          <p:nvPr/>
        </p:nvSpPr>
        <p:spPr>
          <a:xfrm>
            <a:off x="-1270" y="117983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727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bk object 56"/>
          <p:cNvSpPr/>
          <p:nvPr/>
        </p:nvSpPr>
        <p:spPr>
          <a:xfrm>
            <a:off x="-1270" y="122555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19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727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bk object 57"/>
          <p:cNvSpPr/>
          <p:nvPr/>
        </p:nvSpPr>
        <p:spPr>
          <a:xfrm>
            <a:off x="-1270" y="1271269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19">
                <a:moveTo>
                  <a:pt x="0" y="45719"/>
                </a:moveTo>
                <a:lnTo>
                  <a:pt x="9146540" y="45719"/>
                </a:lnTo>
                <a:lnTo>
                  <a:pt x="914654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727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bk object 58"/>
          <p:cNvSpPr/>
          <p:nvPr/>
        </p:nvSpPr>
        <p:spPr>
          <a:xfrm>
            <a:off x="228600" y="1316989"/>
            <a:ext cx="8916670" cy="44450"/>
          </a:xfrm>
          <a:custGeom>
            <a:avLst/>
            <a:gdLst/>
            <a:ahLst/>
            <a:cxnLst/>
            <a:rect l="l" t="t" r="r" b="b"/>
            <a:pathLst>
              <a:path w="8916670" h="44450">
                <a:moveTo>
                  <a:pt x="0" y="44450"/>
                </a:moveTo>
                <a:lnTo>
                  <a:pt x="8916670" y="44450"/>
                </a:lnTo>
                <a:lnTo>
                  <a:pt x="89166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727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bk object 59"/>
          <p:cNvSpPr/>
          <p:nvPr/>
        </p:nvSpPr>
        <p:spPr>
          <a:xfrm>
            <a:off x="-1270" y="1316989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50"/>
                </a:moveTo>
                <a:lnTo>
                  <a:pt x="77470" y="44450"/>
                </a:lnTo>
                <a:lnTo>
                  <a:pt x="774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727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bk object 60"/>
          <p:cNvSpPr/>
          <p:nvPr/>
        </p:nvSpPr>
        <p:spPr>
          <a:xfrm>
            <a:off x="228600" y="136143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19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728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bk object 61"/>
          <p:cNvSpPr/>
          <p:nvPr/>
        </p:nvSpPr>
        <p:spPr>
          <a:xfrm>
            <a:off x="-1270" y="136143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728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bk object 62"/>
          <p:cNvSpPr/>
          <p:nvPr/>
        </p:nvSpPr>
        <p:spPr>
          <a:xfrm>
            <a:off x="228600" y="140716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19">
                <a:moveTo>
                  <a:pt x="0" y="45719"/>
                </a:moveTo>
                <a:lnTo>
                  <a:pt x="8916670" y="45719"/>
                </a:lnTo>
                <a:lnTo>
                  <a:pt x="89166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828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bk object 63"/>
          <p:cNvSpPr/>
          <p:nvPr/>
        </p:nvSpPr>
        <p:spPr>
          <a:xfrm>
            <a:off x="-1270" y="140716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828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bk object 64"/>
          <p:cNvSpPr/>
          <p:nvPr/>
        </p:nvSpPr>
        <p:spPr>
          <a:xfrm>
            <a:off x="-1270" y="145288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19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828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bk object 65"/>
          <p:cNvSpPr/>
          <p:nvPr/>
        </p:nvSpPr>
        <p:spPr>
          <a:xfrm>
            <a:off x="-1270" y="1498600"/>
            <a:ext cx="9146540" cy="44450"/>
          </a:xfrm>
          <a:custGeom>
            <a:avLst/>
            <a:gdLst/>
            <a:ahLst/>
            <a:cxnLst/>
            <a:rect l="l" t="t" r="r" b="b"/>
            <a:pathLst>
              <a:path w="9146540" h="44450">
                <a:moveTo>
                  <a:pt x="0" y="44450"/>
                </a:moveTo>
                <a:lnTo>
                  <a:pt x="9146540" y="44450"/>
                </a:lnTo>
                <a:lnTo>
                  <a:pt x="914654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829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bk object 66"/>
          <p:cNvSpPr/>
          <p:nvPr/>
        </p:nvSpPr>
        <p:spPr>
          <a:xfrm>
            <a:off x="228600" y="154305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19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829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bk object 67"/>
          <p:cNvSpPr/>
          <p:nvPr/>
        </p:nvSpPr>
        <p:spPr>
          <a:xfrm>
            <a:off x="-1270" y="154305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829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bk object 68"/>
          <p:cNvSpPr/>
          <p:nvPr/>
        </p:nvSpPr>
        <p:spPr>
          <a:xfrm>
            <a:off x="228600" y="158876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19">
                <a:moveTo>
                  <a:pt x="0" y="45719"/>
                </a:moveTo>
                <a:lnTo>
                  <a:pt x="8916670" y="45719"/>
                </a:lnTo>
                <a:lnTo>
                  <a:pt x="89166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829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bk object 69"/>
          <p:cNvSpPr/>
          <p:nvPr/>
        </p:nvSpPr>
        <p:spPr>
          <a:xfrm>
            <a:off x="-1270" y="158876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829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bk object 70"/>
          <p:cNvSpPr/>
          <p:nvPr/>
        </p:nvSpPr>
        <p:spPr>
          <a:xfrm>
            <a:off x="228600" y="163448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19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82A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bk object 71"/>
          <p:cNvSpPr/>
          <p:nvPr/>
        </p:nvSpPr>
        <p:spPr>
          <a:xfrm>
            <a:off x="-1270" y="163448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82A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bk object 72"/>
          <p:cNvSpPr/>
          <p:nvPr/>
        </p:nvSpPr>
        <p:spPr>
          <a:xfrm>
            <a:off x="-1270" y="168021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19">
                <a:moveTo>
                  <a:pt x="0" y="45719"/>
                </a:moveTo>
                <a:lnTo>
                  <a:pt x="9146540" y="45719"/>
                </a:lnTo>
                <a:lnTo>
                  <a:pt x="914654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82A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bk object 73"/>
          <p:cNvSpPr/>
          <p:nvPr/>
        </p:nvSpPr>
        <p:spPr>
          <a:xfrm>
            <a:off x="-1270" y="1725929"/>
            <a:ext cx="9146540" cy="44450"/>
          </a:xfrm>
          <a:custGeom>
            <a:avLst/>
            <a:gdLst/>
            <a:ahLst/>
            <a:cxnLst/>
            <a:rect l="l" t="t" r="r" b="b"/>
            <a:pathLst>
              <a:path w="9146540" h="44450">
                <a:moveTo>
                  <a:pt x="0" y="44450"/>
                </a:moveTo>
                <a:lnTo>
                  <a:pt x="9146540" y="44450"/>
                </a:lnTo>
                <a:lnTo>
                  <a:pt x="914654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82A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bk object 74"/>
          <p:cNvSpPr/>
          <p:nvPr/>
        </p:nvSpPr>
        <p:spPr>
          <a:xfrm>
            <a:off x="228600" y="177037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19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82B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bk object 75"/>
          <p:cNvSpPr/>
          <p:nvPr/>
        </p:nvSpPr>
        <p:spPr>
          <a:xfrm>
            <a:off x="-1270" y="177037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82B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bk object 76"/>
          <p:cNvSpPr/>
          <p:nvPr/>
        </p:nvSpPr>
        <p:spPr>
          <a:xfrm>
            <a:off x="228600" y="181610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19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82B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bk object 77"/>
          <p:cNvSpPr/>
          <p:nvPr/>
        </p:nvSpPr>
        <p:spPr>
          <a:xfrm>
            <a:off x="-1270" y="181610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82B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bk object 78"/>
          <p:cNvSpPr/>
          <p:nvPr/>
        </p:nvSpPr>
        <p:spPr>
          <a:xfrm>
            <a:off x="-1270" y="186182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19">
                <a:moveTo>
                  <a:pt x="0" y="45719"/>
                </a:moveTo>
                <a:lnTo>
                  <a:pt x="9146540" y="45719"/>
                </a:lnTo>
                <a:lnTo>
                  <a:pt x="914654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82B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bk object 79"/>
          <p:cNvSpPr/>
          <p:nvPr/>
        </p:nvSpPr>
        <p:spPr>
          <a:xfrm>
            <a:off x="-1270" y="1907539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19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82B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bk object 80"/>
          <p:cNvSpPr/>
          <p:nvPr/>
        </p:nvSpPr>
        <p:spPr>
          <a:xfrm>
            <a:off x="-1270" y="1953260"/>
            <a:ext cx="9146540" cy="44450"/>
          </a:xfrm>
          <a:custGeom>
            <a:avLst/>
            <a:gdLst/>
            <a:ahLst/>
            <a:cxnLst/>
            <a:rect l="l" t="t" r="r" b="b"/>
            <a:pathLst>
              <a:path w="9146540" h="44450">
                <a:moveTo>
                  <a:pt x="0" y="44450"/>
                </a:moveTo>
                <a:lnTo>
                  <a:pt x="9146540" y="44450"/>
                </a:lnTo>
                <a:lnTo>
                  <a:pt x="914654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82C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bk object 81"/>
          <p:cNvSpPr/>
          <p:nvPr/>
        </p:nvSpPr>
        <p:spPr>
          <a:xfrm>
            <a:off x="228600" y="199771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19">
                <a:moveTo>
                  <a:pt x="0" y="45719"/>
                </a:moveTo>
                <a:lnTo>
                  <a:pt x="8916670" y="45719"/>
                </a:lnTo>
                <a:lnTo>
                  <a:pt x="89166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82C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bk object 82"/>
          <p:cNvSpPr/>
          <p:nvPr/>
        </p:nvSpPr>
        <p:spPr>
          <a:xfrm>
            <a:off x="-1270" y="199771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82C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bk object 83"/>
          <p:cNvSpPr/>
          <p:nvPr/>
        </p:nvSpPr>
        <p:spPr>
          <a:xfrm>
            <a:off x="228600" y="204342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19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82C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bk object 84"/>
          <p:cNvSpPr/>
          <p:nvPr/>
        </p:nvSpPr>
        <p:spPr>
          <a:xfrm>
            <a:off x="-1270" y="204342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82C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bk object 85"/>
          <p:cNvSpPr/>
          <p:nvPr/>
        </p:nvSpPr>
        <p:spPr>
          <a:xfrm>
            <a:off x="-1270" y="208915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19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2D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bk object 86"/>
          <p:cNvSpPr/>
          <p:nvPr/>
        </p:nvSpPr>
        <p:spPr>
          <a:xfrm>
            <a:off x="-1270" y="2134870"/>
            <a:ext cx="9146540" cy="44450"/>
          </a:xfrm>
          <a:custGeom>
            <a:avLst/>
            <a:gdLst/>
            <a:ahLst/>
            <a:cxnLst/>
            <a:rect l="l" t="t" r="r" b="b"/>
            <a:pathLst>
              <a:path w="9146540" h="44450">
                <a:moveTo>
                  <a:pt x="0" y="44450"/>
                </a:moveTo>
                <a:lnTo>
                  <a:pt x="9146540" y="44450"/>
                </a:lnTo>
                <a:lnTo>
                  <a:pt x="914654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92D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bk object 87"/>
          <p:cNvSpPr/>
          <p:nvPr/>
        </p:nvSpPr>
        <p:spPr>
          <a:xfrm>
            <a:off x="-1270" y="217932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19">
                <a:moveTo>
                  <a:pt x="0" y="45719"/>
                </a:moveTo>
                <a:lnTo>
                  <a:pt x="9146540" y="45719"/>
                </a:lnTo>
                <a:lnTo>
                  <a:pt x="914654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92D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bk object 88"/>
          <p:cNvSpPr/>
          <p:nvPr/>
        </p:nvSpPr>
        <p:spPr>
          <a:xfrm>
            <a:off x="228600" y="222503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19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2E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bk object 89"/>
          <p:cNvSpPr/>
          <p:nvPr/>
        </p:nvSpPr>
        <p:spPr>
          <a:xfrm>
            <a:off x="-1270" y="222503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2E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bk object 90"/>
          <p:cNvSpPr/>
          <p:nvPr/>
        </p:nvSpPr>
        <p:spPr>
          <a:xfrm>
            <a:off x="228600" y="227076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19">
                <a:moveTo>
                  <a:pt x="0" y="45719"/>
                </a:moveTo>
                <a:lnTo>
                  <a:pt x="8916670" y="45719"/>
                </a:lnTo>
                <a:lnTo>
                  <a:pt x="89166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92E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bk object 91"/>
          <p:cNvSpPr/>
          <p:nvPr/>
        </p:nvSpPr>
        <p:spPr>
          <a:xfrm>
            <a:off x="-1270" y="227076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92E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bk object 92"/>
          <p:cNvSpPr/>
          <p:nvPr/>
        </p:nvSpPr>
        <p:spPr>
          <a:xfrm>
            <a:off x="228600" y="2316479"/>
            <a:ext cx="8916670" cy="44450"/>
          </a:xfrm>
          <a:custGeom>
            <a:avLst/>
            <a:gdLst/>
            <a:ahLst/>
            <a:cxnLst/>
            <a:rect l="l" t="t" r="r" b="b"/>
            <a:pathLst>
              <a:path w="8916670" h="44450">
                <a:moveTo>
                  <a:pt x="0" y="44450"/>
                </a:moveTo>
                <a:lnTo>
                  <a:pt x="8916670" y="44450"/>
                </a:lnTo>
                <a:lnTo>
                  <a:pt x="89166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92E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bk object 93"/>
          <p:cNvSpPr/>
          <p:nvPr/>
        </p:nvSpPr>
        <p:spPr>
          <a:xfrm>
            <a:off x="-1270" y="2316479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50"/>
                </a:moveTo>
                <a:lnTo>
                  <a:pt x="77470" y="44450"/>
                </a:lnTo>
                <a:lnTo>
                  <a:pt x="774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92E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bk object 94"/>
          <p:cNvSpPr/>
          <p:nvPr/>
        </p:nvSpPr>
        <p:spPr>
          <a:xfrm>
            <a:off x="-1270" y="2360929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19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2F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bk object 95"/>
          <p:cNvSpPr/>
          <p:nvPr/>
        </p:nvSpPr>
        <p:spPr>
          <a:xfrm>
            <a:off x="-1270" y="240665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19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2F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bk object 96"/>
          <p:cNvSpPr/>
          <p:nvPr/>
        </p:nvSpPr>
        <p:spPr>
          <a:xfrm>
            <a:off x="228600" y="245237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19">
                <a:moveTo>
                  <a:pt x="0" y="45719"/>
                </a:moveTo>
                <a:lnTo>
                  <a:pt x="8916670" y="45719"/>
                </a:lnTo>
                <a:lnTo>
                  <a:pt x="89166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92F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bk object 97"/>
          <p:cNvSpPr/>
          <p:nvPr/>
        </p:nvSpPr>
        <p:spPr>
          <a:xfrm>
            <a:off x="-1270" y="245237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92F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bk object 98"/>
          <p:cNvSpPr/>
          <p:nvPr/>
        </p:nvSpPr>
        <p:spPr>
          <a:xfrm>
            <a:off x="228600" y="2498089"/>
            <a:ext cx="8916670" cy="44450"/>
          </a:xfrm>
          <a:custGeom>
            <a:avLst/>
            <a:gdLst/>
            <a:ahLst/>
            <a:cxnLst/>
            <a:rect l="l" t="t" r="r" b="b"/>
            <a:pathLst>
              <a:path w="8916670" h="44450">
                <a:moveTo>
                  <a:pt x="0" y="44450"/>
                </a:moveTo>
                <a:lnTo>
                  <a:pt x="8916670" y="44450"/>
                </a:lnTo>
                <a:lnTo>
                  <a:pt x="89166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93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bk object 99"/>
          <p:cNvSpPr/>
          <p:nvPr/>
        </p:nvSpPr>
        <p:spPr>
          <a:xfrm>
            <a:off x="-1270" y="2498089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50"/>
                </a:moveTo>
                <a:lnTo>
                  <a:pt x="77470" y="44450"/>
                </a:lnTo>
                <a:lnTo>
                  <a:pt x="774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93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bk object 100"/>
          <p:cNvSpPr/>
          <p:nvPr/>
        </p:nvSpPr>
        <p:spPr>
          <a:xfrm>
            <a:off x="228600" y="254253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19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30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bk object 101"/>
          <p:cNvSpPr/>
          <p:nvPr/>
        </p:nvSpPr>
        <p:spPr>
          <a:xfrm>
            <a:off x="-1270" y="254253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30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bk object 102"/>
          <p:cNvSpPr/>
          <p:nvPr/>
        </p:nvSpPr>
        <p:spPr>
          <a:xfrm>
            <a:off x="-1270" y="258826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19">
                <a:moveTo>
                  <a:pt x="0" y="45719"/>
                </a:moveTo>
                <a:lnTo>
                  <a:pt x="9146540" y="45719"/>
                </a:lnTo>
                <a:lnTo>
                  <a:pt x="914654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930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bk object 103"/>
          <p:cNvSpPr/>
          <p:nvPr/>
        </p:nvSpPr>
        <p:spPr>
          <a:xfrm>
            <a:off x="-1270" y="2633979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19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30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bk object 104"/>
          <p:cNvSpPr/>
          <p:nvPr/>
        </p:nvSpPr>
        <p:spPr>
          <a:xfrm>
            <a:off x="228600" y="267970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19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31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bk object 105"/>
          <p:cNvSpPr/>
          <p:nvPr/>
        </p:nvSpPr>
        <p:spPr>
          <a:xfrm>
            <a:off x="-1270" y="267970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31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bk object 106"/>
          <p:cNvSpPr/>
          <p:nvPr/>
        </p:nvSpPr>
        <p:spPr>
          <a:xfrm>
            <a:off x="228600" y="2725420"/>
            <a:ext cx="8916670" cy="44450"/>
          </a:xfrm>
          <a:custGeom>
            <a:avLst/>
            <a:gdLst/>
            <a:ahLst/>
            <a:cxnLst/>
            <a:rect l="l" t="t" r="r" b="b"/>
            <a:pathLst>
              <a:path w="8916670" h="44450">
                <a:moveTo>
                  <a:pt x="0" y="44450"/>
                </a:moveTo>
                <a:lnTo>
                  <a:pt x="8916670" y="44450"/>
                </a:lnTo>
                <a:lnTo>
                  <a:pt x="89166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931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bk object 107"/>
          <p:cNvSpPr/>
          <p:nvPr/>
        </p:nvSpPr>
        <p:spPr>
          <a:xfrm>
            <a:off x="-1270" y="2725420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50"/>
                </a:moveTo>
                <a:lnTo>
                  <a:pt x="77470" y="44450"/>
                </a:lnTo>
                <a:lnTo>
                  <a:pt x="774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931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bk object 108"/>
          <p:cNvSpPr/>
          <p:nvPr/>
        </p:nvSpPr>
        <p:spPr>
          <a:xfrm>
            <a:off x="228600" y="276987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19">
                <a:moveTo>
                  <a:pt x="0" y="45719"/>
                </a:moveTo>
                <a:lnTo>
                  <a:pt x="8916670" y="45719"/>
                </a:lnTo>
                <a:lnTo>
                  <a:pt x="89166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A31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bk object 109"/>
          <p:cNvSpPr/>
          <p:nvPr/>
        </p:nvSpPr>
        <p:spPr>
          <a:xfrm>
            <a:off x="-1270" y="276987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A31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bk object 110"/>
          <p:cNvSpPr/>
          <p:nvPr/>
        </p:nvSpPr>
        <p:spPr>
          <a:xfrm>
            <a:off x="-1270" y="2815589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19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3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bk object 111"/>
          <p:cNvSpPr/>
          <p:nvPr/>
        </p:nvSpPr>
        <p:spPr>
          <a:xfrm>
            <a:off x="-1270" y="286131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19">
                <a:moveTo>
                  <a:pt x="0" y="45719"/>
                </a:moveTo>
                <a:lnTo>
                  <a:pt x="9146540" y="45719"/>
                </a:lnTo>
                <a:lnTo>
                  <a:pt x="914654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A33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bk object 112"/>
          <p:cNvSpPr/>
          <p:nvPr/>
        </p:nvSpPr>
        <p:spPr>
          <a:xfrm>
            <a:off x="228600" y="2907029"/>
            <a:ext cx="8916670" cy="44450"/>
          </a:xfrm>
          <a:custGeom>
            <a:avLst/>
            <a:gdLst/>
            <a:ahLst/>
            <a:cxnLst/>
            <a:rect l="l" t="t" r="r" b="b"/>
            <a:pathLst>
              <a:path w="8916670" h="44450">
                <a:moveTo>
                  <a:pt x="0" y="44450"/>
                </a:moveTo>
                <a:lnTo>
                  <a:pt x="8916670" y="44450"/>
                </a:lnTo>
                <a:lnTo>
                  <a:pt x="89166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A33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bk object 113"/>
          <p:cNvSpPr/>
          <p:nvPr/>
        </p:nvSpPr>
        <p:spPr>
          <a:xfrm>
            <a:off x="-1270" y="2907029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50"/>
                </a:moveTo>
                <a:lnTo>
                  <a:pt x="77470" y="44450"/>
                </a:lnTo>
                <a:lnTo>
                  <a:pt x="774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A33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bk object 114"/>
          <p:cNvSpPr/>
          <p:nvPr/>
        </p:nvSpPr>
        <p:spPr>
          <a:xfrm>
            <a:off x="228600" y="295147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19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3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bk object 115"/>
          <p:cNvSpPr/>
          <p:nvPr/>
        </p:nvSpPr>
        <p:spPr>
          <a:xfrm>
            <a:off x="-1270" y="295147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3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bk object 116"/>
          <p:cNvSpPr/>
          <p:nvPr/>
        </p:nvSpPr>
        <p:spPr>
          <a:xfrm>
            <a:off x="228600" y="299720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19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3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bk object 117"/>
          <p:cNvSpPr/>
          <p:nvPr/>
        </p:nvSpPr>
        <p:spPr>
          <a:xfrm>
            <a:off x="-1270" y="299720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3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bk object 118"/>
          <p:cNvSpPr/>
          <p:nvPr/>
        </p:nvSpPr>
        <p:spPr>
          <a:xfrm>
            <a:off x="-1270" y="304292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19">
                <a:moveTo>
                  <a:pt x="0" y="45719"/>
                </a:moveTo>
                <a:lnTo>
                  <a:pt x="9146540" y="45719"/>
                </a:lnTo>
                <a:lnTo>
                  <a:pt x="914654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A33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bk object 119"/>
          <p:cNvSpPr/>
          <p:nvPr/>
        </p:nvSpPr>
        <p:spPr>
          <a:xfrm>
            <a:off x="-1270" y="3088639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19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4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bk object 120"/>
          <p:cNvSpPr/>
          <p:nvPr/>
        </p:nvSpPr>
        <p:spPr>
          <a:xfrm>
            <a:off x="228600" y="3134360"/>
            <a:ext cx="8916670" cy="44450"/>
          </a:xfrm>
          <a:custGeom>
            <a:avLst/>
            <a:gdLst/>
            <a:ahLst/>
            <a:cxnLst/>
            <a:rect l="l" t="t" r="r" b="b"/>
            <a:pathLst>
              <a:path w="8916670" h="44450">
                <a:moveTo>
                  <a:pt x="0" y="44450"/>
                </a:moveTo>
                <a:lnTo>
                  <a:pt x="8916670" y="44450"/>
                </a:lnTo>
                <a:lnTo>
                  <a:pt x="89166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A34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bk object 121"/>
          <p:cNvSpPr/>
          <p:nvPr/>
        </p:nvSpPr>
        <p:spPr>
          <a:xfrm>
            <a:off x="-1270" y="3134360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50"/>
                </a:moveTo>
                <a:lnTo>
                  <a:pt x="77470" y="44450"/>
                </a:lnTo>
                <a:lnTo>
                  <a:pt x="774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A34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bk object 122"/>
          <p:cNvSpPr/>
          <p:nvPr/>
        </p:nvSpPr>
        <p:spPr>
          <a:xfrm>
            <a:off x="228600" y="317881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19">
                <a:moveTo>
                  <a:pt x="0" y="45719"/>
                </a:moveTo>
                <a:lnTo>
                  <a:pt x="8916670" y="45719"/>
                </a:lnTo>
                <a:lnTo>
                  <a:pt x="89166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A34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bk object 123"/>
          <p:cNvSpPr/>
          <p:nvPr/>
        </p:nvSpPr>
        <p:spPr>
          <a:xfrm>
            <a:off x="-1270" y="317881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A34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bk object 124"/>
          <p:cNvSpPr/>
          <p:nvPr/>
        </p:nvSpPr>
        <p:spPr>
          <a:xfrm>
            <a:off x="228600" y="322452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4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bk object 125"/>
          <p:cNvSpPr/>
          <p:nvPr/>
        </p:nvSpPr>
        <p:spPr>
          <a:xfrm>
            <a:off x="-1270" y="322452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4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bk object 126"/>
          <p:cNvSpPr/>
          <p:nvPr/>
        </p:nvSpPr>
        <p:spPr>
          <a:xfrm>
            <a:off x="-1270" y="327025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5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bk object 127"/>
          <p:cNvSpPr/>
          <p:nvPr/>
        </p:nvSpPr>
        <p:spPr>
          <a:xfrm>
            <a:off x="-1270" y="3315970"/>
            <a:ext cx="9146540" cy="44450"/>
          </a:xfrm>
          <a:custGeom>
            <a:avLst/>
            <a:gdLst/>
            <a:ahLst/>
            <a:cxnLst/>
            <a:rect l="l" t="t" r="r" b="b"/>
            <a:pathLst>
              <a:path w="9146540" h="44450">
                <a:moveTo>
                  <a:pt x="0" y="44450"/>
                </a:moveTo>
                <a:lnTo>
                  <a:pt x="9146540" y="44450"/>
                </a:lnTo>
                <a:lnTo>
                  <a:pt x="914654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A35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bk object 128"/>
          <p:cNvSpPr/>
          <p:nvPr/>
        </p:nvSpPr>
        <p:spPr>
          <a:xfrm>
            <a:off x="228600" y="336042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19"/>
                </a:moveTo>
                <a:lnTo>
                  <a:pt x="8916670" y="45719"/>
                </a:lnTo>
                <a:lnTo>
                  <a:pt x="89166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A35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bk object 129"/>
          <p:cNvSpPr/>
          <p:nvPr/>
        </p:nvSpPr>
        <p:spPr>
          <a:xfrm>
            <a:off x="-1270" y="336042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A35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bk object 130"/>
          <p:cNvSpPr/>
          <p:nvPr/>
        </p:nvSpPr>
        <p:spPr>
          <a:xfrm>
            <a:off x="228600" y="340614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6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bk object 131"/>
          <p:cNvSpPr/>
          <p:nvPr/>
        </p:nvSpPr>
        <p:spPr>
          <a:xfrm>
            <a:off x="-1270" y="340614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6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bk object 132"/>
          <p:cNvSpPr/>
          <p:nvPr/>
        </p:nvSpPr>
        <p:spPr>
          <a:xfrm>
            <a:off x="228600" y="345185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19"/>
                </a:moveTo>
                <a:lnTo>
                  <a:pt x="8916670" y="45719"/>
                </a:lnTo>
                <a:lnTo>
                  <a:pt x="89166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B36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bk object 133"/>
          <p:cNvSpPr/>
          <p:nvPr/>
        </p:nvSpPr>
        <p:spPr>
          <a:xfrm>
            <a:off x="-1270" y="345185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B36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bk object 134"/>
          <p:cNvSpPr/>
          <p:nvPr/>
        </p:nvSpPr>
        <p:spPr>
          <a:xfrm>
            <a:off x="-1270" y="3497579"/>
            <a:ext cx="9146540" cy="44450"/>
          </a:xfrm>
          <a:custGeom>
            <a:avLst/>
            <a:gdLst/>
            <a:ahLst/>
            <a:cxnLst/>
            <a:rect l="l" t="t" r="r" b="b"/>
            <a:pathLst>
              <a:path w="9146540" h="44450">
                <a:moveTo>
                  <a:pt x="0" y="44450"/>
                </a:moveTo>
                <a:lnTo>
                  <a:pt x="9146540" y="44450"/>
                </a:lnTo>
                <a:lnTo>
                  <a:pt x="914654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B36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bk object 135"/>
          <p:cNvSpPr/>
          <p:nvPr/>
        </p:nvSpPr>
        <p:spPr>
          <a:xfrm>
            <a:off x="-1270" y="3542029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7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bk object 136"/>
          <p:cNvSpPr/>
          <p:nvPr/>
        </p:nvSpPr>
        <p:spPr>
          <a:xfrm>
            <a:off x="228600" y="358775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7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bk object 137"/>
          <p:cNvSpPr/>
          <p:nvPr/>
        </p:nvSpPr>
        <p:spPr>
          <a:xfrm>
            <a:off x="-1270" y="358775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7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bk object 138"/>
          <p:cNvSpPr/>
          <p:nvPr/>
        </p:nvSpPr>
        <p:spPr>
          <a:xfrm>
            <a:off x="228600" y="363347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7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bk object 139"/>
          <p:cNvSpPr/>
          <p:nvPr/>
        </p:nvSpPr>
        <p:spPr>
          <a:xfrm>
            <a:off x="-1270" y="363347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7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bk object 140"/>
          <p:cNvSpPr/>
          <p:nvPr/>
        </p:nvSpPr>
        <p:spPr>
          <a:xfrm>
            <a:off x="228600" y="3679190"/>
            <a:ext cx="8916670" cy="44450"/>
          </a:xfrm>
          <a:custGeom>
            <a:avLst/>
            <a:gdLst/>
            <a:ahLst/>
            <a:cxnLst/>
            <a:rect l="l" t="t" r="r" b="b"/>
            <a:pathLst>
              <a:path w="8916670" h="44450">
                <a:moveTo>
                  <a:pt x="0" y="44450"/>
                </a:moveTo>
                <a:lnTo>
                  <a:pt x="8916670" y="44450"/>
                </a:lnTo>
                <a:lnTo>
                  <a:pt x="89166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B38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bk object 141"/>
          <p:cNvSpPr/>
          <p:nvPr/>
        </p:nvSpPr>
        <p:spPr>
          <a:xfrm>
            <a:off x="-1270" y="3679190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50"/>
                </a:moveTo>
                <a:lnTo>
                  <a:pt x="77470" y="44450"/>
                </a:lnTo>
                <a:lnTo>
                  <a:pt x="774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B38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bk object 142"/>
          <p:cNvSpPr/>
          <p:nvPr/>
        </p:nvSpPr>
        <p:spPr>
          <a:xfrm>
            <a:off x="-1270" y="372364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8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bk object 143"/>
          <p:cNvSpPr/>
          <p:nvPr/>
        </p:nvSpPr>
        <p:spPr>
          <a:xfrm>
            <a:off x="-1270" y="3769359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8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bk object 144"/>
          <p:cNvSpPr/>
          <p:nvPr/>
        </p:nvSpPr>
        <p:spPr>
          <a:xfrm>
            <a:off x="228600" y="381507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8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bk object 145"/>
          <p:cNvSpPr/>
          <p:nvPr/>
        </p:nvSpPr>
        <p:spPr>
          <a:xfrm>
            <a:off x="-1270" y="381507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8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bk object 146"/>
          <p:cNvSpPr/>
          <p:nvPr/>
        </p:nvSpPr>
        <p:spPr>
          <a:xfrm>
            <a:off x="228600" y="386080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9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bk object 147"/>
          <p:cNvSpPr/>
          <p:nvPr/>
        </p:nvSpPr>
        <p:spPr>
          <a:xfrm>
            <a:off x="-1270" y="386080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9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bk object 148"/>
          <p:cNvSpPr/>
          <p:nvPr/>
        </p:nvSpPr>
        <p:spPr>
          <a:xfrm>
            <a:off x="228600" y="3906520"/>
            <a:ext cx="8916670" cy="44450"/>
          </a:xfrm>
          <a:custGeom>
            <a:avLst/>
            <a:gdLst/>
            <a:ahLst/>
            <a:cxnLst/>
            <a:rect l="l" t="t" r="r" b="b"/>
            <a:pathLst>
              <a:path w="8916670" h="44450">
                <a:moveTo>
                  <a:pt x="0" y="44449"/>
                </a:moveTo>
                <a:lnTo>
                  <a:pt x="8916670" y="44449"/>
                </a:lnTo>
                <a:lnTo>
                  <a:pt x="8916670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0B39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bk object 149"/>
          <p:cNvSpPr/>
          <p:nvPr/>
        </p:nvSpPr>
        <p:spPr>
          <a:xfrm>
            <a:off x="-1270" y="3906520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49"/>
                </a:moveTo>
                <a:lnTo>
                  <a:pt x="77470" y="44449"/>
                </a:lnTo>
                <a:lnTo>
                  <a:pt x="77470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0B39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bk object 150"/>
          <p:cNvSpPr/>
          <p:nvPr/>
        </p:nvSpPr>
        <p:spPr>
          <a:xfrm>
            <a:off x="-1270" y="395097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9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bk object 151"/>
          <p:cNvSpPr/>
          <p:nvPr/>
        </p:nvSpPr>
        <p:spPr>
          <a:xfrm>
            <a:off x="-1270" y="399669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A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bk object 152"/>
          <p:cNvSpPr/>
          <p:nvPr/>
        </p:nvSpPr>
        <p:spPr>
          <a:xfrm>
            <a:off x="228600" y="404240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A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bk object 153"/>
          <p:cNvSpPr/>
          <p:nvPr/>
        </p:nvSpPr>
        <p:spPr>
          <a:xfrm>
            <a:off x="-1270" y="404240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A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bk object 154"/>
          <p:cNvSpPr/>
          <p:nvPr/>
        </p:nvSpPr>
        <p:spPr>
          <a:xfrm>
            <a:off x="228600" y="4088129"/>
            <a:ext cx="8916670" cy="44450"/>
          </a:xfrm>
          <a:custGeom>
            <a:avLst/>
            <a:gdLst/>
            <a:ahLst/>
            <a:cxnLst/>
            <a:rect l="l" t="t" r="r" b="b"/>
            <a:pathLst>
              <a:path w="8916670" h="44450">
                <a:moveTo>
                  <a:pt x="0" y="44450"/>
                </a:moveTo>
                <a:lnTo>
                  <a:pt x="8916670" y="44450"/>
                </a:lnTo>
                <a:lnTo>
                  <a:pt x="89166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B3A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bk object 155"/>
          <p:cNvSpPr/>
          <p:nvPr/>
        </p:nvSpPr>
        <p:spPr>
          <a:xfrm>
            <a:off x="-1270" y="4088129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50"/>
                </a:moveTo>
                <a:lnTo>
                  <a:pt x="77470" y="44450"/>
                </a:lnTo>
                <a:lnTo>
                  <a:pt x="774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B3A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bk object 156"/>
          <p:cNvSpPr/>
          <p:nvPr/>
        </p:nvSpPr>
        <p:spPr>
          <a:xfrm>
            <a:off x="228600" y="413257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B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bk object 157"/>
          <p:cNvSpPr/>
          <p:nvPr/>
        </p:nvSpPr>
        <p:spPr>
          <a:xfrm>
            <a:off x="-1270" y="413257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B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bk object 158"/>
          <p:cNvSpPr/>
          <p:nvPr/>
        </p:nvSpPr>
        <p:spPr>
          <a:xfrm>
            <a:off x="-1270" y="417830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B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bk object 159"/>
          <p:cNvSpPr/>
          <p:nvPr/>
        </p:nvSpPr>
        <p:spPr>
          <a:xfrm>
            <a:off x="-1270" y="422402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B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bk object 160"/>
          <p:cNvSpPr/>
          <p:nvPr/>
        </p:nvSpPr>
        <p:spPr>
          <a:xfrm>
            <a:off x="228600" y="426974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C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bk object 161"/>
          <p:cNvSpPr/>
          <p:nvPr/>
        </p:nvSpPr>
        <p:spPr>
          <a:xfrm>
            <a:off x="-1270" y="426974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C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bk object 162"/>
          <p:cNvSpPr/>
          <p:nvPr/>
        </p:nvSpPr>
        <p:spPr>
          <a:xfrm>
            <a:off x="228600" y="4315459"/>
            <a:ext cx="8916670" cy="44450"/>
          </a:xfrm>
          <a:custGeom>
            <a:avLst/>
            <a:gdLst/>
            <a:ahLst/>
            <a:cxnLst/>
            <a:rect l="l" t="t" r="r" b="b"/>
            <a:pathLst>
              <a:path w="8916670" h="44450">
                <a:moveTo>
                  <a:pt x="0" y="44450"/>
                </a:moveTo>
                <a:lnTo>
                  <a:pt x="8916670" y="44450"/>
                </a:lnTo>
                <a:lnTo>
                  <a:pt x="89166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C3C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bk object 163"/>
          <p:cNvSpPr/>
          <p:nvPr/>
        </p:nvSpPr>
        <p:spPr>
          <a:xfrm>
            <a:off x="-1270" y="4315459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50"/>
                </a:moveTo>
                <a:lnTo>
                  <a:pt x="77470" y="44450"/>
                </a:lnTo>
                <a:lnTo>
                  <a:pt x="774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C3C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bk object 164"/>
          <p:cNvSpPr/>
          <p:nvPr/>
        </p:nvSpPr>
        <p:spPr>
          <a:xfrm>
            <a:off x="228600" y="435990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C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bk object 165"/>
          <p:cNvSpPr/>
          <p:nvPr/>
        </p:nvSpPr>
        <p:spPr>
          <a:xfrm>
            <a:off x="-1270" y="435990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C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bk object 166"/>
          <p:cNvSpPr/>
          <p:nvPr/>
        </p:nvSpPr>
        <p:spPr>
          <a:xfrm>
            <a:off x="-1270" y="4405629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C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bk object 167"/>
          <p:cNvSpPr/>
          <p:nvPr/>
        </p:nvSpPr>
        <p:spPr>
          <a:xfrm>
            <a:off x="-1270" y="445135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D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bk object 168"/>
          <p:cNvSpPr/>
          <p:nvPr/>
        </p:nvSpPr>
        <p:spPr>
          <a:xfrm>
            <a:off x="228600" y="4497070"/>
            <a:ext cx="8916670" cy="44450"/>
          </a:xfrm>
          <a:custGeom>
            <a:avLst/>
            <a:gdLst/>
            <a:ahLst/>
            <a:cxnLst/>
            <a:rect l="l" t="t" r="r" b="b"/>
            <a:pathLst>
              <a:path w="8916670" h="44450">
                <a:moveTo>
                  <a:pt x="0" y="44449"/>
                </a:moveTo>
                <a:lnTo>
                  <a:pt x="8916670" y="44449"/>
                </a:lnTo>
                <a:lnTo>
                  <a:pt x="8916670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0C3D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bk object 169"/>
          <p:cNvSpPr/>
          <p:nvPr/>
        </p:nvSpPr>
        <p:spPr>
          <a:xfrm>
            <a:off x="-1270" y="4497070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49"/>
                </a:moveTo>
                <a:lnTo>
                  <a:pt x="77470" y="44449"/>
                </a:lnTo>
                <a:lnTo>
                  <a:pt x="77470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0C3D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bk object 170"/>
          <p:cNvSpPr/>
          <p:nvPr/>
        </p:nvSpPr>
        <p:spPr>
          <a:xfrm>
            <a:off x="228600" y="454152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D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bk object 171"/>
          <p:cNvSpPr/>
          <p:nvPr/>
        </p:nvSpPr>
        <p:spPr>
          <a:xfrm>
            <a:off x="-1270" y="454152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D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bk object 172"/>
          <p:cNvSpPr/>
          <p:nvPr/>
        </p:nvSpPr>
        <p:spPr>
          <a:xfrm>
            <a:off x="228600" y="458724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E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bk object 173"/>
          <p:cNvSpPr/>
          <p:nvPr/>
        </p:nvSpPr>
        <p:spPr>
          <a:xfrm>
            <a:off x="-1270" y="458724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E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bk object 174"/>
          <p:cNvSpPr/>
          <p:nvPr/>
        </p:nvSpPr>
        <p:spPr>
          <a:xfrm>
            <a:off x="-1270" y="4632959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E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bk object 175"/>
          <p:cNvSpPr/>
          <p:nvPr/>
        </p:nvSpPr>
        <p:spPr>
          <a:xfrm>
            <a:off x="-1270" y="4678679"/>
            <a:ext cx="9146540" cy="44450"/>
          </a:xfrm>
          <a:custGeom>
            <a:avLst/>
            <a:gdLst/>
            <a:ahLst/>
            <a:cxnLst/>
            <a:rect l="l" t="t" r="r" b="b"/>
            <a:pathLst>
              <a:path w="9146540" h="44450">
                <a:moveTo>
                  <a:pt x="0" y="44450"/>
                </a:moveTo>
                <a:lnTo>
                  <a:pt x="9146540" y="44450"/>
                </a:lnTo>
                <a:lnTo>
                  <a:pt x="914654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C3E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bk object 176"/>
          <p:cNvSpPr/>
          <p:nvPr/>
        </p:nvSpPr>
        <p:spPr>
          <a:xfrm>
            <a:off x="-1270" y="4723129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F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bk object 177"/>
          <p:cNvSpPr/>
          <p:nvPr/>
        </p:nvSpPr>
        <p:spPr>
          <a:xfrm>
            <a:off x="228600" y="476885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bk object 178"/>
          <p:cNvSpPr/>
          <p:nvPr/>
        </p:nvSpPr>
        <p:spPr>
          <a:xfrm>
            <a:off x="-1270" y="476885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bk object 179"/>
          <p:cNvSpPr/>
          <p:nvPr/>
        </p:nvSpPr>
        <p:spPr>
          <a:xfrm>
            <a:off x="228600" y="481457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bk object 180"/>
          <p:cNvSpPr/>
          <p:nvPr/>
        </p:nvSpPr>
        <p:spPr>
          <a:xfrm>
            <a:off x="-1270" y="481457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bk object 181"/>
          <p:cNvSpPr/>
          <p:nvPr/>
        </p:nvSpPr>
        <p:spPr>
          <a:xfrm>
            <a:off x="-1270" y="4860290"/>
            <a:ext cx="9146540" cy="44450"/>
          </a:xfrm>
          <a:custGeom>
            <a:avLst/>
            <a:gdLst/>
            <a:ahLst/>
            <a:cxnLst/>
            <a:rect l="l" t="t" r="r" b="b"/>
            <a:pathLst>
              <a:path w="9146540" h="44450">
                <a:moveTo>
                  <a:pt x="0" y="44450"/>
                </a:moveTo>
                <a:lnTo>
                  <a:pt x="9146540" y="44450"/>
                </a:lnTo>
                <a:lnTo>
                  <a:pt x="914654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D40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bk object 182"/>
          <p:cNvSpPr/>
          <p:nvPr/>
        </p:nvSpPr>
        <p:spPr>
          <a:xfrm>
            <a:off x="-1270" y="490474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0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bk object 183"/>
          <p:cNvSpPr/>
          <p:nvPr/>
        </p:nvSpPr>
        <p:spPr>
          <a:xfrm>
            <a:off x="-1270" y="4950459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0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bk object 184"/>
          <p:cNvSpPr/>
          <p:nvPr/>
        </p:nvSpPr>
        <p:spPr>
          <a:xfrm>
            <a:off x="228600" y="499617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1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bk object 185"/>
          <p:cNvSpPr/>
          <p:nvPr/>
        </p:nvSpPr>
        <p:spPr>
          <a:xfrm>
            <a:off x="-1270" y="499617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1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bk object 186"/>
          <p:cNvSpPr/>
          <p:nvPr/>
        </p:nvSpPr>
        <p:spPr>
          <a:xfrm>
            <a:off x="228600" y="504190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1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bk object 187"/>
          <p:cNvSpPr/>
          <p:nvPr/>
        </p:nvSpPr>
        <p:spPr>
          <a:xfrm>
            <a:off x="-1270" y="504190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1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bk object 188"/>
          <p:cNvSpPr/>
          <p:nvPr/>
        </p:nvSpPr>
        <p:spPr>
          <a:xfrm>
            <a:off x="-1270" y="5087620"/>
            <a:ext cx="9146540" cy="44450"/>
          </a:xfrm>
          <a:custGeom>
            <a:avLst/>
            <a:gdLst/>
            <a:ahLst/>
            <a:cxnLst/>
            <a:rect l="l" t="t" r="r" b="b"/>
            <a:pathLst>
              <a:path w="9146540" h="44450">
                <a:moveTo>
                  <a:pt x="0" y="44449"/>
                </a:moveTo>
                <a:lnTo>
                  <a:pt x="9146540" y="44449"/>
                </a:lnTo>
                <a:lnTo>
                  <a:pt x="9146540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0D41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bk object 189"/>
          <p:cNvSpPr/>
          <p:nvPr/>
        </p:nvSpPr>
        <p:spPr>
          <a:xfrm>
            <a:off x="-1270" y="513207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1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bk object 190"/>
          <p:cNvSpPr/>
          <p:nvPr/>
        </p:nvSpPr>
        <p:spPr>
          <a:xfrm>
            <a:off x="-1270" y="517779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2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bk object 191"/>
          <p:cNvSpPr/>
          <p:nvPr/>
        </p:nvSpPr>
        <p:spPr>
          <a:xfrm>
            <a:off x="228600" y="522350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19"/>
                </a:moveTo>
                <a:lnTo>
                  <a:pt x="8916670" y="45719"/>
                </a:lnTo>
                <a:lnTo>
                  <a:pt x="89166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D42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bk object 192"/>
          <p:cNvSpPr/>
          <p:nvPr/>
        </p:nvSpPr>
        <p:spPr>
          <a:xfrm>
            <a:off x="-1270" y="522350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D42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bk object 193"/>
          <p:cNvSpPr/>
          <p:nvPr/>
        </p:nvSpPr>
        <p:spPr>
          <a:xfrm>
            <a:off x="228600" y="526922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2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bk object 194"/>
          <p:cNvSpPr/>
          <p:nvPr/>
        </p:nvSpPr>
        <p:spPr>
          <a:xfrm>
            <a:off x="-1270" y="526922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2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bk object 195"/>
          <p:cNvSpPr/>
          <p:nvPr/>
        </p:nvSpPr>
        <p:spPr>
          <a:xfrm>
            <a:off x="-1270" y="5314950"/>
            <a:ext cx="9146540" cy="44450"/>
          </a:xfrm>
          <a:custGeom>
            <a:avLst/>
            <a:gdLst/>
            <a:ahLst/>
            <a:cxnLst/>
            <a:rect l="l" t="t" r="r" b="b"/>
            <a:pathLst>
              <a:path w="9146540" h="44450">
                <a:moveTo>
                  <a:pt x="0" y="44450"/>
                </a:moveTo>
                <a:lnTo>
                  <a:pt x="9146540" y="44450"/>
                </a:lnTo>
                <a:lnTo>
                  <a:pt x="914654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D43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bk object 196"/>
          <p:cNvSpPr/>
          <p:nvPr/>
        </p:nvSpPr>
        <p:spPr>
          <a:xfrm>
            <a:off x="-1270" y="535940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19"/>
                </a:moveTo>
                <a:lnTo>
                  <a:pt x="9146540" y="45719"/>
                </a:lnTo>
                <a:lnTo>
                  <a:pt x="914654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D43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bk object 197"/>
          <p:cNvSpPr/>
          <p:nvPr/>
        </p:nvSpPr>
        <p:spPr>
          <a:xfrm>
            <a:off x="-1270" y="540512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19"/>
                </a:moveTo>
                <a:lnTo>
                  <a:pt x="9146540" y="45719"/>
                </a:lnTo>
                <a:lnTo>
                  <a:pt x="914654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D43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bk object 198"/>
          <p:cNvSpPr/>
          <p:nvPr/>
        </p:nvSpPr>
        <p:spPr>
          <a:xfrm>
            <a:off x="228600" y="545084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4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bk object 199"/>
          <p:cNvSpPr/>
          <p:nvPr/>
        </p:nvSpPr>
        <p:spPr>
          <a:xfrm>
            <a:off x="-1270" y="545084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4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bk object 200"/>
          <p:cNvSpPr/>
          <p:nvPr/>
        </p:nvSpPr>
        <p:spPr>
          <a:xfrm>
            <a:off x="228600" y="5496559"/>
            <a:ext cx="8916670" cy="44450"/>
          </a:xfrm>
          <a:custGeom>
            <a:avLst/>
            <a:gdLst/>
            <a:ahLst/>
            <a:cxnLst/>
            <a:rect l="l" t="t" r="r" b="b"/>
            <a:pathLst>
              <a:path w="8916670" h="44450">
                <a:moveTo>
                  <a:pt x="0" y="44449"/>
                </a:moveTo>
                <a:lnTo>
                  <a:pt x="8916670" y="44449"/>
                </a:lnTo>
                <a:lnTo>
                  <a:pt x="8916670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0D44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bk object 201"/>
          <p:cNvSpPr/>
          <p:nvPr/>
        </p:nvSpPr>
        <p:spPr>
          <a:xfrm>
            <a:off x="-1270" y="5496559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49"/>
                </a:moveTo>
                <a:lnTo>
                  <a:pt x="77470" y="44449"/>
                </a:lnTo>
                <a:lnTo>
                  <a:pt x="77470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0D44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bk object 202"/>
          <p:cNvSpPr/>
          <p:nvPr/>
        </p:nvSpPr>
        <p:spPr>
          <a:xfrm>
            <a:off x="-1270" y="5541009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4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bk object 203"/>
          <p:cNvSpPr/>
          <p:nvPr/>
        </p:nvSpPr>
        <p:spPr>
          <a:xfrm>
            <a:off x="-1270" y="5586729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5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bk object 204"/>
          <p:cNvSpPr/>
          <p:nvPr/>
        </p:nvSpPr>
        <p:spPr>
          <a:xfrm>
            <a:off x="-1270" y="563245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19"/>
                </a:moveTo>
                <a:lnTo>
                  <a:pt x="9146540" y="45719"/>
                </a:lnTo>
                <a:lnTo>
                  <a:pt x="914654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E45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bk object 205"/>
          <p:cNvSpPr/>
          <p:nvPr/>
        </p:nvSpPr>
        <p:spPr>
          <a:xfrm>
            <a:off x="228600" y="567817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19"/>
                </a:moveTo>
                <a:lnTo>
                  <a:pt x="8916670" y="45719"/>
                </a:lnTo>
                <a:lnTo>
                  <a:pt x="89166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E45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bk object 206"/>
          <p:cNvSpPr/>
          <p:nvPr/>
        </p:nvSpPr>
        <p:spPr>
          <a:xfrm>
            <a:off x="-1270" y="567817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E45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bk object 207"/>
          <p:cNvSpPr/>
          <p:nvPr/>
        </p:nvSpPr>
        <p:spPr>
          <a:xfrm>
            <a:off x="228600" y="5723890"/>
            <a:ext cx="8916670" cy="44450"/>
          </a:xfrm>
          <a:custGeom>
            <a:avLst/>
            <a:gdLst/>
            <a:ahLst/>
            <a:cxnLst/>
            <a:rect l="l" t="t" r="r" b="b"/>
            <a:pathLst>
              <a:path w="8916670" h="44450">
                <a:moveTo>
                  <a:pt x="0" y="44450"/>
                </a:moveTo>
                <a:lnTo>
                  <a:pt x="8916670" y="44450"/>
                </a:lnTo>
                <a:lnTo>
                  <a:pt x="89166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E45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bk object 208"/>
          <p:cNvSpPr/>
          <p:nvPr/>
        </p:nvSpPr>
        <p:spPr>
          <a:xfrm>
            <a:off x="-1270" y="5723890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50"/>
                </a:moveTo>
                <a:lnTo>
                  <a:pt x="77470" y="44450"/>
                </a:lnTo>
                <a:lnTo>
                  <a:pt x="774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E45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bk object 209"/>
          <p:cNvSpPr/>
          <p:nvPr/>
        </p:nvSpPr>
        <p:spPr>
          <a:xfrm>
            <a:off x="-1270" y="576834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6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bk object 210"/>
          <p:cNvSpPr/>
          <p:nvPr/>
        </p:nvSpPr>
        <p:spPr>
          <a:xfrm>
            <a:off x="-1270" y="5814059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6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bk object 211"/>
          <p:cNvSpPr/>
          <p:nvPr/>
        </p:nvSpPr>
        <p:spPr>
          <a:xfrm>
            <a:off x="-1270" y="5859779"/>
            <a:ext cx="9146540" cy="44450"/>
          </a:xfrm>
          <a:custGeom>
            <a:avLst/>
            <a:gdLst/>
            <a:ahLst/>
            <a:cxnLst/>
            <a:rect l="l" t="t" r="r" b="b"/>
            <a:pathLst>
              <a:path w="9146540" h="44450">
                <a:moveTo>
                  <a:pt x="0" y="44450"/>
                </a:moveTo>
                <a:lnTo>
                  <a:pt x="9146540" y="44450"/>
                </a:lnTo>
                <a:lnTo>
                  <a:pt x="914654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E46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bk object 212"/>
          <p:cNvSpPr/>
          <p:nvPr/>
        </p:nvSpPr>
        <p:spPr>
          <a:xfrm>
            <a:off x="228600" y="590422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7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bk object 213"/>
          <p:cNvSpPr/>
          <p:nvPr/>
        </p:nvSpPr>
        <p:spPr>
          <a:xfrm>
            <a:off x="-1270" y="590422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7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bk object 214"/>
          <p:cNvSpPr/>
          <p:nvPr/>
        </p:nvSpPr>
        <p:spPr>
          <a:xfrm>
            <a:off x="228600" y="594995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19"/>
                </a:moveTo>
                <a:lnTo>
                  <a:pt x="8916670" y="45719"/>
                </a:lnTo>
                <a:lnTo>
                  <a:pt x="89166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E47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bk object 215"/>
          <p:cNvSpPr/>
          <p:nvPr/>
        </p:nvSpPr>
        <p:spPr>
          <a:xfrm>
            <a:off x="-1270" y="594995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E47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bk object 216"/>
          <p:cNvSpPr/>
          <p:nvPr/>
        </p:nvSpPr>
        <p:spPr>
          <a:xfrm>
            <a:off x="-1270" y="599567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19"/>
                </a:moveTo>
                <a:lnTo>
                  <a:pt x="9146540" y="45719"/>
                </a:lnTo>
                <a:lnTo>
                  <a:pt x="914654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E47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bk object 217"/>
          <p:cNvSpPr/>
          <p:nvPr/>
        </p:nvSpPr>
        <p:spPr>
          <a:xfrm>
            <a:off x="-1270" y="604139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8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bk object 218"/>
          <p:cNvSpPr/>
          <p:nvPr/>
        </p:nvSpPr>
        <p:spPr>
          <a:xfrm>
            <a:off x="-1270" y="6087109"/>
            <a:ext cx="9146540" cy="44450"/>
          </a:xfrm>
          <a:custGeom>
            <a:avLst/>
            <a:gdLst/>
            <a:ahLst/>
            <a:cxnLst/>
            <a:rect l="l" t="t" r="r" b="b"/>
            <a:pathLst>
              <a:path w="9146540" h="44450">
                <a:moveTo>
                  <a:pt x="0" y="44449"/>
                </a:moveTo>
                <a:lnTo>
                  <a:pt x="9146540" y="44449"/>
                </a:lnTo>
                <a:lnTo>
                  <a:pt x="9146540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0E48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bk object 219"/>
          <p:cNvSpPr/>
          <p:nvPr/>
        </p:nvSpPr>
        <p:spPr>
          <a:xfrm>
            <a:off x="228600" y="613155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19"/>
                </a:moveTo>
                <a:lnTo>
                  <a:pt x="8916670" y="45719"/>
                </a:lnTo>
                <a:lnTo>
                  <a:pt x="89166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E48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bk object 220"/>
          <p:cNvSpPr/>
          <p:nvPr/>
        </p:nvSpPr>
        <p:spPr>
          <a:xfrm>
            <a:off x="-1270" y="613155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E48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bk object 221"/>
          <p:cNvSpPr/>
          <p:nvPr/>
        </p:nvSpPr>
        <p:spPr>
          <a:xfrm>
            <a:off x="228600" y="617727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9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bk object 222"/>
          <p:cNvSpPr/>
          <p:nvPr/>
        </p:nvSpPr>
        <p:spPr>
          <a:xfrm>
            <a:off x="-1270" y="617727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9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bk object 223"/>
          <p:cNvSpPr/>
          <p:nvPr/>
        </p:nvSpPr>
        <p:spPr>
          <a:xfrm>
            <a:off x="-1270" y="622300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19"/>
                </a:moveTo>
                <a:lnTo>
                  <a:pt x="9146540" y="45719"/>
                </a:lnTo>
                <a:lnTo>
                  <a:pt x="914654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F49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bk object 224"/>
          <p:cNvSpPr/>
          <p:nvPr/>
        </p:nvSpPr>
        <p:spPr>
          <a:xfrm>
            <a:off x="-1270" y="6268720"/>
            <a:ext cx="9146540" cy="44450"/>
          </a:xfrm>
          <a:custGeom>
            <a:avLst/>
            <a:gdLst/>
            <a:ahLst/>
            <a:cxnLst/>
            <a:rect l="l" t="t" r="r" b="b"/>
            <a:pathLst>
              <a:path w="9146540" h="44450">
                <a:moveTo>
                  <a:pt x="0" y="44449"/>
                </a:moveTo>
                <a:lnTo>
                  <a:pt x="9146540" y="44449"/>
                </a:lnTo>
                <a:lnTo>
                  <a:pt x="9146540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0F49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bk object 225"/>
          <p:cNvSpPr/>
          <p:nvPr/>
        </p:nvSpPr>
        <p:spPr>
          <a:xfrm>
            <a:off x="-1270" y="631317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19"/>
                </a:moveTo>
                <a:lnTo>
                  <a:pt x="9146540" y="45719"/>
                </a:lnTo>
                <a:lnTo>
                  <a:pt x="914654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F49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bk object 226"/>
          <p:cNvSpPr/>
          <p:nvPr/>
        </p:nvSpPr>
        <p:spPr>
          <a:xfrm>
            <a:off x="228600" y="635889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F4A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bk object 227"/>
          <p:cNvSpPr/>
          <p:nvPr/>
        </p:nvSpPr>
        <p:spPr>
          <a:xfrm>
            <a:off x="-1270" y="635889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F4A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bk object 228"/>
          <p:cNvSpPr/>
          <p:nvPr/>
        </p:nvSpPr>
        <p:spPr>
          <a:xfrm>
            <a:off x="228600" y="640460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19"/>
                </a:moveTo>
                <a:lnTo>
                  <a:pt x="8916670" y="45719"/>
                </a:lnTo>
                <a:lnTo>
                  <a:pt x="89166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F4A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bk object 229"/>
          <p:cNvSpPr/>
          <p:nvPr/>
        </p:nvSpPr>
        <p:spPr>
          <a:xfrm>
            <a:off x="-1270" y="640460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F4A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bk object 230"/>
          <p:cNvSpPr/>
          <p:nvPr/>
        </p:nvSpPr>
        <p:spPr>
          <a:xfrm>
            <a:off x="-1270" y="6450329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F4A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bk object 231"/>
          <p:cNvSpPr/>
          <p:nvPr/>
        </p:nvSpPr>
        <p:spPr>
          <a:xfrm>
            <a:off x="-1270" y="6496050"/>
            <a:ext cx="9146540" cy="44450"/>
          </a:xfrm>
          <a:custGeom>
            <a:avLst/>
            <a:gdLst/>
            <a:ahLst/>
            <a:cxnLst/>
            <a:rect l="l" t="t" r="r" b="b"/>
            <a:pathLst>
              <a:path w="9146540" h="44450">
                <a:moveTo>
                  <a:pt x="0" y="44450"/>
                </a:moveTo>
                <a:lnTo>
                  <a:pt x="9146540" y="44450"/>
                </a:lnTo>
                <a:lnTo>
                  <a:pt x="914654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F4B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bk object 232"/>
          <p:cNvSpPr/>
          <p:nvPr/>
        </p:nvSpPr>
        <p:spPr>
          <a:xfrm>
            <a:off x="-1270" y="654050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F4B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bk object 233"/>
          <p:cNvSpPr/>
          <p:nvPr/>
        </p:nvSpPr>
        <p:spPr>
          <a:xfrm>
            <a:off x="228600" y="658621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19"/>
                </a:moveTo>
                <a:lnTo>
                  <a:pt x="8916670" y="45719"/>
                </a:lnTo>
                <a:lnTo>
                  <a:pt x="89166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F4B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bk object 234"/>
          <p:cNvSpPr/>
          <p:nvPr/>
        </p:nvSpPr>
        <p:spPr>
          <a:xfrm>
            <a:off x="-1270" y="658621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F4B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bk object 235"/>
          <p:cNvSpPr/>
          <p:nvPr/>
        </p:nvSpPr>
        <p:spPr>
          <a:xfrm>
            <a:off x="228600" y="663194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19"/>
                </a:moveTo>
                <a:lnTo>
                  <a:pt x="8916670" y="45719"/>
                </a:lnTo>
                <a:lnTo>
                  <a:pt x="89166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F4C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bk object 236"/>
          <p:cNvSpPr/>
          <p:nvPr/>
        </p:nvSpPr>
        <p:spPr>
          <a:xfrm>
            <a:off x="-1270" y="663194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F4C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bk object 237"/>
          <p:cNvSpPr/>
          <p:nvPr/>
        </p:nvSpPr>
        <p:spPr>
          <a:xfrm>
            <a:off x="-1270" y="6677659"/>
            <a:ext cx="9146540" cy="44450"/>
          </a:xfrm>
          <a:custGeom>
            <a:avLst/>
            <a:gdLst/>
            <a:ahLst/>
            <a:cxnLst/>
            <a:rect l="l" t="t" r="r" b="b"/>
            <a:pathLst>
              <a:path w="9146540" h="44450">
                <a:moveTo>
                  <a:pt x="0" y="44450"/>
                </a:moveTo>
                <a:lnTo>
                  <a:pt x="9146540" y="44450"/>
                </a:lnTo>
                <a:lnTo>
                  <a:pt x="914654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F4C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bk object 238"/>
          <p:cNvSpPr/>
          <p:nvPr/>
        </p:nvSpPr>
        <p:spPr>
          <a:xfrm>
            <a:off x="-1270" y="6722109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F4CF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bk object 239"/>
          <p:cNvSpPr/>
          <p:nvPr/>
        </p:nvSpPr>
        <p:spPr>
          <a:xfrm>
            <a:off x="-1270" y="676783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F4D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bk object 240"/>
          <p:cNvSpPr/>
          <p:nvPr/>
        </p:nvSpPr>
        <p:spPr>
          <a:xfrm>
            <a:off x="-1270" y="681355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F4D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bk object 241"/>
          <p:cNvSpPr/>
          <p:nvPr/>
        </p:nvSpPr>
        <p:spPr>
          <a:xfrm>
            <a:off x="-1270" y="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bk object 242"/>
          <p:cNvSpPr/>
          <p:nvPr/>
        </p:nvSpPr>
        <p:spPr>
          <a:xfrm>
            <a:off x="-1270" y="1524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bk object 243"/>
          <p:cNvSpPr/>
          <p:nvPr/>
        </p:nvSpPr>
        <p:spPr>
          <a:xfrm>
            <a:off x="-1270" y="3301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104E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bk object 244"/>
          <p:cNvSpPr/>
          <p:nvPr/>
        </p:nvSpPr>
        <p:spPr>
          <a:xfrm>
            <a:off x="-1270" y="4953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104E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bk object 245"/>
          <p:cNvSpPr/>
          <p:nvPr/>
        </p:nvSpPr>
        <p:spPr>
          <a:xfrm>
            <a:off x="-1270" y="6603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104D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bk object 246"/>
          <p:cNvSpPr/>
          <p:nvPr/>
        </p:nvSpPr>
        <p:spPr>
          <a:xfrm>
            <a:off x="-1270" y="8381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104DF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bk object 247"/>
          <p:cNvSpPr/>
          <p:nvPr/>
        </p:nvSpPr>
        <p:spPr>
          <a:xfrm>
            <a:off x="-1270" y="10033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104D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bk object 248"/>
          <p:cNvSpPr/>
          <p:nvPr/>
        </p:nvSpPr>
        <p:spPr>
          <a:xfrm>
            <a:off x="-1270" y="11811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104C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bk object 249"/>
          <p:cNvSpPr/>
          <p:nvPr/>
        </p:nvSpPr>
        <p:spPr>
          <a:xfrm>
            <a:off x="-1270" y="13462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104C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bk object 250"/>
          <p:cNvSpPr/>
          <p:nvPr/>
        </p:nvSpPr>
        <p:spPr>
          <a:xfrm>
            <a:off x="-1270" y="15112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104C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bk object 251"/>
          <p:cNvSpPr/>
          <p:nvPr/>
        </p:nvSpPr>
        <p:spPr>
          <a:xfrm>
            <a:off x="228600" y="16891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104B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bk object 252"/>
          <p:cNvSpPr/>
          <p:nvPr/>
        </p:nvSpPr>
        <p:spPr>
          <a:xfrm>
            <a:off x="-1270" y="16891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104B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bk object 253"/>
          <p:cNvSpPr/>
          <p:nvPr/>
        </p:nvSpPr>
        <p:spPr>
          <a:xfrm>
            <a:off x="228600" y="18542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104B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bk object 254"/>
          <p:cNvSpPr/>
          <p:nvPr/>
        </p:nvSpPr>
        <p:spPr>
          <a:xfrm>
            <a:off x="-1270" y="18542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104B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bk object 255"/>
          <p:cNvSpPr/>
          <p:nvPr/>
        </p:nvSpPr>
        <p:spPr>
          <a:xfrm>
            <a:off x="228600" y="20320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104B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bk object 256"/>
          <p:cNvSpPr/>
          <p:nvPr/>
        </p:nvSpPr>
        <p:spPr>
          <a:xfrm>
            <a:off x="-1270" y="2032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104B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bk object 257"/>
          <p:cNvSpPr/>
          <p:nvPr/>
        </p:nvSpPr>
        <p:spPr>
          <a:xfrm>
            <a:off x="228600" y="21970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104A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bk object 258"/>
          <p:cNvSpPr/>
          <p:nvPr/>
        </p:nvSpPr>
        <p:spPr>
          <a:xfrm>
            <a:off x="-1270" y="2197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104A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bk object 259"/>
          <p:cNvSpPr/>
          <p:nvPr/>
        </p:nvSpPr>
        <p:spPr>
          <a:xfrm>
            <a:off x="228600" y="23622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104A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bk object 260"/>
          <p:cNvSpPr/>
          <p:nvPr/>
        </p:nvSpPr>
        <p:spPr>
          <a:xfrm>
            <a:off x="-1270" y="23622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104A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bk object 261"/>
          <p:cNvSpPr/>
          <p:nvPr/>
        </p:nvSpPr>
        <p:spPr>
          <a:xfrm>
            <a:off x="228600" y="25400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A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bk object 262"/>
          <p:cNvSpPr/>
          <p:nvPr/>
        </p:nvSpPr>
        <p:spPr>
          <a:xfrm>
            <a:off x="-1270" y="2540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A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bk object 263"/>
          <p:cNvSpPr/>
          <p:nvPr/>
        </p:nvSpPr>
        <p:spPr>
          <a:xfrm>
            <a:off x="228600" y="27050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F4A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bk object 264"/>
          <p:cNvSpPr/>
          <p:nvPr/>
        </p:nvSpPr>
        <p:spPr>
          <a:xfrm>
            <a:off x="-1270" y="2705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F4A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bk object 265"/>
          <p:cNvSpPr/>
          <p:nvPr/>
        </p:nvSpPr>
        <p:spPr>
          <a:xfrm>
            <a:off x="228600" y="28702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F49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bk object 266"/>
          <p:cNvSpPr/>
          <p:nvPr/>
        </p:nvSpPr>
        <p:spPr>
          <a:xfrm>
            <a:off x="-1270" y="28702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F49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bk object 267"/>
          <p:cNvSpPr/>
          <p:nvPr/>
        </p:nvSpPr>
        <p:spPr>
          <a:xfrm>
            <a:off x="-1270" y="30480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9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bk object 268"/>
          <p:cNvSpPr/>
          <p:nvPr/>
        </p:nvSpPr>
        <p:spPr>
          <a:xfrm>
            <a:off x="-1270" y="32130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F49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" name="bk object 269"/>
          <p:cNvSpPr/>
          <p:nvPr/>
        </p:nvSpPr>
        <p:spPr>
          <a:xfrm>
            <a:off x="-1270" y="33782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F48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bk object 270"/>
          <p:cNvSpPr/>
          <p:nvPr/>
        </p:nvSpPr>
        <p:spPr>
          <a:xfrm>
            <a:off x="-1270" y="35560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8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bk object 271"/>
          <p:cNvSpPr/>
          <p:nvPr/>
        </p:nvSpPr>
        <p:spPr>
          <a:xfrm>
            <a:off x="-1270" y="37210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F48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bk object 272"/>
          <p:cNvSpPr/>
          <p:nvPr/>
        </p:nvSpPr>
        <p:spPr>
          <a:xfrm>
            <a:off x="228600" y="38989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7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bk object 273"/>
          <p:cNvSpPr/>
          <p:nvPr/>
        </p:nvSpPr>
        <p:spPr>
          <a:xfrm>
            <a:off x="-1270" y="38989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7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bk object 274"/>
          <p:cNvSpPr/>
          <p:nvPr/>
        </p:nvSpPr>
        <p:spPr>
          <a:xfrm>
            <a:off x="228600" y="40640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7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" name="bk object 275"/>
          <p:cNvSpPr/>
          <p:nvPr/>
        </p:nvSpPr>
        <p:spPr>
          <a:xfrm>
            <a:off x="-1270" y="4064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7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bk object 276"/>
          <p:cNvSpPr/>
          <p:nvPr/>
        </p:nvSpPr>
        <p:spPr>
          <a:xfrm>
            <a:off x="228600" y="42290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F47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bk object 277"/>
          <p:cNvSpPr/>
          <p:nvPr/>
        </p:nvSpPr>
        <p:spPr>
          <a:xfrm>
            <a:off x="-1270" y="42290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F47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bk object 278"/>
          <p:cNvSpPr/>
          <p:nvPr/>
        </p:nvSpPr>
        <p:spPr>
          <a:xfrm>
            <a:off x="228600" y="44069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6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bk object 279"/>
          <p:cNvSpPr/>
          <p:nvPr/>
        </p:nvSpPr>
        <p:spPr>
          <a:xfrm>
            <a:off x="-1270" y="44069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6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bk object 280"/>
          <p:cNvSpPr/>
          <p:nvPr/>
        </p:nvSpPr>
        <p:spPr>
          <a:xfrm>
            <a:off x="228600" y="45720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F46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bk object 281"/>
          <p:cNvSpPr/>
          <p:nvPr/>
        </p:nvSpPr>
        <p:spPr>
          <a:xfrm>
            <a:off x="-1270" y="45720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F46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bk object 282"/>
          <p:cNvSpPr/>
          <p:nvPr/>
        </p:nvSpPr>
        <p:spPr>
          <a:xfrm>
            <a:off x="228600" y="47498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6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bk object 283"/>
          <p:cNvSpPr/>
          <p:nvPr/>
        </p:nvSpPr>
        <p:spPr>
          <a:xfrm>
            <a:off x="-1270" y="47498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6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" name="bk object 284"/>
          <p:cNvSpPr/>
          <p:nvPr/>
        </p:nvSpPr>
        <p:spPr>
          <a:xfrm>
            <a:off x="228600" y="49149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5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" name="bk object 285"/>
          <p:cNvSpPr/>
          <p:nvPr/>
        </p:nvSpPr>
        <p:spPr>
          <a:xfrm>
            <a:off x="-1270" y="49149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5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bk object 286"/>
          <p:cNvSpPr/>
          <p:nvPr/>
        </p:nvSpPr>
        <p:spPr>
          <a:xfrm>
            <a:off x="228600" y="50800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E45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bk object 287"/>
          <p:cNvSpPr/>
          <p:nvPr/>
        </p:nvSpPr>
        <p:spPr>
          <a:xfrm>
            <a:off x="-1270" y="50800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E45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bk object 288"/>
          <p:cNvSpPr/>
          <p:nvPr/>
        </p:nvSpPr>
        <p:spPr>
          <a:xfrm>
            <a:off x="228600" y="52578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5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bk object 289"/>
          <p:cNvSpPr/>
          <p:nvPr/>
        </p:nvSpPr>
        <p:spPr>
          <a:xfrm>
            <a:off x="-1270" y="52578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5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bk object 290"/>
          <p:cNvSpPr/>
          <p:nvPr/>
        </p:nvSpPr>
        <p:spPr>
          <a:xfrm>
            <a:off x="-1270" y="54229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5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" name="bk object 291"/>
          <p:cNvSpPr/>
          <p:nvPr/>
        </p:nvSpPr>
        <p:spPr>
          <a:xfrm>
            <a:off x="-1270" y="56006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4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bk object 292"/>
          <p:cNvSpPr/>
          <p:nvPr/>
        </p:nvSpPr>
        <p:spPr>
          <a:xfrm>
            <a:off x="-1270" y="57658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4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bk object 293"/>
          <p:cNvSpPr/>
          <p:nvPr/>
        </p:nvSpPr>
        <p:spPr>
          <a:xfrm>
            <a:off x="-1270" y="59309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4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bk object 294"/>
          <p:cNvSpPr/>
          <p:nvPr/>
        </p:nvSpPr>
        <p:spPr>
          <a:xfrm>
            <a:off x="-1270" y="61086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3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" name="bk object 295"/>
          <p:cNvSpPr/>
          <p:nvPr/>
        </p:nvSpPr>
        <p:spPr>
          <a:xfrm>
            <a:off x="228600" y="62738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3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" name="bk object 296"/>
          <p:cNvSpPr/>
          <p:nvPr/>
        </p:nvSpPr>
        <p:spPr>
          <a:xfrm>
            <a:off x="-1270" y="62738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3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" name="bk object 297"/>
          <p:cNvSpPr/>
          <p:nvPr/>
        </p:nvSpPr>
        <p:spPr>
          <a:xfrm>
            <a:off x="228600" y="64389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3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bk object 298"/>
          <p:cNvSpPr/>
          <p:nvPr/>
        </p:nvSpPr>
        <p:spPr>
          <a:xfrm>
            <a:off x="-1270" y="64389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3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" name="bk object 299"/>
          <p:cNvSpPr/>
          <p:nvPr/>
        </p:nvSpPr>
        <p:spPr>
          <a:xfrm>
            <a:off x="228600" y="66166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2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" name="bk object 300"/>
          <p:cNvSpPr/>
          <p:nvPr/>
        </p:nvSpPr>
        <p:spPr>
          <a:xfrm>
            <a:off x="-1270" y="66166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2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" name="bk object 301"/>
          <p:cNvSpPr/>
          <p:nvPr/>
        </p:nvSpPr>
        <p:spPr>
          <a:xfrm>
            <a:off x="228600" y="67818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2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bk object 302"/>
          <p:cNvSpPr/>
          <p:nvPr/>
        </p:nvSpPr>
        <p:spPr>
          <a:xfrm>
            <a:off x="-1270" y="67818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2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bk object 303"/>
          <p:cNvSpPr/>
          <p:nvPr/>
        </p:nvSpPr>
        <p:spPr>
          <a:xfrm>
            <a:off x="228600" y="69595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2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bk object 304"/>
          <p:cNvSpPr/>
          <p:nvPr/>
        </p:nvSpPr>
        <p:spPr>
          <a:xfrm>
            <a:off x="-1270" y="69595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2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" name="bk object 305"/>
          <p:cNvSpPr/>
          <p:nvPr/>
        </p:nvSpPr>
        <p:spPr>
          <a:xfrm>
            <a:off x="228600" y="71246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1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" name="bk object 306"/>
          <p:cNvSpPr/>
          <p:nvPr/>
        </p:nvSpPr>
        <p:spPr>
          <a:xfrm>
            <a:off x="-1270" y="71246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1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" name="bk object 307"/>
          <p:cNvSpPr/>
          <p:nvPr/>
        </p:nvSpPr>
        <p:spPr>
          <a:xfrm>
            <a:off x="228600" y="72898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1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" name="bk object 308"/>
          <p:cNvSpPr/>
          <p:nvPr/>
        </p:nvSpPr>
        <p:spPr>
          <a:xfrm>
            <a:off x="-1270" y="72898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1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" name="bk object 309"/>
          <p:cNvSpPr/>
          <p:nvPr/>
        </p:nvSpPr>
        <p:spPr>
          <a:xfrm>
            <a:off x="228600" y="74675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41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" name="bk object 310"/>
          <p:cNvSpPr/>
          <p:nvPr/>
        </p:nvSpPr>
        <p:spPr>
          <a:xfrm>
            <a:off x="-1270" y="74675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41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" name="bk object 311"/>
          <p:cNvSpPr/>
          <p:nvPr/>
        </p:nvSpPr>
        <p:spPr>
          <a:xfrm>
            <a:off x="-1270" y="76326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D40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" name="bk object 312"/>
          <p:cNvSpPr/>
          <p:nvPr/>
        </p:nvSpPr>
        <p:spPr>
          <a:xfrm>
            <a:off x="-1270" y="78105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40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" name="bk object 313"/>
          <p:cNvSpPr/>
          <p:nvPr/>
        </p:nvSpPr>
        <p:spPr>
          <a:xfrm>
            <a:off x="-1270" y="79755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40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" name="bk object 314"/>
          <p:cNvSpPr/>
          <p:nvPr/>
        </p:nvSpPr>
        <p:spPr>
          <a:xfrm>
            <a:off x="-1270" y="81406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D40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" name="bk object 315"/>
          <p:cNvSpPr/>
          <p:nvPr/>
        </p:nvSpPr>
        <p:spPr>
          <a:xfrm>
            <a:off x="-1270" y="83185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3F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" name="bk object 316"/>
          <p:cNvSpPr/>
          <p:nvPr/>
        </p:nvSpPr>
        <p:spPr>
          <a:xfrm>
            <a:off x="228600" y="84836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3F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" name="bk object 317"/>
          <p:cNvSpPr/>
          <p:nvPr/>
        </p:nvSpPr>
        <p:spPr>
          <a:xfrm>
            <a:off x="-1270" y="84836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3F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" name="bk object 318"/>
          <p:cNvSpPr/>
          <p:nvPr/>
        </p:nvSpPr>
        <p:spPr>
          <a:xfrm>
            <a:off x="228600" y="86486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D3F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" name="bk object 319"/>
          <p:cNvSpPr/>
          <p:nvPr/>
        </p:nvSpPr>
        <p:spPr>
          <a:xfrm>
            <a:off x="-1270" y="86486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D3F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" name="bk object 320"/>
          <p:cNvSpPr/>
          <p:nvPr/>
        </p:nvSpPr>
        <p:spPr>
          <a:xfrm>
            <a:off x="228600" y="88265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3E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" name="bk object 321"/>
          <p:cNvSpPr/>
          <p:nvPr/>
        </p:nvSpPr>
        <p:spPr>
          <a:xfrm>
            <a:off x="-1270" y="88265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3E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" name="bk object 322"/>
          <p:cNvSpPr/>
          <p:nvPr/>
        </p:nvSpPr>
        <p:spPr>
          <a:xfrm>
            <a:off x="228600" y="89916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3E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" name="bk object 323"/>
          <p:cNvSpPr/>
          <p:nvPr/>
        </p:nvSpPr>
        <p:spPr>
          <a:xfrm>
            <a:off x="-1270" y="89916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3E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" name="bk object 324"/>
          <p:cNvSpPr/>
          <p:nvPr/>
        </p:nvSpPr>
        <p:spPr>
          <a:xfrm>
            <a:off x="228600" y="91566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D3E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" name="bk object 325"/>
          <p:cNvSpPr/>
          <p:nvPr/>
        </p:nvSpPr>
        <p:spPr>
          <a:xfrm>
            <a:off x="-1270" y="91566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D3E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" name="bk object 326"/>
          <p:cNvSpPr/>
          <p:nvPr/>
        </p:nvSpPr>
        <p:spPr>
          <a:xfrm>
            <a:off x="228600" y="93345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3D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" name="bk object 327"/>
          <p:cNvSpPr/>
          <p:nvPr/>
        </p:nvSpPr>
        <p:spPr>
          <a:xfrm>
            <a:off x="-1270" y="93345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3D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" name="bk object 328"/>
          <p:cNvSpPr/>
          <p:nvPr/>
        </p:nvSpPr>
        <p:spPr>
          <a:xfrm>
            <a:off x="228600" y="94996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D3D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" name="bk object 329"/>
          <p:cNvSpPr/>
          <p:nvPr/>
        </p:nvSpPr>
        <p:spPr>
          <a:xfrm>
            <a:off x="-1270" y="94996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D3D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" name="bk object 330"/>
          <p:cNvSpPr/>
          <p:nvPr/>
        </p:nvSpPr>
        <p:spPr>
          <a:xfrm>
            <a:off x="228600" y="96773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3D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" name="bk object 331"/>
          <p:cNvSpPr/>
          <p:nvPr/>
        </p:nvSpPr>
        <p:spPr>
          <a:xfrm>
            <a:off x="-1270" y="96773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3D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" name="bk object 332"/>
          <p:cNvSpPr/>
          <p:nvPr/>
        </p:nvSpPr>
        <p:spPr>
          <a:xfrm>
            <a:off x="-1270" y="98425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C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" name="bk object 333"/>
          <p:cNvSpPr/>
          <p:nvPr/>
        </p:nvSpPr>
        <p:spPr>
          <a:xfrm>
            <a:off x="-1270" y="100076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C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" name="bk object 334"/>
          <p:cNvSpPr/>
          <p:nvPr/>
        </p:nvSpPr>
        <p:spPr>
          <a:xfrm>
            <a:off x="-1270" y="101853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C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" name="bk object 335"/>
          <p:cNvSpPr/>
          <p:nvPr/>
        </p:nvSpPr>
        <p:spPr>
          <a:xfrm>
            <a:off x="-1270" y="103505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C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" name="bk object 336"/>
          <p:cNvSpPr/>
          <p:nvPr/>
        </p:nvSpPr>
        <p:spPr>
          <a:xfrm>
            <a:off x="-1270" y="105283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B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" name="bk object 337"/>
          <p:cNvSpPr/>
          <p:nvPr/>
        </p:nvSpPr>
        <p:spPr>
          <a:xfrm>
            <a:off x="-1270" y="106933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B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" name="bk object 338"/>
          <p:cNvSpPr/>
          <p:nvPr/>
        </p:nvSpPr>
        <p:spPr>
          <a:xfrm>
            <a:off x="228600" y="108585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B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" name="bk object 339"/>
          <p:cNvSpPr/>
          <p:nvPr/>
        </p:nvSpPr>
        <p:spPr>
          <a:xfrm>
            <a:off x="-1270" y="108585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B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" name="bk object 340"/>
          <p:cNvSpPr/>
          <p:nvPr/>
        </p:nvSpPr>
        <p:spPr>
          <a:xfrm>
            <a:off x="228600" y="110363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A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" name="bk object 341"/>
          <p:cNvSpPr/>
          <p:nvPr/>
        </p:nvSpPr>
        <p:spPr>
          <a:xfrm>
            <a:off x="-1270" y="110363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A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" name="bk object 342"/>
          <p:cNvSpPr/>
          <p:nvPr/>
        </p:nvSpPr>
        <p:spPr>
          <a:xfrm>
            <a:off x="228600" y="112013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A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" name="bk object 343"/>
          <p:cNvSpPr/>
          <p:nvPr/>
        </p:nvSpPr>
        <p:spPr>
          <a:xfrm>
            <a:off x="-1270" y="112013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A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" name="bk object 344"/>
          <p:cNvSpPr/>
          <p:nvPr/>
        </p:nvSpPr>
        <p:spPr>
          <a:xfrm>
            <a:off x="228600" y="113665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A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" name="bk object 345"/>
          <p:cNvSpPr/>
          <p:nvPr/>
        </p:nvSpPr>
        <p:spPr>
          <a:xfrm>
            <a:off x="-1270" y="113665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A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" name="bk object 346"/>
          <p:cNvSpPr/>
          <p:nvPr/>
        </p:nvSpPr>
        <p:spPr>
          <a:xfrm>
            <a:off x="228600" y="115443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9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" name="bk object 347"/>
          <p:cNvSpPr/>
          <p:nvPr/>
        </p:nvSpPr>
        <p:spPr>
          <a:xfrm>
            <a:off x="-1270" y="115443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9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" name="bk object 348"/>
          <p:cNvSpPr/>
          <p:nvPr/>
        </p:nvSpPr>
        <p:spPr>
          <a:xfrm>
            <a:off x="228600" y="117093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9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" name="bk object 349"/>
          <p:cNvSpPr/>
          <p:nvPr/>
        </p:nvSpPr>
        <p:spPr>
          <a:xfrm>
            <a:off x="-1270" y="117093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9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" name="bk object 350"/>
          <p:cNvSpPr/>
          <p:nvPr/>
        </p:nvSpPr>
        <p:spPr>
          <a:xfrm>
            <a:off x="228600" y="118745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9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" name="bk object 351"/>
          <p:cNvSpPr/>
          <p:nvPr/>
        </p:nvSpPr>
        <p:spPr>
          <a:xfrm>
            <a:off x="-1270" y="118745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9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" name="bk object 352"/>
          <p:cNvSpPr/>
          <p:nvPr/>
        </p:nvSpPr>
        <p:spPr>
          <a:xfrm>
            <a:off x="228600" y="120523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8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" name="bk object 353"/>
          <p:cNvSpPr/>
          <p:nvPr/>
        </p:nvSpPr>
        <p:spPr>
          <a:xfrm>
            <a:off x="-1270" y="120523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8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" name="bk object 354"/>
          <p:cNvSpPr/>
          <p:nvPr/>
        </p:nvSpPr>
        <p:spPr>
          <a:xfrm>
            <a:off x="-1270" y="122173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C38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" name="bk object 355"/>
          <p:cNvSpPr/>
          <p:nvPr/>
        </p:nvSpPr>
        <p:spPr>
          <a:xfrm>
            <a:off x="-1270" y="123951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8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" name="bk object 356"/>
          <p:cNvSpPr/>
          <p:nvPr/>
        </p:nvSpPr>
        <p:spPr>
          <a:xfrm>
            <a:off x="-1270" y="125603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7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" name="bk object 357"/>
          <p:cNvSpPr/>
          <p:nvPr/>
        </p:nvSpPr>
        <p:spPr>
          <a:xfrm>
            <a:off x="-1270" y="127253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B37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" name="bk object 358"/>
          <p:cNvSpPr/>
          <p:nvPr/>
        </p:nvSpPr>
        <p:spPr>
          <a:xfrm>
            <a:off x="-1270" y="129031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7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" name="bk object 359"/>
          <p:cNvSpPr/>
          <p:nvPr/>
        </p:nvSpPr>
        <p:spPr>
          <a:xfrm>
            <a:off x="228600" y="130683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B37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" name="bk object 360"/>
          <p:cNvSpPr/>
          <p:nvPr/>
        </p:nvSpPr>
        <p:spPr>
          <a:xfrm>
            <a:off x="-1270" y="130683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B37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" name="bk object 361"/>
          <p:cNvSpPr/>
          <p:nvPr/>
        </p:nvSpPr>
        <p:spPr>
          <a:xfrm>
            <a:off x="228600" y="132461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6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" name="bk object 362"/>
          <p:cNvSpPr/>
          <p:nvPr/>
        </p:nvSpPr>
        <p:spPr>
          <a:xfrm>
            <a:off x="-1270" y="132461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6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" name="bk object 363"/>
          <p:cNvSpPr/>
          <p:nvPr/>
        </p:nvSpPr>
        <p:spPr>
          <a:xfrm>
            <a:off x="228600" y="134111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6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" name="bk object 364"/>
          <p:cNvSpPr/>
          <p:nvPr/>
        </p:nvSpPr>
        <p:spPr>
          <a:xfrm>
            <a:off x="-1270" y="134111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6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" name="bk object 365"/>
          <p:cNvSpPr/>
          <p:nvPr/>
        </p:nvSpPr>
        <p:spPr>
          <a:xfrm>
            <a:off x="228600" y="135763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B36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" name="bk object 366"/>
          <p:cNvSpPr/>
          <p:nvPr/>
        </p:nvSpPr>
        <p:spPr>
          <a:xfrm>
            <a:off x="-1270" y="135763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B36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" name="bk object 367"/>
          <p:cNvSpPr/>
          <p:nvPr/>
        </p:nvSpPr>
        <p:spPr>
          <a:xfrm>
            <a:off x="228600" y="137541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5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" name="bk object 368"/>
          <p:cNvSpPr/>
          <p:nvPr/>
        </p:nvSpPr>
        <p:spPr>
          <a:xfrm>
            <a:off x="-1270" y="137541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5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" name="bk object 369"/>
          <p:cNvSpPr/>
          <p:nvPr/>
        </p:nvSpPr>
        <p:spPr>
          <a:xfrm>
            <a:off x="228600" y="139191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5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" name="bk object 370"/>
          <p:cNvSpPr/>
          <p:nvPr/>
        </p:nvSpPr>
        <p:spPr>
          <a:xfrm>
            <a:off x="-1270" y="139191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5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" name="bk object 371"/>
          <p:cNvSpPr/>
          <p:nvPr/>
        </p:nvSpPr>
        <p:spPr>
          <a:xfrm>
            <a:off x="228600" y="140843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B35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" name="bk object 372"/>
          <p:cNvSpPr/>
          <p:nvPr/>
        </p:nvSpPr>
        <p:spPr>
          <a:xfrm>
            <a:off x="-1270" y="140843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B35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" name="bk object 373"/>
          <p:cNvSpPr/>
          <p:nvPr/>
        </p:nvSpPr>
        <p:spPr>
          <a:xfrm>
            <a:off x="228600" y="142621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4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" name="bk object 374"/>
          <p:cNvSpPr/>
          <p:nvPr/>
        </p:nvSpPr>
        <p:spPr>
          <a:xfrm>
            <a:off x="-1270" y="142621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4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" name="bk object 375"/>
          <p:cNvSpPr/>
          <p:nvPr/>
        </p:nvSpPr>
        <p:spPr>
          <a:xfrm>
            <a:off x="-1270" y="144271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4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" name="bk object 376"/>
          <p:cNvSpPr/>
          <p:nvPr/>
        </p:nvSpPr>
        <p:spPr>
          <a:xfrm>
            <a:off x="-1270" y="145923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B34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" name="bk object 377"/>
          <p:cNvSpPr/>
          <p:nvPr/>
        </p:nvSpPr>
        <p:spPr>
          <a:xfrm>
            <a:off x="-1270" y="147701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3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" name="bk object 378"/>
          <p:cNvSpPr/>
          <p:nvPr/>
        </p:nvSpPr>
        <p:spPr>
          <a:xfrm>
            <a:off x="-1270" y="149351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3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" name="bk object 379"/>
          <p:cNvSpPr/>
          <p:nvPr/>
        </p:nvSpPr>
        <p:spPr>
          <a:xfrm>
            <a:off x="-1270" y="151130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3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" name="bk object 380"/>
          <p:cNvSpPr/>
          <p:nvPr/>
        </p:nvSpPr>
        <p:spPr>
          <a:xfrm>
            <a:off x="-1270" y="152781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3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" name="bk object 381"/>
          <p:cNvSpPr/>
          <p:nvPr/>
        </p:nvSpPr>
        <p:spPr>
          <a:xfrm>
            <a:off x="228600" y="154431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3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" name="bk object 382"/>
          <p:cNvSpPr/>
          <p:nvPr/>
        </p:nvSpPr>
        <p:spPr>
          <a:xfrm>
            <a:off x="-1270" y="154431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3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3" name="bk object 383"/>
          <p:cNvSpPr/>
          <p:nvPr/>
        </p:nvSpPr>
        <p:spPr>
          <a:xfrm>
            <a:off x="228600" y="156210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3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4" name="bk object 384"/>
          <p:cNvSpPr/>
          <p:nvPr/>
        </p:nvSpPr>
        <p:spPr>
          <a:xfrm>
            <a:off x="-1270" y="15621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3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5" name="bk object 385"/>
          <p:cNvSpPr/>
          <p:nvPr/>
        </p:nvSpPr>
        <p:spPr>
          <a:xfrm>
            <a:off x="228600" y="157861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3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" name="bk object 386"/>
          <p:cNvSpPr/>
          <p:nvPr/>
        </p:nvSpPr>
        <p:spPr>
          <a:xfrm>
            <a:off x="-1270" y="157861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3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7" name="bk object 387"/>
          <p:cNvSpPr/>
          <p:nvPr/>
        </p:nvSpPr>
        <p:spPr>
          <a:xfrm>
            <a:off x="228600" y="159638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1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" name="bk object 388"/>
          <p:cNvSpPr/>
          <p:nvPr/>
        </p:nvSpPr>
        <p:spPr>
          <a:xfrm>
            <a:off x="-1270" y="159638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1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" name="bk object 389"/>
          <p:cNvSpPr/>
          <p:nvPr/>
        </p:nvSpPr>
        <p:spPr>
          <a:xfrm>
            <a:off x="228600" y="161290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1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" name="bk object 390"/>
          <p:cNvSpPr/>
          <p:nvPr/>
        </p:nvSpPr>
        <p:spPr>
          <a:xfrm>
            <a:off x="-1270" y="16129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1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1" name="bk object 391"/>
          <p:cNvSpPr/>
          <p:nvPr/>
        </p:nvSpPr>
        <p:spPr>
          <a:xfrm>
            <a:off x="228600" y="162941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1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" name="bk object 392"/>
          <p:cNvSpPr/>
          <p:nvPr/>
        </p:nvSpPr>
        <p:spPr>
          <a:xfrm>
            <a:off x="-1270" y="162941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1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3" name="bk object 393"/>
          <p:cNvSpPr/>
          <p:nvPr/>
        </p:nvSpPr>
        <p:spPr>
          <a:xfrm>
            <a:off x="228600" y="164718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0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4" name="bk object 394"/>
          <p:cNvSpPr/>
          <p:nvPr/>
        </p:nvSpPr>
        <p:spPr>
          <a:xfrm>
            <a:off x="-1270" y="164718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0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5" name="bk object 395"/>
          <p:cNvSpPr/>
          <p:nvPr/>
        </p:nvSpPr>
        <p:spPr>
          <a:xfrm>
            <a:off x="228600" y="166370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6" name="bk object 396"/>
          <p:cNvSpPr/>
          <p:nvPr/>
        </p:nvSpPr>
        <p:spPr>
          <a:xfrm>
            <a:off x="-1270" y="16637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7" name="bk object 397"/>
          <p:cNvSpPr/>
          <p:nvPr/>
        </p:nvSpPr>
        <p:spPr>
          <a:xfrm>
            <a:off x="-1270" y="168021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0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8" name="bk object 398"/>
          <p:cNvSpPr/>
          <p:nvPr/>
        </p:nvSpPr>
        <p:spPr>
          <a:xfrm>
            <a:off x="-1270" y="169798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2F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" name="bk object 399"/>
          <p:cNvSpPr/>
          <p:nvPr/>
        </p:nvSpPr>
        <p:spPr>
          <a:xfrm>
            <a:off x="-1270" y="171450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2F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" name="bk object 400"/>
          <p:cNvSpPr/>
          <p:nvPr/>
        </p:nvSpPr>
        <p:spPr>
          <a:xfrm>
            <a:off x="-1270" y="173101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2F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1" name="bk object 401"/>
          <p:cNvSpPr/>
          <p:nvPr/>
        </p:nvSpPr>
        <p:spPr>
          <a:xfrm>
            <a:off x="-1270" y="174878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E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" name="bk object 402"/>
          <p:cNvSpPr/>
          <p:nvPr/>
        </p:nvSpPr>
        <p:spPr>
          <a:xfrm>
            <a:off x="228600" y="176530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2E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" name="bk object 403"/>
          <p:cNvSpPr/>
          <p:nvPr/>
        </p:nvSpPr>
        <p:spPr>
          <a:xfrm>
            <a:off x="-1270" y="176530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2E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4" name="bk object 404"/>
          <p:cNvSpPr/>
          <p:nvPr/>
        </p:nvSpPr>
        <p:spPr>
          <a:xfrm>
            <a:off x="228600" y="178307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E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" name="bk object 405"/>
          <p:cNvSpPr/>
          <p:nvPr/>
        </p:nvSpPr>
        <p:spPr>
          <a:xfrm>
            <a:off x="-1270" y="178307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E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6" name="bk object 406"/>
          <p:cNvSpPr/>
          <p:nvPr/>
        </p:nvSpPr>
        <p:spPr>
          <a:xfrm>
            <a:off x="228600" y="179958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E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7" name="bk object 407"/>
          <p:cNvSpPr/>
          <p:nvPr/>
        </p:nvSpPr>
        <p:spPr>
          <a:xfrm>
            <a:off x="-1270" y="179958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E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8" name="bk object 408"/>
          <p:cNvSpPr/>
          <p:nvPr/>
        </p:nvSpPr>
        <p:spPr>
          <a:xfrm>
            <a:off x="228600" y="181610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2D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9" name="bk object 409"/>
          <p:cNvSpPr/>
          <p:nvPr/>
        </p:nvSpPr>
        <p:spPr>
          <a:xfrm>
            <a:off x="-1270" y="181610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2D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0" name="bk object 410"/>
          <p:cNvSpPr/>
          <p:nvPr/>
        </p:nvSpPr>
        <p:spPr>
          <a:xfrm>
            <a:off x="228600" y="183387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D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1" name="bk object 411"/>
          <p:cNvSpPr/>
          <p:nvPr/>
        </p:nvSpPr>
        <p:spPr>
          <a:xfrm>
            <a:off x="-1270" y="183387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D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2" name="bk object 412"/>
          <p:cNvSpPr/>
          <p:nvPr/>
        </p:nvSpPr>
        <p:spPr>
          <a:xfrm>
            <a:off x="228600" y="185038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92D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3" name="bk object 413"/>
          <p:cNvSpPr/>
          <p:nvPr/>
        </p:nvSpPr>
        <p:spPr>
          <a:xfrm>
            <a:off x="-1270" y="185038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92D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4" name="bk object 414"/>
          <p:cNvSpPr/>
          <p:nvPr/>
        </p:nvSpPr>
        <p:spPr>
          <a:xfrm>
            <a:off x="228600" y="186817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C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5" name="bk object 415"/>
          <p:cNvSpPr/>
          <p:nvPr/>
        </p:nvSpPr>
        <p:spPr>
          <a:xfrm>
            <a:off x="-1270" y="186817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C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6" name="bk object 416"/>
          <p:cNvSpPr/>
          <p:nvPr/>
        </p:nvSpPr>
        <p:spPr>
          <a:xfrm>
            <a:off x="228600" y="188467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C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7" name="bk object 417"/>
          <p:cNvSpPr/>
          <p:nvPr/>
        </p:nvSpPr>
        <p:spPr>
          <a:xfrm>
            <a:off x="-1270" y="188467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C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8" name="bk object 418"/>
          <p:cNvSpPr/>
          <p:nvPr/>
        </p:nvSpPr>
        <p:spPr>
          <a:xfrm>
            <a:off x="-1270" y="190118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92C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9" name="bk object 419"/>
          <p:cNvSpPr/>
          <p:nvPr/>
        </p:nvSpPr>
        <p:spPr>
          <a:xfrm>
            <a:off x="-1270" y="191897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B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0" name="bk object 420"/>
          <p:cNvSpPr/>
          <p:nvPr/>
        </p:nvSpPr>
        <p:spPr>
          <a:xfrm>
            <a:off x="-1270" y="193547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92B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1" name="bk object 421"/>
          <p:cNvSpPr/>
          <p:nvPr/>
        </p:nvSpPr>
        <p:spPr>
          <a:xfrm>
            <a:off x="-1270" y="195326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B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2" name="bk object 422"/>
          <p:cNvSpPr/>
          <p:nvPr/>
        </p:nvSpPr>
        <p:spPr>
          <a:xfrm>
            <a:off x="-1270" y="196977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A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3" name="bk object 423"/>
          <p:cNvSpPr/>
          <p:nvPr/>
        </p:nvSpPr>
        <p:spPr>
          <a:xfrm>
            <a:off x="228600" y="198627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82A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4" name="bk object 424"/>
          <p:cNvSpPr/>
          <p:nvPr/>
        </p:nvSpPr>
        <p:spPr>
          <a:xfrm>
            <a:off x="-1270" y="198627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82A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5" name="bk object 425"/>
          <p:cNvSpPr/>
          <p:nvPr/>
        </p:nvSpPr>
        <p:spPr>
          <a:xfrm>
            <a:off x="228600" y="200406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A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6" name="bk object 426"/>
          <p:cNvSpPr/>
          <p:nvPr/>
        </p:nvSpPr>
        <p:spPr>
          <a:xfrm>
            <a:off x="-1270" y="200406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A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7" name="bk object 427"/>
          <p:cNvSpPr/>
          <p:nvPr/>
        </p:nvSpPr>
        <p:spPr>
          <a:xfrm>
            <a:off x="228600" y="202057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9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8" name="bk object 428"/>
          <p:cNvSpPr/>
          <p:nvPr/>
        </p:nvSpPr>
        <p:spPr>
          <a:xfrm>
            <a:off x="-1270" y="202057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9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9" name="bk object 429"/>
          <p:cNvSpPr/>
          <p:nvPr/>
        </p:nvSpPr>
        <p:spPr>
          <a:xfrm>
            <a:off x="228600" y="203707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829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0" name="bk object 430"/>
          <p:cNvSpPr/>
          <p:nvPr/>
        </p:nvSpPr>
        <p:spPr>
          <a:xfrm>
            <a:off x="-1270" y="203707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829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1" name="bk object 431"/>
          <p:cNvSpPr/>
          <p:nvPr/>
        </p:nvSpPr>
        <p:spPr>
          <a:xfrm>
            <a:off x="228600" y="205486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9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2" name="bk object 432"/>
          <p:cNvSpPr/>
          <p:nvPr/>
        </p:nvSpPr>
        <p:spPr>
          <a:xfrm>
            <a:off x="-1270" y="205486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9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3" name="bk object 433"/>
          <p:cNvSpPr/>
          <p:nvPr/>
        </p:nvSpPr>
        <p:spPr>
          <a:xfrm>
            <a:off x="228600" y="207137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9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4" name="bk object 434"/>
          <p:cNvSpPr/>
          <p:nvPr/>
        </p:nvSpPr>
        <p:spPr>
          <a:xfrm>
            <a:off x="-1270" y="207137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9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5" name="bk object 435"/>
          <p:cNvSpPr/>
          <p:nvPr/>
        </p:nvSpPr>
        <p:spPr>
          <a:xfrm>
            <a:off x="228600" y="208915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8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6" name="bk object 436"/>
          <p:cNvSpPr/>
          <p:nvPr/>
        </p:nvSpPr>
        <p:spPr>
          <a:xfrm>
            <a:off x="-1270" y="208915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8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7" name="bk object 437"/>
          <p:cNvSpPr/>
          <p:nvPr/>
        </p:nvSpPr>
        <p:spPr>
          <a:xfrm>
            <a:off x="228600" y="210566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8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8" name="bk object 438"/>
          <p:cNvSpPr/>
          <p:nvPr/>
        </p:nvSpPr>
        <p:spPr>
          <a:xfrm>
            <a:off x="-1270" y="210566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8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9" name="bk object 439"/>
          <p:cNvSpPr/>
          <p:nvPr/>
        </p:nvSpPr>
        <p:spPr>
          <a:xfrm>
            <a:off x="-1270" y="212217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8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0" name="bk object 440"/>
          <p:cNvSpPr/>
          <p:nvPr/>
        </p:nvSpPr>
        <p:spPr>
          <a:xfrm>
            <a:off x="-1270" y="213995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7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1" name="bk object 441"/>
          <p:cNvSpPr/>
          <p:nvPr/>
        </p:nvSpPr>
        <p:spPr>
          <a:xfrm>
            <a:off x="-1270" y="215646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7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2" name="bk object 442"/>
          <p:cNvSpPr/>
          <p:nvPr/>
        </p:nvSpPr>
        <p:spPr>
          <a:xfrm>
            <a:off x="-1270" y="217423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7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3" name="bk object 443"/>
          <p:cNvSpPr/>
          <p:nvPr/>
        </p:nvSpPr>
        <p:spPr>
          <a:xfrm>
            <a:off x="-1270" y="219075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67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4" name="bk object 444"/>
          <p:cNvSpPr/>
          <p:nvPr/>
        </p:nvSpPr>
        <p:spPr>
          <a:xfrm>
            <a:off x="-1270" y="220726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6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5" name="bk object 445"/>
          <p:cNvSpPr/>
          <p:nvPr/>
        </p:nvSpPr>
        <p:spPr>
          <a:xfrm>
            <a:off x="228600" y="222503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6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6" name="bk object 446"/>
          <p:cNvSpPr/>
          <p:nvPr/>
        </p:nvSpPr>
        <p:spPr>
          <a:xfrm>
            <a:off x="-1270" y="222503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6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7" name="bk object 447"/>
          <p:cNvSpPr/>
          <p:nvPr/>
        </p:nvSpPr>
        <p:spPr>
          <a:xfrm>
            <a:off x="228600" y="224155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5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8" name="bk object 448"/>
          <p:cNvSpPr/>
          <p:nvPr/>
        </p:nvSpPr>
        <p:spPr>
          <a:xfrm>
            <a:off x="-1270" y="224155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5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9" name="bk object 449"/>
          <p:cNvSpPr/>
          <p:nvPr/>
        </p:nvSpPr>
        <p:spPr>
          <a:xfrm>
            <a:off x="228600" y="225806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5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0" name="bk object 450"/>
          <p:cNvSpPr/>
          <p:nvPr/>
        </p:nvSpPr>
        <p:spPr>
          <a:xfrm>
            <a:off x="-1270" y="225806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5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1" name="bk object 451"/>
          <p:cNvSpPr/>
          <p:nvPr/>
        </p:nvSpPr>
        <p:spPr>
          <a:xfrm>
            <a:off x="228600" y="227583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5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2" name="bk object 452"/>
          <p:cNvSpPr/>
          <p:nvPr/>
        </p:nvSpPr>
        <p:spPr>
          <a:xfrm>
            <a:off x="-1270" y="227583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5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3" name="bk object 453"/>
          <p:cNvSpPr/>
          <p:nvPr/>
        </p:nvSpPr>
        <p:spPr>
          <a:xfrm>
            <a:off x="228600" y="229235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4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4" name="bk object 454"/>
          <p:cNvSpPr/>
          <p:nvPr/>
        </p:nvSpPr>
        <p:spPr>
          <a:xfrm>
            <a:off x="-1270" y="229235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4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5" name="bk object 455"/>
          <p:cNvSpPr/>
          <p:nvPr/>
        </p:nvSpPr>
        <p:spPr>
          <a:xfrm>
            <a:off x="228600" y="230886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4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6" name="bk object 456"/>
          <p:cNvSpPr/>
          <p:nvPr/>
        </p:nvSpPr>
        <p:spPr>
          <a:xfrm>
            <a:off x="-1270" y="230886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4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7" name="bk object 457"/>
          <p:cNvSpPr/>
          <p:nvPr/>
        </p:nvSpPr>
        <p:spPr>
          <a:xfrm>
            <a:off x="228600" y="232663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4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8" name="bk object 458"/>
          <p:cNvSpPr/>
          <p:nvPr/>
        </p:nvSpPr>
        <p:spPr>
          <a:xfrm>
            <a:off x="-1270" y="232663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4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9" name="bk object 459"/>
          <p:cNvSpPr/>
          <p:nvPr/>
        </p:nvSpPr>
        <p:spPr>
          <a:xfrm>
            <a:off x="228600" y="234315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4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0" name="bk object 460"/>
          <p:cNvSpPr/>
          <p:nvPr/>
        </p:nvSpPr>
        <p:spPr>
          <a:xfrm>
            <a:off x="-1270" y="234315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4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1" name="bk object 461"/>
          <p:cNvSpPr/>
          <p:nvPr/>
        </p:nvSpPr>
        <p:spPr>
          <a:xfrm>
            <a:off x="-1270" y="236092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3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2" name="bk object 462"/>
          <p:cNvSpPr/>
          <p:nvPr/>
        </p:nvSpPr>
        <p:spPr>
          <a:xfrm>
            <a:off x="-1270" y="237743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3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3" name="bk object 463"/>
          <p:cNvSpPr/>
          <p:nvPr/>
        </p:nvSpPr>
        <p:spPr>
          <a:xfrm>
            <a:off x="-1270" y="239395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3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4" name="bk object 464"/>
          <p:cNvSpPr/>
          <p:nvPr/>
        </p:nvSpPr>
        <p:spPr>
          <a:xfrm>
            <a:off x="-1270" y="241172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2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5" name="bk object 465"/>
          <p:cNvSpPr/>
          <p:nvPr/>
        </p:nvSpPr>
        <p:spPr>
          <a:xfrm>
            <a:off x="-1270" y="242823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722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6" name="bk object 466"/>
          <p:cNvSpPr/>
          <p:nvPr/>
        </p:nvSpPr>
        <p:spPr>
          <a:xfrm>
            <a:off x="228600" y="244602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2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7" name="bk object 467"/>
          <p:cNvSpPr/>
          <p:nvPr/>
        </p:nvSpPr>
        <p:spPr>
          <a:xfrm>
            <a:off x="-1270" y="244602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2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8" name="bk object 468"/>
          <p:cNvSpPr/>
          <p:nvPr/>
        </p:nvSpPr>
        <p:spPr>
          <a:xfrm>
            <a:off x="228600" y="246252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16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9" name="bk object 469"/>
          <p:cNvSpPr/>
          <p:nvPr/>
        </p:nvSpPr>
        <p:spPr>
          <a:xfrm>
            <a:off x="-1270" y="246252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16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0" name="bk object 470"/>
          <p:cNvSpPr/>
          <p:nvPr/>
        </p:nvSpPr>
        <p:spPr>
          <a:xfrm>
            <a:off x="228600" y="247903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621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1" name="bk object 471"/>
          <p:cNvSpPr/>
          <p:nvPr/>
        </p:nvSpPr>
        <p:spPr>
          <a:xfrm>
            <a:off x="-1270" y="247903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621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2" name="bk object 472"/>
          <p:cNvSpPr/>
          <p:nvPr/>
        </p:nvSpPr>
        <p:spPr>
          <a:xfrm>
            <a:off x="228600" y="249682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1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3" name="bk object 473"/>
          <p:cNvSpPr/>
          <p:nvPr/>
        </p:nvSpPr>
        <p:spPr>
          <a:xfrm>
            <a:off x="-1270" y="249682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1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4" name="bk object 474"/>
          <p:cNvSpPr/>
          <p:nvPr/>
        </p:nvSpPr>
        <p:spPr>
          <a:xfrm>
            <a:off x="228600" y="251332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0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5" name="bk object 475"/>
          <p:cNvSpPr/>
          <p:nvPr/>
        </p:nvSpPr>
        <p:spPr>
          <a:xfrm>
            <a:off x="-1270" y="251332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0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6" name="bk object 476"/>
          <p:cNvSpPr/>
          <p:nvPr/>
        </p:nvSpPr>
        <p:spPr>
          <a:xfrm>
            <a:off x="228600" y="252983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620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7" name="bk object 477"/>
          <p:cNvSpPr/>
          <p:nvPr/>
        </p:nvSpPr>
        <p:spPr>
          <a:xfrm>
            <a:off x="-1270" y="252983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620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8" name="bk object 478"/>
          <p:cNvSpPr/>
          <p:nvPr/>
        </p:nvSpPr>
        <p:spPr>
          <a:xfrm>
            <a:off x="228600" y="254762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0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9" name="bk object 479"/>
          <p:cNvSpPr/>
          <p:nvPr/>
        </p:nvSpPr>
        <p:spPr>
          <a:xfrm>
            <a:off x="-1270" y="254762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0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0" name="bk object 480"/>
          <p:cNvSpPr/>
          <p:nvPr/>
        </p:nvSpPr>
        <p:spPr>
          <a:xfrm>
            <a:off x="228600" y="256412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0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1" name="bk object 481"/>
          <p:cNvSpPr/>
          <p:nvPr/>
        </p:nvSpPr>
        <p:spPr>
          <a:xfrm>
            <a:off x="-1270" y="256412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0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2" name="bk object 482"/>
          <p:cNvSpPr/>
          <p:nvPr/>
        </p:nvSpPr>
        <p:spPr>
          <a:xfrm>
            <a:off x="-1270" y="258063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61F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3" name="bk object 483"/>
          <p:cNvSpPr/>
          <p:nvPr/>
        </p:nvSpPr>
        <p:spPr>
          <a:xfrm>
            <a:off x="-1270" y="259842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1F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4" name="bk object 484"/>
          <p:cNvSpPr/>
          <p:nvPr/>
        </p:nvSpPr>
        <p:spPr>
          <a:xfrm>
            <a:off x="-1270" y="261492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61F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5" name="bk object 485"/>
          <p:cNvSpPr/>
          <p:nvPr/>
        </p:nvSpPr>
        <p:spPr>
          <a:xfrm>
            <a:off x="-1270" y="263271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1E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6" name="bk object 486"/>
          <p:cNvSpPr/>
          <p:nvPr/>
        </p:nvSpPr>
        <p:spPr>
          <a:xfrm>
            <a:off x="-1270" y="264922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1E6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7" name="bk object 487"/>
          <p:cNvSpPr/>
          <p:nvPr/>
        </p:nvSpPr>
        <p:spPr>
          <a:xfrm>
            <a:off x="-1270" y="266572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61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8" name="bk object 488"/>
          <p:cNvSpPr/>
          <p:nvPr/>
        </p:nvSpPr>
        <p:spPr>
          <a:xfrm>
            <a:off x="228600" y="268351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1D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9" name="bk object 489"/>
          <p:cNvSpPr/>
          <p:nvPr/>
        </p:nvSpPr>
        <p:spPr>
          <a:xfrm>
            <a:off x="-1270" y="268351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1D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0" name="bk object 490"/>
          <p:cNvSpPr/>
          <p:nvPr/>
        </p:nvSpPr>
        <p:spPr>
          <a:xfrm>
            <a:off x="228600" y="270002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61D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1" name="bk object 491"/>
          <p:cNvSpPr/>
          <p:nvPr/>
        </p:nvSpPr>
        <p:spPr>
          <a:xfrm>
            <a:off x="-1270" y="270002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61D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2" name="bk object 492"/>
          <p:cNvSpPr/>
          <p:nvPr/>
        </p:nvSpPr>
        <p:spPr>
          <a:xfrm>
            <a:off x="228600" y="271780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D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3" name="bk object 493"/>
          <p:cNvSpPr/>
          <p:nvPr/>
        </p:nvSpPr>
        <p:spPr>
          <a:xfrm>
            <a:off x="-1270" y="27178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D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4" name="bk object 494"/>
          <p:cNvSpPr/>
          <p:nvPr/>
        </p:nvSpPr>
        <p:spPr>
          <a:xfrm>
            <a:off x="228600" y="273431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C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5" name="bk object 495"/>
          <p:cNvSpPr/>
          <p:nvPr/>
        </p:nvSpPr>
        <p:spPr>
          <a:xfrm>
            <a:off x="-1270" y="273431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C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6" name="bk object 496"/>
          <p:cNvSpPr/>
          <p:nvPr/>
        </p:nvSpPr>
        <p:spPr>
          <a:xfrm>
            <a:off x="228600" y="275082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C5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7" name="bk object 497"/>
          <p:cNvSpPr/>
          <p:nvPr/>
        </p:nvSpPr>
        <p:spPr>
          <a:xfrm>
            <a:off x="-1270" y="275082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C5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8" name="bk object 498"/>
          <p:cNvSpPr/>
          <p:nvPr/>
        </p:nvSpPr>
        <p:spPr>
          <a:xfrm>
            <a:off x="228600" y="276860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C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9" name="bk object 499"/>
          <p:cNvSpPr/>
          <p:nvPr/>
        </p:nvSpPr>
        <p:spPr>
          <a:xfrm>
            <a:off x="-1270" y="27686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C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0" name="bk object 500"/>
          <p:cNvSpPr/>
          <p:nvPr/>
        </p:nvSpPr>
        <p:spPr>
          <a:xfrm>
            <a:off x="228600" y="278511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B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1" name="bk object 501"/>
          <p:cNvSpPr/>
          <p:nvPr/>
        </p:nvSpPr>
        <p:spPr>
          <a:xfrm>
            <a:off x="-1270" y="278511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B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2" name="bk object 502"/>
          <p:cNvSpPr/>
          <p:nvPr/>
        </p:nvSpPr>
        <p:spPr>
          <a:xfrm>
            <a:off x="228600" y="280162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B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3" name="bk object 503"/>
          <p:cNvSpPr/>
          <p:nvPr/>
        </p:nvSpPr>
        <p:spPr>
          <a:xfrm>
            <a:off x="-1270" y="280162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B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4" name="bk object 504"/>
          <p:cNvSpPr/>
          <p:nvPr/>
        </p:nvSpPr>
        <p:spPr>
          <a:xfrm>
            <a:off x="-1270" y="281940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B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5" name="bk object 505"/>
          <p:cNvSpPr/>
          <p:nvPr/>
        </p:nvSpPr>
        <p:spPr>
          <a:xfrm>
            <a:off x="-1270" y="283591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B5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6" name="bk object 506"/>
          <p:cNvSpPr/>
          <p:nvPr/>
        </p:nvSpPr>
        <p:spPr>
          <a:xfrm>
            <a:off x="-1270" y="285242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A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7" name="bk object 507"/>
          <p:cNvSpPr/>
          <p:nvPr/>
        </p:nvSpPr>
        <p:spPr>
          <a:xfrm>
            <a:off x="-1270" y="287020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A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8" name="bk object 508"/>
          <p:cNvSpPr/>
          <p:nvPr/>
        </p:nvSpPr>
        <p:spPr>
          <a:xfrm>
            <a:off x="-1270" y="288671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A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9" name="bk object 509"/>
          <p:cNvSpPr/>
          <p:nvPr/>
        </p:nvSpPr>
        <p:spPr>
          <a:xfrm>
            <a:off x="228600" y="290448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95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0" name="bk object 510"/>
          <p:cNvSpPr/>
          <p:nvPr/>
        </p:nvSpPr>
        <p:spPr>
          <a:xfrm>
            <a:off x="-1270" y="290448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95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1" name="bk object 511"/>
          <p:cNvSpPr/>
          <p:nvPr/>
        </p:nvSpPr>
        <p:spPr>
          <a:xfrm>
            <a:off x="228600" y="292100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9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2" name="bk object 512"/>
          <p:cNvSpPr/>
          <p:nvPr/>
        </p:nvSpPr>
        <p:spPr>
          <a:xfrm>
            <a:off x="-1270" y="29210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9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3" name="bk object 513"/>
          <p:cNvSpPr/>
          <p:nvPr/>
        </p:nvSpPr>
        <p:spPr>
          <a:xfrm>
            <a:off x="228600" y="293751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9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4" name="bk object 514"/>
          <p:cNvSpPr/>
          <p:nvPr/>
        </p:nvSpPr>
        <p:spPr>
          <a:xfrm>
            <a:off x="-1270" y="293751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9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5" name="bk object 515"/>
          <p:cNvSpPr/>
          <p:nvPr/>
        </p:nvSpPr>
        <p:spPr>
          <a:xfrm>
            <a:off x="228600" y="295528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8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6" name="bk object 516"/>
          <p:cNvSpPr/>
          <p:nvPr/>
        </p:nvSpPr>
        <p:spPr>
          <a:xfrm>
            <a:off x="-1270" y="295528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8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7" name="bk object 517"/>
          <p:cNvSpPr/>
          <p:nvPr/>
        </p:nvSpPr>
        <p:spPr>
          <a:xfrm>
            <a:off x="228600" y="297180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8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8" name="bk object 518"/>
          <p:cNvSpPr/>
          <p:nvPr/>
        </p:nvSpPr>
        <p:spPr>
          <a:xfrm>
            <a:off x="-1270" y="297180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8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9" name="bk object 519"/>
          <p:cNvSpPr/>
          <p:nvPr/>
        </p:nvSpPr>
        <p:spPr>
          <a:xfrm>
            <a:off x="228600" y="298957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84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0" name="bk object 520"/>
          <p:cNvSpPr/>
          <p:nvPr/>
        </p:nvSpPr>
        <p:spPr>
          <a:xfrm>
            <a:off x="-1270" y="298957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84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1" name="bk object 521"/>
          <p:cNvSpPr/>
          <p:nvPr/>
        </p:nvSpPr>
        <p:spPr>
          <a:xfrm>
            <a:off x="228600" y="300608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74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2" name="bk object 522"/>
          <p:cNvSpPr/>
          <p:nvPr/>
        </p:nvSpPr>
        <p:spPr>
          <a:xfrm>
            <a:off x="-1270" y="300608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74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3" name="bk object 523"/>
          <p:cNvSpPr/>
          <p:nvPr/>
        </p:nvSpPr>
        <p:spPr>
          <a:xfrm>
            <a:off x="228600" y="302260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7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4" name="bk object 524"/>
          <p:cNvSpPr/>
          <p:nvPr/>
        </p:nvSpPr>
        <p:spPr>
          <a:xfrm>
            <a:off x="-1270" y="302260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7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5" name="bk object 525"/>
          <p:cNvSpPr/>
          <p:nvPr/>
        </p:nvSpPr>
        <p:spPr>
          <a:xfrm>
            <a:off x="-1270" y="304037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7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6" name="bk object 526"/>
          <p:cNvSpPr/>
          <p:nvPr/>
        </p:nvSpPr>
        <p:spPr>
          <a:xfrm>
            <a:off x="-1270" y="305688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416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7" name="bk object 527"/>
          <p:cNvSpPr/>
          <p:nvPr/>
        </p:nvSpPr>
        <p:spPr>
          <a:xfrm>
            <a:off x="-1270" y="307467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6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8" name="bk object 528"/>
          <p:cNvSpPr/>
          <p:nvPr/>
        </p:nvSpPr>
        <p:spPr>
          <a:xfrm>
            <a:off x="-1270" y="309117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6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9" name="bk object 529"/>
          <p:cNvSpPr/>
          <p:nvPr/>
        </p:nvSpPr>
        <p:spPr>
          <a:xfrm>
            <a:off x="-1270" y="310768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416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0" name="bk object 530"/>
          <p:cNvSpPr/>
          <p:nvPr/>
        </p:nvSpPr>
        <p:spPr>
          <a:xfrm>
            <a:off x="228600" y="312547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5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1" name="bk object 531"/>
          <p:cNvSpPr/>
          <p:nvPr/>
        </p:nvSpPr>
        <p:spPr>
          <a:xfrm>
            <a:off x="-1270" y="312547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5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2" name="bk object 532"/>
          <p:cNvSpPr/>
          <p:nvPr/>
        </p:nvSpPr>
        <p:spPr>
          <a:xfrm>
            <a:off x="228600" y="314197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5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3" name="bk object 533"/>
          <p:cNvSpPr/>
          <p:nvPr/>
        </p:nvSpPr>
        <p:spPr>
          <a:xfrm>
            <a:off x="-1270" y="314197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5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4" name="bk object 534"/>
          <p:cNvSpPr/>
          <p:nvPr/>
        </p:nvSpPr>
        <p:spPr>
          <a:xfrm>
            <a:off x="228600" y="315848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415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5" name="bk object 535"/>
          <p:cNvSpPr/>
          <p:nvPr/>
        </p:nvSpPr>
        <p:spPr>
          <a:xfrm>
            <a:off x="-1270" y="315848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415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6" name="bk object 536"/>
          <p:cNvSpPr/>
          <p:nvPr/>
        </p:nvSpPr>
        <p:spPr>
          <a:xfrm>
            <a:off x="228600" y="317627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4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7" name="bk object 537"/>
          <p:cNvSpPr/>
          <p:nvPr/>
        </p:nvSpPr>
        <p:spPr>
          <a:xfrm>
            <a:off x="-1270" y="317627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4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8" name="bk object 538"/>
          <p:cNvSpPr/>
          <p:nvPr/>
        </p:nvSpPr>
        <p:spPr>
          <a:xfrm>
            <a:off x="228600" y="319277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414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9" name="bk object 539"/>
          <p:cNvSpPr/>
          <p:nvPr/>
        </p:nvSpPr>
        <p:spPr>
          <a:xfrm>
            <a:off x="-1270" y="319277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414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0" name="bk object 540"/>
          <p:cNvSpPr/>
          <p:nvPr/>
        </p:nvSpPr>
        <p:spPr>
          <a:xfrm>
            <a:off x="228600" y="321056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43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1" name="bk object 541"/>
          <p:cNvSpPr/>
          <p:nvPr/>
        </p:nvSpPr>
        <p:spPr>
          <a:xfrm>
            <a:off x="-1270" y="321056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43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2" name="bk object 542"/>
          <p:cNvSpPr/>
          <p:nvPr/>
        </p:nvSpPr>
        <p:spPr>
          <a:xfrm>
            <a:off x="228600" y="322707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3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3" name="bk object 543"/>
          <p:cNvSpPr/>
          <p:nvPr/>
        </p:nvSpPr>
        <p:spPr>
          <a:xfrm>
            <a:off x="-1270" y="322707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3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4" name="bk object 544"/>
          <p:cNvSpPr/>
          <p:nvPr/>
        </p:nvSpPr>
        <p:spPr>
          <a:xfrm>
            <a:off x="228600" y="324357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313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5" name="bk object 545"/>
          <p:cNvSpPr/>
          <p:nvPr/>
        </p:nvSpPr>
        <p:spPr>
          <a:xfrm>
            <a:off x="-1270" y="324357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313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6" name="bk object 546"/>
          <p:cNvSpPr/>
          <p:nvPr/>
        </p:nvSpPr>
        <p:spPr>
          <a:xfrm>
            <a:off x="-1270" y="326135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3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7" name="bk object 547"/>
          <p:cNvSpPr/>
          <p:nvPr/>
        </p:nvSpPr>
        <p:spPr>
          <a:xfrm>
            <a:off x="-1270" y="327787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3123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8" name="bk object 548"/>
          <p:cNvSpPr/>
          <p:nvPr/>
        </p:nvSpPr>
        <p:spPr>
          <a:xfrm>
            <a:off x="-1270" y="329565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2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9" name="bk object 549"/>
          <p:cNvSpPr/>
          <p:nvPr/>
        </p:nvSpPr>
        <p:spPr>
          <a:xfrm>
            <a:off x="-1270" y="331215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2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0" name="bk object 550"/>
          <p:cNvSpPr/>
          <p:nvPr/>
        </p:nvSpPr>
        <p:spPr>
          <a:xfrm>
            <a:off x="-1270" y="332867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312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1" name="bk object 551"/>
          <p:cNvSpPr/>
          <p:nvPr/>
        </p:nvSpPr>
        <p:spPr>
          <a:xfrm>
            <a:off x="-1270" y="334645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1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2" name="bk object 552"/>
          <p:cNvSpPr/>
          <p:nvPr/>
        </p:nvSpPr>
        <p:spPr>
          <a:xfrm>
            <a:off x="228600" y="336295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13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3" name="bk object 553"/>
          <p:cNvSpPr/>
          <p:nvPr/>
        </p:nvSpPr>
        <p:spPr>
          <a:xfrm>
            <a:off x="-1270" y="336295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13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4" name="bk object 554"/>
          <p:cNvSpPr/>
          <p:nvPr/>
        </p:nvSpPr>
        <p:spPr>
          <a:xfrm>
            <a:off x="228600" y="337947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311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5" name="bk object 555"/>
          <p:cNvSpPr/>
          <p:nvPr/>
        </p:nvSpPr>
        <p:spPr>
          <a:xfrm>
            <a:off x="-1270" y="337947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311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6" name="bk object 556"/>
          <p:cNvSpPr/>
          <p:nvPr/>
        </p:nvSpPr>
        <p:spPr>
          <a:xfrm>
            <a:off x="228600" y="339725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03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7" name="bk object 557"/>
          <p:cNvSpPr/>
          <p:nvPr/>
        </p:nvSpPr>
        <p:spPr>
          <a:xfrm>
            <a:off x="-1270" y="339725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03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8" name="bk object 558"/>
          <p:cNvSpPr/>
          <p:nvPr/>
        </p:nvSpPr>
        <p:spPr>
          <a:xfrm>
            <a:off x="228600" y="341375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9" name="bk object 559"/>
          <p:cNvSpPr/>
          <p:nvPr/>
        </p:nvSpPr>
        <p:spPr>
          <a:xfrm>
            <a:off x="-1270" y="341375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0" name="bk object 560"/>
          <p:cNvSpPr/>
          <p:nvPr/>
        </p:nvSpPr>
        <p:spPr>
          <a:xfrm>
            <a:off x="228600" y="343027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20F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1" name="bk object 561"/>
          <p:cNvSpPr/>
          <p:nvPr/>
        </p:nvSpPr>
        <p:spPr>
          <a:xfrm>
            <a:off x="-1270" y="343027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20F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2" name="bk object 562"/>
          <p:cNvSpPr/>
          <p:nvPr/>
        </p:nvSpPr>
        <p:spPr>
          <a:xfrm>
            <a:off x="228600" y="344805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20F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3" name="bk object 563"/>
          <p:cNvSpPr/>
          <p:nvPr/>
        </p:nvSpPr>
        <p:spPr>
          <a:xfrm>
            <a:off x="-1270" y="344805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20F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4" name="bk object 564"/>
          <p:cNvSpPr/>
          <p:nvPr/>
        </p:nvSpPr>
        <p:spPr>
          <a:xfrm>
            <a:off x="228600" y="346455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20F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5" name="bk object 565"/>
          <p:cNvSpPr/>
          <p:nvPr/>
        </p:nvSpPr>
        <p:spPr>
          <a:xfrm>
            <a:off x="-1270" y="346455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20F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6" name="bk object 566"/>
          <p:cNvSpPr/>
          <p:nvPr/>
        </p:nvSpPr>
        <p:spPr>
          <a:xfrm>
            <a:off x="228600" y="348234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2103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7" name="bk object 567"/>
          <p:cNvSpPr/>
          <p:nvPr/>
        </p:nvSpPr>
        <p:spPr>
          <a:xfrm>
            <a:off x="-1270" y="348234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2103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8" name="bk object 568"/>
          <p:cNvSpPr/>
          <p:nvPr/>
        </p:nvSpPr>
        <p:spPr>
          <a:xfrm>
            <a:off x="-1270" y="349885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210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9" name="bk object 569"/>
          <p:cNvSpPr/>
          <p:nvPr/>
        </p:nvSpPr>
        <p:spPr>
          <a:xfrm>
            <a:off x="-1270" y="351535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2103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0" name="bk object 570"/>
          <p:cNvSpPr/>
          <p:nvPr/>
        </p:nvSpPr>
        <p:spPr>
          <a:xfrm>
            <a:off x="-1270" y="353314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211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1" name="bk object 571"/>
          <p:cNvSpPr/>
          <p:nvPr/>
        </p:nvSpPr>
        <p:spPr>
          <a:xfrm>
            <a:off x="-1270" y="354965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211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2" name="bk object 572"/>
          <p:cNvSpPr/>
          <p:nvPr/>
        </p:nvSpPr>
        <p:spPr>
          <a:xfrm>
            <a:off x="-1270" y="356742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211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3" name="bk object 573"/>
          <p:cNvSpPr/>
          <p:nvPr/>
        </p:nvSpPr>
        <p:spPr>
          <a:xfrm>
            <a:off x="228600" y="358394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212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4" name="bk object 574"/>
          <p:cNvSpPr/>
          <p:nvPr/>
        </p:nvSpPr>
        <p:spPr>
          <a:xfrm>
            <a:off x="-1270" y="358394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212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5" name="bk object 575"/>
          <p:cNvSpPr/>
          <p:nvPr/>
        </p:nvSpPr>
        <p:spPr>
          <a:xfrm>
            <a:off x="228600" y="360045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2123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6" name="bk object 576"/>
          <p:cNvSpPr/>
          <p:nvPr/>
        </p:nvSpPr>
        <p:spPr>
          <a:xfrm>
            <a:off x="-1270" y="360045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2123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7" name="bk object 577"/>
          <p:cNvSpPr/>
          <p:nvPr/>
        </p:nvSpPr>
        <p:spPr>
          <a:xfrm>
            <a:off x="228600" y="361822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212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8" name="bk object 578"/>
          <p:cNvSpPr/>
          <p:nvPr/>
        </p:nvSpPr>
        <p:spPr>
          <a:xfrm>
            <a:off x="-1270" y="361822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212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9" name="bk object 579"/>
          <p:cNvSpPr/>
          <p:nvPr/>
        </p:nvSpPr>
        <p:spPr>
          <a:xfrm>
            <a:off x="228600" y="363474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213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0" name="bk object 580"/>
          <p:cNvSpPr/>
          <p:nvPr/>
        </p:nvSpPr>
        <p:spPr>
          <a:xfrm>
            <a:off x="-1270" y="363474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213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1" name="bk object 581"/>
          <p:cNvSpPr/>
          <p:nvPr/>
        </p:nvSpPr>
        <p:spPr>
          <a:xfrm>
            <a:off x="228600" y="365125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213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2" name="bk object 582"/>
          <p:cNvSpPr/>
          <p:nvPr/>
        </p:nvSpPr>
        <p:spPr>
          <a:xfrm>
            <a:off x="-1270" y="365125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213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3" name="bk object 583"/>
          <p:cNvSpPr/>
          <p:nvPr/>
        </p:nvSpPr>
        <p:spPr>
          <a:xfrm>
            <a:off x="228600" y="366902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33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4" name="bk object 584"/>
          <p:cNvSpPr/>
          <p:nvPr/>
        </p:nvSpPr>
        <p:spPr>
          <a:xfrm>
            <a:off x="-1270" y="366902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33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5" name="bk object 585"/>
          <p:cNvSpPr/>
          <p:nvPr/>
        </p:nvSpPr>
        <p:spPr>
          <a:xfrm>
            <a:off x="228600" y="368554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313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6" name="bk object 586"/>
          <p:cNvSpPr/>
          <p:nvPr/>
        </p:nvSpPr>
        <p:spPr>
          <a:xfrm>
            <a:off x="-1270" y="368554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313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7" name="bk object 587"/>
          <p:cNvSpPr/>
          <p:nvPr/>
        </p:nvSpPr>
        <p:spPr>
          <a:xfrm>
            <a:off x="228600" y="370205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314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8" name="bk object 588"/>
          <p:cNvSpPr/>
          <p:nvPr/>
        </p:nvSpPr>
        <p:spPr>
          <a:xfrm>
            <a:off x="-1270" y="370205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314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9" name="bk object 589"/>
          <p:cNvSpPr/>
          <p:nvPr/>
        </p:nvSpPr>
        <p:spPr>
          <a:xfrm>
            <a:off x="-1270" y="371982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4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0" name="bk object 590"/>
          <p:cNvSpPr/>
          <p:nvPr/>
        </p:nvSpPr>
        <p:spPr>
          <a:xfrm>
            <a:off x="-1270" y="373634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314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1" name="bk object 591"/>
          <p:cNvSpPr/>
          <p:nvPr/>
        </p:nvSpPr>
        <p:spPr>
          <a:xfrm>
            <a:off x="-1270" y="375412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5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2" name="bk object 592"/>
          <p:cNvSpPr/>
          <p:nvPr/>
        </p:nvSpPr>
        <p:spPr>
          <a:xfrm>
            <a:off x="-1270" y="377062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5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3" name="bk object 593"/>
          <p:cNvSpPr/>
          <p:nvPr/>
        </p:nvSpPr>
        <p:spPr>
          <a:xfrm>
            <a:off x="-1270" y="378714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315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4" name="bk object 594"/>
          <p:cNvSpPr/>
          <p:nvPr/>
        </p:nvSpPr>
        <p:spPr>
          <a:xfrm>
            <a:off x="-1270" y="380492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6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5" name="bk object 595"/>
          <p:cNvSpPr/>
          <p:nvPr/>
        </p:nvSpPr>
        <p:spPr>
          <a:xfrm>
            <a:off x="228600" y="382142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316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6" name="bk object 596"/>
          <p:cNvSpPr/>
          <p:nvPr/>
        </p:nvSpPr>
        <p:spPr>
          <a:xfrm>
            <a:off x="-1270" y="382142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316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7" name="bk object 597"/>
          <p:cNvSpPr/>
          <p:nvPr/>
        </p:nvSpPr>
        <p:spPr>
          <a:xfrm>
            <a:off x="228600" y="383920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6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8" name="bk object 598"/>
          <p:cNvSpPr/>
          <p:nvPr/>
        </p:nvSpPr>
        <p:spPr>
          <a:xfrm>
            <a:off x="-1270" y="38392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6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9" name="bk object 599"/>
          <p:cNvSpPr/>
          <p:nvPr/>
        </p:nvSpPr>
        <p:spPr>
          <a:xfrm>
            <a:off x="228600" y="385572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7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0" name="bk object 600"/>
          <p:cNvSpPr/>
          <p:nvPr/>
        </p:nvSpPr>
        <p:spPr>
          <a:xfrm>
            <a:off x="-1270" y="385572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7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1" name="bk object 601"/>
          <p:cNvSpPr/>
          <p:nvPr/>
        </p:nvSpPr>
        <p:spPr>
          <a:xfrm>
            <a:off x="228600" y="387222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3174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2" name="bk object 602"/>
          <p:cNvSpPr/>
          <p:nvPr/>
        </p:nvSpPr>
        <p:spPr>
          <a:xfrm>
            <a:off x="-1270" y="387222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3174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3" name="bk object 603"/>
          <p:cNvSpPr/>
          <p:nvPr/>
        </p:nvSpPr>
        <p:spPr>
          <a:xfrm>
            <a:off x="228600" y="389000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74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4" name="bk object 604"/>
          <p:cNvSpPr/>
          <p:nvPr/>
        </p:nvSpPr>
        <p:spPr>
          <a:xfrm>
            <a:off x="-1270" y="38900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74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5" name="bk object 605"/>
          <p:cNvSpPr/>
          <p:nvPr/>
        </p:nvSpPr>
        <p:spPr>
          <a:xfrm>
            <a:off x="228600" y="390652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8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6" name="bk object 606"/>
          <p:cNvSpPr/>
          <p:nvPr/>
        </p:nvSpPr>
        <p:spPr>
          <a:xfrm>
            <a:off x="-1270" y="390652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8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7" name="bk object 607"/>
          <p:cNvSpPr/>
          <p:nvPr/>
        </p:nvSpPr>
        <p:spPr>
          <a:xfrm>
            <a:off x="228600" y="392302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8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8" name="bk object 608"/>
          <p:cNvSpPr/>
          <p:nvPr/>
        </p:nvSpPr>
        <p:spPr>
          <a:xfrm>
            <a:off x="-1270" y="392302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8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9" name="bk object 609"/>
          <p:cNvSpPr/>
          <p:nvPr/>
        </p:nvSpPr>
        <p:spPr>
          <a:xfrm>
            <a:off x="228600" y="394080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8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0" name="bk object 610"/>
          <p:cNvSpPr/>
          <p:nvPr/>
        </p:nvSpPr>
        <p:spPr>
          <a:xfrm>
            <a:off x="-1270" y="39408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8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1" name="bk object 611"/>
          <p:cNvSpPr/>
          <p:nvPr/>
        </p:nvSpPr>
        <p:spPr>
          <a:xfrm>
            <a:off x="-1270" y="395732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8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2" name="bk object 612"/>
          <p:cNvSpPr/>
          <p:nvPr/>
        </p:nvSpPr>
        <p:spPr>
          <a:xfrm>
            <a:off x="-1270" y="397382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95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3" name="bk object 613"/>
          <p:cNvSpPr/>
          <p:nvPr/>
        </p:nvSpPr>
        <p:spPr>
          <a:xfrm>
            <a:off x="-1270" y="399160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9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4" name="bk object 614"/>
          <p:cNvSpPr/>
          <p:nvPr/>
        </p:nvSpPr>
        <p:spPr>
          <a:xfrm>
            <a:off x="-1270" y="400812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9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5" name="bk object 615"/>
          <p:cNvSpPr/>
          <p:nvPr/>
        </p:nvSpPr>
        <p:spPr>
          <a:xfrm>
            <a:off x="-1270" y="402590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41A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6" name="bk object 616"/>
          <p:cNvSpPr/>
          <p:nvPr/>
        </p:nvSpPr>
        <p:spPr>
          <a:xfrm>
            <a:off x="228600" y="404240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A5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7" name="bk object 617"/>
          <p:cNvSpPr/>
          <p:nvPr/>
        </p:nvSpPr>
        <p:spPr>
          <a:xfrm>
            <a:off x="-1270" y="40424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A5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8" name="bk object 618"/>
          <p:cNvSpPr/>
          <p:nvPr/>
        </p:nvSpPr>
        <p:spPr>
          <a:xfrm>
            <a:off x="228600" y="405892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A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9" name="bk object 619"/>
          <p:cNvSpPr/>
          <p:nvPr/>
        </p:nvSpPr>
        <p:spPr>
          <a:xfrm>
            <a:off x="-1270" y="405892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A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0" name="bk object 620"/>
          <p:cNvSpPr/>
          <p:nvPr/>
        </p:nvSpPr>
        <p:spPr>
          <a:xfrm>
            <a:off x="228600" y="407670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41B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1" name="bk object 621"/>
          <p:cNvSpPr/>
          <p:nvPr/>
        </p:nvSpPr>
        <p:spPr>
          <a:xfrm>
            <a:off x="-1270" y="40767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41B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2" name="bk object 622"/>
          <p:cNvSpPr/>
          <p:nvPr/>
        </p:nvSpPr>
        <p:spPr>
          <a:xfrm>
            <a:off x="228600" y="409320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B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3" name="bk object 623"/>
          <p:cNvSpPr/>
          <p:nvPr/>
        </p:nvSpPr>
        <p:spPr>
          <a:xfrm>
            <a:off x="-1270" y="409320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B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4" name="bk object 624"/>
          <p:cNvSpPr/>
          <p:nvPr/>
        </p:nvSpPr>
        <p:spPr>
          <a:xfrm>
            <a:off x="228600" y="411099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41B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5" name="bk object 625"/>
          <p:cNvSpPr/>
          <p:nvPr/>
        </p:nvSpPr>
        <p:spPr>
          <a:xfrm>
            <a:off x="-1270" y="411099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41B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6" name="bk object 626"/>
          <p:cNvSpPr/>
          <p:nvPr/>
        </p:nvSpPr>
        <p:spPr>
          <a:xfrm>
            <a:off x="228600" y="412750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41C5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7" name="bk object 627"/>
          <p:cNvSpPr/>
          <p:nvPr/>
        </p:nvSpPr>
        <p:spPr>
          <a:xfrm>
            <a:off x="-1270" y="41275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41C5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8" name="bk object 628"/>
          <p:cNvSpPr/>
          <p:nvPr/>
        </p:nvSpPr>
        <p:spPr>
          <a:xfrm>
            <a:off x="228600" y="414400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C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9" name="bk object 629"/>
          <p:cNvSpPr/>
          <p:nvPr/>
        </p:nvSpPr>
        <p:spPr>
          <a:xfrm>
            <a:off x="-1270" y="414400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C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0" name="bk object 630"/>
          <p:cNvSpPr/>
          <p:nvPr/>
        </p:nvSpPr>
        <p:spPr>
          <a:xfrm>
            <a:off x="228600" y="416179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51C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1" name="bk object 631"/>
          <p:cNvSpPr/>
          <p:nvPr/>
        </p:nvSpPr>
        <p:spPr>
          <a:xfrm>
            <a:off x="-1270" y="416179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51C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2" name="bk object 632"/>
          <p:cNvSpPr/>
          <p:nvPr/>
        </p:nvSpPr>
        <p:spPr>
          <a:xfrm>
            <a:off x="-1270" y="417830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51D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3" name="bk object 633"/>
          <p:cNvSpPr/>
          <p:nvPr/>
        </p:nvSpPr>
        <p:spPr>
          <a:xfrm>
            <a:off x="-1270" y="419480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D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4" name="bk object 634"/>
          <p:cNvSpPr/>
          <p:nvPr/>
        </p:nvSpPr>
        <p:spPr>
          <a:xfrm>
            <a:off x="-1270" y="421259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51D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5" name="bk object 635"/>
          <p:cNvSpPr/>
          <p:nvPr/>
        </p:nvSpPr>
        <p:spPr>
          <a:xfrm>
            <a:off x="-1270" y="422910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D6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6" name="bk object 636"/>
          <p:cNvSpPr/>
          <p:nvPr/>
        </p:nvSpPr>
        <p:spPr>
          <a:xfrm>
            <a:off x="-1270" y="424687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E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7" name="bk object 637"/>
          <p:cNvSpPr/>
          <p:nvPr/>
        </p:nvSpPr>
        <p:spPr>
          <a:xfrm>
            <a:off x="-1270" y="426339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51E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8" name="bk object 638"/>
          <p:cNvSpPr/>
          <p:nvPr/>
        </p:nvSpPr>
        <p:spPr>
          <a:xfrm>
            <a:off x="228600" y="427990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E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9" name="bk object 639"/>
          <p:cNvSpPr/>
          <p:nvPr/>
        </p:nvSpPr>
        <p:spPr>
          <a:xfrm>
            <a:off x="-1270" y="427990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E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0" name="bk object 640"/>
          <p:cNvSpPr/>
          <p:nvPr/>
        </p:nvSpPr>
        <p:spPr>
          <a:xfrm>
            <a:off x="228600" y="429767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F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1" name="bk object 641"/>
          <p:cNvSpPr/>
          <p:nvPr/>
        </p:nvSpPr>
        <p:spPr>
          <a:xfrm>
            <a:off x="-1270" y="429767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F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2" name="bk object 642"/>
          <p:cNvSpPr/>
          <p:nvPr/>
        </p:nvSpPr>
        <p:spPr>
          <a:xfrm>
            <a:off x="228600" y="431419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51F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3" name="bk object 643"/>
          <p:cNvSpPr/>
          <p:nvPr/>
        </p:nvSpPr>
        <p:spPr>
          <a:xfrm>
            <a:off x="-1270" y="431419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51F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4" name="bk object 644"/>
          <p:cNvSpPr/>
          <p:nvPr/>
        </p:nvSpPr>
        <p:spPr>
          <a:xfrm>
            <a:off x="228600" y="433070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F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5" name="bk object 645"/>
          <p:cNvSpPr/>
          <p:nvPr/>
        </p:nvSpPr>
        <p:spPr>
          <a:xfrm>
            <a:off x="-1270" y="433070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F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6" name="bk object 646"/>
          <p:cNvSpPr/>
          <p:nvPr/>
        </p:nvSpPr>
        <p:spPr>
          <a:xfrm>
            <a:off x="228600" y="434847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20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7" name="bk object 647"/>
          <p:cNvSpPr/>
          <p:nvPr/>
        </p:nvSpPr>
        <p:spPr>
          <a:xfrm>
            <a:off x="-1270" y="434847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20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8" name="bk object 648"/>
          <p:cNvSpPr/>
          <p:nvPr/>
        </p:nvSpPr>
        <p:spPr>
          <a:xfrm>
            <a:off x="228600" y="436499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20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9" name="bk object 649"/>
          <p:cNvSpPr/>
          <p:nvPr/>
        </p:nvSpPr>
        <p:spPr>
          <a:xfrm>
            <a:off x="-1270" y="436499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20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0" name="bk object 650"/>
          <p:cNvSpPr/>
          <p:nvPr/>
        </p:nvSpPr>
        <p:spPr>
          <a:xfrm>
            <a:off x="228600" y="438277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20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1" name="bk object 651"/>
          <p:cNvSpPr/>
          <p:nvPr/>
        </p:nvSpPr>
        <p:spPr>
          <a:xfrm>
            <a:off x="-1270" y="438277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20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2" name="bk object 652"/>
          <p:cNvSpPr/>
          <p:nvPr/>
        </p:nvSpPr>
        <p:spPr>
          <a:xfrm>
            <a:off x="228600" y="439927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1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3" name="bk object 653"/>
          <p:cNvSpPr/>
          <p:nvPr/>
        </p:nvSpPr>
        <p:spPr>
          <a:xfrm>
            <a:off x="-1270" y="439927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1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4" name="bk object 654"/>
          <p:cNvSpPr/>
          <p:nvPr/>
        </p:nvSpPr>
        <p:spPr>
          <a:xfrm>
            <a:off x="-1270" y="441579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6216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5" name="bk object 655"/>
          <p:cNvSpPr/>
          <p:nvPr/>
        </p:nvSpPr>
        <p:spPr>
          <a:xfrm>
            <a:off x="-1270" y="443357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1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6" name="bk object 656"/>
          <p:cNvSpPr/>
          <p:nvPr/>
        </p:nvSpPr>
        <p:spPr>
          <a:xfrm>
            <a:off x="-1270" y="445007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621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7" name="bk object 657"/>
          <p:cNvSpPr/>
          <p:nvPr/>
        </p:nvSpPr>
        <p:spPr>
          <a:xfrm>
            <a:off x="-1270" y="446785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2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8" name="bk object 658"/>
          <p:cNvSpPr/>
          <p:nvPr/>
        </p:nvSpPr>
        <p:spPr>
          <a:xfrm>
            <a:off x="-1270" y="448437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2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9" name="bk object 659"/>
          <p:cNvSpPr/>
          <p:nvPr/>
        </p:nvSpPr>
        <p:spPr>
          <a:xfrm>
            <a:off x="228600" y="450087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622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0" name="bk object 660"/>
          <p:cNvSpPr/>
          <p:nvPr/>
        </p:nvSpPr>
        <p:spPr>
          <a:xfrm>
            <a:off x="-1270" y="450087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622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1" name="bk object 661"/>
          <p:cNvSpPr/>
          <p:nvPr/>
        </p:nvSpPr>
        <p:spPr>
          <a:xfrm>
            <a:off x="228600" y="451865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3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2" name="bk object 662"/>
          <p:cNvSpPr/>
          <p:nvPr/>
        </p:nvSpPr>
        <p:spPr>
          <a:xfrm>
            <a:off x="-1270" y="451865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3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3" name="bk object 663"/>
          <p:cNvSpPr/>
          <p:nvPr/>
        </p:nvSpPr>
        <p:spPr>
          <a:xfrm>
            <a:off x="228600" y="453517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3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4" name="bk object 664"/>
          <p:cNvSpPr/>
          <p:nvPr/>
        </p:nvSpPr>
        <p:spPr>
          <a:xfrm>
            <a:off x="-1270" y="453517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3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5" name="bk object 665"/>
          <p:cNvSpPr/>
          <p:nvPr/>
        </p:nvSpPr>
        <p:spPr>
          <a:xfrm>
            <a:off x="228600" y="455167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623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6" name="bk object 666"/>
          <p:cNvSpPr/>
          <p:nvPr/>
        </p:nvSpPr>
        <p:spPr>
          <a:xfrm>
            <a:off x="-1270" y="455167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623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7" name="bk object 667"/>
          <p:cNvSpPr/>
          <p:nvPr/>
        </p:nvSpPr>
        <p:spPr>
          <a:xfrm>
            <a:off x="228600" y="456945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4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8" name="bk object 668"/>
          <p:cNvSpPr/>
          <p:nvPr/>
        </p:nvSpPr>
        <p:spPr>
          <a:xfrm>
            <a:off x="-1270" y="456945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4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9" name="bk object 669"/>
          <p:cNvSpPr/>
          <p:nvPr/>
        </p:nvSpPr>
        <p:spPr>
          <a:xfrm>
            <a:off x="228600" y="458597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624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0" name="bk object 670"/>
          <p:cNvSpPr/>
          <p:nvPr/>
        </p:nvSpPr>
        <p:spPr>
          <a:xfrm>
            <a:off x="-1270" y="458597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624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1" name="bk object 671"/>
          <p:cNvSpPr/>
          <p:nvPr/>
        </p:nvSpPr>
        <p:spPr>
          <a:xfrm>
            <a:off x="228600" y="460375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624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2" name="bk object 672"/>
          <p:cNvSpPr/>
          <p:nvPr/>
        </p:nvSpPr>
        <p:spPr>
          <a:xfrm>
            <a:off x="-1270" y="460375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624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3" name="bk object 673"/>
          <p:cNvSpPr/>
          <p:nvPr/>
        </p:nvSpPr>
        <p:spPr>
          <a:xfrm>
            <a:off x="228600" y="462025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5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4" name="bk object 674"/>
          <p:cNvSpPr/>
          <p:nvPr/>
        </p:nvSpPr>
        <p:spPr>
          <a:xfrm>
            <a:off x="-1270" y="462025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5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5" name="bk object 675"/>
          <p:cNvSpPr/>
          <p:nvPr/>
        </p:nvSpPr>
        <p:spPr>
          <a:xfrm>
            <a:off x="-1270" y="463677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625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6" name="bk object 676"/>
          <p:cNvSpPr/>
          <p:nvPr/>
        </p:nvSpPr>
        <p:spPr>
          <a:xfrm>
            <a:off x="-1270" y="465455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5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7" name="bk object 677"/>
          <p:cNvSpPr/>
          <p:nvPr/>
        </p:nvSpPr>
        <p:spPr>
          <a:xfrm>
            <a:off x="-1270" y="467105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67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8" name="bk object 678"/>
          <p:cNvSpPr/>
          <p:nvPr/>
        </p:nvSpPr>
        <p:spPr>
          <a:xfrm>
            <a:off x="-1270" y="468884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6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9" name="bk object 679"/>
          <p:cNvSpPr/>
          <p:nvPr/>
        </p:nvSpPr>
        <p:spPr>
          <a:xfrm>
            <a:off x="-1270" y="470535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6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0" name="bk object 680"/>
          <p:cNvSpPr/>
          <p:nvPr/>
        </p:nvSpPr>
        <p:spPr>
          <a:xfrm>
            <a:off x="-1270" y="472185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6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1" name="bk object 681"/>
          <p:cNvSpPr/>
          <p:nvPr/>
        </p:nvSpPr>
        <p:spPr>
          <a:xfrm>
            <a:off x="228600" y="473964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7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2" name="bk object 682"/>
          <p:cNvSpPr/>
          <p:nvPr/>
        </p:nvSpPr>
        <p:spPr>
          <a:xfrm>
            <a:off x="-1270" y="473964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7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3" name="bk object 683"/>
          <p:cNvSpPr/>
          <p:nvPr/>
        </p:nvSpPr>
        <p:spPr>
          <a:xfrm>
            <a:off x="228600" y="475615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7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4" name="bk object 684"/>
          <p:cNvSpPr/>
          <p:nvPr/>
        </p:nvSpPr>
        <p:spPr>
          <a:xfrm>
            <a:off x="-1270" y="475615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7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5" name="bk object 685"/>
          <p:cNvSpPr/>
          <p:nvPr/>
        </p:nvSpPr>
        <p:spPr>
          <a:xfrm>
            <a:off x="228600" y="477265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7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6" name="bk object 686"/>
          <p:cNvSpPr/>
          <p:nvPr/>
        </p:nvSpPr>
        <p:spPr>
          <a:xfrm>
            <a:off x="-1270" y="477265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7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7" name="bk object 687"/>
          <p:cNvSpPr/>
          <p:nvPr/>
        </p:nvSpPr>
        <p:spPr>
          <a:xfrm>
            <a:off x="228600" y="479044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8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8" name="bk object 688"/>
          <p:cNvSpPr/>
          <p:nvPr/>
        </p:nvSpPr>
        <p:spPr>
          <a:xfrm>
            <a:off x="-1270" y="479044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8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9" name="bk object 689"/>
          <p:cNvSpPr/>
          <p:nvPr/>
        </p:nvSpPr>
        <p:spPr>
          <a:xfrm>
            <a:off x="228600" y="480695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8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0" name="bk object 690"/>
          <p:cNvSpPr/>
          <p:nvPr/>
        </p:nvSpPr>
        <p:spPr>
          <a:xfrm>
            <a:off x="-1270" y="480695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8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1" name="bk object 691"/>
          <p:cNvSpPr/>
          <p:nvPr/>
        </p:nvSpPr>
        <p:spPr>
          <a:xfrm>
            <a:off x="228600" y="482345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8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2" name="bk object 692"/>
          <p:cNvSpPr/>
          <p:nvPr/>
        </p:nvSpPr>
        <p:spPr>
          <a:xfrm>
            <a:off x="-1270" y="482345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8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3" name="bk object 693"/>
          <p:cNvSpPr/>
          <p:nvPr/>
        </p:nvSpPr>
        <p:spPr>
          <a:xfrm>
            <a:off x="228600" y="484124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9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4" name="bk object 694"/>
          <p:cNvSpPr/>
          <p:nvPr/>
        </p:nvSpPr>
        <p:spPr>
          <a:xfrm>
            <a:off x="-1270" y="484124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9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5" name="bk object 695"/>
          <p:cNvSpPr/>
          <p:nvPr/>
        </p:nvSpPr>
        <p:spPr>
          <a:xfrm>
            <a:off x="228600" y="485775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9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6" name="bk object 696"/>
          <p:cNvSpPr/>
          <p:nvPr/>
        </p:nvSpPr>
        <p:spPr>
          <a:xfrm>
            <a:off x="-1270" y="485775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9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7" name="bk object 697"/>
          <p:cNvSpPr/>
          <p:nvPr/>
        </p:nvSpPr>
        <p:spPr>
          <a:xfrm>
            <a:off x="-1270" y="487552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9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8" name="bk object 698"/>
          <p:cNvSpPr/>
          <p:nvPr/>
        </p:nvSpPr>
        <p:spPr>
          <a:xfrm>
            <a:off x="-1270" y="489204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82A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9" name="bk object 699"/>
          <p:cNvSpPr/>
          <p:nvPr/>
        </p:nvSpPr>
        <p:spPr>
          <a:xfrm>
            <a:off x="-1270" y="490855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A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0" name="bk object 700"/>
          <p:cNvSpPr/>
          <p:nvPr/>
        </p:nvSpPr>
        <p:spPr>
          <a:xfrm>
            <a:off x="-1270" y="492632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A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1" name="bk object 701"/>
          <p:cNvSpPr/>
          <p:nvPr/>
        </p:nvSpPr>
        <p:spPr>
          <a:xfrm>
            <a:off x="-1270" y="494284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B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2" name="bk object 702"/>
          <p:cNvSpPr/>
          <p:nvPr/>
        </p:nvSpPr>
        <p:spPr>
          <a:xfrm>
            <a:off x="228600" y="496062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B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3" name="bk object 703"/>
          <p:cNvSpPr/>
          <p:nvPr/>
        </p:nvSpPr>
        <p:spPr>
          <a:xfrm>
            <a:off x="-1270" y="496062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B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4" name="bk object 704"/>
          <p:cNvSpPr/>
          <p:nvPr/>
        </p:nvSpPr>
        <p:spPr>
          <a:xfrm>
            <a:off x="228600" y="497712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B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5" name="bk object 705"/>
          <p:cNvSpPr/>
          <p:nvPr/>
        </p:nvSpPr>
        <p:spPr>
          <a:xfrm>
            <a:off x="-1270" y="497712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B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6" name="bk object 706"/>
          <p:cNvSpPr/>
          <p:nvPr/>
        </p:nvSpPr>
        <p:spPr>
          <a:xfrm>
            <a:off x="228600" y="499364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B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7" name="bk object 707"/>
          <p:cNvSpPr/>
          <p:nvPr/>
        </p:nvSpPr>
        <p:spPr>
          <a:xfrm>
            <a:off x="-1270" y="499364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B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8" name="bk object 708"/>
          <p:cNvSpPr/>
          <p:nvPr/>
        </p:nvSpPr>
        <p:spPr>
          <a:xfrm>
            <a:off x="228600" y="501142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C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9" name="bk object 709"/>
          <p:cNvSpPr/>
          <p:nvPr/>
        </p:nvSpPr>
        <p:spPr>
          <a:xfrm>
            <a:off x="-1270" y="501142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C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0" name="bk object 710"/>
          <p:cNvSpPr/>
          <p:nvPr/>
        </p:nvSpPr>
        <p:spPr>
          <a:xfrm>
            <a:off x="228600" y="502792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C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1" name="bk object 711"/>
          <p:cNvSpPr/>
          <p:nvPr/>
        </p:nvSpPr>
        <p:spPr>
          <a:xfrm>
            <a:off x="-1270" y="502792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C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2" name="bk object 712"/>
          <p:cNvSpPr/>
          <p:nvPr/>
        </p:nvSpPr>
        <p:spPr>
          <a:xfrm>
            <a:off x="228600" y="504444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C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3" name="bk object 713"/>
          <p:cNvSpPr/>
          <p:nvPr/>
        </p:nvSpPr>
        <p:spPr>
          <a:xfrm>
            <a:off x="-1270" y="504444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C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4" name="bk object 714"/>
          <p:cNvSpPr/>
          <p:nvPr/>
        </p:nvSpPr>
        <p:spPr>
          <a:xfrm>
            <a:off x="228600" y="506222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D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5" name="bk object 715"/>
          <p:cNvSpPr/>
          <p:nvPr/>
        </p:nvSpPr>
        <p:spPr>
          <a:xfrm>
            <a:off x="-1270" y="506222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D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6" name="bk object 716"/>
          <p:cNvSpPr/>
          <p:nvPr/>
        </p:nvSpPr>
        <p:spPr>
          <a:xfrm>
            <a:off x="228600" y="507872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D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7" name="bk object 717"/>
          <p:cNvSpPr/>
          <p:nvPr/>
        </p:nvSpPr>
        <p:spPr>
          <a:xfrm>
            <a:off x="-1270" y="507872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D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8" name="bk object 718"/>
          <p:cNvSpPr/>
          <p:nvPr/>
        </p:nvSpPr>
        <p:spPr>
          <a:xfrm>
            <a:off x="-1270" y="509524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D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9" name="bk object 719"/>
          <p:cNvSpPr/>
          <p:nvPr/>
        </p:nvSpPr>
        <p:spPr>
          <a:xfrm>
            <a:off x="-1270" y="511302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E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0" name="bk object 720"/>
          <p:cNvSpPr/>
          <p:nvPr/>
        </p:nvSpPr>
        <p:spPr>
          <a:xfrm>
            <a:off x="-1270" y="512952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E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1" name="bk object 721"/>
          <p:cNvSpPr/>
          <p:nvPr/>
        </p:nvSpPr>
        <p:spPr>
          <a:xfrm>
            <a:off x="-1270" y="514730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E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2" name="bk object 722"/>
          <p:cNvSpPr/>
          <p:nvPr/>
        </p:nvSpPr>
        <p:spPr>
          <a:xfrm>
            <a:off x="-1270" y="516382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F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3" name="bk object 723"/>
          <p:cNvSpPr/>
          <p:nvPr/>
        </p:nvSpPr>
        <p:spPr>
          <a:xfrm>
            <a:off x="-1270" y="518032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2F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4" name="bk object 724"/>
          <p:cNvSpPr/>
          <p:nvPr/>
        </p:nvSpPr>
        <p:spPr>
          <a:xfrm>
            <a:off x="228600" y="519810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5" name="bk object 725"/>
          <p:cNvSpPr/>
          <p:nvPr/>
        </p:nvSpPr>
        <p:spPr>
          <a:xfrm>
            <a:off x="-1270" y="51981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6" name="bk object 726"/>
          <p:cNvSpPr/>
          <p:nvPr/>
        </p:nvSpPr>
        <p:spPr>
          <a:xfrm>
            <a:off x="228600" y="521462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2F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7" name="bk object 727"/>
          <p:cNvSpPr/>
          <p:nvPr/>
        </p:nvSpPr>
        <p:spPr>
          <a:xfrm>
            <a:off x="-1270" y="521462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2F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8" name="bk object 728"/>
          <p:cNvSpPr/>
          <p:nvPr/>
        </p:nvSpPr>
        <p:spPr>
          <a:xfrm>
            <a:off x="228600" y="523240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930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9" name="bk object 729"/>
          <p:cNvSpPr/>
          <p:nvPr/>
        </p:nvSpPr>
        <p:spPr>
          <a:xfrm>
            <a:off x="-1270" y="52324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930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0" name="bk object 730"/>
          <p:cNvSpPr/>
          <p:nvPr/>
        </p:nvSpPr>
        <p:spPr>
          <a:xfrm>
            <a:off x="228600" y="524890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930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1" name="bk object 731"/>
          <p:cNvSpPr/>
          <p:nvPr/>
        </p:nvSpPr>
        <p:spPr>
          <a:xfrm>
            <a:off x="-1270" y="52489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930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2" name="bk object 732"/>
          <p:cNvSpPr/>
          <p:nvPr/>
        </p:nvSpPr>
        <p:spPr>
          <a:xfrm>
            <a:off x="228600" y="526542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30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3" name="bk object 733"/>
          <p:cNvSpPr/>
          <p:nvPr/>
        </p:nvSpPr>
        <p:spPr>
          <a:xfrm>
            <a:off x="-1270" y="526542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30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4" name="bk object 734"/>
          <p:cNvSpPr/>
          <p:nvPr/>
        </p:nvSpPr>
        <p:spPr>
          <a:xfrm>
            <a:off x="228600" y="528320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931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5" name="bk object 735"/>
          <p:cNvSpPr/>
          <p:nvPr/>
        </p:nvSpPr>
        <p:spPr>
          <a:xfrm>
            <a:off x="-1270" y="52832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931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6" name="bk object 736"/>
          <p:cNvSpPr/>
          <p:nvPr/>
        </p:nvSpPr>
        <p:spPr>
          <a:xfrm>
            <a:off x="228600" y="529970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931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7" name="bk object 737"/>
          <p:cNvSpPr/>
          <p:nvPr/>
        </p:nvSpPr>
        <p:spPr>
          <a:xfrm>
            <a:off x="-1270" y="52997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931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8" name="bk object 738"/>
          <p:cNvSpPr/>
          <p:nvPr/>
        </p:nvSpPr>
        <p:spPr>
          <a:xfrm>
            <a:off x="228600" y="531622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31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9" name="bk object 739"/>
          <p:cNvSpPr/>
          <p:nvPr/>
        </p:nvSpPr>
        <p:spPr>
          <a:xfrm>
            <a:off x="-1270" y="531622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31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0" name="bk object 740"/>
          <p:cNvSpPr/>
          <p:nvPr/>
        </p:nvSpPr>
        <p:spPr>
          <a:xfrm>
            <a:off x="-1270" y="533400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933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1" name="bk object 741"/>
          <p:cNvSpPr/>
          <p:nvPr/>
        </p:nvSpPr>
        <p:spPr>
          <a:xfrm>
            <a:off x="-1270" y="535050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933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2" name="bk object 742"/>
          <p:cNvSpPr/>
          <p:nvPr/>
        </p:nvSpPr>
        <p:spPr>
          <a:xfrm>
            <a:off x="-1270" y="536702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33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3" name="bk object 743"/>
          <p:cNvSpPr/>
          <p:nvPr/>
        </p:nvSpPr>
        <p:spPr>
          <a:xfrm>
            <a:off x="-1270" y="538480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3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4" name="bk object 744"/>
          <p:cNvSpPr/>
          <p:nvPr/>
        </p:nvSpPr>
        <p:spPr>
          <a:xfrm>
            <a:off x="-1270" y="540130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3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5" name="bk object 745"/>
          <p:cNvSpPr/>
          <p:nvPr/>
        </p:nvSpPr>
        <p:spPr>
          <a:xfrm>
            <a:off x="228600" y="541909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3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6" name="bk object 746"/>
          <p:cNvSpPr/>
          <p:nvPr/>
        </p:nvSpPr>
        <p:spPr>
          <a:xfrm>
            <a:off x="-1270" y="541909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3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7" name="bk object 747"/>
          <p:cNvSpPr/>
          <p:nvPr/>
        </p:nvSpPr>
        <p:spPr>
          <a:xfrm>
            <a:off x="228600" y="543560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4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8" name="bk object 748"/>
          <p:cNvSpPr/>
          <p:nvPr/>
        </p:nvSpPr>
        <p:spPr>
          <a:xfrm>
            <a:off x="-1270" y="54356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4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9" name="bk object 749"/>
          <p:cNvSpPr/>
          <p:nvPr/>
        </p:nvSpPr>
        <p:spPr>
          <a:xfrm>
            <a:off x="228600" y="545210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4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0" name="bk object 750"/>
          <p:cNvSpPr/>
          <p:nvPr/>
        </p:nvSpPr>
        <p:spPr>
          <a:xfrm>
            <a:off x="-1270" y="545210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4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1" name="bk object 751"/>
          <p:cNvSpPr/>
          <p:nvPr/>
        </p:nvSpPr>
        <p:spPr>
          <a:xfrm>
            <a:off x="228600" y="546989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4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2" name="bk object 752"/>
          <p:cNvSpPr/>
          <p:nvPr/>
        </p:nvSpPr>
        <p:spPr>
          <a:xfrm>
            <a:off x="-1270" y="546989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4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3" name="bk object 753"/>
          <p:cNvSpPr/>
          <p:nvPr/>
        </p:nvSpPr>
        <p:spPr>
          <a:xfrm>
            <a:off x="228600" y="548640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A34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4" name="bk object 754"/>
          <p:cNvSpPr/>
          <p:nvPr/>
        </p:nvSpPr>
        <p:spPr>
          <a:xfrm>
            <a:off x="-1270" y="548640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A34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5" name="bk object 755"/>
          <p:cNvSpPr/>
          <p:nvPr/>
        </p:nvSpPr>
        <p:spPr>
          <a:xfrm>
            <a:off x="228600" y="550417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5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6" name="bk object 756"/>
          <p:cNvSpPr/>
          <p:nvPr/>
        </p:nvSpPr>
        <p:spPr>
          <a:xfrm>
            <a:off x="-1270" y="550417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5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7" name="bk object 757"/>
          <p:cNvSpPr/>
          <p:nvPr/>
        </p:nvSpPr>
        <p:spPr>
          <a:xfrm>
            <a:off x="228600" y="552069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5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8" name="bk object 758"/>
          <p:cNvSpPr/>
          <p:nvPr/>
        </p:nvSpPr>
        <p:spPr>
          <a:xfrm>
            <a:off x="-1270" y="552069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5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9" name="bk object 759"/>
          <p:cNvSpPr/>
          <p:nvPr/>
        </p:nvSpPr>
        <p:spPr>
          <a:xfrm>
            <a:off x="228600" y="553720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A35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0" name="bk object 760"/>
          <p:cNvSpPr/>
          <p:nvPr/>
        </p:nvSpPr>
        <p:spPr>
          <a:xfrm>
            <a:off x="-1270" y="553720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A35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1" name="bk object 761"/>
          <p:cNvSpPr/>
          <p:nvPr/>
        </p:nvSpPr>
        <p:spPr>
          <a:xfrm>
            <a:off x="-1270" y="555497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6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2" name="bk object 762"/>
          <p:cNvSpPr/>
          <p:nvPr/>
        </p:nvSpPr>
        <p:spPr>
          <a:xfrm>
            <a:off x="-1270" y="557149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6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3" name="bk object 763"/>
          <p:cNvSpPr/>
          <p:nvPr/>
        </p:nvSpPr>
        <p:spPr>
          <a:xfrm>
            <a:off x="-1270" y="558927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6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4" name="bk object 764"/>
          <p:cNvSpPr/>
          <p:nvPr/>
        </p:nvSpPr>
        <p:spPr>
          <a:xfrm>
            <a:off x="-1270" y="560577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7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5" name="bk object 765"/>
          <p:cNvSpPr/>
          <p:nvPr/>
        </p:nvSpPr>
        <p:spPr>
          <a:xfrm>
            <a:off x="-1270" y="562229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7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6" name="bk object 766"/>
          <p:cNvSpPr/>
          <p:nvPr/>
        </p:nvSpPr>
        <p:spPr>
          <a:xfrm>
            <a:off x="228600" y="564007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7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7" name="bk object 767"/>
          <p:cNvSpPr/>
          <p:nvPr/>
        </p:nvSpPr>
        <p:spPr>
          <a:xfrm>
            <a:off x="-1270" y="564007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7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8" name="bk object 768"/>
          <p:cNvSpPr/>
          <p:nvPr/>
        </p:nvSpPr>
        <p:spPr>
          <a:xfrm>
            <a:off x="228600" y="565657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B38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9" name="bk object 769"/>
          <p:cNvSpPr/>
          <p:nvPr/>
        </p:nvSpPr>
        <p:spPr>
          <a:xfrm>
            <a:off x="-1270" y="565657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B38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0" name="bk object 770"/>
          <p:cNvSpPr/>
          <p:nvPr/>
        </p:nvSpPr>
        <p:spPr>
          <a:xfrm>
            <a:off x="228600" y="567309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B38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1" name="bk object 771"/>
          <p:cNvSpPr/>
          <p:nvPr/>
        </p:nvSpPr>
        <p:spPr>
          <a:xfrm>
            <a:off x="-1270" y="567309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B38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2" name="bk object 772"/>
          <p:cNvSpPr/>
          <p:nvPr/>
        </p:nvSpPr>
        <p:spPr>
          <a:xfrm>
            <a:off x="228600" y="569087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8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3" name="bk object 773"/>
          <p:cNvSpPr/>
          <p:nvPr/>
        </p:nvSpPr>
        <p:spPr>
          <a:xfrm>
            <a:off x="-1270" y="569087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8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4" name="bk object 774"/>
          <p:cNvSpPr/>
          <p:nvPr/>
        </p:nvSpPr>
        <p:spPr>
          <a:xfrm>
            <a:off x="228600" y="570737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B39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5" name="bk object 775"/>
          <p:cNvSpPr/>
          <p:nvPr/>
        </p:nvSpPr>
        <p:spPr>
          <a:xfrm>
            <a:off x="-1270" y="570737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B39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6" name="bk object 776"/>
          <p:cNvSpPr/>
          <p:nvPr/>
        </p:nvSpPr>
        <p:spPr>
          <a:xfrm>
            <a:off x="228600" y="572515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B39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7" name="bk object 777"/>
          <p:cNvSpPr/>
          <p:nvPr/>
        </p:nvSpPr>
        <p:spPr>
          <a:xfrm>
            <a:off x="-1270" y="572515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B39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8" name="bk object 778"/>
          <p:cNvSpPr/>
          <p:nvPr/>
        </p:nvSpPr>
        <p:spPr>
          <a:xfrm>
            <a:off x="228600" y="574167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9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9" name="bk object 779"/>
          <p:cNvSpPr/>
          <p:nvPr/>
        </p:nvSpPr>
        <p:spPr>
          <a:xfrm>
            <a:off x="-1270" y="574167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9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0" name="bk object 780"/>
          <p:cNvSpPr/>
          <p:nvPr/>
        </p:nvSpPr>
        <p:spPr>
          <a:xfrm>
            <a:off x="228600" y="575817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B39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1" name="bk object 781"/>
          <p:cNvSpPr/>
          <p:nvPr/>
        </p:nvSpPr>
        <p:spPr>
          <a:xfrm>
            <a:off x="-1270" y="575817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B39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2" name="bk object 782"/>
          <p:cNvSpPr/>
          <p:nvPr/>
        </p:nvSpPr>
        <p:spPr>
          <a:xfrm>
            <a:off x="-1270" y="577595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B3A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3" name="bk object 783"/>
          <p:cNvSpPr/>
          <p:nvPr/>
        </p:nvSpPr>
        <p:spPr>
          <a:xfrm>
            <a:off x="-1270" y="579247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B3A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4" name="bk object 784"/>
          <p:cNvSpPr/>
          <p:nvPr/>
        </p:nvSpPr>
        <p:spPr>
          <a:xfrm>
            <a:off x="-1270" y="581025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B3A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5" name="bk object 785"/>
          <p:cNvSpPr/>
          <p:nvPr/>
        </p:nvSpPr>
        <p:spPr>
          <a:xfrm>
            <a:off x="-1270" y="582675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B3B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6" name="bk object 786"/>
          <p:cNvSpPr/>
          <p:nvPr/>
        </p:nvSpPr>
        <p:spPr>
          <a:xfrm>
            <a:off x="-1270" y="584327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B3B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7" name="bk object 787"/>
          <p:cNvSpPr/>
          <p:nvPr/>
        </p:nvSpPr>
        <p:spPr>
          <a:xfrm>
            <a:off x="-1270" y="586105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B3B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8" name="bk object 788"/>
          <p:cNvSpPr/>
          <p:nvPr/>
        </p:nvSpPr>
        <p:spPr>
          <a:xfrm>
            <a:off x="228600" y="587755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C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9" name="bk object 789"/>
          <p:cNvSpPr/>
          <p:nvPr/>
        </p:nvSpPr>
        <p:spPr>
          <a:xfrm>
            <a:off x="-1270" y="587755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C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0" name="bk object 790"/>
          <p:cNvSpPr/>
          <p:nvPr/>
        </p:nvSpPr>
        <p:spPr>
          <a:xfrm>
            <a:off x="228600" y="589407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C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1" name="bk object 791"/>
          <p:cNvSpPr/>
          <p:nvPr/>
        </p:nvSpPr>
        <p:spPr>
          <a:xfrm>
            <a:off x="-1270" y="589407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C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2" name="bk object 792"/>
          <p:cNvSpPr/>
          <p:nvPr/>
        </p:nvSpPr>
        <p:spPr>
          <a:xfrm>
            <a:off x="228600" y="591185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C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3" name="bk object 793"/>
          <p:cNvSpPr/>
          <p:nvPr/>
        </p:nvSpPr>
        <p:spPr>
          <a:xfrm>
            <a:off x="-1270" y="591185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C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4" name="bk object 794"/>
          <p:cNvSpPr/>
          <p:nvPr/>
        </p:nvSpPr>
        <p:spPr>
          <a:xfrm>
            <a:off x="228600" y="592835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D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5" name="bk object 795"/>
          <p:cNvSpPr/>
          <p:nvPr/>
        </p:nvSpPr>
        <p:spPr>
          <a:xfrm>
            <a:off x="-1270" y="592835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D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6" name="bk object 796"/>
          <p:cNvSpPr/>
          <p:nvPr/>
        </p:nvSpPr>
        <p:spPr>
          <a:xfrm>
            <a:off x="228600" y="594487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D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7" name="bk object 797"/>
          <p:cNvSpPr/>
          <p:nvPr/>
        </p:nvSpPr>
        <p:spPr>
          <a:xfrm>
            <a:off x="-1270" y="594487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D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8" name="bk object 798"/>
          <p:cNvSpPr/>
          <p:nvPr/>
        </p:nvSpPr>
        <p:spPr>
          <a:xfrm>
            <a:off x="228600" y="596265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D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9" name="bk object 799"/>
          <p:cNvSpPr/>
          <p:nvPr/>
        </p:nvSpPr>
        <p:spPr>
          <a:xfrm>
            <a:off x="-1270" y="596265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D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0" name="bk object 800"/>
          <p:cNvSpPr/>
          <p:nvPr/>
        </p:nvSpPr>
        <p:spPr>
          <a:xfrm>
            <a:off x="228600" y="597915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D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1" name="bk object 801"/>
          <p:cNvSpPr/>
          <p:nvPr/>
        </p:nvSpPr>
        <p:spPr>
          <a:xfrm>
            <a:off x="-1270" y="597915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D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2" name="bk object 802"/>
          <p:cNvSpPr/>
          <p:nvPr/>
        </p:nvSpPr>
        <p:spPr>
          <a:xfrm>
            <a:off x="228600" y="599694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E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3" name="bk object 803"/>
          <p:cNvSpPr/>
          <p:nvPr/>
        </p:nvSpPr>
        <p:spPr>
          <a:xfrm>
            <a:off x="-1270" y="599694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E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4" name="bk object 804"/>
          <p:cNvSpPr/>
          <p:nvPr/>
        </p:nvSpPr>
        <p:spPr>
          <a:xfrm>
            <a:off x="-1270" y="601345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E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5" name="bk object 805"/>
          <p:cNvSpPr/>
          <p:nvPr/>
        </p:nvSpPr>
        <p:spPr>
          <a:xfrm>
            <a:off x="-1270" y="602995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E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6" name="bk object 806"/>
          <p:cNvSpPr/>
          <p:nvPr/>
        </p:nvSpPr>
        <p:spPr>
          <a:xfrm>
            <a:off x="-1270" y="604774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F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7" name="bk object 807"/>
          <p:cNvSpPr/>
          <p:nvPr/>
        </p:nvSpPr>
        <p:spPr>
          <a:xfrm>
            <a:off x="-1270" y="606425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C3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8" name="bk object 808"/>
          <p:cNvSpPr/>
          <p:nvPr/>
        </p:nvSpPr>
        <p:spPr>
          <a:xfrm>
            <a:off x="-1270" y="608202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9" name="bk object 809"/>
          <p:cNvSpPr/>
          <p:nvPr/>
        </p:nvSpPr>
        <p:spPr>
          <a:xfrm>
            <a:off x="228600" y="609854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40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0" name="bk object 810"/>
          <p:cNvSpPr/>
          <p:nvPr/>
        </p:nvSpPr>
        <p:spPr>
          <a:xfrm>
            <a:off x="-1270" y="609854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40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1" name="bk object 811"/>
          <p:cNvSpPr/>
          <p:nvPr/>
        </p:nvSpPr>
        <p:spPr>
          <a:xfrm>
            <a:off x="228600" y="611505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C40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2" name="bk object 812"/>
          <p:cNvSpPr/>
          <p:nvPr/>
        </p:nvSpPr>
        <p:spPr>
          <a:xfrm>
            <a:off x="-1270" y="611505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C40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3" name="bk object 813"/>
          <p:cNvSpPr/>
          <p:nvPr/>
        </p:nvSpPr>
        <p:spPr>
          <a:xfrm>
            <a:off x="228600" y="613282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D40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4" name="bk object 814"/>
          <p:cNvSpPr/>
          <p:nvPr/>
        </p:nvSpPr>
        <p:spPr>
          <a:xfrm>
            <a:off x="-1270" y="613282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D40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5" name="bk object 815"/>
          <p:cNvSpPr/>
          <p:nvPr/>
        </p:nvSpPr>
        <p:spPr>
          <a:xfrm>
            <a:off x="228600" y="614934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D41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6" name="bk object 816"/>
          <p:cNvSpPr/>
          <p:nvPr/>
        </p:nvSpPr>
        <p:spPr>
          <a:xfrm>
            <a:off x="-1270" y="614934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D41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7" name="bk object 817"/>
          <p:cNvSpPr/>
          <p:nvPr/>
        </p:nvSpPr>
        <p:spPr>
          <a:xfrm>
            <a:off x="228600" y="616585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D41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8" name="bk object 818"/>
          <p:cNvSpPr/>
          <p:nvPr/>
        </p:nvSpPr>
        <p:spPr>
          <a:xfrm>
            <a:off x="-1270" y="616585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D41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9" name="bk object 819"/>
          <p:cNvSpPr/>
          <p:nvPr/>
        </p:nvSpPr>
        <p:spPr>
          <a:xfrm>
            <a:off x="228600" y="618362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D41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0" name="bk object 820"/>
          <p:cNvSpPr/>
          <p:nvPr/>
        </p:nvSpPr>
        <p:spPr>
          <a:xfrm>
            <a:off x="-1270" y="618362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D41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1" name="bk object 821"/>
          <p:cNvSpPr/>
          <p:nvPr/>
        </p:nvSpPr>
        <p:spPr>
          <a:xfrm>
            <a:off x="228600" y="620014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D42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2" name="bk object 822"/>
          <p:cNvSpPr/>
          <p:nvPr/>
        </p:nvSpPr>
        <p:spPr>
          <a:xfrm>
            <a:off x="-1270" y="620014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D42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3" name="bk object 823"/>
          <p:cNvSpPr/>
          <p:nvPr/>
        </p:nvSpPr>
        <p:spPr>
          <a:xfrm>
            <a:off x="228600" y="621665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D42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4" name="bk object 824"/>
          <p:cNvSpPr/>
          <p:nvPr/>
        </p:nvSpPr>
        <p:spPr>
          <a:xfrm>
            <a:off x="-1270" y="621665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D42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5" name="bk object 825"/>
          <p:cNvSpPr/>
          <p:nvPr/>
        </p:nvSpPr>
        <p:spPr>
          <a:xfrm>
            <a:off x="-1270" y="623442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D42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6" name="bk object 826"/>
          <p:cNvSpPr/>
          <p:nvPr/>
        </p:nvSpPr>
        <p:spPr>
          <a:xfrm>
            <a:off x="-1270" y="625094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D42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7" name="bk object 827"/>
          <p:cNvSpPr/>
          <p:nvPr/>
        </p:nvSpPr>
        <p:spPr>
          <a:xfrm>
            <a:off x="-1270" y="626872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43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8" name="bk object 828"/>
          <p:cNvSpPr/>
          <p:nvPr/>
        </p:nvSpPr>
        <p:spPr>
          <a:xfrm>
            <a:off x="-1270" y="628522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D43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9" name="bk object 829"/>
          <p:cNvSpPr/>
          <p:nvPr/>
        </p:nvSpPr>
        <p:spPr>
          <a:xfrm>
            <a:off x="-1270" y="630174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D43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0" name="bk object 830"/>
          <p:cNvSpPr/>
          <p:nvPr/>
        </p:nvSpPr>
        <p:spPr>
          <a:xfrm>
            <a:off x="-1270" y="631952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44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1" name="bk object 831"/>
          <p:cNvSpPr/>
          <p:nvPr/>
        </p:nvSpPr>
        <p:spPr>
          <a:xfrm>
            <a:off x="228600" y="633602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D44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2" name="bk object 832"/>
          <p:cNvSpPr/>
          <p:nvPr/>
        </p:nvSpPr>
        <p:spPr>
          <a:xfrm>
            <a:off x="-1270" y="633602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D44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3" name="bk object 833"/>
          <p:cNvSpPr/>
          <p:nvPr/>
        </p:nvSpPr>
        <p:spPr>
          <a:xfrm>
            <a:off x="228600" y="635380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44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4" name="bk object 834"/>
          <p:cNvSpPr/>
          <p:nvPr/>
        </p:nvSpPr>
        <p:spPr>
          <a:xfrm>
            <a:off x="-1270" y="63538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44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5" name="bk object 835"/>
          <p:cNvSpPr/>
          <p:nvPr/>
        </p:nvSpPr>
        <p:spPr>
          <a:xfrm>
            <a:off x="228600" y="637032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5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6" name="bk object 836"/>
          <p:cNvSpPr/>
          <p:nvPr/>
        </p:nvSpPr>
        <p:spPr>
          <a:xfrm>
            <a:off x="-1270" y="637032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5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7" name="bk object 837"/>
          <p:cNvSpPr/>
          <p:nvPr/>
        </p:nvSpPr>
        <p:spPr>
          <a:xfrm>
            <a:off x="228600" y="638682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5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8" name="bk object 838"/>
          <p:cNvSpPr/>
          <p:nvPr/>
        </p:nvSpPr>
        <p:spPr>
          <a:xfrm>
            <a:off x="-1270" y="638682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5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9" name="bk object 839"/>
          <p:cNvSpPr/>
          <p:nvPr/>
        </p:nvSpPr>
        <p:spPr>
          <a:xfrm>
            <a:off x="228600" y="640460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5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0" name="bk object 840"/>
          <p:cNvSpPr/>
          <p:nvPr/>
        </p:nvSpPr>
        <p:spPr>
          <a:xfrm>
            <a:off x="-1270" y="64046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5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1" name="bk object 841"/>
          <p:cNvSpPr/>
          <p:nvPr/>
        </p:nvSpPr>
        <p:spPr>
          <a:xfrm>
            <a:off x="228600" y="642112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6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2" name="bk object 842"/>
          <p:cNvSpPr/>
          <p:nvPr/>
        </p:nvSpPr>
        <p:spPr>
          <a:xfrm>
            <a:off x="-1270" y="642112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6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3" name="bk object 843"/>
          <p:cNvSpPr/>
          <p:nvPr/>
        </p:nvSpPr>
        <p:spPr>
          <a:xfrm>
            <a:off x="228600" y="643762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6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4" name="bk object 844"/>
          <p:cNvSpPr/>
          <p:nvPr/>
        </p:nvSpPr>
        <p:spPr>
          <a:xfrm>
            <a:off x="-1270" y="643762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6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5" name="bk object 845"/>
          <p:cNvSpPr/>
          <p:nvPr/>
        </p:nvSpPr>
        <p:spPr>
          <a:xfrm>
            <a:off x="228600" y="645540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6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6" name="bk object 846"/>
          <p:cNvSpPr/>
          <p:nvPr/>
        </p:nvSpPr>
        <p:spPr>
          <a:xfrm>
            <a:off x="-1270" y="64554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6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7" name="bk object 847"/>
          <p:cNvSpPr/>
          <p:nvPr/>
        </p:nvSpPr>
        <p:spPr>
          <a:xfrm>
            <a:off x="-1270" y="647192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7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8" name="bk object 848"/>
          <p:cNvSpPr/>
          <p:nvPr/>
        </p:nvSpPr>
        <p:spPr>
          <a:xfrm>
            <a:off x="-1270" y="648842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7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9" name="bk object 849"/>
          <p:cNvSpPr/>
          <p:nvPr/>
        </p:nvSpPr>
        <p:spPr>
          <a:xfrm>
            <a:off x="-1270" y="650620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E47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0" name="bk object 850"/>
          <p:cNvSpPr/>
          <p:nvPr/>
        </p:nvSpPr>
        <p:spPr>
          <a:xfrm>
            <a:off x="-1270" y="652271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E47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1" name="bk object 851"/>
          <p:cNvSpPr/>
          <p:nvPr/>
        </p:nvSpPr>
        <p:spPr>
          <a:xfrm>
            <a:off x="-1270" y="654050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8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2" name="bk object 852"/>
          <p:cNvSpPr/>
          <p:nvPr/>
        </p:nvSpPr>
        <p:spPr>
          <a:xfrm>
            <a:off x="228600" y="655700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E48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3" name="bk object 853"/>
          <p:cNvSpPr/>
          <p:nvPr/>
        </p:nvSpPr>
        <p:spPr>
          <a:xfrm>
            <a:off x="-1270" y="65570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E48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4" name="bk object 854"/>
          <p:cNvSpPr/>
          <p:nvPr/>
        </p:nvSpPr>
        <p:spPr>
          <a:xfrm>
            <a:off x="228600" y="657351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E48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5" name="bk object 855"/>
          <p:cNvSpPr/>
          <p:nvPr/>
        </p:nvSpPr>
        <p:spPr>
          <a:xfrm>
            <a:off x="-1270" y="657351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E48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6" name="bk object 856"/>
          <p:cNvSpPr/>
          <p:nvPr/>
        </p:nvSpPr>
        <p:spPr>
          <a:xfrm>
            <a:off x="228600" y="659130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9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7" name="bk object 857"/>
          <p:cNvSpPr/>
          <p:nvPr/>
        </p:nvSpPr>
        <p:spPr>
          <a:xfrm>
            <a:off x="-1270" y="65913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9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8" name="bk object 858"/>
          <p:cNvSpPr/>
          <p:nvPr/>
        </p:nvSpPr>
        <p:spPr>
          <a:xfrm>
            <a:off x="228600" y="660780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9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9" name="bk object 859"/>
          <p:cNvSpPr/>
          <p:nvPr/>
        </p:nvSpPr>
        <p:spPr>
          <a:xfrm>
            <a:off x="-1270" y="660780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9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0" name="bk object 860"/>
          <p:cNvSpPr/>
          <p:nvPr/>
        </p:nvSpPr>
        <p:spPr>
          <a:xfrm>
            <a:off x="228600" y="662559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9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1" name="bk object 861"/>
          <p:cNvSpPr/>
          <p:nvPr/>
        </p:nvSpPr>
        <p:spPr>
          <a:xfrm>
            <a:off x="-1270" y="662559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9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2" name="bk object 862"/>
          <p:cNvSpPr/>
          <p:nvPr/>
        </p:nvSpPr>
        <p:spPr>
          <a:xfrm>
            <a:off x="228600" y="664210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A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3" name="bk object 863"/>
          <p:cNvSpPr/>
          <p:nvPr/>
        </p:nvSpPr>
        <p:spPr>
          <a:xfrm>
            <a:off x="-1270" y="66421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A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4" name="bk object 864"/>
          <p:cNvSpPr/>
          <p:nvPr/>
        </p:nvSpPr>
        <p:spPr>
          <a:xfrm>
            <a:off x="228600" y="665860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F4A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5" name="bk object 865"/>
          <p:cNvSpPr/>
          <p:nvPr/>
        </p:nvSpPr>
        <p:spPr>
          <a:xfrm>
            <a:off x="-1270" y="665860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F4A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6" name="bk object 866"/>
          <p:cNvSpPr/>
          <p:nvPr/>
        </p:nvSpPr>
        <p:spPr>
          <a:xfrm>
            <a:off x="228600" y="667639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A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7" name="bk object 867"/>
          <p:cNvSpPr/>
          <p:nvPr/>
        </p:nvSpPr>
        <p:spPr>
          <a:xfrm>
            <a:off x="-1270" y="667639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A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8" name="bk object 868"/>
          <p:cNvSpPr/>
          <p:nvPr/>
        </p:nvSpPr>
        <p:spPr>
          <a:xfrm>
            <a:off x="-1270" y="669290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F4B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9" name="bk object 869"/>
          <p:cNvSpPr/>
          <p:nvPr/>
        </p:nvSpPr>
        <p:spPr>
          <a:xfrm>
            <a:off x="-1270" y="670940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F4B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0" name="bk object 870"/>
          <p:cNvSpPr/>
          <p:nvPr/>
        </p:nvSpPr>
        <p:spPr>
          <a:xfrm>
            <a:off x="-1270" y="672719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B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1" name="bk object 871"/>
          <p:cNvSpPr/>
          <p:nvPr/>
        </p:nvSpPr>
        <p:spPr>
          <a:xfrm>
            <a:off x="-1270" y="674370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F4B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2" name="bk object 872"/>
          <p:cNvSpPr/>
          <p:nvPr/>
        </p:nvSpPr>
        <p:spPr>
          <a:xfrm>
            <a:off x="-1270" y="676148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F4C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3" name="bk object 873"/>
          <p:cNvSpPr/>
          <p:nvPr/>
        </p:nvSpPr>
        <p:spPr>
          <a:xfrm>
            <a:off x="-1270" y="677799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C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4" name="bk object 874"/>
          <p:cNvSpPr/>
          <p:nvPr/>
        </p:nvSpPr>
        <p:spPr>
          <a:xfrm>
            <a:off x="-1270" y="679450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F4CF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5" name="bk object 875"/>
          <p:cNvSpPr/>
          <p:nvPr/>
        </p:nvSpPr>
        <p:spPr>
          <a:xfrm>
            <a:off x="-1270" y="681228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F4D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6" name="bk object 876"/>
          <p:cNvSpPr/>
          <p:nvPr/>
        </p:nvSpPr>
        <p:spPr>
          <a:xfrm>
            <a:off x="-1270" y="682879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D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7" name="bk object 877"/>
          <p:cNvSpPr/>
          <p:nvPr/>
        </p:nvSpPr>
        <p:spPr>
          <a:xfrm>
            <a:off x="-1270" y="6845300"/>
            <a:ext cx="1087120" cy="0"/>
          </a:xfrm>
          <a:custGeom>
            <a:avLst/>
            <a:gdLst/>
            <a:ahLst/>
            <a:cxnLst/>
            <a:rect l="l" t="t" r="r" b="b"/>
            <a:pathLst>
              <a:path w="1087120">
                <a:moveTo>
                  <a:pt x="0" y="0"/>
                </a:moveTo>
                <a:lnTo>
                  <a:pt x="1087120" y="0"/>
                </a:lnTo>
              </a:path>
            </a:pathLst>
          </a:custGeom>
          <a:ln w="3175">
            <a:solidFill>
              <a:srgbClr val="104E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8" name="bk object 878"/>
          <p:cNvSpPr/>
          <p:nvPr/>
        </p:nvSpPr>
        <p:spPr>
          <a:xfrm>
            <a:off x="76200" y="17526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9" name="bk object 879"/>
          <p:cNvSpPr/>
          <p:nvPr/>
        </p:nvSpPr>
        <p:spPr>
          <a:xfrm>
            <a:off x="76200" y="19812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0" name="bk object 880"/>
          <p:cNvSpPr/>
          <p:nvPr/>
        </p:nvSpPr>
        <p:spPr>
          <a:xfrm>
            <a:off x="76200" y="22098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1" name="bk object 881"/>
          <p:cNvSpPr/>
          <p:nvPr/>
        </p:nvSpPr>
        <p:spPr>
          <a:xfrm>
            <a:off x="76200" y="24384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2" name="bk object 882"/>
          <p:cNvSpPr/>
          <p:nvPr/>
        </p:nvSpPr>
        <p:spPr>
          <a:xfrm>
            <a:off x="76200" y="26670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3" name="bk object 883"/>
          <p:cNvSpPr/>
          <p:nvPr/>
        </p:nvSpPr>
        <p:spPr>
          <a:xfrm>
            <a:off x="76200" y="28956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4" name="bk object 884"/>
          <p:cNvSpPr/>
          <p:nvPr/>
        </p:nvSpPr>
        <p:spPr>
          <a:xfrm>
            <a:off x="76200" y="31242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5" name="bk object 885"/>
          <p:cNvSpPr/>
          <p:nvPr/>
        </p:nvSpPr>
        <p:spPr>
          <a:xfrm>
            <a:off x="76200" y="33528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6" name="bk object 886"/>
          <p:cNvSpPr/>
          <p:nvPr/>
        </p:nvSpPr>
        <p:spPr>
          <a:xfrm>
            <a:off x="76200" y="35814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7" name="bk object 887"/>
          <p:cNvSpPr/>
          <p:nvPr/>
        </p:nvSpPr>
        <p:spPr>
          <a:xfrm>
            <a:off x="76200" y="38100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8" name="bk object 888"/>
          <p:cNvSpPr/>
          <p:nvPr/>
        </p:nvSpPr>
        <p:spPr>
          <a:xfrm>
            <a:off x="76200" y="40386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9" name="bk object 889"/>
          <p:cNvSpPr/>
          <p:nvPr/>
        </p:nvSpPr>
        <p:spPr>
          <a:xfrm>
            <a:off x="76200" y="42672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0" name="bk object 890"/>
          <p:cNvSpPr/>
          <p:nvPr/>
        </p:nvSpPr>
        <p:spPr>
          <a:xfrm>
            <a:off x="76200" y="44958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1" name="bk object 891"/>
          <p:cNvSpPr/>
          <p:nvPr/>
        </p:nvSpPr>
        <p:spPr>
          <a:xfrm>
            <a:off x="76200" y="47244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2" name="bk object 892"/>
          <p:cNvSpPr/>
          <p:nvPr/>
        </p:nvSpPr>
        <p:spPr>
          <a:xfrm>
            <a:off x="76200" y="49530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3" name="bk object 893"/>
          <p:cNvSpPr/>
          <p:nvPr/>
        </p:nvSpPr>
        <p:spPr>
          <a:xfrm>
            <a:off x="76200" y="51816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4" name="bk object 894"/>
          <p:cNvSpPr/>
          <p:nvPr/>
        </p:nvSpPr>
        <p:spPr>
          <a:xfrm>
            <a:off x="76200" y="54102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5" name="bk object 895"/>
          <p:cNvSpPr/>
          <p:nvPr/>
        </p:nvSpPr>
        <p:spPr>
          <a:xfrm>
            <a:off x="76200" y="56388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6" name="bk object 896"/>
          <p:cNvSpPr/>
          <p:nvPr/>
        </p:nvSpPr>
        <p:spPr>
          <a:xfrm>
            <a:off x="76200" y="58674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7" name="bk object 897"/>
          <p:cNvSpPr/>
          <p:nvPr/>
        </p:nvSpPr>
        <p:spPr>
          <a:xfrm>
            <a:off x="76200" y="60960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8" name="bk object 898"/>
          <p:cNvSpPr/>
          <p:nvPr/>
        </p:nvSpPr>
        <p:spPr>
          <a:xfrm>
            <a:off x="76200" y="63246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9" name="bk object 899"/>
          <p:cNvSpPr/>
          <p:nvPr/>
        </p:nvSpPr>
        <p:spPr>
          <a:xfrm>
            <a:off x="76200" y="65532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0" name="bk object 900"/>
          <p:cNvSpPr/>
          <p:nvPr/>
        </p:nvSpPr>
        <p:spPr>
          <a:xfrm>
            <a:off x="76200" y="16128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1" name="bk object 901"/>
          <p:cNvSpPr/>
          <p:nvPr/>
        </p:nvSpPr>
        <p:spPr>
          <a:xfrm>
            <a:off x="76200" y="38989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2" name="bk object 902"/>
          <p:cNvSpPr/>
          <p:nvPr/>
        </p:nvSpPr>
        <p:spPr>
          <a:xfrm>
            <a:off x="76200" y="61849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3" name="bk object 903"/>
          <p:cNvSpPr/>
          <p:nvPr/>
        </p:nvSpPr>
        <p:spPr>
          <a:xfrm>
            <a:off x="76200" y="84708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4" name="bk object 904"/>
          <p:cNvSpPr/>
          <p:nvPr/>
        </p:nvSpPr>
        <p:spPr>
          <a:xfrm>
            <a:off x="76200" y="107568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5" name="bk object 905"/>
          <p:cNvSpPr/>
          <p:nvPr/>
        </p:nvSpPr>
        <p:spPr>
          <a:xfrm>
            <a:off x="76200" y="130428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6" name="bk object 906"/>
          <p:cNvSpPr/>
          <p:nvPr/>
        </p:nvSpPr>
        <p:spPr>
          <a:xfrm>
            <a:off x="76200" y="153288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8BF3E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8BF3E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8BF3E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-1270" y="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19"/>
                </a:moveTo>
                <a:lnTo>
                  <a:pt x="9146540" y="45719"/>
                </a:lnTo>
                <a:lnTo>
                  <a:pt x="914654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61F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-1270" y="4445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19">
                <a:moveTo>
                  <a:pt x="0" y="45719"/>
                </a:moveTo>
                <a:lnTo>
                  <a:pt x="9146540" y="45719"/>
                </a:lnTo>
                <a:lnTo>
                  <a:pt x="914654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61F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-1270" y="90169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19">
                <a:moveTo>
                  <a:pt x="0" y="45719"/>
                </a:moveTo>
                <a:lnTo>
                  <a:pt x="9146540" y="45719"/>
                </a:lnTo>
                <a:lnTo>
                  <a:pt x="914654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61F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-1270" y="135889"/>
            <a:ext cx="9146540" cy="44450"/>
          </a:xfrm>
          <a:custGeom>
            <a:avLst/>
            <a:gdLst/>
            <a:ahLst/>
            <a:cxnLst/>
            <a:rect l="l" t="t" r="r" b="b"/>
            <a:pathLst>
              <a:path w="9146540" h="44450">
                <a:moveTo>
                  <a:pt x="0" y="44450"/>
                </a:moveTo>
                <a:lnTo>
                  <a:pt x="9146540" y="44450"/>
                </a:lnTo>
                <a:lnTo>
                  <a:pt x="914654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61F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228600" y="18033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19"/>
                </a:moveTo>
                <a:lnTo>
                  <a:pt x="8916670" y="45719"/>
                </a:lnTo>
                <a:lnTo>
                  <a:pt x="89166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620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-1270" y="18033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620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228600" y="22605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19"/>
                </a:moveTo>
                <a:lnTo>
                  <a:pt x="8916670" y="45719"/>
                </a:lnTo>
                <a:lnTo>
                  <a:pt x="89166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620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-1270" y="22605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620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-1270" y="271779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19"/>
                </a:moveTo>
                <a:lnTo>
                  <a:pt x="9146540" y="45719"/>
                </a:lnTo>
                <a:lnTo>
                  <a:pt x="914654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620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-1270" y="317500"/>
            <a:ext cx="9146540" cy="44450"/>
          </a:xfrm>
          <a:custGeom>
            <a:avLst/>
            <a:gdLst/>
            <a:ahLst/>
            <a:cxnLst/>
            <a:rect l="l" t="t" r="r" b="b"/>
            <a:pathLst>
              <a:path w="9146540" h="44450">
                <a:moveTo>
                  <a:pt x="0" y="44450"/>
                </a:moveTo>
                <a:lnTo>
                  <a:pt x="9146540" y="44450"/>
                </a:lnTo>
                <a:lnTo>
                  <a:pt x="914654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621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k object 26"/>
          <p:cNvSpPr/>
          <p:nvPr/>
        </p:nvSpPr>
        <p:spPr>
          <a:xfrm>
            <a:off x="-1270" y="36195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621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k object 27"/>
          <p:cNvSpPr/>
          <p:nvPr/>
        </p:nvSpPr>
        <p:spPr>
          <a:xfrm>
            <a:off x="228600" y="40766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19"/>
                </a:moveTo>
                <a:lnTo>
                  <a:pt x="8916670" y="45719"/>
                </a:lnTo>
                <a:lnTo>
                  <a:pt x="89166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6216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k object 28"/>
          <p:cNvSpPr/>
          <p:nvPr/>
        </p:nvSpPr>
        <p:spPr>
          <a:xfrm>
            <a:off x="-1270" y="40766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6216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k object 29"/>
          <p:cNvSpPr/>
          <p:nvPr/>
        </p:nvSpPr>
        <p:spPr>
          <a:xfrm>
            <a:off x="228600" y="45339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622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k object 30"/>
          <p:cNvSpPr/>
          <p:nvPr/>
        </p:nvSpPr>
        <p:spPr>
          <a:xfrm>
            <a:off x="-1270" y="45339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622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k object 31"/>
          <p:cNvSpPr/>
          <p:nvPr/>
        </p:nvSpPr>
        <p:spPr>
          <a:xfrm>
            <a:off x="-1270" y="499109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19"/>
                </a:moveTo>
                <a:lnTo>
                  <a:pt x="9146540" y="45719"/>
                </a:lnTo>
                <a:lnTo>
                  <a:pt x="914654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622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k object 32"/>
          <p:cNvSpPr/>
          <p:nvPr/>
        </p:nvSpPr>
        <p:spPr>
          <a:xfrm>
            <a:off x="-1270" y="544830"/>
            <a:ext cx="9146540" cy="44450"/>
          </a:xfrm>
          <a:custGeom>
            <a:avLst/>
            <a:gdLst/>
            <a:ahLst/>
            <a:cxnLst/>
            <a:rect l="l" t="t" r="r" b="b"/>
            <a:pathLst>
              <a:path w="9146540" h="44450">
                <a:moveTo>
                  <a:pt x="0" y="44450"/>
                </a:moveTo>
                <a:lnTo>
                  <a:pt x="9146540" y="44450"/>
                </a:lnTo>
                <a:lnTo>
                  <a:pt x="914654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622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k object 33"/>
          <p:cNvSpPr/>
          <p:nvPr/>
        </p:nvSpPr>
        <p:spPr>
          <a:xfrm>
            <a:off x="-1270" y="58928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623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k object 34"/>
          <p:cNvSpPr/>
          <p:nvPr/>
        </p:nvSpPr>
        <p:spPr>
          <a:xfrm>
            <a:off x="228600" y="63500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623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k object 35"/>
          <p:cNvSpPr/>
          <p:nvPr/>
        </p:nvSpPr>
        <p:spPr>
          <a:xfrm>
            <a:off x="-1270" y="63500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623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bk object 36"/>
          <p:cNvSpPr/>
          <p:nvPr/>
        </p:nvSpPr>
        <p:spPr>
          <a:xfrm>
            <a:off x="228600" y="68071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19"/>
                </a:moveTo>
                <a:lnTo>
                  <a:pt x="8916670" y="45719"/>
                </a:lnTo>
                <a:lnTo>
                  <a:pt x="89166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623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bk object 37"/>
          <p:cNvSpPr/>
          <p:nvPr/>
        </p:nvSpPr>
        <p:spPr>
          <a:xfrm>
            <a:off x="-1270" y="68071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623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bk object 38"/>
          <p:cNvSpPr/>
          <p:nvPr/>
        </p:nvSpPr>
        <p:spPr>
          <a:xfrm>
            <a:off x="228600" y="726440"/>
            <a:ext cx="8916670" cy="44450"/>
          </a:xfrm>
          <a:custGeom>
            <a:avLst/>
            <a:gdLst/>
            <a:ahLst/>
            <a:cxnLst/>
            <a:rect l="l" t="t" r="r" b="b"/>
            <a:pathLst>
              <a:path w="8916670" h="44450">
                <a:moveTo>
                  <a:pt x="0" y="44450"/>
                </a:moveTo>
                <a:lnTo>
                  <a:pt x="8916670" y="44450"/>
                </a:lnTo>
                <a:lnTo>
                  <a:pt x="89166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723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bk object 39"/>
          <p:cNvSpPr/>
          <p:nvPr/>
        </p:nvSpPr>
        <p:spPr>
          <a:xfrm>
            <a:off x="-1270" y="726440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50"/>
                </a:moveTo>
                <a:lnTo>
                  <a:pt x="77470" y="44450"/>
                </a:lnTo>
                <a:lnTo>
                  <a:pt x="774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723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bk object 40"/>
          <p:cNvSpPr/>
          <p:nvPr/>
        </p:nvSpPr>
        <p:spPr>
          <a:xfrm>
            <a:off x="-1270" y="77089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19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724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bk object 41"/>
          <p:cNvSpPr/>
          <p:nvPr/>
        </p:nvSpPr>
        <p:spPr>
          <a:xfrm>
            <a:off x="-1270" y="81661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19">
                <a:moveTo>
                  <a:pt x="0" y="45719"/>
                </a:moveTo>
                <a:lnTo>
                  <a:pt x="9146540" y="45719"/>
                </a:lnTo>
                <a:lnTo>
                  <a:pt x="914654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724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bk object 42"/>
          <p:cNvSpPr/>
          <p:nvPr/>
        </p:nvSpPr>
        <p:spPr>
          <a:xfrm>
            <a:off x="228600" y="86233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19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724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bk object 43"/>
          <p:cNvSpPr/>
          <p:nvPr/>
        </p:nvSpPr>
        <p:spPr>
          <a:xfrm>
            <a:off x="-1270" y="86233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724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bk object 44"/>
          <p:cNvSpPr/>
          <p:nvPr/>
        </p:nvSpPr>
        <p:spPr>
          <a:xfrm>
            <a:off x="228600" y="90805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19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725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bk object 45"/>
          <p:cNvSpPr/>
          <p:nvPr/>
        </p:nvSpPr>
        <p:spPr>
          <a:xfrm>
            <a:off x="-1270" y="90805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725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bk object 46"/>
          <p:cNvSpPr/>
          <p:nvPr/>
        </p:nvSpPr>
        <p:spPr>
          <a:xfrm>
            <a:off x="228600" y="953769"/>
            <a:ext cx="8916670" cy="44450"/>
          </a:xfrm>
          <a:custGeom>
            <a:avLst/>
            <a:gdLst/>
            <a:ahLst/>
            <a:cxnLst/>
            <a:rect l="l" t="t" r="r" b="b"/>
            <a:pathLst>
              <a:path w="8916670" h="44450">
                <a:moveTo>
                  <a:pt x="0" y="44450"/>
                </a:moveTo>
                <a:lnTo>
                  <a:pt x="8916670" y="44450"/>
                </a:lnTo>
                <a:lnTo>
                  <a:pt x="89166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725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bk object 47"/>
          <p:cNvSpPr/>
          <p:nvPr/>
        </p:nvSpPr>
        <p:spPr>
          <a:xfrm>
            <a:off x="-1270" y="953769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50"/>
                </a:moveTo>
                <a:lnTo>
                  <a:pt x="77470" y="44450"/>
                </a:lnTo>
                <a:lnTo>
                  <a:pt x="774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725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bk object 48"/>
          <p:cNvSpPr/>
          <p:nvPr/>
        </p:nvSpPr>
        <p:spPr>
          <a:xfrm>
            <a:off x="-1270" y="998219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19">
                <a:moveTo>
                  <a:pt x="0" y="45719"/>
                </a:moveTo>
                <a:lnTo>
                  <a:pt x="9146540" y="45719"/>
                </a:lnTo>
                <a:lnTo>
                  <a:pt x="914654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725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bk object 49"/>
          <p:cNvSpPr/>
          <p:nvPr/>
        </p:nvSpPr>
        <p:spPr>
          <a:xfrm>
            <a:off x="-1270" y="1043939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19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726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bk object 50"/>
          <p:cNvSpPr/>
          <p:nvPr/>
        </p:nvSpPr>
        <p:spPr>
          <a:xfrm>
            <a:off x="228600" y="1089660"/>
            <a:ext cx="8916670" cy="44450"/>
          </a:xfrm>
          <a:custGeom>
            <a:avLst/>
            <a:gdLst/>
            <a:ahLst/>
            <a:cxnLst/>
            <a:rect l="l" t="t" r="r" b="b"/>
            <a:pathLst>
              <a:path w="8916670" h="44450">
                <a:moveTo>
                  <a:pt x="0" y="44450"/>
                </a:moveTo>
                <a:lnTo>
                  <a:pt x="8916670" y="44450"/>
                </a:lnTo>
                <a:lnTo>
                  <a:pt x="89166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7267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bk object 51"/>
          <p:cNvSpPr/>
          <p:nvPr/>
        </p:nvSpPr>
        <p:spPr>
          <a:xfrm>
            <a:off x="-1270" y="1089660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50"/>
                </a:moveTo>
                <a:lnTo>
                  <a:pt x="77470" y="44450"/>
                </a:lnTo>
                <a:lnTo>
                  <a:pt x="774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7267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bk object 52"/>
          <p:cNvSpPr/>
          <p:nvPr/>
        </p:nvSpPr>
        <p:spPr>
          <a:xfrm>
            <a:off x="228600" y="113411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19">
                <a:moveTo>
                  <a:pt x="0" y="45719"/>
                </a:moveTo>
                <a:lnTo>
                  <a:pt x="8916670" y="45719"/>
                </a:lnTo>
                <a:lnTo>
                  <a:pt x="89166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726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bk object 53"/>
          <p:cNvSpPr/>
          <p:nvPr/>
        </p:nvSpPr>
        <p:spPr>
          <a:xfrm>
            <a:off x="-1270" y="113411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726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bk object 54"/>
          <p:cNvSpPr/>
          <p:nvPr/>
        </p:nvSpPr>
        <p:spPr>
          <a:xfrm>
            <a:off x="228600" y="117983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19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727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bk object 55"/>
          <p:cNvSpPr/>
          <p:nvPr/>
        </p:nvSpPr>
        <p:spPr>
          <a:xfrm>
            <a:off x="-1270" y="117983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727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bk object 56"/>
          <p:cNvSpPr/>
          <p:nvPr/>
        </p:nvSpPr>
        <p:spPr>
          <a:xfrm>
            <a:off x="-1270" y="122555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19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727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bk object 57"/>
          <p:cNvSpPr/>
          <p:nvPr/>
        </p:nvSpPr>
        <p:spPr>
          <a:xfrm>
            <a:off x="-1270" y="1271269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19">
                <a:moveTo>
                  <a:pt x="0" y="45719"/>
                </a:moveTo>
                <a:lnTo>
                  <a:pt x="9146540" y="45719"/>
                </a:lnTo>
                <a:lnTo>
                  <a:pt x="914654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727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bk object 58"/>
          <p:cNvSpPr/>
          <p:nvPr/>
        </p:nvSpPr>
        <p:spPr>
          <a:xfrm>
            <a:off x="228600" y="1316989"/>
            <a:ext cx="8916670" cy="44450"/>
          </a:xfrm>
          <a:custGeom>
            <a:avLst/>
            <a:gdLst/>
            <a:ahLst/>
            <a:cxnLst/>
            <a:rect l="l" t="t" r="r" b="b"/>
            <a:pathLst>
              <a:path w="8916670" h="44450">
                <a:moveTo>
                  <a:pt x="0" y="44450"/>
                </a:moveTo>
                <a:lnTo>
                  <a:pt x="8916670" y="44450"/>
                </a:lnTo>
                <a:lnTo>
                  <a:pt x="89166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727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bk object 59"/>
          <p:cNvSpPr/>
          <p:nvPr/>
        </p:nvSpPr>
        <p:spPr>
          <a:xfrm>
            <a:off x="-1270" y="1316989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50"/>
                </a:moveTo>
                <a:lnTo>
                  <a:pt x="77470" y="44450"/>
                </a:lnTo>
                <a:lnTo>
                  <a:pt x="774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727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bk object 60"/>
          <p:cNvSpPr/>
          <p:nvPr/>
        </p:nvSpPr>
        <p:spPr>
          <a:xfrm>
            <a:off x="228600" y="136143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19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728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bk object 61"/>
          <p:cNvSpPr/>
          <p:nvPr/>
        </p:nvSpPr>
        <p:spPr>
          <a:xfrm>
            <a:off x="-1270" y="136143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728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bk object 62"/>
          <p:cNvSpPr/>
          <p:nvPr/>
        </p:nvSpPr>
        <p:spPr>
          <a:xfrm>
            <a:off x="228600" y="140716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19">
                <a:moveTo>
                  <a:pt x="0" y="45719"/>
                </a:moveTo>
                <a:lnTo>
                  <a:pt x="8916670" y="45719"/>
                </a:lnTo>
                <a:lnTo>
                  <a:pt x="89166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828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bk object 63"/>
          <p:cNvSpPr/>
          <p:nvPr/>
        </p:nvSpPr>
        <p:spPr>
          <a:xfrm>
            <a:off x="-1270" y="140716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828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bk object 64"/>
          <p:cNvSpPr/>
          <p:nvPr/>
        </p:nvSpPr>
        <p:spPr>
          <a:xfrm>
            <a:off x="-1270" y="145288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19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828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bk object 65"/>
          <p:cNvSpPr/>
          <p:nvPr/>
        </p:nvSpPr>
        <p:spPr>
          <a:xfrm>
            <a:off x="-1270" y="1498600"/>
            <a:ext cx="9146540" cy="44450"/>
          </a:xfrm>
          <a:custGeom>
            <a:avLst/>
            <a:gdLst/>
            <a:ahLst/>
            <a:cxnLst/>
            <a:rect l="l" t="t" r="r" b="b"/>
            <a:pathLst>
              <a:path w="9146540" h="44450">
                <a:moveTo>
                  <a:pt x="0" y="44450"/>
                </a:moveTo>
                <a:lnTo>
                  <a:pt x="9146540" y="44450"/>
                </a:lnTo>
                <a:lnTo>
                  <a:pt x="914654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829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bk object 66"/>
          <p:cNvSpPr/>
          <p:nvPr/>
        </p:nvSpPr>
        <p:spPr>
          <a:xfrm>
            <a:off x="228600" y="154305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19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829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bk object 67"/>
          <p:cNvSpPr/>
          <p:nvPr/>
        </p:nvSpPr>
        <p:spPr>
          <a:xfrm>
            <a:off x="-1270" y="154305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829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bk object 68"/>
          <p:cNvSpPr/>
          <p:nvPr/>
        </p:nvSpPr>
        <p:spPr>
          <a:xfrm>
            <a:off x="228600" y="158876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19">
                <a:moveTo>
                  <a:pt x="0" y="45719"/>
                </a:moveTo>
                <a:lnTo>
                  <a:pt x="8916670" y="45719"/>
                </a:lnTo>
                <a:lnTo>
                  <a:pt x="89166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829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bk object 69"/>
          <p:cNvSpPr/>
          <p:nvPr/>
        </p:nvSpPr>
        <p:spPr>
          <a:xfrm>
            <a:off x="-1270" y="158876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829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bk object 70"/>
          <p:cNvSpPr/>
          <p:nvPr/>
        </p:nvSpPr>
        <p:spPr>
          <a:xfrm>
            <a:off x="228600" y="163448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19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82A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bk object 71"/>
          <p:cNvSpPr/>
          <p:nvPr/>
        </p:nvSpPr>
        <p:spPr>
          <a:xfrm>
            <a:off x="-1270" y="163448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82A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bk object 72"/>
          <p:cNvSpPr/>
          <p:nvPr/>
        </p:nvSpPr>
        <p:spPr>
          <a:xfrm>
            <a:off x="-1270" y="168021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19">
                <a:moveTo>
                  <a:pt x="0" y="45719"/>
                </a:moveTo>
                <a:lnTo>
                  <a:pt x="9146540" y="45719"/>
                </a:lnTo>
                <a:lnTo>
                  <a:pt x="914654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82A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bk object 73"/>
          <p:cNvSpPr/>
          <p:nvPr/>
        </p:nvSpPr>
        <p:spPr>
          <a:xfrm>
            <a:off x="-1270" y="1725929"/>
            <a:ext cx="9146540" cy="44450"/>
          </a:xfrm>
          <a:custGeom>
            <a:avLst/>
            <a:gdLst/>
            <a:ahLst/>
            <a:cxnLst/>
            <a:rect l="l" t="t" r="r" b="b"/>
            <a:pathLst>
              <a:path w="9146540" h="44450">
                <a:moveTo>
                  <a:pt x="0" y="44450"/>
                </a:moveTo>
                <a:lnTo>
                  <a:pt x="9146540" y="44450"/>
                </a:lnTo>
                <a:lnTo>
                  <a:pt x="914654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82A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bk object 74"/>
          <p:cNvSpPr/>
          <p:nvPr/>
        </p:nvSpPr>
        <p:spPr>
          <a:xfrm>
            <a:off x="228600" y="177037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19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82B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bk object 75"/>
          <p:cNvSpPr/>
          <p:nvPr/>
        </p:nvSpPr>
        <p:spPr>
          <a:xfrm>
            <a:off x="-1270" y="177037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82B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bk object 76"/>
          <p:cNvSpPr/>
          <p:nvPr/>
        </p:nvSpPr>
        <p:spPr>
          <a:xfrm>
            <a:off x="228600" y="181610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19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82B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bk object 77"/>
          <p:cNvSpPr/>
          <p:nvPr/>
        </p:nvSpPr>
        <p:spPr>
          <a:xfrm>
            <a:off x="-1270" y="181610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82B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bk object 78"/>
          <p:cNvSpPr/>
          <p:nvPr/>
        </p:nvSpPr>
        <p:spPr>
          <a:xfrm>
            <a:off x="-1270" y="186182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19">
                <a:moveTo>
                  <a:pt x="0" y="45719"/>
                </a:moveTo>
                <a:lnTo>
                  <a:pt x="9146540" y="45719"/>
                </a:lnTo>
                <a:lnTo>
                  <a:pt x="914654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82B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bk object 79"/>
          <p:cNvSpPr/>
          <p:nvPr/>
        </p:nvSpPr>
        <p:spPr>
          <a:xfrm>
            <a:off x="-1270" y="1907539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19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82B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bk object 80"/>
          <p:cNvSpPr/>
          <p:nvPr/>
        </p:nvSpPr>
        <p:spPr>
          <a:xfrm>
            <a:off x="-1270" y="1953260"/>
            <a:ext cx="9146540" cy="44450"/>
          </a:xfrm>
          <a:custGeom>
            <a:avLst/>
            <a:gdLst/>
            <a:ahLst/>
            <a:cxnLst/>
            <a:rect l="l" t="t" r="r" b="b"/>
            <a:pathLst>
              <a:path w="9146540" h="44450">
                <a:moveTo>
                  <a:pt x="0" y="44450"/>
                </a:moveTo>
                <a:lnTo>
                  <a:pt x="9146540" y="44450"/>
                </a:lnTo>
                <a:lnTo>
                  <a:pt x="914654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82C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bk object 81"/>
          <p:cNvSpPr/>
          <p:nvPr/>
        </p:nvSpPr>
        <p:spPr>
          <a:xfrm>
            <a:off x="228600" y="199771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19">
                <a:moveTo>
                  <a:pt x="0" y="45719"/>
                </a:moveTo>
                <a:lnTo>
                  <a:pt x="8916670" y="45719"/>
                </a:lnTo>
                <a:lnTo>
                  <a:pt x="89166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82C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bk object 82"/>
          <p:cNvSpPr/>
          <p:nvPr/>
        </p:nvSpPr>
        <p:spPr>
          <a:xfrm>
            <a:off x="-1270" y="199771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82C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bk object 83"/>
          <p:cNvSpPr/>
          <p:nvPr/>
        </p:nvSpPr>
        <p:spPr>
          <a:xfrm>
            <a:off x="228600" y="204342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19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82C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bk object 84"/>
          <p:cNvSpPr/>
          <p:nvPr/>
        </p:nvSpPr>
        <p:spPr>
          <a:xfrm>
            <a:off x="-1270" y="204342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82C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bk object 85"/>
          <p:cNvSpPr/>
          <p:nvPr/>
        </p:nvSpPr>
        <p:spPr>
          <a:xfrm>
            <a:off x="-1270" y="208915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19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2D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bk object 86"/>
          <p:cNvSpPr/>
          <p:nvPr/>
        </p:nvSpPr>
        <p:spPr>
          <a:xfrm>
            <a:off x="-1270" y="2134870"/>
            <a:ext cx="9146540" cy="44450"/>
          </a:xfrm>
          <a:custGeom>
            <a:avLst/>
            <a:gdLst/>
            <a:ahLst/>
            <a:cxnLst/>
            <a:rect l="l" t="t" r="r" b="b"/>
            <a:pathLst>
              <a:path w="9146540" h="44450">
                <a:moveTo>
                  <a:pt x="0" y="44450"/>
                </a:moveTo>
                <a:lnTo>
                  <a:pt x="9146540" y="44450"/>
                </a:lnTo>
                <a:lnTo>
                  <a:pt x="914654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92D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bk object 87"/>
          <p:cNvSpPr/>
          <p:nvPr/>
        </p:nvSpPr>
        <p:spPr>
          <a:xfrm>
            <a:off x="-1270" y="217932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19">
                <a:moveTo>
                  <a:pt x="0" y="45719"/>
                </a:moveTo>
                <a:lnTo>
                  <a:pt x="9146540" y="45719"/>
                </a:lnTo>
                <a:lnTo>
                  <a:pt x="914654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92D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bk object 88"/>
          <p:cNvSpPr/>
          <p:nvPr/>
        </p:nvSpPr>
        <p:spPr>
          <a:xfrm>
            <a:off x="228600" y="222503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19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2E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bk object 89"/>
          <p:cNvSpPr/>
          <p:nvPr/>
        </p:nvSpPr>
        <p:spPr>
          <a:xfrm>
            <a:off x="-1270" y="222503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2E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bk object 90"/>
          <p:cNvSpPr/>
          <p:nvPr/>
        </p:nvSpPr>
        <p:spPr>
          <a:xfrm>
            <a:off x="228600" y="227076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19">
                <a:moveTo>
                  <a:pt x="0" y="45719"/>
                </a:moveTo>
                <a:lnTo>
                  <a:pt x="8916670" y="45719"/>
                </a:lnTo>
                <a:lnTo>
                  <a:pt x="89166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92E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bk object 91"/>
          <p:cNvSpPr/>
          <p:nvPr/>
        </p:nvSpPr>
        <p:spPr>
          <a:xfrm>
            <a:off x="-1270" y="227076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92E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bk object 92"/>
          <p:cNvSpPr/>
          <p:nvPr/>
        </p:nvSpPr>
        <p:spPr>
          <a:xfrm>
            <a:off x="228600" y="2316479"/>
            <a:ext cx="8916670" cy="44450"/>
          </a:xfrm>
          <a:custGeom>
            <a:avLst/>
            <a:gdLst/>
            <a:ahLst/>
            <a:cxnLst/>
            <a:rect l="l" t="t" r="r" b="b"/>
            <a:pathLst>
              <a:path w="8916670" h="44450">
                <a:moveTo>
                  <a:pt x="0" y="44450"/>
                </a:moveTo>
                <a:lnTo>
                  <a:pt x="8916670" y="44450"/>
                </a:lnTo>
                <a:lnTo>
                  <a:pt x="89166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92E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bk object 93"/>
          <p:cNvSpPr/>
          <p:nvPr/>
        </p:nvSpPr>
        <p:spPr>
          <a:xfrm>
            <a:off x="-1270" y="2316479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50"/>
                </a:moveTo>
                <a:lnTo>
                  <a:pt x="77470" y="44450"/>
                </a:lnTo>
                <a:lnTo>
                  <a:pt x="774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92E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bk object 94"/>
          <p:cNvSpPr/>
          <p:nvPr/>
        </p:nvSpPr>
        <p:spPr>
          <a:xfrm>
            <a:off x="-1270" y="2360929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19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2F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bk object 95"/>
          <p:cNvSpPr/>
          <p:nvPr/>
        </p:nvSpPr>
        <p:spPr>
          <a:xfrm>
            <a:off x="-1270" y="240665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19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2F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bk object 96"/>
          <p:cNvSpPr/>
          <p:nvPr/>
        </p:nvSpPr>
        <p:spPr>
          <a:xfrm>
            <a:off x="228600" y="245237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19">
                <a:moveTo>
                  <a:pt x="0" y="45719"/>
                </a:moveTo>
                <a:lnTo>
                  <a:pt x="8916670" y="45719"/>
                </a:lnTo>
                <a:lnTo>
                  <a:pt x="89166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92F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bk object 97"/>
          <p:cNvSpPr/>
          <p:nvPr/>
        </p:nvSpPr>
        <p:spPr>
          <a:xfrm>
            <a:off x="-1270" y="245237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92F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bk object 98"/>
          <p:cNvSpPr/>
          <p:nvPr/>
        </p:nvSpPr>
        <p:spPr>
          <a:xfrm>
            <a:off x="228600" y="2498089"/>
            <a:ext cx="8916670" cy="44450"/>
          </a:xfrm>
          <a:custGeom>
            <a:avLst/>
            <a:gdLst/>
            <a:ahLst/>
            <a:cxnLst/>
            <a:rect l="l" t="t" r="r" b="b"/>
            <a:pathLst>
              <a:path w="8916670" h="44450">
                <a:moveTo>
                  <a:pt x="0" y="44450"/>
                </a:moveTo>
                <a:lnTo>
                  <a:pt x="8916670" y="44450"/>
                </a:lnTo>
                <a:lnTo>
                  <a:pt x="89166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93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bk object 99"/>
          <p:cNvSpPr/>
          <p:nvPr/>
        </p:nvSpPr>
        <p:spPr>
          <a:xfrm>
            <a:off x="-1270" y="2498089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50"/>
                </a:moveTo>
                <a:lnTo>
                  <a:pt x="77470" y="44450"/>
                </a:lnTo>
                <a:lnTo>
                  <a:pt x="774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93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bk object 100"/>
          <p:cNvSpPr/>
          <p:nvPr/>
        </p:nvSpPr>
        <p:spPr>
          <a:xfrm>
            <a:off x="228600" y="254253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19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30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bk object 101"/>
          <p:cNvSpPr/>
          <p:nvPr/>
        </p:nvSpPr>
        <p:spPr>
          <a:xfrm>
            <a:off x="-1270" y="254253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30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bk object 102"/>
          <p:cNvSpPr/>
          <p:nvPr/>
        </p:nvSpPr>
        <p:spPr>
          <a:xfrm>
            <a:off x="-1270" y="258826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19">
                <a:moveTo>
                  <a:pt x="0" y="45719"/>
                </a:moveTo>
                <a:lnTo>
                  <a:pt x="9146540" y="45719"/>
                </a:lnTo>
                <a:lnTo>
                  <a:pt x="914654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930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bk object 103"/>
          <p:cNvSpPr/>
          <p:nvPr/>
        </p:nvSpPr>
        <p:spPr>
          <a:xfrm>
            <a:off x="-1270" y="2633979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19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30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bk object 104"/>
          <p:cNvSpPr/>
          <p:nvPr/>
        </p:nvSpPr>
        <p:spPr>
          <a:xfrm>
            <a:off x="228600" y="267970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19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31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bk object 105"/>
          <p:cNvSpPr/>
          <p:nvPr/>
        </p:nvSpPr>
        <p:spPr>
          <a:xfrm>
            <a:off x="-1270" y="267970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31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bk object 106"/>
          <p:cNvSpPr/>
          <p:nvPr/>
        </p:nvSpPr>
        <p:spPr>
          <a:xfrm>
            <a:off x="228600" y="2725420"/>
            <a:ext cx="8916670" cy="44450"/>
          </a:xfrm>
          <a:custGeom>
            <a:avLst/>
            <a:gdLst/>
            <a:ahLst/>
            <a:cxnLst/>
            <a:rect l="l" t="t" r="r" b="b"/>
            <a:pathLst>
              <a:path w="8916670" h="44450">
                <a:moveTo>
                  <a:pt x="0" y="44450"/>
                </a:moveTo>
                <a:lnTo>
                  <a:pt x="8916670" y="44450"/>
                </a:lnTo>
                <a:lnTo>
                  <a:pt x="89166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931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bk object 107"/>
          <p:cNvSpPr/>
          <p:nvPr/>
        </p:nvSpPr>
        <p:spPr>
          <a:xfrm>
            <a:off x="-1270" y="2725420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50"/>
                </a:moveTo>
                <a:lnTo>
                  <a:pt x="77470" y="44450"/>
                </a:lnTo>
                <a:lnTo>
                  <a:pt x="774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931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bk object 108"/>
          <p:cNvSpPr/>
          <p:nvPr/>
        </p:nvSpPr>
        <p:spPr>
          <a:xfrm>
            <a:off x="228600" y="276987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19">
                <a:moveTo>
                  <a:pt x="0" y="45719"/>
                </a:moveTo>
                <a:lnTo>
                  <a:pt x="8916670" y="45719"/>
                </a:lnTo>
                <a:lnTo>
                  <a:pt x="89166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A31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bk object 109"/>
          <p:cNvSpPr/>
          <p:nvPr/>
        </p:nvSpPr>
        <p:spPr>
          <a:xfrm>
            <a:off x="-1270" y="276987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A31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bk object 110"/>
          <p:cNvSpPr/>
          <p:nvPr/>
        </p:nvSpPr>
        <p:spPr>
          <a:xfrm>
            <a:off x="-1270" y="2815589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19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3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bk object 111"/>
          <p:cNvSpPr/>
          <p:nvPr/>
        </p:nvSpPr>
        <p:spPr>
          <a:xfrm>
            <a:off x="-1270" y="286131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19">
                <a:moveTo>
                  <a:pt x="0" y="45719"/>
                </a:moveTo>
                <a:lnTo>
                  <a:pt x="9146540" y="45719"/>
                </a:lnTo>
                <a:lnTo>
                  <a:pt x="914654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A33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bk object 112"/>
          <p:cNvSpPr/>
          <p:nvPr/>
        </p:nvSpPr>
        <p:spPr>
          <a:xfrm>
            <a:off x="228600" y="2907029"/>
            <a:ext cx="8916670" cy="44450"/>
          </a:xfrm>
          <a:custGeom>
            <a:avLst/>
            <a:gdLst/>
            <a:ahLst/>
            <a:cxnLst/>
            <a:rect l="l" t="t" r="r" b="b"/>
            <a:pathLst>
              <a:path w="8916670" h="44450">
                <a:moveTo>
                  <a:pt x="0" y="44450"/>
                </a:moveTo>
                <a:lnTo>
                  <a:pt x="8916670" y="44450"/>
                </a:lnTo>
                <a:lnTo>
                  <a:pt x="89166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A33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bk object 113"/>
          <p:cNvSpPr/>
          <p:nvPr/>
        </p:nvSpPr>
        <p:spPr>
          <a:xfrm>
            <a:off x="-1270" y="2907029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50"/>
                </a:moveTo>
                <a:lnTo>
                  <a:pt x="77470" y="44450"/>
                </a:lnTo>
                <a:lnTo>
                  <a:pt x="774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A33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bk object 114"/>
          <p:cNvSpPr/>
          <p:nvPr/>
        </p:nvSpPr>
        <p:spPr>
          <a:xfrm>
            <a:off x="228600" y="295147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19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3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bk object 115"/>
          <p:cNvSpPr/>
          <p:nvPr/>
        </p:nvSpPr>
        <p:spPr>
          <a:xfrm>
            <a:off x="-1270" y="295147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3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bk object 116"/>
          <p:cNvSpPr/>
          <p:nvPr/>
        </p:nvSpPr>
        <p:spPr>
          <a:xfrm>
            <a:off x="228600" y="299720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19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3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bk object 117"/>
          <p:cNvSpPr/>
          <p:nvPr/>
        </p:nvSpPr>
        <p:spPr>
          <a:xfrm>
            <a:off x="-1270" y="299720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3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bk object 118"/>
          <p:cNvSpPr/>
          <p:nvPr/>
        </p:nvSpPr>
        <p:spPr>
          <a:xfrm>
            <a:off x="-1270" y="304292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19">
                <a:moveTo>
                  <a:pt x="0" y="45719"/>
                </a:moveTo>
                <a:lnTo>
                  <a:pt x="9146540" y="45719"/>
                </a:lnTo>
                <a:lnTo>
                  <a:pt x="914654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A33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bk object 119"/>
          <p:cNvSpPr/>
          <p:nvPr/>
        </p:nvSpPr>
        <p:spPr>
          <a:xfrm>
            <a:off x="-1270" y="3088639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19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4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bk object 120"/>
          <p:cNvSpPr/>
          <p:nvPr/>
        </p:nvSpPr>
        <p:spPr>
          <a:xfrm>
            <a:off x="228600" y="3134360"/>
            <a:ext cx="8916670" cy="44450"/>
          </a:xfrm>
          <a:custGeom>
            <a:avLst/>
            <a:gdLst/>
            <a:ahLst/>
            <a:cxnLst/>
            <a:rect l="l" t="t" r="r" b="b"/>
            <a:pathLst>
              <a:path w="8916670" h="44450">
                <a:moveTo>
                  <a:pt x="0" y="44450"/>
                </a:moveTo>
                <a:lnTo>
                  <a:pt x="8916670" y="44450"/>
                </a:lnTo>
                <a:lnTo>
                  <a:pt x="89166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A34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bk object 121"/>
          <p:cNvSpPr/>
          <p:nvPr/>
        </p:nvSpPr>
        <p:spPr>
          <a:xfrm>
            <a:off x="-1270" y="3134360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50"/>
                </a:moveTo>
                <a:lnTo>
                  <a:pt x="77470" y="44450"/>
                </a:lnTo>
                <a:lnTo>
                  <a:pt x="774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A34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bk object 122"/>
          <p:cNvSpPr/>
          <p:nvPr/>
        </p:nvSpPr>
        <p:spPr>
          <a:xfrm>
            <a:off x="228600" y="317881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19">
                <a:moveTo>
                  <a:pt x="0" y="45719"/>
                </a:moveTo>
                <a:lnTo>
                  <a:pt x="8916670" y="45719"/>
                </a:lnTo>
                <a:lnTo>
                  <a:pt x="89166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A34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bk object 123"/>
          <p:cNvSpPr/>
          <p:nvPr/>
        </p:nvSpPr>
        <p:spPr>
          <a:xfrm>
            <a:off x="-1270" y="317881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A34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bk object 124"/>
          <p:cNvSpPr/>
          <p:nvPr/>
        </p:nvSpPr>
        <p:spPr>
          <a:xfrm>
            <a:off x="228600" y="322452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4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bk object 125"/>
          <p:cNvSpPr/>
          <p:nvPr/>
        </p:nvSpPr>
        <p:spPr>
          <a:xfrm>
            <a:off x="-1270" y="322452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4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bk object 126"/>
          <p:cNvSpPr/>
          <p:nvPr/>
        </p:nvSpPr>
        <p:spPr>
          <a:xfrm>
            <a:off x="-1270" y="327025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5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bk object 127"/>
          <p:cNvSpPr/>
          <p:nvPr/>
        </p:nvSpPr>
        <p:spPr>
          <a:xfrm>
            <a:off x="-1270" y="3315970"/>
            <a:ext cx="9146540" cy="44450"/>
          </a:xfrm>
          <a:custGeom>
            <a:avLst/>
            <a:gdLst/>
            <a:ahLst/>
            <a:cxnLst/>
            <a:rect l="l" t="t" r="r" b="b"/>
            <a:pathLst>
              <a:path w="9146540" h="44450">
                <a:moveTo>
                  <a:pt x="0" y="44450"/>
                </a:moveTo>
                <a:lnTo>
                  <a:pt x="9146540" y="44450"/>
                </a:lnTo>
                <a:lnTo>
                  <a:pt x="914654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A35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bk object 128"/>
          <p:cNvSpPr/>
          <p:nvPr/>
        </p:nvSpPr>
        <p:spPr>
          <a:xfrm>
            <a:off x="228600" y="336042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19"/>
                </a:moveTo>
                <a:lnTo>
                  <a:pt x="8916670" y="45719"/>
                </a:lnTo>
                <a:lnTo>
                  <a:pt x="89166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A35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bk object 129"/>
          <p:cNvSpPr/>
          <p:nvPr/>
        </p:nvSpPr>
        <p:spPr>
          <a:xfrm>
            <a:off x="-1270" y="336042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A35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bk object 130"/>
          <p:cNvSpPr/>
          <p:nvPr/>
        </p:nvSpPr>
        <p:spPr>
          <a:xfrm>
            <a:off x="228600" y="340614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6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bk object 131"/>
          <p:cNvSpPr/>
          <p:nvPr/>
        </p:nvSpPr>
        <p:spPr>
          <a:xfrm>
            <a:off x="-1270" y="340614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6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bk object 132"/>
          <p:cNvSpPr/>
          <p:nvPr/>
        </p:nvSpPr>
        <p:spPr>
          <a:xfrm>
            <a:off x="228600" y="345185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19"/>
                </a:moveTo>
                <a:lnTo>
                  <a:pt x="8916670" y="45719"/>
                </a:lnTo>
                <a:lnTo>
                  <a:pt x="89166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B36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bk object 133"/>
          <p:cNvSpPr/>
          <p:nvPr/>
        </p:nvSpPr>
        <p:spPr>
          <a:xfrm>
            <a:off x="-1270" y="345185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B36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bk object 134"/>
          <p:cNvSpPr/>
          <p:nvPr/>
        </p:nvSpPr>
        <p:spPr>
          <a:xfrm>
            <a:off x="-1270" y="3497579"/>
            <a:ext cx="9146540" cy="44450"/>
          </a:xfrm>
          <a:custGeom>
            <a:avLst/>
            <a:gdLst/>
            <a:ahLst/>
            <a:cxnLst/>
            <a:rect l="l" t="t" r="r" b="b"/>
            <a:pathLst>
              <a:path w="9146540" h="44450">
                <a:moveTo>
                  <a:pt x="0" y="44450"/>
                </a:moveTo>
                <a:lnTo>
                  <a:pt x="9146540" y="44450"/>
                </a:lnTo>
                <a:lnTo>
                  <a:pt x="914654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B36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bk object 135"/>
          <p:cNvSpPr/>
          <p:nvPr/>
        </p:nvSpPr>
        <p:spPr>
          <a:xfrm>
            <a:off x="-1270" y="3542029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7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bk object 136"/>
          <p:cNvSpPr/>
          <p:nvPr/>
        </p:nvSpPr>
        <p:spPr>
          <a:xfrm>
            <a:off x="228600" y="358775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7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bk object 137"/>
          <p:cNvSpPr/>
          <p:nvPr/>
        </p:nvSpPr>
        <p:spPr>
          <a:xfrm>
            <a:off x="-1270" y="358775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7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bk object 138"/>
          <p:cNvSpPr/>
          <p:nvPr/>
        </p:nvSpPr>
        <p:spPr>
          <a:xfrm>
            <a:off x="228600" y="363347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7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bk object 139"/>
          <p:cNvSpPr/>
          <p:nvPr/>
        </p:nvSpPr>
        <p:spPr>
          <a:xfrm>
            <a:off x="-1270" y="363347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7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bk object 140"/>
          <p:cNvSpPr/>
          <p:nvPr/>
        </p:nvSpPr>
        <p:spPr>
          <a:xfrm>
            <a:off x="228600" y="3679190"/>
            <a:ext cx="8916670" cy="44450"/>
          </a:xfrm>
          <a:custGeom>
            <a:avLst/>
            <a:gdLst/>
            <a:ahLst/>
            <a:cxnLst/>
            <a:rect l="l" t="t" r="r" b="b"/>
            <a:pathLst>
              <a:path w="8916670" h="44450">
                <a:moveTo>
                  <a:pt x="0" y="44450"/>
                </a:moveTo>
                <a:lnTo>
                  <a:pt x="8916670" y="44450"/>
                </a:lnTo>
                <a:lnTo>
                  <a:pt x="89166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B38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bk object 141"/>
          <p:cNvSpPr/>
          <p:nvPr/>
        </p:nvSpPr>
        <p:spPr>
          <a:xfrm>
            <a:off x="-1270" y="3679190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50"/>
                </a:moveTo>
                <a:lnTo>
                  <a:pt x="77470" y="44450"/>
                </a:lnTo>
                <a:lnTo>
                  <a:pt x="774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B38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bk object 142"/>
          <p:cNvSpPr/>
          <p:nvPr/>
        </p:nvSpPr>
        <p:spPr>
          <a:xfrm>
            <a:off x="-1270" y="372364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8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bk object 143"/>
          <p:cNvSpPr/>
          <p:nvPr/>
        </p:nvSpPr>
        <p:spPr>
          <a:xfrm>
            <a:off x="-1270" y="3769359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8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bk object 144"/>
          <p:cNvSpPr/>
          <p:nvPr/>
        </p:nvSpPr>
        <p:spPr>
          <a:xfrm>
            <a:off x="228600" y="381507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8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bk object 145"/>
          <p:cNvSpPr/>
          <p:nvPr/>
        </p:nvSpPr>
        <p:spPr>
          <a:xfrm>
            <a:off x="-1270" y="381507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8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bk object 146"/>
          <p:cNvSpPr/>
          <p:nvPr/>
        </p:nvSpPr>
        <p:spPr>
          <a:xfrm>
            <a:off x="228600" y="386080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9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bk object 147"/>
          <p:cNvSpPr/>
          <p:nvPr/>
        </p:nvSpPr>
        <p:spPr>
          <a:xfrm>
            <a:off x="-1270" y="386080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9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bk object 148"/>
          <p:cNvSpPr/>
          <p:nvPr/>
        </p:nvSpPr>
        <p:spPr>
          <a:xfrm>
            <a:off x="228600" y="3906520"/>
            <a:ext cx="8916670" cy="44450"/>
          </a:xfrm>
          <a:custGeom>
            <a:avLst/>
            <a:gdLst/>
            <a:ahLst/>
            <a:cxnLst/>
            <a:rect l="l" t="t" r="r" b="b"/>
            <a:pathLst>
              <a:path w="8916670" h="44450">
                <a:moveTo>
                  <a:pt x="0" y="44449"/>
                </a:moveTo>
                <a:lnTo>
                  <a:pt x="8916670" y="44449"/>
                </a:lnTo>
                <a:lnTo>
                  <a:pt x="8916670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0B39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bk object 149"/>
          <p:cNvSpPr/>
          <p:nvPr/>
        </p:nvSpPr>
        <p:spPr>
          <a:xfrm>
            <a:off x="-1270" y="3906520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49"/>
                </a:moveTo>
                <a:lnTo>
                  <a:pt x="77470" y="44449"/>
                </a:lnTo>
                <a:lnTo>
                  <a:pt x="77470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0B39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bk object 150"/>
          <p:cNvSpPr/>
          <p:nvPr/>
        </p:nvSpPr>
        <p:spPr>
          <a:xfrm>
            <a:off x="-1270" y="395097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9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bk object 151"/>
          <p:cNvSpPr/>
          <p:nvPr/>
        </p:nvSpPr>
        <p:spPr>
          <a:xfrm>
            <a:off x="-1270" y="399669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A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bk object 152"/>
          <p:cNvSpPr/>
          <p:nvPr/>
        </p:nvSpPr>
        <p:spPr>
          <a:xfrm>
            <a:off x="228600" y="404240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A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bk object 153"/>
          <p:cNvSpPr/>
          <p:nvPr/>
        </p:nvSpPr>
        <p:spPr>
          <a:xfrm>
            <a:off x="-1270" y="404240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A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bk object 154"/>
          <p:cNvSpPr/>
          <p:nvPr/>
        </p:nvSpPr>
        <p:spPr>
          <a:xfrm>
            <a:off x="228600" y="4088129"/>
            <a:ext cx="8916670" cy="44450"/>
          </a:xfrm>
          <a:custGeom>
            <a:avLst/>
            <a:gdLst/>
            <a:ahLst/>
            <a:cxnLst/>
            <a:rect l="l" t="t" r="r" b="b"/>
            <a:pathLst>
              <a:path w="8916670" h="44450">
                <a:moveTo>
                  <a:pt x="0" y="44450"/>
                </a:moveTo>
                <a:lnTo>
                  <a:pt x="8916670" y="44450"/>
                </a:lnTo>
                <a:lnTo>
                  <a:pt x="89166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B3A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bk object 155"/>
          <p:cNvSpPr/>
          <p:nvPr/>
        </p:nvSpPr>
        <p:spPr>
          <a:xfrm>
            <a:off x="-1270" y="4088129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50"/>
                </a:moveTo>
                <a:lnTo>
                  <a:pt x="77470" y="44450"/>
                </a:lnTo>
                <a:lnTo>
                  <a:pt x="774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B3A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bk object 156"/>
          <p:cNvSpPr/>
          <p:nvPr/>
        </p:nvSpPr>
        <p:spPr>
          <a:xfrm>
            <a:off x="228600" y="413257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B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bk object 157"/>
          <p:cNvSpPr/>
          <p:nvPr/>
        </p:nvSpPr>
        <p:spPr>
          <a:xfrm>
            <a:off x="-1270" y="413257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B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bk object 158"/>
          <p:cNvSpPr/>
          <p:nvPr/>
        </p:nvSpPr>
        <p:spPr>
          <a:xfrm>
            <a:off x="-1270" y="417830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B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bk object 159"/>
          <p:cNvSpPr/>
          <p:nvPr/>
        </p:nvSpPr>
        <p:spPr>
          <a:xfrm>
            <a:off x="-1270" y="422402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B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bk object 160"/>
          <p:cNvSpPr/>
          <p:nvPr/>
        </p:nvSpPr>
        <p:spPr>
          <a:xfrm>
            <a:off x="228600" y="426974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C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bk object 161"/>
          <p:cNvSpPr/>
          <p:nvPr/>
        </p:nvSpPr>
        <p:spPr>
          <a:xfrm>
            <a:off x="-1270" y="426974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C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bk object 162"/>
          <p:cNvSpPr/>
          <p:nvPr/>
        </p:nvSpPr>
        <p:spPr>
          <a:xfrm>
            <a:off x="228600" y="4315459"/>
            <a:ext cx="8916670" cy="44450"/>
          </a:xfrm>
          <a:custGeom>
            <a:avLst/>
            <a:gdLst/>
            <a:ahLst/>
            <a:cxnLst/>
            <a:rect l="l" t="t" r="r" b="b"/>
            <a:pathLst>
              <a:path w="8916670" h="44450">
                <a:moveTo>
                  <a:pt x="0" y="44450"/>
                </a:moveTo>
                <a:lnTo>
                  <a:pt x="8916670" y="44450"/>
                </a:lnTo>
                <a:lnTo>
                  <a:pt x="89166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C3C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bk object 163"/>
          <p:cNvSpPr/>
          <p:nvPr/>
        </p:nvSpPr>
        <p:spPr>
          <a:xfrm>
            <a:off x="-1270" y="4315459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50"/>
                </a:moveTo>
                <a:lnTo>
                  <a:pt x="77470" y="44450"/>
                </a:lnTo>
                <a:lnTo>
                  <a:pt x="774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C3C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bk object 164"/>
          <p:cNvSpPr/>
          <p:nvPr/>
        </p:nvSpPr>
        <p:spPr>
          <a:xfrm>
            <a:off x="228600" y="435990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C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bk object 165"/>
          <p:cNvSpPr/>
          <p:nvPr/>
        </p:nvSpPr>
        <p:spPr>
          <a:xfrm>
            <a:off x="-1270" y="435990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C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bk object 166"/>
          <p:cNvSpPr/>
          <p:nvPr/>
        </p:nvSpPr>
        <p:spPr>
          <a:xfrm>
            <a:off x="-1270" y="4405629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C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bk object 167"/>
          <p:cNvSpPr/>
          <p:nvPr/>
        </p:nvSpPr>
        <p:spPr>
          <a:xfrm>
            <a:off x="-1270" y="445135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D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bk object 168"/>
          <p:cNvSpPr/>
          <p:nvPr/>
        </p:nvSpPr>
        <p:spPr>
          <a:xfrm>
            <a:off x="228600" y="4497070"/>
            <a:ext cx="8916670" cy="44450"/>
          </a:xfrm>
          <a:custGeom>
            <a:avLst/>
            <a:gdLst/>
            <a:ahLst/>
            <a:cxnLst/>
            <a:rect l="l" t="t" r="r" b="b"/>
            <a:pathLst>
              <a:path w="8916670" h="44450">
                <a:moveTo>
                  <a:pt x="0" y="44449"/>
                </a:moveTo>
                <a:lnTo>
                  <a:pt x="8916670" y="44449"/>
                </a:lnTo>
                <a:lnTo>
                  <a:pt x="8916670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0C3D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bk object 169"/>
          <p:cNvSpPr/>
          <p:nvPr/>
        </p:nvSpPr>
        <p:spPr>
          <a:xfrm>
            <a:off x="-1270" y="4497070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49"/>
                </a:moveTo>
                <a:lnTo>
                  <a:pt x="77470" y="44449"/>
                </a:lnTo>
                <a:lnTo>
                  <a:pt x="77470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0C3D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bk object 170"/>
          <p:cNvSpPr/>
          <p:nvPr/>
        </p:nvSpPr>
        <p:spPr>
          <a:xfrm>
            <a:off x="228600" y="454152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D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bk object 171"/>
          <p:cNvSpPr/>
          <p:nvPr/>
        </p:nvSpPr>
        <p:spPr>
          <a:xfrm>
            <a:off x="-1270" y="454152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D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bk object 172"/>
          <p:cNvSpPr/>
          <p:nvPr/>
        </p:nvSpPr>
        <p:spPr>
          <a:xfrm>
            <a:off x="228600" y="458724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E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bk object 173"/>
          <p:cNvSpPr/>
          <p:nvPr/>
        </p:nvSpPr>
        <p:spPr>
          <a:xfrm>
            <a:off x="-1270" y="458724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E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bk object 174"/>
          <p:cNvSpPr/>
          <p:nvPr/>
        </p:nvSpPr>
        <p:spPr>
          <a:xfrm>
            <a:off x="-1270" y="4632959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E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bk object 175"/>
          <p:cNvSpPr/>
          <p:nvPr/>
        </p:nvSpPr>
        <p:spPr>
          <a:xfrm>
            <a:off x="-1270" y="4678679"/>
            <a:ext cx="9146540" cy="44450"/>
          </a:xfrm>
          <a:custGeom>
            <a:avLst/>
            <a:gdLst/>
            <a:ahLst/>
            <a:cxnLst/>
            <a:rect l="l" t="t" r="r" b="b"/>
            <a:pathLst>
              <a:path w="9146540" h="44450">
                <a:moveTo>
                  <a:pt x="0" y="44450"/>
                </a:moveTo>
                <a:lnTo>
                  <a:pt x="9146540" y="44450"/>
                </a:lnTo>
                <a:lnTo>
                  <a:pt x="914654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C3E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bk object 176"/>
          <p:cNvSpPr/>
          <p:nvPr/>
        </p:nvSpPr>
        <p:spPr>
          <a:xfrm>
            <a:off x="-1270" y="4723129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F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bk object 177"/>
          <p:cNvSpPr/>
          <p:nvPr/>
        </p:nvSpPr>
        <p:spPr>
          <a:xfrm>
            <a:off x="228600" y="476885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bk object 178"/>
          <p:cNvSpPr/>
          <p:nvPr/>
        </p:nvSpPr>
        <p:spPr>
          <a:xfrm>
            <a:off x="-1270" y="476885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bk object 179"/>
          <p:cNvSpPr/>
          <p:nvPr/>
        </p:nvSpPr>
        <p:spPr>
          <a:xfrm>
            <a:off x="228600" y="481457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bk object 180"/>
          <p:cNvSpPr/>
          <p:nvPr/>
        </p:nvSpPr>
        <p:spPr>
          <a:xfrm>
            <a:off x="-1270" y="481457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bk object 181"/>
          <p:cNvSpPr/>
          <p:nvPr/>
        </p:nvSpPr>
        <p:spPr>
          <a:xfrm>
            <a:off x="-1270" y="4860290"/>
            <a:ext cx="9146540" cy="44450"/>
          </a:xfrm>
          <a:custGeom>
            <a:avLst/>
            <a:gdLst/>
            <a:ahLst/>
            <a:cxnLst/>
            <a:rect l="l" t="t" r="r" b="b"/>
            <a:pathLst>
              <a:path w="9146540" h="44450">
                <a:moveTo>
                  <a:pt x="0" y="44450"/>
                </a:moveTo>
                <a:lnTo>
                  <a:pt x="9146540" y="44450"/>
                </a:lnTo>
                <a:lnTo>
                  <a:pt x="914654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D40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bk object 182"/>
          <p:cNvSpPr/>
          <p:nvPr/>
        </p:nvSpPr>
        <p:spPr>
          <a:xfrm>
            <a:off x="-1270" y="490474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0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bk object 183"/>
          <p:cNvSpPr/>
          <p:nvPr/>
        </p:nvSpPr>
        <p:spPr>
          <a:xfrm>
            <a:off x="-1270" y="4950459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0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bk object 184"/>
          <p:cNvSpPr/>
          <p:nvPr/>
        </p:nvSpPr>
        <p:spPr>
          <a:xfrm>
            <a:off x="228600" y="499617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1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bk object 185"/>
          <p:cNvSpPr/>
          <p:nvPr/>
        </p:nvSpPr>
        <p:spPr>
          <a:xfrm>
            <a:off x="-1270" y="499617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1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bk object 186"/>
          <p:cNvSpPr/>
          <p:nvPr/>
        </p:nvSpPr>
        <p:spPr>
          <a:xfrm>
            <a:off x="228600" y="504190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1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bk object 187"/>
          <p:cNvSpPr/>
          <p:nvPr/>
        </p:nvSpPr>
        <p:spPr>
          <a:xfrm>
            <a:off x="-1270" y="504190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1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bk object 188"/>
          <p:cNvSpPr/>
          <p:nvPr/>
        </p:nvSpPr>
        <p:spPr>
          <a:xfrm>
            <a:off x="-1270" y="5087620"/>
            <a:ext cx="9146540" cy="44450"/>
          </a:xfrm>
          <a:custGeom>
            <a:avLst/>
            <a:gdLst/>
            <a:ahLst/>
            <a:cxnLst/>
            <a:rect l="l" t="t" r="r" b="b"/>
            <a:pathLst>
              <a:path w="9146540" h="44450">
                <a:moveTo>
                  <a:pt x="0" y="44449"/>
                </a:moveTo>
                <a:lnTo>
                  <a:pt x="9146540" y="44449"/>
                </a:lnTo>
                <a:lnTo>
                  <a:pt x="9146540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0D41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bk object 189"/>
          <p:cNvSpPr/>
          <p:nvPr/>
        </p:nvSpPr>
        <p:spPr>
          <a:xfrm>
            <a:off x="-1270" y="513207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1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bk object 190"/>
          <p:cNvSpPr/>
          <p:nvPr/>
        </p:nvSpPr>
        <p:spPr>
          <a:xfrm>
            <a:off x="-1270" y="517779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2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bk object 191"/>
          <p:cNvSpPr/>
          <p:nvPr/>
        </p:nvSpPr>
        <p:spPr>
          <a:xfrm>
            <a:off x="228600" y="522350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19"/>
                </a:moveTo>
                <a:lnTo>
                  <a:pt x="8916670" y="45719"/>
                </a:lnTo>
                <a:lnTo>
                  <a:pt x="89166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D42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bk object 192"/>
          <p:cNvSpPr/>
          <p:nvPr/>
        </p:nvSpPr>
        <p:spPr>
          <a:xfrm>
            <a:off x="-1270" y="522350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D42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bk object 193"/>
          <p:cNvSpPr/>
          <p:nvPr/>
        </p:nvSpPr>
        <p:spPr>
          <a:xfrm>
            <a:off x="228600" y="526922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2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bk object 194"/>
          <p:cNvSpPr/>
          <p:nvPr/>
        </p:nvSpPr>
        <p:spPr>
          <a:xfrm>
            <a:off x="-1270" y="526922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2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bk object 195"/>
          <p:cNvSpPr/>
          <p:nvPr/>
        </p:nvSpPr>
        <p:spPr>
          <a:xfrm>
            <a:off x="-1270" y="5314950"/>
            <a:ext cx="9146540" cy="44450"/>
          </a:xfrm>
          <a:custGeom>
            <a:avLst/>
            <a:gdLst/>
            <a:ahLst/>
            <a:cxnLst/>
            <a:rect l="l" t="t" r="r" b="b"/>
            <a:pathLst>
              <a:path w="9146540" h="44450">
                <a:moveTo>
                  <a:pt x="0" y="44450"/>
                </a:moveTo>
                <a:lnTo>
                  <a:pt x="9146540" y="44450"/>
                </a:lnTo>
                <a:lnTo>
                  <a:pt x="914654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D43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bk object 196"/>
          <p:cNvSpPr/>
          <p:nvPr/>
        </p:nvSpPr>
        <p:spPr>
          <a:xfrm>
            <a:off x="-1270" y="535940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19"/>
                </a:moveTo>
                <a:lnTo>
                  <a:pt x="9146540" y="45719"/>
                </a:lnTo>
                <a:lnTo>
                  <a:pt x="914654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D43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bk object 197"/>
          <p:cNvSpPr/>
          <p:nvPr/>
        </p:nvSpPr>
        <p:spPr>
          <a:xfrm>
            <a:off x="-1270" y="540512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19"/>
                </a:moveTo>
                <a:lnTo>
                  <a:pt x="9146540" y="45719"/>
                </a:lnTo>
                <a:lnTo>
                  <a:pt x="914654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D43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bk object 198"/>
          <p:cNvSpPr/>
          <p:nvPr/>
        </p:nvSpPr>
        <p:spPr>
          <a:xfrm>
            <a:off x="228600" y="545084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4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bk object 199"/>
          <p:cNvSpPr/>
          <p:nvPr/>
        </p:nvSpPr>
        <p:spPr>
          <a:xfrm>
            <a:off x="-1270" y="545084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4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bk object 200"/>
          <p:cNvSpPr/>
          <p:nvPr/>
        </p:nvSpPr>
        <p:spPr>
          <a:xfrm>
            <a:off x="228600" y="5496559"/>
            <a:ext cx="8916670" cy="44450"/>
          </a:xfrm>
          <a:custGeom>
            <a:avLst/>
            <a:gdLst/>
            <a:ahLst/>
            <a:cxnLst/>
            <a:rect l="l" t="t" r="r" b="b"/>
            <a:pathLst>
              <a:path w="8916670" h="44450">
                <a:moveTo>
                  <a:pt x="0" y="44449"/>
                </a:moveTo>
                <a:lnTo>
                  <a:pt x="8916670" y="44449"/>
                </a:lnTo>
                <a:lnTo>
                  <a:pt x="8916670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0D44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bk object 201"/>
          <p:cNvSpPr/>
          <p:nvPr/>
        </p:nvSpPr>
        <p:spPr>
          <a:xfrm>
            <a:off x="-1270" y="5496559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49"/>
                </a:moveTo>
                <a:lnTo>
                  <a:pt x="77470" y="44449"/>
                </a:lnTo>
                <a:lnTo>
                  <a:pt x="77470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0D44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bk object 202"/>
          <p:cNvSpPr/>
          <p:nvPr/>
        </p:nvSpPr>
        <p:spPr>
          <a:xfrm>
            <a:off x="-1270" y="5541009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4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bk object 203"/>
          <p:cNvSpPr/>
          <p:nvPr/>
        </p:nvSpPr>
        <p:spPr>
          <a:xfrm>
            <a:off x="-1270" y="5586729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5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bk object 204"/>
          <p:cNvSpPr/>
          <p:nvPr/>
        </p:nvSpPr>
        <p:spPr>
          <a:xfrm>
            <a:off x="-1270" y="563245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19"/>
                </a:moveTo>
                <a:lnTo>
                  <a:pt x="9146540" y="45719"/>
                </a:lnTo>
                <a:lnTo>
                  <a:pt x="914654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E45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bk object 205"/>
          <p:cNvSpPr/>
          <p:nvPr/>
        </p:nvSpPr>
        <p:spPr>
          <a:xfrm>
            <a:off x="228600" y="567817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19"/>
                </a:moveTo>
                <a:lnTo>
                  <a:pt x="8916670" y="45719"/>
                </a:lnTo>
                <a:lnTo>
                  <a:pt x="89166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E45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bk object 206"/>
          <p:cNvSpPr/>
          <p:nvPr/>
        </p:nvSpPr>
        <p:spPr>
          <a:xfrm>
            <a:off x="-1270" y="567817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E45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bk object 207"/>
          <p:cNvSpPr/>
          <p:nvPr/>
        </p:nvSpPr>
        <p:spPr>
          <a:xfrm>
            <a:off x="228600" y="5723890"/>
            <a:ext cx="8916670" cy="44450"/>
          </a:xfrm>
          <a:custGeom>
            <a:avLst/>
            <a:gdLst/>
            <a:ahLst/>
            <a:cxnLst/>
            <a:rect l="l" t="t" r="r" b="b"/>
            <a:pathLst>
              <a:path w="8916670" h="44450">
                <a:moveTo>
                  <a:pt x="0" y="44450"/>
                </a:moveTo>
                <a:lnTo>
                  <a:pt x="8916670" y="44450"/>
                </a:lnTo>
                <a:lnTo>
                  <a:pt x="89166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E45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bk object 208"/>
          <p:cNvSpPr/>
          <p:nvPr/>
        </p:nvSpPr>
        <p:spPr>
          <a:xfrm>
            <a:off x="-1270" y="5723890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50"/>
                </a:moveTo>
                <a:lnTo>
                  <a:pt x="77470" y="44450"/>
                </a:lnTo>
                <a:lnTo>
                  <a:pt x="774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E45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bk object 209"/>
          <p:cNvSpPr/>
          <p:nvPr/>
        </p:nvSpPr>
        <p:spPr>
          <a:xfrm>
            <a:off x="-1270" y="576834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6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bk object 210"/>
          <p:cNvSpPr/>
          <p:nvPr/>
        </p:nvSpPr>
        <p:spPr>
          <a:xfrm>
            <a:off x="-1270" y="5814059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6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bk object 211"/>
          <p:cNvSpPr/>
          <p:nvPr/>
        </p:nvSpPr>
        <p:spPr>
          <a:xfrm>
            <a:off x="-1270" y="5859779"/>
            <a:ext cx="9146540" cy="44450"/>
          </a:xfrm>
          <a:custGeom>
            <a:avLst/>
            <a:gdLst/>
            <a:ahLst/>
            <a:cxnLst/>
            <a:rect l="l" t="t" r="r" b="b"/>
            <a:pathLst>
              <a:path w="9146540" h="44450">
                <a:moveTo>
                  <a:pt x="0" y="44450"/>
                </a:moveTo>
                <a:lnTo>
                  <a:pt x="9146540" y="44450"/>
                </a:lnTo>
                <a:lnTo>
                  <a:pt x="914654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E46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bk object 212"/>
          <p:cNvSpPr/>
          <p:nvPr/>
        </p:nvSpPr>
        <p:spPr>
          <a:xfrm>
            <a:off x="228600" y="590422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7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bk object 213"/>
          <p:cNvSpPr/>
          <p:nvPr/>
        </p:nvSpPr>
        <p:spPr>
          <a:xfrm>
            <a:off x="-1270" y="590422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7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bk object 214"/>
          <p:cNvSpPr/>
          <p:nvPr/>
        </p:nvSpPr>
        <p:spPr>
          <a:xfrm>
            <a:off x="228600" y="594995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19"/>
                </a:moveTo>
                <a:lnTo>
                  <a:pt x="8916670" y="45719"/>
                </a:lnTo>
                <a:lnTo>
                  <a:pt x="89166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E47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bk object 215"/>
          <p:cNvSpPr/>
          <p:nvPr/>
        </p:nvSpPr>
        <p:spPr>
          <a:xfrm>
            <a:off x="-1270" y="594995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E47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bk object 216"/>
          <p:cNvSpPr/>
          <p:nvPr/>
        </p:nvSpPr>
        <p:spPr>
          <a:xfrm>
            <a:off x="-1270" y="599567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19"/>
                </a:moveTo>
                <a:lnTo>
                  <a:pt x="9146540" y="45719"/>
                </a:lnTo>
                <a:lnTo>
                  <a:pt x="914654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E47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bk object 217"/>
          <p:cNvSpPr/>
          <p:nvPr/>
        </p:nvSpPr>
        <p:spPr>
          <a:xfrm>
            <a:off x="-1270" y="604139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8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bk object 218"/>
          <p:cNvSpPr/>
          <p:nvPr/>
        </p:nvSpPr>
        <p:spPr>
          <a:xfrm>
            <a:off x="-1270" y="6087109"/>
            <a:ext cx="9146540" cy="44450"/>
          </a:xfrm>
          <a:custGeom>
            <a:avLst/>
            <a:gdLst/>
            <a:ahLst/>
            <a:cxnLst/>
            <a:rect l="l" t="t" r="r" b="b"/>
            <a:pathLst>
              <a:path w="9146540" h="44450">
                <a:moveTo>
                  <a:pt x="0" y="44449"/>
                </a:moveTo>
                <a:lnTo>
                  <a:pt x="9146540" y="44449"/>
                </a:lnTo>
                <a:lnTo>
                  <a:pt x="9146540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0E48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bk object 219"/>
          <p:cNvSpPr/>
          <p:nvPr/>
        </p:nvSpPr>
        <p:spPr>
          <a:xfrm>
            <a:off x="228600" y="613155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19"/>
                </a:moveTo>
                <a:lnTo>
                  <a:pt x="8916670" y="45719"/>
                </a:lnTo>
                <a:lnTo>
                  <a:pt x="89166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E48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bk object 220"/>
          <p:cNvSpPr/>
          <p:nvPr/>
        </p:nvSpPr>
        <p:spPr>
          <a:xfrm>
            <a:off x="-1270" y="613155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E48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bk object 221"/>
          <p:cNvSpPr/>
          <p:nvPr/>
        </p:nvSpPr>
        <p:spPr>
          <a:xfrm>
            <a:off x="228600" y="617727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9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bk object 222"/>
          <p:cNvSpPr/>
          <p:nvPr/>
        </p:nvSpPr>
        <p:spPr>
          <a:xfrm>
            <a:off x="-1270" y="617727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9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bk object 223"/>
          <p:cNvSpPr/>
          <p:nvPr/>
        </p:nvSpPr>
        <p:spPr>
          <a:xfrm>
            <a:off x="-1270" y="622300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19"/>
                </a:moveTo>
                <a:lnTo>
                  <a:pt x="9146540" y="45719"/>
                </a:lnTo>
                <a:lnTo>
                  <a:pt x="914654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F49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bk object 224"/>
          <p:cNvSpPr/>
          <p:nvPr/>
        </p:nvSpPr>
        <p:spPr>
          <a:xfrm>
            <a:off x="-1270" y="6268720"/>
            <a:ext cx="9146540" cy="44450"/>
          </a:xfrm>
          <a:custGeom>
            <a:avLst/>
            <a:gdLst/>
            <a:ahLst/>
            <a:cxnLst/>
            <a:rect l="l" t="t" r="r" b="b"/>
            <a:pathLst>
              <a:path w="9146540" h="44450">
                <a:moveTo>
                  <a:pt x="0" y="44449"/>
                </a:moveTo>
                <a:lnTo>
                  <a:pt x="9146540" y="44449"/>
                </a:lnTo>
                <a:lnTo>
                  <a:pt x="9146540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0F49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bk object 225"/>
          <p:cNvSpPr/>
          <p:nvPr/>
        </p:nvSpPr>
        <p:spPr>
          <a:xfrm>
            <a:off x="-1270" y="631317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19"/>
                </a:moveTo>
                <a:lnTo>
                  <a:pt x="9146540" y="45719"/>
                </a:lnTo>
                <a:lnTo>
                  <a:pt x="914654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F49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bk object 226"/>
          <p:cNvSpPr/>
          <p:nvPr/>
        </p:nvSpPr>
        <p:spPr>
          <a:xfrm>
            <a:off x="228600" y="635889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F4A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bk object 227"/>
          <p:cNvSpPr/>
          <p:nvPr/>
        </p:nvSpPr>
        <p:spPr>
          <a:xfrm>
            <a:off x="-1270" y="635889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F4A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bk object 228"/>
          <p:cNvSpPr/>
          <p:nvPr/>
        </p:nvSpPr>
        <p:spPr>
          <a:xfrm>
            <a:off x="228600" y="640460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19"/>
                </a:moveTo>
                <a:lnTo>
                  <a:pt x="8916670" y="45719"/>
                </a:lnTo>
                <a:lnTo>
                  <a:pt x="89166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F4A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bk object 229"/>
          <p:cNvSpPr/>
          <p:nvPr/>
        </p:nvSpPr>
        <p:spPr>
          <a:xfrm>
            <a:off x="-1270" y="640460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F4A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bk object 230"/>
          <p:cNvSpPr/>
          <p:nvPr/>
        </p:nvSpPr>
        <p:spPr>
          <a:xfrm>
            <a:off x="-1270" y="6450329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F4A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bk object 231"/>
          <p:cNvSpPr/>
          <p:nvPr/>
        </p:nvSpPr>
        <p:spPr>
          <a:xfrm>
            <a:off x="-1270" y="6496050"/>
            <a:ext cx="9146540" cy="44450"/>
          </a:xfrm>
          <a:custGeom>
            <a:avLst/>
            <a:gdLst/>
            <a:ahLst/>
            <a:cxnLst/>
            <a:rect l="l" t="t" r="r" b="b"/>
            <a:pathLst>
              <a:path w="9146540" h="44450">
                <a:moveTo>
                  <a:pt x="0" y="44450"/>
                </a:moveTo>
                <a:lnTo>
                  <a:pt x="9146540" y="44450"/>
                </a:lnTo>
                <a:lnTo>
                  <a:pt x="914654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F4B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bk object 232"/>
          <p:cNvSpPr/>
          <p:nvPr/>
        </p:nvSpPr>
        <p:spPr>
          <a:xfrm>
            <a:off x="-1270" y="654050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F4B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bk object 233"/>
          <p:cNvSpPr/>
          <p:nvPr/>
        </p:nvSpPr>
        <p:spPr>
          <a:xfrm>
            <a:off x="228600" y="658621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19"/>
                </a:moveTo>
                <a:lnTo>
                  <a:pt x="8916670" y="45719"/>
                </a:lnTo>
                <a:lnTo>
                  <a:pt x="89166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F4B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bk object 234"/>
          <p:cNvSpPr/>
          <p:nvPr/>
        </p:nvSpPr>
        <p:spPr>
          <a:xfrm>
            <a:off x="-1270" y="658621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F4B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bk object 235"/>
          <p:cNvSpPr/>
          <p:nvPr/>
        </p:nvSpPr>
        <p:spPr>
          <a:xfrm>
            <a:off x="228600" y="663194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19"/>
                </a:moveTo>
                <a:lnTo>
                  <a:pt x="8916670" y="45719"/>
                </a:lnTo>
                <a:lnTo>
                  <a:pt x="89166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F4C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bk object 236"/>
          <p:cNvSpPr/>
          <p:nvPr/>
        </p:nvSpPr>
        <p:spPr>
          <a:xfrm>
            <a:off x="-1270" y="663194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F4C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bk object 237"/>
          <p:cNvSpPr/>
          <p:nvPr/>
        </p:nvSpPr>
        <p:spPr>
          <a:xfrm>
            <a:off x="-1270" y="6677659"/>
            <a:ext cx="9146540" cy="44450"/>
          </a:xfrm>
          <a:custGeom>
            <a:avLst/>
            <a:gdLst/>
            <a:ahLst/>
            <a:cxnLst/>
            <a:rect l="l" t="t" r="r" b="b"/>
            <a:pathLst>
              <a:path w="9146540" h="44450">
                <a:moveTo>
                  <a:pt x="0" y="44450"/>
                </a:moveTo>
                <a:lnTo>
                  <a:pt x="9146540" y="44450"/>
                </a:lnTo>
                <a:lnTo>
                  <a:pt x="914654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F4C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bk object 238"/>
          <p:cNvSpPr/>
          <p:nvPr/>
        </p:nvSpPr>
        <p:spPr>
          <a:xfrm>
            <a:off x="-1270" y="6722109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F4CF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bk object 239"/>
          <p:cNvSpPr/>
          <p:nvPr/>
        </p:nvSpPr>
        <p:spPr>
          <a:xfrm>
            <a:off x="-1270" y="676783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F4D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bk object 240"/>
          <p:cNvSpPr/>
          <p:nvPr/>
        </p:nvSpPr>
        <p:spPr>
          <a:xfrm>
            <a:off x="-1270" y="681355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F4D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bk object 241"/>
          <p:cNvSpPr/>
          <p:nvPr/>
        </p:nvSpPr>
        <p:spPr>
          <a:xfrm>
            <a:off x="-1270" y="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bk object 242"/>
          <p:cNvSpPr/>
          <p:nvPr/>
        </p:nvSpPr>
        <p:spPr>
          <a:xfrm>
            <a:off x="-1270" y="1524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bk object 243"/>
          <p:cNvSpPr/>
          <p:nvPr/>
        </p:nvSpPr>
        <p:spPr>
          <a:xfrm>
            <a:off x="-1270" y="3301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104E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bk object 244"/>
          <p:cNvSpPr/>
          <p:nvPr/>
        </p:nvSpPr>
        <p:spPr>
          <a:xfrm>
            <a:off x="-1270" y="4953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104E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bk object 245"/>
          <p:cNvSpPr/>
          <p:nvPr/>
        </p:nvSpPr>
        <p:spPr>
          <a:xfrm>
            <a:off x="-1270" y="6603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104D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bk object 246"/>
          <p:cNvSpPr/>
          <p:nvPr/>
        </p:nvSpPr>
        <p:spPr>
          <a:xfrm>
            <a:off x="-1270" y="8381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104DF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bk object 247"/>
          <p:cNvSpPr/>
          <p:nvPr/>
        </p:nvSpPr>
        <p:spPr>
          <a:xfrm>
            <a:off x="-1270" y="10033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104D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bk object 248"/>
          <p:cNvSpPr/>
          <p:nvPr/>
        </p:nvSpPr>
        <p:spPr>
          <a:xfrm>
            <a:off x="-1270" y="11811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104C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bk object 249"/>
          <p:cNvSpPr/>
          <p:nvPr/>
        </p:nvSpPr>
        <p:spPr>
          <a:xfrm>
            <a:off x="-1270" y="13462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104C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bk object 250"/>
          <p:cNvSpPr/>
          <p:nvPr/>
        </p:nvSpPr>
        <p:spPr>
          <a:xfrm>
            <a:off x="-1270" y="15112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104C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bk object 251"/>
          <p:cNvSpPr/>
          <p:nvPr/>
        </p:nvSpPr>
        <p:spPr>
          <a:xfrm>
            <a:off x="228600" y="16891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104B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bk object 252"/>
          <p:cNvSpPr/>
          <p:nvPr/>
        </p:nvSpPr>
        <p:spPr>
          <a:xfrm>
            <a:off x="-1270" y="16891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104B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bk object 253"/>
          <p:cNvSpPr/>
          <p:nvPr/>
        </p:nvSpPr>
        <p:spPr>
          <a:xfrm>
            <a:off x="228600" y="18542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104B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bk object 254"/>
          <p:cNvSpPr/>
          <p:nvPr/>
        </p:nvSpPr>
        <p:spPr>
          <a:xfrm>
            <a:off x="-1270" y="18542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104B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bk object 255"/>
          <p:cNvSpPr/>
          <p:nvPr/>
        </p:nvSpPr>
        <p:spPr>
          <a:xfrm>
            <a:off x="228600" y="20320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104B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bk object 256"/>
          <p:cNvSpPr/>
          <p:nvPr/>
        </p:nvSpPr>
        <p:spPr>
          <a:xfrm>
            <a:off x="-1270" y="2032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104B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bk object 257"/>
          <p:cNvSpPr/>
          <p:nvPr/>
        </p:nvSpPr>
        <p:spPr>
          <a:xfrm>
            <a:off x="228600" y="21970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104A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bk object 258"/>
          <p:cNvSpPr/>
          <p:nvPr/>
        </p:nvSpPr>
        <p:spPr>
          <a:xfrm>
            <a:off x="-1270" y="2197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104A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bk object 259"/>
          <p:cNvSpPr/>
          <p:nvPr/>
        </p:nvSpPr>
        <p:spPr>
          <a:xfrm>
            <a:off x="228600" y="23622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104A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bk object 260"/>
          <p:cNvSpPr/>
          <p:nvPr/>
        </p:nvSpPr>
        <p:spPr>
          <a:xfrm>
            <a:off x="-1270" y="23622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104A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bk object 261"/>
          <p:cNvSpPr/>
          <p:nvPr/>
        </p:nvSpPr>
        <p:spPr>
          <a:xfrm>
            <a:off x="228600" y="25400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A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bk object 262"/>
          <p:cNvSpPr/>
          <p:nvPr/>
        </p:nvSpPr>
        <p:spPr>
          <a:xfrm>
            <a:off x="-1270" y="2540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A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bk object 263"/>
          <p:cNvSpPr/>
          <p:nvPr/>
        </p:nvSpPr>
        <p:spPr>
          <a:xfrm>
            <a:off x="228600" y="27050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F4A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bk object 264"/>
          <p:cNvSpPr/>
          <p:nvPr/>
        </p:nvSpPr>
        <p:spPr>
          <a:xfrm>
            <a:off x="-1270" y="2705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F4A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bk object 265"/>
          <p:cNvSpPr/>
          <p:nvPr/>
        </p:nvSpPr>
        <p:spPr>
          <a:xfrm>
            <a:off x="228600" y="28702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F49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bk object 266"/>
          <p:cNvSpPr/>
          <p:nvPr/>
        </p:nvSpPr>
        <p:spPr>
          <a:xfrm>
            <a:off x="-1270" y="28702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F49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bk object 267"/>
          <p:cNvSpPr/>
          <p:nvPr/>
        </p:nvSpPr>
        <p:spPr>
          <a:xfrm>
            <a:off x="-1270" y="30480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9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bk object 268"/>
          <p:cNvSpPr/>
          <p:nvPr/>
        </p:nvSpPr>
        <p:spPr>
          <a:xfrm>
            <a:off x="-1270" y="32130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F49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" name="bk object 269"/>
          <p:cNvSpPr/>
          <p:nvPr/>
        </p:nvSpPr>
        <p:spPr>
          <a:xfrm>
            <a:off x="-1270" y="33782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F48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bk object 270"/>
          <p:cNvSpPr/>
          <p:nvPr/>
        </p:nvSpPr>
        <p:spPr>
          <a:xfrm>
            <a:off x="-1270" y="35560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8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bk object 271"/>
          <p:cNvSpPr/>
          <p:nvPr/>
        </p:nvSpPr>
        <p:spPr>
          <a:xfrm>
            <a:off x="-1270" y="37210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F48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bk object 272"/>
          <p:cNvSpPr/>
          <p:nvPr/>
        </p:nvSpPr>
        <p:spPr>
          <a:xfrm>
            <a:off x="228600" y="38989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7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bk object 273"/>
          <p:cNvSpPr/>
          <p:nvPr/>
        </p:nvSpPr>
        <p:spPr>
          <a:xfrm>
            <a:off x="-1270" y="38989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7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bk object 274"/>
          <p:cNvSpPr/>
          <p:nvPr/>
        </p:nvSpPr>
        <p:spPr>
          <a:xfrm>
            <a:off x="228600" y="40640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7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" name="bk object 275"/>
          <p:cNvSpPr/>
          <p:nvPr/>
        </p:nvSpPr>
        <p:spPr>
          <a:xfrm>
            <a:off x="-1270" y="4064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7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bk object 276"/>
          <p:cNvSpPr/>
          <p:nvPr/>
        </p:nvSpPr>
        <p:spPr>
          <a:xfrm>
            <a:off x="228600" y="42290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F47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bk object 277"/>
          <p:cNvSpPr/>
          <p:nvPr/>
        </p:nvSpPr>
        <p:spPr>
          <a:xfrm>
            <a:off x="-1270" y="42290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F47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bk object 278"/>
          <p:cNvSpPr/>
          <p:nvPr/>
        </p:nvSpPr>
        <p:spPr>
          <a:xfrm>
            <a:off x="228600" y="44069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6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bk object 279"/>
          <p:cNvSpPr/>
          <p:nvPr/>
        </p:nvSpPr>
        <p:spPr>
          <a:xfrm>
            <a:off x="-1270" y="44069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6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bk object 280"/>
          <p:cNvSpPr/>
          <p:nvPr/>
        </p:nvSpPr>
        <p:spPr>
          <a:xfrm>
            <a:off x="228600" y="45720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F46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bk object 281"/>
          <p:cNvSpPr/>
          <p:nvPr/>
        </p:nvSpPr>
        <p:spPr>
          <a:xfrm>
            <a:off x="-1270" y="45720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F46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bk object 282"/>
          <p:cNvSpPr/>
          <p:nvPr/>
        </p:nvSpPr>
        <p:spPr>
          <a:xfrm>
            <a:off x="228600" y="47498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6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bk object 283"/>
          <p:cNvSpPr/>
          <p:nvPr/>
        </p:nvSpPr>
        <p:spPr>
          <a:xfrm>
            <a:off x="-1270" y="47498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6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" name="bk object 284"/>
          <p:cNvSpPr/>
          <p:nvPr/>
        </p:nvSpPr>
        <p:spPr>
          <a:xfrm>
            <a:off x="228600" y="49149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5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" name="bk object 285"/>
          <p:cNvSpPr/>
          <p:nvPr/>
        </p:nvSpPr>
        <p:spPr>
          <a:xfrm>
            <a:off x="-1270" y="49149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5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bk object 286"/>
          <p:cNvSpPr/>
          <p:nvPr/>
        </p:nvSpPr>
        <p:spPr>
          <a:xfrm>
            <a:off x="228600" y="50800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E45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bk object 287"/>
          <p:cNvSpPr/>
          <p:nvPr/>
        </p:nvSpPr>
        <p:spPr>
          <a:xfrm>
            <a:off x="-1270" y="50800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E45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bk object 288"/>
          <p:cNvSpPr/>
          <p:nvPr/>
        </p:nvSpPr>
        <p:spPr>
          <a:xfrm>
            <a:off x="228600" y="52578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5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bk object 289"/>
          <p:cNvSpPr/>
          <p:nvPr/>
        </p:nvSpPr>
        <p:spPr>
          <a:xfrm>
            <a:off x="-1270" y="52578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5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bk object 290"/>
          <p:cNvSpPr/>
          <p:nvPr/>
        </p:nvSpPr>
        <p:spPr>
          <a:xfrm>
            <a:off x="-1270" y="54229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5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" name="bk object 291"/>
          <p:cNvSpPr/>
          <p:nvPr/>
        </p:nvSpPr>
        <p:spPr>
          <a:xfrm>
            <a:off x="-1270" y="56006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4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bk object 292"/>
          <p:cNvSpPr/>
          <p:nvPr/>
        </p:nvSpPr>
        <p:spPr>
          <a:xfrm>
            <a:off x="-1270" y="57658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4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bk object 293"/>
          <p:cNvSpPr/>
          <p:nvPr/>
        </p:nvSpPr>
        <p:spPr>
          <a:xfrm>
            <a:off x="-1270" y="59309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4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bk object 294"/>
          <p:cNvSpPr/>
          <p:nvPr/>
        </p:nvSpPr>
        <p:spPr>
          <a:xfrm>
            <a:off x="-1270" y="61086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3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" name="bk object 295"/>
          <p:cNvSpPr/>
          <p:nvPr/>
        </p:nvSpPr>
        <p:spPr>
          <a:xfrm>
            <a:off x="228600" y="62738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3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" name="bk object 296"/>
          <p:cNvSpPr/>
          <p:nvPr/>
        </p:nvSpPr>
        <p:spPr>
          <a:xfrm>
            <a:off x="-1270" y="62738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3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" name="bk object 297"/>
          <p:cNvSpPr/>
          <p:nvPr/>
        </p:nvSpPr>
        <p:spPr>
          <a:xfrm>
            <a:off x="228600" y="64389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3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bk object 298"/>
          <p:cNvSpPr/>
          <p:nvPr/>
        </p:nvSpPr>
        <p:spPr>
          <a:xfrm>
            <a:off x="-1270" y="64389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3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" name="bk object 299"/>
          <p:cNvSpPr/>
          <p:nvPr/>
        </p:nvSpPr>
        <p:spPr>
          <a:xfrm>
            <a:off x="228600" y="66166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2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" name="bk object 300"/>
          <p:cNvSpPr/>
          <p:nvPr/>
        </p:nvSpPr>
        <p:spPr>
          <a:xfrm>
            <a:off x="-1270" y="66166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2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" name="bk object 301"/>
          <p:cNvSpPr/>
          <p:nvPr/>
        </p:nvSpPr>
        <p:spPr>
          <a:xfrm>
            <a:off x="228600" y="67818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2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bk object 302"/>
          <p:cNvSpPr/>
          <p:nvPr/>
        </p:nvSpPr>
        <p:spPr>
          <a:xfrm>
            <a:off x="-1270" y="67818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2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bk object 303"/>
          <p:cNvSpPr/>
          <p:nvPr/>
        </p:nvSpPr>
        <p:spPr>
          <a:xfrm>
            <a:off x="228600" y="69595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2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bk object 304"/>
          <p:cNvSpPr/>
          <p:nvPr/>
        </p:nvSpPr>
        <p:spPr>
          <a:xfrm>
            <a:off x="-1270" y="69595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2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" name="bk object 305"/>
          <p:cNvSpPr/>
          <p:nvPr/>
        </p:nvSpPr>
        <p:spPr>
          <a:xfrm>
            <a:off x="228600" y="71246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1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" name="bk object 306"/>
          <p:cNvSpPr/>
          <p:nvPr/>
        </p:nvSpPr>
        <p:spPr>
          <a:xfrm>
            <a:off x="-1270" y="71246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1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" name="bk object 307"/>
          <p:cNvSpPr/>
          <p:nvPr/>
        </p:nvSpPr>
        <p:spPr>
          <a:xfrm>
            <a:off x="228600" y="72898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1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" name="bk object 308"/>
          <p:cNvSpPr/>
          <p:nvPr/>
        </p:nvSpPr>
        <p:spPr>
          <a:xfrm>
            <a:off x="-1270" y="72898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1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" name="bk object 309"/>
          <p:cNvSpPr/>
          <p:nvPr/>
        </p:nvSpPr>
        <p:spPr>
          <a:xfrm>
            <a:off x="228600" y="74675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41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" name="bk object 310"/>
          <p:cNvSpPr/>
          <p:nvPr/>
        </p:nvSpPr>
        <p:spPr>
          <a:xfrm>
            <a:off x="-1270" y="74675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41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" name="bk object 311"/>
          <p:cNvSpPr/>
          <p:nvPr/>
        </p:nvSpPr>
        <p:spPr>
          <a:xfrm>
            <a:off x="-1270" y="76326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D40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" name="bk object 312"/>
          <p:cNvSpPr/>
          <p:nvPr/>
        </p:nvSpPr>
        <p:spPr>
          <a:xfrm>
            <a:off x="-1270" y="78105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40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" name="bk object 313"/>
          <p:cNvSpPr/>
          <p:nvPr/>
        </p:nvSpPr>
        <p:spPr>
          <a:xfrm>
            <a:off x="-1270" y="79755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40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" name="bk object 314"/>
          <p:cNvSpPr/>
          <p:nvPr/>
        </p:nvSpPr>
        <p:spPr>
          <a:xfrm>
            <a:off x="-1270" y="81406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D40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" name="bk object 315"/>
          <p:cNvSpPr/>
          <p:nvPr/>
        </p:nvSpPr>
        <p:spPr>
          <a:xfrm>
            <a:off x="-1270" y="83185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3F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" name="bk object 316"/>
          <p:cNvSpPr/>
          <p:nvPr/>
        </p:nvSpPr>
        <p:spPr>
          <a:xfrm>
            <a:off x="228600" y="84836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3F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" name="bk object 317"/>
          <p:cNvSpPr/>
          <p:nvPr/>
        </p:nvSpPr>
        <p:spPr>
          <a:xfrm>
            <a:off x="-1270" y="84836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3F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" name="bk object 318"/>
          <p:cNvSpPr/>
          <p:nvPr/>
        </p:nvSpPr>
        <p:spPr>
          <a:xfrm>
            <a:off x="228600" y="86486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D3F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" name="bk object 319"/>
          <p:cNvSpPr/>
          <p:nvPr/>
        </p:nvSpPr>
        <p:spPr>
          <a:xfrm>
            <a:off x="-1270" y="86486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D3F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" name="bk object 320"/>
          <p:cNvSpPr/>
          <p:nvPr/>
        </p:nvSpPr>
        <p:spPr>
          <a:xfrm>
            <a:off x="228600" y="88265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3E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" name="bk object 321"/>
          <p:cNvSpPr/>
          <p:nvPr/>
        </p:nvSpPr>
        <p:spPr>
          <a:xfrm>
            <a:off x="-1270" y="88265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3E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" name="bk object 322"/>
          <p:cNvSpPr/>
          <p:nvPr/>
        </p:nvSpPr>
        <p:spPr>
          <a:xfrm>
            <a:off x="228600" y="89916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3E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" name="bk object 323"/>
          <p:cNvSpPr/>
          <p:nvPr/>
        </p:nvSpPr>
        <p:spPr>
          <a:xfrm>
            <a:off x="-1270" y="89916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3E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" name="bk object 324"/>
          <p:cNvSpPr/>
          <p:nvPr/>
        </p:nvSpPr>
        <p:spPr>
          <a:xfrm>
            <a:off x="228600" y="91566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D3E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" name="bk object 325"/>
          <p:cNvSpPr/>
          <p:nvPr/>
        </p:nvSpPr>
        <p:spPr>
          <a:xfrm>
            <a:off x="-1270" y="91566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D3E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" name="bk object 326"/>
          <p:cNvSpPr/>
          <p:nvPr/>
        </p:nvSpPr>
        <p:spPr>
          <a:xfrm>
            <a:off x="228600" y="93345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3D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" name="bk object 327"/>
          <p:cNvSpPr/>
          <p:nvPr/>
        </p:nvSpPr>
        <p:spPr>
          <a:xfrm>
            <a:off x="-1270" y="93345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3D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" name="bk object 328"/>
          <p:cNvSpPr/>
          <p:nvPr/>
        </p:nvSpPr>
        <p:spPr>
          <a:xfrm>
            <a:off x="228600" y="94996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D3D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" name="bk object 329"/>
          <p:cNvSpPr/>
          <p:nvPr/>
        </p:nvSpPr>
        <p:spPr>
          <a:xfrm>
            <a:off x="-1270" y="94996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D3D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" name="bk object 330"/>
          <p:cNvSpPr/>
          <p:nvPr/>
        </p:nvSpPr>
        <p:spPr>
          <a:xfrm>
            <a:off x="228600" y="96773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3D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" name="bk object 331"/>
          <p:cNvSpPr/>
          <p:nvPr/>
        </p:nvSpPr>
        <p:spPr>
          <a:xfrm>
            <a:off x="-1270" y="96773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3D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" name="bk object 332"/>
          <p:cNvSpPr/>
          <p:nvPr/>
        </p:nvSpPr>
        <p:spPr>
          <a:xfrm>
            <a:off x="-1270" y="98425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C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" name="bk object 333"/>
          <p:cNvSpPr/>
          <p:nvPr/>
        </p:nvSpPr>
        <p:spPr>
          <a:xfrm>
            <a:off x="-1270" y="100076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C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" name="bk object 334"/>
          <p:cNvSpPr/>
          <p:nvPr/>
        </p:nvSpPr>
        <p:spPr>
          <a:xfrm>
            <a:off x="-1270" y="101853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C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" name="bk object 335"/>
          <p:cNvSpPr/>
          <p:nvPr/>
        </p:nvSpPr>
        <p:spPr>
          <a:xfrm>
            <a:off x="-1270" y="103505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C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" name="bk object 336"/>
          <p:cNvSpPr/>
          <p:nvPr/>
        </p:nvSpPr>
        <p:spPr>
          <a:xfrm>
            <a:off x="-1270" y="105283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B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" name="bk object 337"/>
          <p:cNvSpPr/>
          <p:nvPr/>
        </p:nvSpPr>
        <p:spPr>
          <a:xfrm>
            <a:off x="-1270" y="106933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B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" name="bk object 338"/>
          <p:cNvSpPr/>
          <p:nvPr/>
        </p:nvSpPr>
        <p:spPr>
          <a:xfrm>
            <a:off x="228600" y="108585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B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" name="bk object 339"/>
          <p:cNvSpPr/>
          <p:nvPr/>
        </p:nvSpPr>
        <p:spPr>
          <a:xfrm>
            <a:off x="-1270" y="108585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B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" name="bk object 340"/>
          <p:cNvSpPr/>
          <p:nvPr/>
        </p:nvSpPr>
        <p:spPr>
          <a:xfrm>
            <a:off x="228600" y="110363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A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" name="bk object 341"/>
          <p:cNvSpPr/>
          <p:nvPr/>
        </p:nvSpPr>
        <p:spPr>
          <a:xfrm>
            <a:off x="-1270" y="110363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A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" name="bk object 342"/>
          <p:cNvSpPr/>
          <p:nvPr/>
        </p:nvSpPr>
        <p:spPr>
          <a:xfrm>
            <a:off x="228600" y="112013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A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" name="bk object 343"/>
          <p:cNvSpPr/>
          <p:nvPr/>
        </p:nvSpPr>
        <p:spPr>
          <a:xfrm>
            <a:off x="-1270" y="112013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A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" name="bk object 344"/>
          <p:cNvSpPr/>
          <p:nvPr/>
        </p:nvSpPr>
        <p:spPr>
          <a:xfrm>
            <a:off x="228600" y="113665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A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" name="bk object 345"/>
          <p:cNvSpPr/>
          <p:nvPr/>
        </p:nvSpPr>
        <p:spPr>
          <a:xfrm>
            <a:off x="-1270" y="113665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A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" name="bk object 346"/>
          <p:cNvSpPr/>
          <p:nvPr/>
        </p:nvSpPr>
        <p:spPr>
          <a:xfrm>
            <a:off x="228600" y="115443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9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" name="bk object 347"/>
          <p:cNvSpPr/>
          <p:nvPr/>
        </p:nvSpPr>
        <p:spPr>
          <a:xfrm>
            <a:off x="-1270" y="115443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9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" name="bk object 348"/>
          <p:cNvSpPr/>
          <p:nvPr/>
        </p:nvSpPr>
        <p:spPr>
          <a:xfrm>
            <a:off x="228600" y="117093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9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" name="bk object 349"/>
          <p:cNvSpPr/>
          <p:nvPr/>
        </p:nvSpPr>
        <p:spPr>
          <a:xfrm>
            <a:off x="-1270" y="117093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9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" name="bk object 350"/>
          <p:cNvSpPr/>
          <p:nvPr/>
        </p:nvSpPr>
        <p:spPr>
          <a:xfrm>
            <a:off x="228600" y="118745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9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" name="bk object 351"/>
          <p:cNvSpPr/>
          <p:nvPr/>
        </p:nvSpPr>
        <p:spPr>
          <a:xfrm>
            <a:off x="-1270" y="118745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9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" name="bk object 352"/>
          <p:cNvSpPr/>
          <p:nvPr/>
        </p:nvSpPr>
        <p:spPr>
          <a:xfrm>
            <a:off x="228600" y="120523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8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" name="bk object 353"/>
          <p:cNvSpPr/>
          <p:nvPr/>
        </p:nvSpPr>
        <p:spPr>
          <a:xfrm>
            <a:off x="-1270" y="120523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8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" name="bk object 354"/>
          <p:cNvSpPr/>
          <p:nvPr/>
        </p:nvSpPr>
        <p:spPr>
          <a:xfrm>
            <a:off x="-1270" y="122173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C38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" name="bk object 355"/>
          <p:cNvSpPr/>
          <p:nvPr/>
        </p:nvSpPr>
        <p:spPr>
          <a:xfrm>
            <a:off x="-1270" y="123951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8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" name="bk object 356"/>
          <p:cNvSpPr/>
          <p:nvPr/>
        </p:nvSpPr>
        <p:spPr>
          <a:xfrm>
            <a:off x="-1270" y="125603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7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" name="bk object 357"/>
          <p:cNvSpPr/>
          <p:nvPr/>
        </p:nvSpPr>
        <p:spPr>
          <a:xfrm>
            <a:off x="-1270" y="127253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B37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" name="bk object 358"/>
          <p:cNvSpPr/>
          <p:nvPr/>
        </p:nvSpPr>
        <p:spPr>
          <a:xfrm>
            <a:off x="-1270" y="129031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7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" name="bk object 359"/>
          <p:cNvSpPr/>
          <p:nvPr/>
        </p:nvSpPr>
        <p:spPr>
          <a:xfrm>
            <a:off x="228600" y="130683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B37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" name="bk object 360"/>
          <p:cNvSpPr/>
          <p:nvPr/>
        </p:nvSpPr>
        <p:spPr>
          <a:xfrm>
            <a:off x="-1270" y="130683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B37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" name="bk object 361"/>
          <p:cNvSpPr/>
          <p:nvPr/>
        </p:nvSpPr>
        <p:spPr>
          <a:xfrm>
            <a:off x="228600" y="132461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6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" name="bk object 362"/>
          <p:cNvSpPr/>
          <p:nvPr/>
        </p:nvSpPr>
        <p:spPr>
          <a:xfrm>
            <a:off x="-1270" y="132461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6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" name="bk object 363"/>
          <p:cNvSpPr/>
          <p:nvPr/>
        </p:nvSpPr>
        <p:spPr>
          <a:xfrm>
            <a:off x="228600" y="134111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6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" name="bk object 364"/>
          <p:cNvSpPr/>
          <p:nvPr/>
        </p:nvSpPr>
        <p:spPr>
          <a:xfrm>
            <a:off x="-1270" y="134111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6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" name="bk object 365"/>
          <p:cNvSpPr/>
          <p:nvPr/>
        </p:nvSpPr>
        <p:spPr>
          <a:xfrm>
            <a:off x="228600" y="135763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B36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" name="bk object 366"/>
          <p:cNvSpPr/>
          <p:nvPr/>
        </p:nvSpPr>
        <p:spPr>
          <a:xfrm>
            <a:off x="-1270" y="135763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B36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" name="bk object 367"/>
          <p:cNvSpPr/>
          <p:nvPr/>
        </p:nvSpPr>
        <p:spPr>
          <a:xfrm>
            <a:off x="228600" y="137541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5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" name="bk object 368"/>
          <p:cNvSpPr/>
          <p:nvPr/>
        </p:nvSpPr>
        <p:spPr>
          <a:xfrm>
            <a:off x="-1270" y="137541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5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" name="bk object 369"/>
          <p:cNvSpPr/>
          <p:nvPr/>
        </p:nvSpPr>
        <p:spPr>
          <a:xfrm>
            <a:off x="228600" y="139191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5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" name="bk object 370"/>
          <p:cNvSpPr/>
          <p:nvPr/>
        </p:nvSpPr>
        <p:spPr>
          <a:xfrm>
            <a:off x="-1270" y="139191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5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" name="bk object 371"/>
          <p:cNvSpPr/>
          <p:nvPr/>
        </p:nvSpPr>
        <p:spPr>
          <a:xfrm>
            <a:off x="228600" y="140843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B35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" name="bk object 372"/>
          <p:cNvSpPr/>
          <p:nvPr/>
        </p:nvSpPr>
        <p:spPr>
          <a:xfrm>
            <a:off x="-1270" y="140843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B35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" name="bk object 373"/>
          <p:cNvSpPr/>
          <p:nvPr/>
        </p:nvSpPr>
        <p:spPr>
          <a:xfrm>
            <a:off x="228600" y="142621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4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" name="bk object 374"/>
          <p:cNvSpPr/>
          <p:nvPr/>
        </p:nvSpPr>
        <p:spPr>
          <a:xfrm>
            <a:off x="-1270" y="142621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4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" name="bk object 375"/>
          <p:cNvSpPr/>
          <p:nvPr/>
        </p:nvSpPr>
        <p:spPr>
          <a:xfrm>
            <a:off x="-1270" y="144271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4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" name="bk object 376"/>
          <p:cNvSpPr/>
          <p:nvPr/>
        </p:nvSpPr>
        <p:spPr>
          <a:xfrm>
            <a:off x="-1270" y="145923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B34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" name="bk object 377"/>
          <p:cNvSpPr/>
          <p:nvPr/>
        </p:nvSpPr>
        <p:spPr>
          <a:xfrm>
            <a:off x="-1270" y="147701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3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" name="bk object 378"/>
          <p:cNvSpPr/>
          <p:nvPr/>
        </p:nvSpPr>
        <p:spPr>
          <a:xfrm>
            <a:off x="-1270" y="149351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3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" name="bk object 379"/>
          <p:cNvSpPr/>
          <p:nvPr/>
        </p:nvSpPr>
        <p:spPr>
          <a:xfrm>
            <a:off x="-1270" y="151130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3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" name="bk object 380"/>
          <p:cNvSpPr/>
          <p:nvPr/>
        </p:nvSpPr>
        <p:spPr>
          <a:xfrm>
            <a:off x="-1270" y="152781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3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" name="bk object 381"/>
          <p:cNvSpPr/>
          <p:nvPr/>
        </p:nvSpPr>
        <p:spPr>
          <a:xfrm>
            <a:off x="228600" y="154431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3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" name="bk object 382"/>
          <p:cNvSpPr/>
          <p:nvPr/>
        </p:nvSpPr>
        <p:spPr>
          <a:xfrm>
            <a:off x="-1270" y="154431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3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3" name="bk object 383"/>
          <p:cNvSpPr/>
          <p:nvPr/>
        </p:nvSpPr>
        <p:spPr>
          <a:xfrm>
            <a:off x="228600" y="156210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3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4" name="bk object 384"/>
          <p:cNvSpPr/>
          <p:nvPr/>
        </p:nvSpPr>
        <p:spPr>
          <a:xfrm>
            <a:off x="-1270" y="15621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3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5" name="bk object 385"/>
          <p:cNvSpPr/>
          <p:nvPr/>
        </p:nvSpPr>
        <p:spPr>
          <a:xfrm>
            <a:off x="228600" y="157861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3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" name="bk object 386"/>
          <p:cNvSpPr/>
          <p:nvPr/>
        </p:nvSpPr>
        <p:spPr>
          <a:xfrm>
            <a:off x="-1270" y="157861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3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7" name="bk object 387"/>
          <p:cNvSpPr/>
          <p:nvPr/>
        </p:nvSpPr>
        <p:spPr>
          <a:xfrm>
            <a:off x="228600" y="159638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1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" name="bk object 388"/>
          <p:cNvSpPr/>
          <p:nvPr/>
        </p:nvSpPr>
        <p:spPr>
          <a:xfrm>
            <a:off x="-1270" y="159638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1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" name="bk object 389"/>
          <p:cNvSpPr/>
          <p:nvPr/>
        </p:nvSpPr>
        <p:spPr>
          <a:xfrm>
            <a:off x="228600" y="161290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1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" name="bk object 390"/>
          <p:cNvSpPr/>
          <p:nvPr/>
        </p:nvSpPr>
        <p:spPr>
          <a:xfrm>
            <a:off x="-1270" y="16129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1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1" name="bk object 391"/>
          <p:cNvSpPr/>
          <p:nvPr/>
        </p:nvSpPr>
        <p:spPr>
          <a:xfrm>
            <a:off x="228600" y="162941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1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" name="bk object 392"/>
          <p:cNvSpPr/>
          <p:nvPr/>
        </p:nvSpPr>
        <p:spPr>
          <a:xfrm>
            <a:off x="-1270" y="162941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1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3" name="bk object 393"/>
          <p:cNvSpPr/>
          <p:nvPr/>
        </p:nvSpPr>
        <p:spPr>
          <a:xfrm>
            <a:off x="228600" y="164718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0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4" name="bk object 394"/>
          <p:cNvSpPr/>
          <p:nvPr/>
        </p:nvSpPr>
        <p:spPr>
          <a:xfrm>
            <a:off x="-1270" y="164718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0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5" name="bk object 395"/>
          <p:cNvSpPr/>
          <p:nvPr/>
        </p:nvSpPr>
        <p:spPr>
          <a:xfrm>
            <a:off x="228600" y="166370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6" name="bk object 396"/>
          <p:cNvSpPr/>
          <p:nvPr/>
        </p:nvSpPr>
        <p:spPr>
          <a:xfrm>
            <a:off x="-1270" y="16637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7" name="bk object 397"/>
          <p:cNvSpPr/>
          <p:nvPr/>
        </p:nvSpPr>
        <p:spPr>
          <a:xfrm>
            <a:off x="-1270" y="168021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0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8" name="bk object 398"/>
          <p:cNvSpPr/>
          <p:nvPr/>
        </p:nvSpPr>
        <p:spPr>
          <a:xfrm>
            <a:off x="-1270" y="169798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2F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" name="bk object 399"/>
          <p:cNvSpPr/>
          <p:nvPr/>
        </p:nvSpPr>
        <p:spPr>
          <a:xfrm>
            <a:off x="-1270" y="171450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2F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" name="bk object 400"/>
          <p:cNvSpPr/>
          <p:nvPr/>
        </p:nvSpPr>
        <p:spPr>
          <a:xfrm>
            <a:off x="-1270" y="173101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2F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1" name="bk object 401"/>
          <p:cNvSpPr/>
          <p:nvPr/>
        </p:nvSpPr>
        <p:spPr>
          <a:xfrm>
            <a:off x="-1270" y="174878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E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" name="bk object 402"/>
          <p:cNvSpPr/>
          <p:nvPr/>
        </p:nvSpPr>
        <p:spPr>
          <a:xfrm>
            <a:off x="228600" y="176530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2E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" name="bk object 403"/>
          <p:cNvSpPr/>
          <p:nvPr/>
        </p:nvSpPr>
        <p:spPr>
          <a:xfrm>
            <a:off x="-1270" y="176530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2E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4" name="bk object 404"/>
          <p:cNvSpPr/>
          <p:nvPr/>
        </p:nvSpPr>
        <p:spPr>
          <a:xfrm>
            <a:off x="228600" y="178307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E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" name="bk object 405"/>
          <p:cNvSpPr/>
          <p:nvPr/>
        </p:nvSpPr>
        <p:spPr>
          <a:xfrm>
            <a:off x="-1270" y="178307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E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6" name="bk object 406"/>
          <p:cNvSpPr/>
          <p:nvPr/>
        </p:nvSpPr>
        <p:spPr>
          <a:xfrm>
            <a:off x="228600" y="179958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E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7" name="bk object 407"/>
          <p:cNvSpPr/>
          <p:nvPr/>
        </p:nvSpPr>
        <p:spPr>
          <a:xfrm>
            <a:off x="-1270" y="179958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E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8" name="bk object 408"/>
          <p:cNvSpPr/>
          <p:nvPr/>
        </p:nvSpPr>
        <p:spPr>
          <a:xfrm>
            <a:off x="228600" y="181610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2D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9" name="bk object 409"/>
          <p:cNvSpPr/>
          <p:nvPr/>
        </p:nvSpPr>
        <p:spPr>
          <a:xfrm>
            <a:off x="-1270" y="181610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2D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0" name="bk object 410"/>
          <p:cNvSpPr/>
          <p:nvPr/>
        </p:nvSpPr>
        <p:spPr>
          <a:xfrm>
            <a:off x="228600" y="183387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D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1" name="bk object 411"/>
          <p:cNvSpPr/>
          <p:nvPr/>
        </p:nvSpPr>
        <p:spPr>
          <a:xfrm>
            <a:off x="-1270" y="183387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D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2" name="bk object 412"/>
          <p:cNvSpPr/>
          <p:nvPr/>
        </p:nvSpPr>
        <p:spPr>
          <a:xfrm>
            <a:off x="228600" y="185038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92D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3" name="bk object 413"/>
          <p:cNvSpPr/>
          <p:nvPr/>
        </p:nvSpPr>
        <p:spPr>
          <a:xfrm>
            <a:off x="-1270" y="185038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92D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4" name="bk object 414"/>
          <p:cNvSpPr/>
          <p:nvPr/>
        </p:nvSpPr>
        <p:spPr>
          <a:xfrm>
            <a:off x="228600" y="186817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C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5" name="bk object 415"/>
          <p:cNvSpPr/>
          <p:nvPr/>
        </p:nvSpPr>
        <p:spPr>
          <a:xfrm>
            <a:off x="-1270" y="186817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C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6" name="bk object 416"/>
          <p:cNvSpPr/>
          <p:nvPr/>
        </p:nvSpPr>
        <p:spPr>
          <a:xfrm>
            <a:off x="228600" y="188467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C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7" name="bk object 417"/>
          <p:cNvSpPr/>
          <p:nvPr/>
        </p:nvSpPr>
        <p:spPr>
          <a:xfrm>
            <a:off x="-1270" y="188467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C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8" name="bk object 418"/>
          <p:cNvSpPr/>
          <p:nvPr/>
        </p:nvSpPr>
        <p:spPr>
          <a:xfrm>
            <a:off x="-1270" y="190118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92C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9" name="bk object 419"/>
          <p:cNvSpPr/>
          <p:nvPr/>
        </p:nvSpPr>
        <p:spPr>
          <a:xfrm>
            <a:off x="-1270" y="191897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B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0" name="bk object 420"/>
          <p:cNvSpPr/>
          <p:nvPr/>
        </p:nvSpPr>
        <p:spPr>
          <a:xfrm>
            <a:off x="-1270" y="193547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92B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1" name="bk object 421"/>
          <p:cNvSpPr/>
          <p:nvPr/>
        </p:nvSpPr>
        <p:spPr>
          <a:xfrm>
            <a:off x="-1270" y="195326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B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2" name="bk object 422"/>
          <p:cNvSpPr/>
          <p:nvPr/>
        </p:nvSpPr>
        <p:spPr>
          <a:xfrm>
            <a:off x="-1270" y="196977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A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3" name="bk object 423"/>
          <p:cNvSpPr/>
          <p:nvPr/>
        </p:nvSpPr>
        <p:spPr>
          <a:xfrm>
            <a:off x="228600" y="198627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82A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4" name="bk object 424"/>
          <p:cNvSpPr/>
          <p:nvPr/>
        </p:nvSpPr>
        <p:spPr>
          <a:xfrm>
            <a:off x="-1270" y="198627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82A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5" name="bk object 425"/>
          <p:cNvSpPr/>
          <p:nvPr/>
        </p:nvSpPr>
        <p:spPr>
          <a:xfrm>
            <a:off x="228600" y="200406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A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6" name="bk object 426"/>
          <p:cNvSpPr/>
          <p:nvPr/>
        </p:nvSpPr>
        <p:spPr>
          <a:xfrm>
            <a:off x="-1270" y="200406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A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7" name="bk object 427"/>
          <p:cNvSpPr/>
          <p:nvPr/>
        </p:nvSpPr>
        <p:spPr>
          <a:xfrm>
            <a:off x="228600" y="202057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9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8" name="bk object 428"/>
          <p:cNvSpPr/>
          <p:nvPr/>
        </p:nvSpPr>
        <p:spPr>
          <a:xfrm>
            <a:off x="-1270" y="202057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9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9" name="bk object 429"/>
          <p:cNvSpPr/>
          <p:nvPr/>
        </p:nvSpPr>
        <p:spPr>
          <a:xfrm>
            <a:off x="228600" y="203707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829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0" name="bk object 430"/>
          <p:cNvSpPr/>
          <p:nvPr/>
        </p:nvSpPr>
        <p:spPr>
          <a:xfrm>
            <a:off x="-1270" y="203707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829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1" name="bk object 431"/>
          <p:cNvSpPr/>
          <p:nvPr/>
        </p:nvSpPr>
        <p:spPr>
          <a:xfrm>
            <a:off x="228600" y="205486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9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2" name="bk object 432"/>
          <p:cNvSpPr/>
          <p:nvPr/>
        </p:nvSpPr>
        <p:spPr>
          <a:xfrm>
            <a:off x="-1270" y="205486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9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3" name="bk object 433"/>
          <p:cNvSpPr/>
          <p:nvPr/>
        </p:nvSpPr>
        <p:spPr>
          <a:xfrm>
            <a:off x="228600" y="207137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9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4" name="bk object 434"/>
          <p:cNvSpPr/>
          <p:nvPr/>
        </p:nvSpPr>
        <p:spPr>
          <a:xfrm>
            <a:off x="-1270" y="207137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9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5" name="bk object 435"/>
          <p:cNvSpPr/>
          <p:nvPr/>
        </p:nvSpPr>
        <p:spPr>
          <a:xfrm>
            <a:off x="228600" y="208915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8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6" name="bk object 436"/>
          <p:cNvSpPr/>
          <p:nvPr/>
        </p:nvSpPr>
        <p:spPr>
          <a:xfrm>
            <a:off x="-1270" y="208915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8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7" name="bk object 437"/>
          <p:cNvSpPr/>
          <p:nvPr/>
        </p:nvSpPr>
        <p:spPr>
          <a:xfrm>
            <a:off x="228600" y="210566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8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8" name="bk object 438"/>
          <p:cNvSpPr/>
          <p:nvPr/>
        </p:nvSpPr>
        <p:spPr>
          <a:xfrm>
            <a:off x="-1270" y="210566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8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9" name="bk object 439"/>
          <p:cNvSpPr/>
          <p:nvPr/>
        </p:nvSpPr>
        <p:spPr>
          <a:xfrm>
            <a:off x="-1270" y="212217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8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0" name="bk object 440"/>
          <p:cNvSpPr/>
          <p:nvPr/>
        </p:nvSpPr>
        <p:spPr>
          <a:xfrm>
            <a:off x="-1270" y="213995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7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1" name="bk object 441"/>
          <p:cNvSpPr/>
          <p:nvPr/>
        </p:nvSpPr>
        <p:spPr>
          <a:xfrm>
            <a:off x="-1270" y="215646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7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2" name="bk object 442"/>
          <p:cNvSpPr/>
          <p:nvPr/>
        </p:nvSpPr>
        <p:spPr>
          <a:xfrm>
            <a:off x="-1270" y="217423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7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3" name="bk object 443"/>
          <p:cNvSpPr/>
          <p:nvPr/>
        </p:nvSpPr>
        <p:spPr>
          <a:xfrm>
            <a:off x="-1270" y="219075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67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4" name="bk object 444"/>
          <p:cNvSpPr/>
          <p:nvPr/>
        </p:nvSpPr>
        <p:spPr>
          <a:xfrm>
            <a:off x="-1270" y="220726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6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5" name="bk object 445"/>
          <p:cNvSpPr/>
          <p:nvPr/>
        </p:nvSpPr>
        <p:spPr>
          <a:xfrm>
            <a:off x="228600" y="222503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6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6" name="bk object 446"/>
          <p:cNvSpPr/>
          <p:nvPr/>
        </p:nvSpPr>
        <p:spPr>
          <a:xfrm>
            <a:off x="-1270" y="222503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6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7" name="bk object 447"/>
          <p:cNvSpPr/>
          <p:nvPr/>
        </p:nvSpPr>
        <p:spPr>
          <a:xfrm>
            <a:off x="228600" y="224155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5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8" name="bk object 448"/>
          <p:cNvSpPr/>
          <p:nvPr/>
        </p:nvSpPr>
        <p:spPr>
          <a:xfrm>
            <a:off x="-1270" y="224155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5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9" name="bk object 449"/>
          <p:cNvSpPr/>
          <p:nvPr/>
        </p:nvSpPr>
        <p:spPr>
          <a:xfrm>
            <a:off x="228600" y="225806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5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0" name="bk object 450"/>
          <p:cNvSpPr/>
          <p:nvPr/>
        </p:nvSpPr>
        <p:spPr>
          <a:xfrm>
            <a:off x="-1270" y="225806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5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1" name="bk object 451"/>
          <p:cNvSpPr/>
          <p:nvPr/>
        </p:nvSpPr>
        <p:spPr>
          <a:xfrm>
            <a:off x="228600" y="227583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5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2" name="bk object 452"/>
          <p:cNvSpPr/>
          <p:nvPr/>
        </p:nvSpPr>
        <p:spPr>
          <a:xfrm>
            <a:off x="-1270" y="227583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5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3" name="bk object 453"/>
          <p:cNvSpPr/>
          <p:nvPr/>
        </p:nvSpPr>
        <p:spPr>
          <a:xfrm>
            <a:off x="228600" y="229235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4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4" name="bk object 454"/>
          <p:cNvSpPr/>
          <p:nvPr/>
        </p:nvSpPr>
        <p:spPr>
          <a:xfrm>
            <a:off x="-1270" y="229235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4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5" name="bk object 455"/>
          <p:cNvSpPr/>
          <p:nvPr/>
        </p:nvSpPr>
        <p:spPr>
          <a:xfrm>
            <a:off x="228600" y="230886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4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6" name="bk object 456"/>
          <p:cNvSpPr/>
          <p:nvPr/>
        </p:nvSpPr>
        <p:spPr>
          <a:xfrm>
            <a:off x="-1270" y="230886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4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7" name="bk object 457"/>
          <p:cNvSpPr/>
          <p:nvPr/>
        </p:nvSpPr>
        <p:spPr>
          <a:xfrm>
            <a:off x="228600" y="232663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4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8" name="bk object 458"/>
          <p:cNvSpPr/>
          <p:nvPr/>
        </p:nvSpPr>
        <p:spPr>
          <a:xfrm>
            <a:off x="-1270" y="232663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4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9" name="bk object 459"/>
          <p:cNvSpPr/>
          <p:nvPr/>
        </p:nvSpPr>
        <p:spPr>
          <a:xfrm>
            <a:off x="228600" y="234315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4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0" name="bk object 460"/>
          <p:cNvSpPr/>
          <p:nvPr/>
        </p:nvSpPr>
        <p:spPr>
          <a:xfrm>
            <a:off x="-1270" y="234315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4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1" name="bk object 461"/>
          <p:cNvSpPr/>
          <p:nvPr/>
        </p:nvSpPr>
        <p:spPr>
          <a:xfrm>
            <a:off x="-1270" y="236092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3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2" name="bk object 462"/>
          <p:cNvSpPr/>
          <p:nvPr/>
        </p:nvSpPr>
        <p:spPr>
          <a:xfrm>
            <a:off x="-1270" y="237743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3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3" name="bk object 463"/>
          <p:cNvSpPr/>
          <p:nvPr/>
        </p:nvSpPr>
        <p:spPr>
          <a:xfrm>
            <a:off x="-1270" y="239395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3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4" name="bk object 464"/>
          <p:cNvSpPr/>
          <p:nvPr/>
        </p:nvSpPr>
        <p:spPr>
          <a:xfrm>
            <a:off x="-1270" y="241172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2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5" name="bk object 465"/>
          <p:cNvSpPr/>
          <p:nvPr/>
        </p:nvSpPr>
        <p:spPr>
          <a:xfrm>
            <a:off x="-1270" y="242823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722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6" name="bk object 466"/>
          <p:cNvSpPr/>
          <p:nvPr/>
        </p:nvSpPr>
        <p:spPr>
          <a:xfrm>
            <a:off x="228600" y="244602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2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7" name="bk object 467"/>
          <p:cNvSpPr/>
          <p:nvPr/>
        </p:nvSpPr>
        <p:spPr>
          <a:xfrm>
            <a:off x="-1270" y="244602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2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8" name="bk object 468"/>
          <p:cNvSpPr/>
          <p:nvPr/>
        </p:nvSpPr>
        <p:spPr>
          <a:xfrm>
            <a:off x="228600" y="246252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16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9" name="bk object 469"/>
          <p:cNvSpPr/>
          <p:nvPr/>
        </p:nvSpPr>
        <p:spPr>
          <a:xfrm>
            <a:off x="-1270" y="246252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16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0" name="bk object 470"/>
          <p:cNvSpPr/>
          <p:nvPr/>
        </p:nvSpPr>
        <p:spPr>
          <a:xfrm>
            <a:off x="228600" y="247903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621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1" name="bk object 471"/>
          <p:cNvSpPr/>
          <p:nvPr/>
        </p:nvSpPr>
        <p:spPr>
          <a:xfrm>
            <a:off x="-1270" y="247903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621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2" name="bk object 472"/>
          <p:cNvSpPr/>
          <p:nvPr/>
        </p:nvSpPr>
        <p:spPr>
          <a:xfrm>
            <a:off x="228600" y="249682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1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3" name="bk object 473"/>
          <p:cNvSpPr/>
          <p:nvPr/>
        </p:nvSpPr>
        <p:spPr>
          <a:xfrm>
            <a:off x="-1270" y="249682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1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4" name="bk object 474"/>
          <p:cNvSpPr/>
          <p:nvPr/>
        </p:nvSpPr>
        <p:spPr>
          <a:xfrm>
            <a:off x="228600" y="251332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0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5" name="bk object 475"/>
          <p:cNvSpPr/>
          <p:nvPr/>
        </p:nvSpPr>
        <p:spPr>
          <a:xfrm>
            <a:off x="-1270" y="251332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0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6" name="bk object 476"/>
          <p:cNvSpPr/>
          <p:nvPr/>
        </p:nvSpPr>
        <p:spPr>
          <a:xfrm>
            <a:off x="228600" y="252983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620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7" name="bk object 477"/>
          <p:cNvSpPr/>
          <p:nvPr/>
        </p:nvSpPr>
        <p:spPr>
          <a:xfrm>
            <a:off x="-1270" y="252983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620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8" name="bk object 478"/>
          <p:cNvSpPr/>
          <p:nvPr/>
        </p:nvSpPr>
        <p:spPr>
          <a:xfrm>
            <a:off x="228600" y="254762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0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9" name="bk object 479"/>
          <p:cNvSpPr/>
          <p:nvPr/>
        </p:nvSpPr>
        <p:spPr>
          <a:xfrm>
            <a:off x="-1270" y="254762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0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0" name="bk object 480"/>
          <p:cNvSpPr/>
          <p:nvPr/>
        </p:nvSpPr>
        <p:spPr>
          <a:xfrm>
            <a:off x="228600" y="256412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0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1" name="bk object 481"/>
          <p:cNvSpPr/>
          <p:nvPr/>
        </p:nvSpPr>
        <p:spPr>
          <a:xfrm>
            <a:off x="-1270" y="256412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0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2" name="bk object 482"/>
          <p:cNvSpPr/>
          <p:nvPr/>
        </p:nvSpPr>
        <p:spPr>
          <a:xfrm>
            <a:off x="-1270" y="258063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61F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3" name="bk object 483"/>
          <p:cNvSpPr/>
          <p:nvPr/>
        </p:nvSpPr>
        <p:spPr>
          <a:xfrm>
            <a:off x="-1270" y="259842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1F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4" name="bk object 484"/>
          <p:cNvSpPr/>
          <p:nvPr/>
        </p:nvSpPr>
        <p:spPr>
          <a:xfrm>
            <a:off x="-1270" y="261492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61F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5" name="bk object 485"/>
          <p:cNvSpPr/>
          <p:nvPr/>
        </p:nvSpPr>
        <p:spPr>
          <a:xfrm>
            <a:off x="-1270" y="263271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1E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6" name="bk object 486"/>
          <p:cNvSpPr/>
          <p:nvPr/>
        </p:nvSpPr>
        <p:spPr>
          <a:xfrm>
            <a:off x="-1270" y="264922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1E6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7" name="bk object 487"/>
          <p:cNvSpPr/>
          <p:nvPr/>
        </p:nvSpPr>
        <p:spPr>
          <a:xfrm>
            <a:off x="-1270" y="266572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61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8" name="bk object 488"/>
          <p:cNvSpPr/>
          <p:nvPr/>
        </p:nvSpPr>
        <p:spPr>
          <a:xfrm>
            <a:off x="228600" y="268351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1D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9" name="bk object 489"/>
          <p:cNvSpPr/>
          <p:nvPr/>
        </p:nvSpPr>
        <p:spPr>
          <a:xfrm>
            <a:off x="-1270" y="268351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1D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0" name="bk object 490"/>
          <p:cNvSpPr/>
          <p:nvPr/>
        </p:nvSpPr>
        <p:spPr>
          <a:xfrm>
            <a:off x="228600" y="270002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61D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1" name="bk object 491"/>
          <p:cNvSpPr/>
          <p:nvPr/>
        </p:nvSpPr>
        <p:spPr>
          <a:xfrm>
            <a:off x="-1270" y="270002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61D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2" name="bk object 492"/>
          <p:cNvSpPr/>
          <p:nvPr/>
        </p:nvSpPr>
        <p:spPr>
          <a:xfrm>
            <a:off x="228600" y="271780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D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3" name="bk object 493"/>
          <p:cNvSpPr/>
          <p:nvPr/>
        </p:nvSpPr>
        <p:spPr>
          <a:xfrm>
            <a:off x="-1270" y="27178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D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4" name="bk object 494"/>
          <p:cNvSpPr/>
          <p:nvPr/>
        </p:nvSpPr>
        <p:spPr>
          <a:xfrm>
            <a:off x="228600" y="273431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C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5" name="bk object 495"/>
          <p:cNvSpPr/>
          <p:nvPr/>
        </p:nvSpPr>
        <p:spPr>
          <a:xfrm>
            <a:off x="-1270" y="273431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C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6" name="bk object 496"/>
          <p:cNvSpPr/>
          <p:nvPr/>
        </p:nvSpPr>
        <p:spPr>
          <a:xfrm>
            <a:off x="228600" y="275082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C5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7" name="bk object 497"/>
          <p:cNvSpPr/>
          <p:nvPr/>
        </p:nvSpPr>
        <p:spPr>
          <a:xfrm>
            <a:off x="-1270" y="275082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C5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8" name="bk object 498"/>
          <p:cNvSpPr/>
          <p:nvPr/>
        </p:nvSpPr>
        <p:spPr>
          <a:xfrm>
            <a:off x="228600" y="276860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C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9" name="bk object 499"/>
          <p:cNvSpPr/>
          <p:nvPr/>
        </p:nvSpPr>
        <p:spPr>
          <a:xfrm>
            <a:off x="-1270" y="27686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C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0" name="bk object 500"/>
          <p:cNvSpPr/>
          <p:nvPr/>
        </p:nvSpPr>
        <p:spPr>
          <a:xfrm>
            <a:off x="228600" y="278511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B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1" name="bk object 501"/>
          <p:cNvSpPr/>
          <p:nvPr/>
        </p:nvSpPr>
        <p:spPr>
          <a:xfrm>
            <a:off x="-1270" y="278511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B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2" name="bk object 502"/>
          <p:cNvSpPr/>
          <p:nvPr/>
        </p:nvSpPr>
        <p:spPr>
          <a:xfrm>
            <a:off x="228600" y="280162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B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3" name="bk object 503"/>
          <p:cNvSpPr/>
          <p:nvPr/>
        </p:nvSpPr>
        <p:spPr>
          <a:xfrm>
            <a:off x="-1270" y="280162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B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4" name="bk object 504"/>
          <p:cNvSpPr/>
          <p:nvPr/>
        </p:nvSpPr>
        <p:spPr>
          <a:xfrm>
            <a:off x="-1270" y="281940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B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5" name="bk object 505"/>
          <p:cNvSpPr/>
          <p:nvPr/>
        </p:nvSpPr>
        <p:spPr>
          <a:xfrm>
            <a:off x="-1270" y="283591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B5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6" name="bk object 506"/>
          <p:cNvSpPr/>
          <p:nvPr/>
        </p:nvSpPr>
        <p:spPr>
          <a:xfrm>
            <a:off x="-1270" y="285242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A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7" name="bk object 507"/>
          <p:cNvSpPr/>
          <p:nvPr/>
        </p:nvSpPr>
        <p:spPr>
          <a:xfrm>
            <a:off x="-1270" y="287020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A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8" name="bk object 508"/>
          <p:cNvSpPr/>
          <p:nvPr/>
        </p:nvSpPr>
        <p:spPr>
          <a:xfrm>
            <a:off x="-1270" y="288671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A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9" name="bk object 509"/>
          <p:cNvSpPr/>
          <p:nvPr/>
        </p:nvSpPr>
        <p:spPr>
          <a:xfrm>
            <a:off x="228600" y="290448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95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0" name="bk object 510"/>
          <p:cNvSpPr/>
          <p:nvPr/>
        </p:nvSpPr>
        <p:spPr>
          <a:xfrm>
            <a:off x="-1270" y="290448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95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1" name="bk object 511"/>
          <p:cNvSpPr/>
          <p:nvPr/>
        </p:nvSpPr>
        <p:spPr>
          <a:xfrm>
            <a:off x="228600" y="292100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9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2" name="bk object 512"/>
          <p:cNvSpPr/>
          <p:nvPr/>
        </p:nvSpPr>
        <p:spPr>
          <a:xfrm>
            <a:off x="-1270" y="29210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9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3" name="bk object 513"/>
          <p:cNvSpPr/>
          <p:nvPr/>
        </p:nvSpPr>
        <p:spPr>
          <a:xfrm>
            <a:off x="228600" y="293751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9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4" name="bk object 514"/>
          <p:cNvSpPr/>
          <p:nvPr/>
        </p:nvSpPr>
        <p:spPr>
          <a:xfrm>
            <a:off x="-1270" y="293751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9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5" name="bk object 515"/>
          <p:cNvSpPr/>
          <p:nvPr/>
        </p:nvSpPr>
        <p:spPr>
          <a:xfrm>
            <a:off x="228600" y="295528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8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6" name="bk object 516"/>
          <p:cNvSpPr/>
          <p:nvPr/>
        </p:nvSpPr>
        <p:spPr>
          <a:xfrm>
            <a:off x="-1270" y="295528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8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7" name="bk object 517"/>
          <p:cNvSpPr/>
          <p:nvPr/>
        </p:nvSpPr>
        <p:spPr>
          <a:xfrm>
            <a:off x="228600" y="297180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8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8" name="bk object 518"/>
          <p:cNvSpPr/>
          <p:nvPr/>
        </p:nvSpPr>
        <p:spPr>
          <a:xfrm>
            <a:off x="-1270" y="297180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8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9" name="bk object 519"/>
          <p:cNvSpPr/>
          <p:nvPr/>
        </p:nvSpPr>
        <p:spPr>
          <a:xfrm>
            <a:off x="228600" y="298957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84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0" name="bk object 520"/>
          <p:cNvSpPr/>
          <p:nvPr/>
        </p:nvSpPr>
        <p:spPr>
          <a:xfrm>
            <a:off x="-1270" y="298957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84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1" name="bk object 521"/>
          <p:cNvSpPr/>
          <p:nvPr/>
        </p:nvSpPr>
        <p:spPr>
          <a:xfrm>
            <a:off x="228600" y="300608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74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2" name="bk object 522"/>
          <p:cNvSpPr/>
          <p:nvPr/>
        </p:nvSpPr>
        <p:spPr>
          <a:xfrm>
            <a:off x="-1270" y="300608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74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3" name="bk object 523"/>
          <p:cNvSpPr/>
          <p:nvPr/>
        </p:nvSpPr>
        <p:spPr>
          <a:xfrm>
            <a:off x="228600" y="302260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7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4" name="bk object 524"/>
          <p:cNvSpPr/>
          <p:nvPr/>
        </p:nvSpPr>
        <p:spPr>
          <a:xfrm>
            <a:off x="-1270" y="302260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7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5" name="bk object 525"/>
          <p:cNvSpPr/>
          <p:nvPr/>
        </p:nvSpPr>
        <p:spPr>
          <a:xfrm>
            <a:off x="-1270" y="304037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7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6" name="bk object 526"/>
          <p:cNvSpPr/>
          <p:nvPr/>
        </p:nvSpPr>
        <p:spPr>
          <a:xfrm>
            <a:off x="-1270" y="305688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416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7" name="bk object 527"/>
          <p:cNvSpPr/>
          <p:nvPr/>
        </p:nvSpPr>
        <p:spPr>
          <a:xfrm>
            <a:off x="-1270" y="307467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6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8" name="bk object 528"/>
          <p:cNvSpPr/>
          <p:nvPr/>
        </p:nvSpPr>
        <p:spPr>
          <a:xfrm>
            <a:off x="-1270" y="309117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6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9" name="bk object 529"/>
          <p:cNvSpPr/>
          <p:nvPr/>
        </p:nvSpPr>
        <p:spPr>
          <a:xfrm>
            <a:off x="-1270" y="310768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416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0" name="bk object 530"/>
          <p:cNvSpPr/>
          <p:nvPr/>
        </p:nvSpPr>
        <p:spPr>
          <a:xfrm>
            <a:off x="228600" y="312547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5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1" name="bk object 531"/>
          <p:cNvSpPr/>
          <p:nvPr/>
        </p:nvSpPr>
        <p:spPr>
          <a:xfrm>
            <a:off x="-1270" y="312547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5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2" name="bk object 532"/>
          <p:cNvSpPr/>
          <p:nvPr/>
        </p:nvSpPr>
        <p:spPr>
          <a:xfrm>
            <a:off x="228600" y="314197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5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3" name="bk object 533"/>
          <p:cNvSpPr/>
          <p:nvPr/>
        </p:nvSpPr>
        <p:spPr>
          <a:xfrm>
            <a:off x="-1270" y="314197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5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4" name="bk object 534"/>
          <p:cNvSpPr/>
          <p:nvPr/>
        </p:nvSpPr>
        <p:spPr>
          <a:xfrm>
            <a:off x="228600" y="315848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415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5" name="bk object 535"/>
          <p:cNvSpPr/>
          <p:nvPr/>
        </p:nvSpPr>
        <p:spPr>
          <a:xfrm>
            <a:off x="-1270" y="315848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415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6" name="bk object 536"/>
          <p:cNvSpPr/>
          <p:nvPr/>
        </p:nvSpPr>
        <p:spPr>
          <a:xfrm>
            <a:off x="228600" y="317627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4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7" name="bk object 537"/>
          <p:cNvSpPr/>
          <p:nvPr/>
        </p:nvSpPr>
        <p:spPr>
          <a:xfrm>
            <a:off x="-1270" y="317627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4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8" name="bk object 538"/>
          <p:cNvSpPr/>
          <p:nvPr/>
        </p:nvSpPr>
        <p:spPr>
          <a:xfrm>
            <a:off x="228600" y="319277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414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9" name="bk object 539"/>
          <p:cNvSpPr/>
          <p:nvPr/>
        </p:nvSpPr>
        <p:spPr>
          <a:xfrm>
            <a:off x="-1270" y="319277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414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0" name="bk object 540"/>
          <p:cNvSpPr/>
          <p:nvPr/>
        </p:nvSpPr>
        <p:spPr>
          <a:xfrm>
            <a:off x="228600" y="321056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43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1" name="bk object 541"/>
          <p:cNvSpPr/>
          <p:nvPr/>
        </p:nvSpPr>
        <p:spPr>
          <a:xfrm>
            <a:off x="-1270" y="321056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43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2" name="bk object 542"/>
          <p:cNvSpPr/>
          <p:nvPr/>
        </p:nvSpPr>
        <p:spPr>
          <a:xfrm>
            <a:off x="228600" y="322707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3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3" name="bk object 543"/>
          <p:cNvSpPr/>
          <p:nvPr/>
        </p:nvSpPr>
        <p:spPr>
          <a:xfrm>
            <a:off x="-1270" y="322707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3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4" name="bk object 544"/>
          <p:cNvSpPr/>
          <p:nvPr/>
        </p:nvSpPr>
        <p:spPr>
          <a:xfrm>
            <a:off x="228600" y="324357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313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5" name="bk object 545"/>
          <p:cNvSpPr/>
          <p:nvPr/>
        </p:nvSpPr>
        <p:spPr>
          <a:xfrm>
            <a:off x="-1270" y="324357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313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6" name="bk object 546"/>
          <p:cNvSpPr/>
          <p:nvPr/>
        </p:nvSpPr>
        <p:spPr>
          <a:xfrm>
            <a:off x="-1270" y="326135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3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7" name="bk object 547"/>
          <p:cNvSpPr/>
          <p:nvPr/>
        </p:nvSpPr>
        <p:spPr>
          <a:xfrm>
            <a:off x="-1270" y="327787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3123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8" name="bk object 548"/>
          <p:cNvSpPr/>
          <p:nvPr/>
        </p:nvSpPr>
        <p:spPr>
          <a:xfrm>
            <a:off x="-1270" y="329565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2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9" name="bk object 549"/>
          <p:cNvSpPr/>
          <p:nvPr/>
        </p:nvSpPr>
        <p:spPr>
          <a:xfrm>
            <a:off x="-1270" y="331215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2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0" name="bk object 550"/>
          <p:cNvSpPr/>
          <p:nvPr/>
        </p:nvSpPr>
        <p:spPr>
          <a:xfrm>
            <a:off x="-1270" y="332867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312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1" name="bk object 551"/>
          <p:cNvSpPr/>
          <p:nvPr/>
        </p:nvSpPr>
        <p:spPr>
          <a:xfrm>
            <a:off x="-1270" y="334645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1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2" name="bk object 552"/>
          <p:cNvSpPr/>
          <p:nvPr/>
        </p:nvSpPr>
        <p:spPr>
          <a:xfrm>
            <a:off x="228600" y="336295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13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3" name="bk object 553"/>
          <p:cNvSpPr/>
          <p:nvPr/>
        </p:nvSpPr>
        <p:spPr>
          <a:xfrm>
            <a:off x="-1270" y="336295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13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4" name="bk object 554"/>
          <p:cNvSpPr/>
          <p:nvPr/>
        </p:nvSpPr>
        <p:spPr>
          <a:xfrm>
            <a:off x="228600" y="337947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311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5" name="bk object 555"/>
          <p:cNvSpPr/>
          <p:nvPr/>
        </p:nvSpPr>
        <p:spPr>
          <a:xfrm>
            <a:off x="-1270" y="337947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311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6" name="bk object 556"/>
          <p:cNvSpPr/>
          <p:nvPr/>
        </p:nvSpPr>
        <p:spPr>
          <a:xfrm>
            <a:off x="228600" y="339725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03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7" name="bk object 557"/>
          <p:cNvSpPr/>
          <p:nvPr/>
        </p:nvSpPr>
        <p:spPr>
          <a:xfrm>
            <a:off x="-1270" y="339725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03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8" name="bk object 558"/>
          <p:cNvSpPr/>
          <p:nvPr/>
        </p:nvSpPr>
        <p:spPr>
          <a:xfrm>
            <a:off x="228600" y="341375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9" name="bk object 559"/>
          <p:cNvSpPr/>
          <p:nvPr/>
        </p:nvSpPr>
        <p:spPr>
          <a:xfrm>
            <a:off x="-1270" y="341375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0" name="bk object 560"/>
          <p:cNvSpPr/>
          <p:nvPr/>
        </p:nvSpPr>
        <p:spPr>
          <a:xfrm>
            <a:off x="228600" y="343027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20F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1" name="bk object 561"/>
          <p:cNvSpPr/>
          <p:nvPr/>
        </p:nvSpPr>
        <p:spPr>
          <a:xfrm>
            <a:off x="-1270" y="343027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20F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2" name="bk object 562"/>
          <p:cNvSpPr/>
          <p:nvPr/>
        </p:nvSpPr>
        <p:spPr>
          <a:xfrm>
            <a:off x="228600" y="344805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20F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3" name="bk object 563"/>
          <p:cNvSpPr/>
          <p:nvPr/>
        </p:nvSpPr>
        <p:spPr>
          <a:xfrm>
            <a:off x="-1270" y="344805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20F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4" name="bk object 564"/>
          <p:cNvSpPr/>
          <p:nvPr/>
        </p:nvSpPr>
        <p:spPr>
          <a:xfrm>
            <a:off x="228600" y="346455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20F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5" name="bk object 565"/>
          <p:cNvSpPr/>
          <p:nvPr/>
        </p:nvSpPr>
        <p:spPr>
          <a:xfrm>
            <a:off x="-1270" y="346455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20F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6" name="bk object 566"/>
          <p:cNvSpPr/>
          <p:nvPr/>
        </p:nvSpPr>
        <p:spPr>
          <a:xfrm>
            <a:off x="228600" y="348234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2103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7" name="bk object 567"/>
          <p:cNvSpPr/>
          <p:nvPr/>
        </p:nvSpPr>
        <p:spPr>
          <a:xfrm>
            <a:off x="-1270" y="348234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2103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8" name="bk object 568"/>
          <p:cNvSpPr/>
          <p:nvPr/>
        </p:nvSpPr>
        <p:spPr>
          <a:xfrm>
            <a:off x="-1270" y="349885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210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9" name="bk object 569"/>
          <p:cNvSpPr/>
          <p:nvPr/>
        </p:nvSpPr>
        <p:spPr>
          <a:xfrm>
            <a:off x="-1270" y="351535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2103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0" name="bk object 570"/>
          <p:cNvSpPr/>
          <p:nvPr/>
        </p:nvSpPr>
        <p:spPr>
          <a:xfrm>
            <a:off x="-1270" y="353314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211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1" name="bk object 571"/>
          <p:cNvSpPr/>
          <p:nvPr/>
        </p:nvSpPr>
        <p:spPr>
          <a:xfrm>
            <a:off x="-1270" y="354965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211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2" name="bk object 572"/>
          <p:cNvSpPr/>
          <p:nvPr/>
        </p:nvSpPr>
        <p:spPr>
          <a:xfrm>
            <a:off x="-1270" y="356742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211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3" name="bk object 573"/>
          <p:cNvSpPr/>
          <p:nvPr/>
        </p:nvSpPr>
        <p:spPr>
          <a:xfrm>
            <a:off x="228600" y="358394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212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4" name="bk object 574"/>
          <p:cNvSpPr/>
          <p:nvPr/>
        </p:nvSpPr>
        <p:spPr>
          <a:xfrm>
            <a:off x="-1270" y="358394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212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5" name="bk object 575"/>
          <p:cNvSpPr/>
          <p:nvPr/>
        </p:nvSpPr>
        <p:spPr>
          <a:xfrm>
            <a:off x="228600" y="360045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2123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6" name="bk object 576"/>
          <p:cNvSpPr/>
          <p:nvPr/>
        </p:nvSpPr>
        <p:spPr>
          <a:xfrm>
            <a:off x="-1270" y="360045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2123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7" name="bk object 577"/>
          <p:cNvSpPr/>
          <p:nvPr/>
        </p:nvSpPr>
        <p:spPr>
          <a:xfrm>
            <a:off x="228600" y="361822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212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8" name="bk object 578"/>
          <p:cNvSpPr/>
          <p:nvPr/>
        </p:nvSpPr>
        <p:spPr>
          <a:xfrm>
            <a:off x="-1270" y="361822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212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9" name="bk object 579"/>
          <p:cNvSpPr/>
          <p:nvPr/>
        </p:nvSpPr>
        <p:spPr>
          <a:xfrm>
            <a:off x="228600" y="363474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213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0" name="bk object 580"/>
          <p:cNvSpPr/>
          <p:nvPr/>
        </p:nvSpPr>
        <p:spPr>
          <a:xfrm>
            <a:off x="-1270" y="363474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213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1" name="bk object 581"/>
          <p:cNvSpPr/>
          <p:nvPr/>
        </p:nvSpPr>
        <p:spPr>
          <a:xfrm>
            <a:off x="228600" y="365125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213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2" name="bk object 582"/>
          <p:cNvSpPr/>
          <p:nvPr/>
        </p:nvSpPr>
        <p:spPr>
          <a:xfrm>
            <a:off x="-1270" y="365125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213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3" name="bk object 583"/>
          <p:cNvSpPr/>
          <p:nvPr/>
        </p:nvSpPr>
        <p:spPr>
          <a:xfrm>
            <a:off x="228600" y="366902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33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4" name="bk object 584"/>
          <p:cNvSpPr/>
          <p:nvPr/>
        </p:nvSpPr>
        <p:spPr>
          <a:xfrm>
            <a:off x="-1270" y="366902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33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5" name="bk object 585"/>
          <p:cNvSpPr/>
          <p:nvPr/>
        </p:nvSpPr>
        <p:spPr>
          <a:xfrm>
            <a:off x="228600" y="368554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313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6" name="bk object 586"/>
          <p:cNvSpPr/>
          <p:nvPr/>
        </p:nvSpPr>
        <p:spPr>
          <a:xfrm>
            <a:off x="-1270" y="368554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313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7" name="bk object 587"/>
          <p:cNvSpPr/>
          <p:nvPr/>
        </p:nvSpPr>
        <p:spPr>
          <a:xfrm>
            <a:off x="228600" y="370205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314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8" name="bk object 588"/>
          <p:cNvSpPr/>
          <p:nvPr/>
        </p:nvSpPr>
        <p:spPr>
          <a:xfrm>
            <a:off x="-1270" y="370205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314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9" name="bk object 589"/>
          <p:cNvSpPr/>
          <p:nvPr/>
        </p:nvSpPr>
        <p:spPr>
          <a:xfrm>
            <a:off x="-1270" y="371982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4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0" name="bk object 590"/>
          <p:cNvSpPr/>
          <p:nvPr/>
        </p:nvSpPr>
        <p:spPr>
          <a:xfrm>
            <a:off x="-1270" y="373634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314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1" name="bk object 591"/>
          <p:cNvSpPr/>
          <p:nvPr/>
        </p:nvSpPr>
        <p:spPr>
          <a:xfrm>
            <a:off x="-1270" y="375412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5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2" name="bk object 592"/>
          <p:cNvSpPr/>
          <p:nvPr/>
        </p:nvSpPr>
        <p:spPr>
          <a:xfrm>
            <a:off x="-1270" y="377062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5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3" name="bk object 593"/>
          <p:cNvSpPr/>
          <p:nvPr/>
        </p:nvSpPr>
        <p:spPr>
          <a:xfrm>
            <a:off x="-1270" y="378714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315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4" name="bk object 594"/>
          <p:cNvSpPr/>
          <p:nvPr/>
        </p:nvSpPr>
        <p:spPr>
          <a:xfrm>
            <a:off x="-1270" y="380492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6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5" name="bk object 595"/>
          <p:cNvSpPr/>
          <p:nvPr/>
        </p:nvSpPr>
        <p:spPr>
          <a:xfrm>
            <a:off x="228600" y="382142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316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6" name="bk object 596"/>
          <p:cNvSpPr/>
          <p:nvPr/>
        </p:nvSpPr>
        <p:spPr>
          <a:xfrm>
            <a:off x="-1270" y="382142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316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7" name="bk object 597"/>
          <p:cNvSpPr/>
          <p:nvPr/>
        </p:nvSpPr>
        <p:spPr>
          <a:xfrm>
            <a:off x="228600" y="383920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6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8" name="bk object 598"/>
          <p:cNvSpPr/>
          <p:nvPr/>
        </p:nvSpPr>
        <p:spPr>
          <a:xfrm>
            <a:off x="-1270" y="38392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6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9" name="bk object 599"/>
          <p:cNvSpPr/>
          <p:nvPr/>
        </p:nvSpPr>
        <p:spPr>
          <a:xfrm>
            <a:off x="228600" y="385572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7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0" name="bk object 600"/>
          <p:cNvSpPr/>
          <p:nvPr/>
        </p:nvSpPr>
        <p:spPr>
          <a:xfrm>
            <a:off x="-1270" y="385572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7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1" name="bk object 601"/>
          <p:cNvSpPr/>
          <p:nvPr/>
        </p:nvSpPr>
        <p:spPr>
          <a:xfrm>
            <a:off x="228600" y="387222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3174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2" name="bk object 602"/>
          <p:cNvSpPr/>
          <p:nvPr/>
        </p:nvSpPr>
        <p:spPr>
          <a:xfrm>
            <a:off x="-1270" y="387222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3174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3" name="bk object 603"/>
          <p:cNvSpPr/>
          <p:nvPr/>
        </p:nvSpPr>
        <p:spPr>
          <a:xfrm>
            <a:off x="228600" y="389000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74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4" name="bk object 604"/>
          <p:cNvSpPr/>
          <p:nvPr/>
        </p:nvSpPr>
        <p:spPr>
          <a:xfrm>
            <a:off x="-1270" y="38900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74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5" name="bk object 605"/>
          <p:cNvSpPr/>
          <p:nvPr/>
        </p:nvSpPr>
        <p:spPr>
          <a:xfrm>
            <a:off x="228600" y="390652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8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6" name="bk object 606"/>
          <p:cNvSpPr/>
          <p:nvPr/>
        </p:nvSpPr>
        <p:spPr>
          <a:xfrm>
            <a:off x="-1270" y="390652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8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7" name="bk object 607"/>
          <p:cNvSpPr/>
          <p:nvPr/>
        </p:nvSpPr>
        <p:spPr>
          <a:xfrm>
            <a:off x="228600" y="392302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8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8" name="bk object 608"/>
          <p:cNvSpPr/>
          <p:nvPr/>
        </p:nvSpPr>
        <p:spPr>
          <a:xfrm>
            <a:off x="-1270" y="392302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8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9" name="bk object 609"/>
          <p:cNvSpPr/>
          <p:nvPr/>
        </p:nvSpPr>
        <p:spPr>
          <a:xfrm>
            <a:off x="228600" y="394080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8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0" name="bk object 610"/>
          <p:cNvSpPr/>
          <p:nvPr/>
        </p:nvSpPr>
        <p:spPr>
          <a:xfrm>
            <a:off x="-1270" y="39408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8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1" name="bk object 611"/>
          <p:cNvSpPr/>
          <p:nvPr/>
        </p:nvSpPr>
        <p:spPr>
          <a:xfrm>
            <a:off x="-1270" y="395732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8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2" name="bk object 612"/>
          <p:cNvSpPr/>
          <p:nvPr/>
        </p:nvSpPr>
        <p:spPr>
          <a:xfrm>
            <a:off x="-1270" y="397382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95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3" name="bk object 613"/>
          <p:cNvSpPr/>
          <p:nvPr/>
        </p:nvSpPr>
        <p:spPr>
          <a:xfrm>
            <a:off x="-1270" y="399160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9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4" name="bk object 614"/>
          <p:cNvSpPr/>
          <p:nvPr/>
        </p:nvSpPr>
        <p:spPr>
          <a:xfrm>
            <a:off x="-1270" y="400812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9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5" name="bk object 615"/>
          <p:cNvSpPr/>
          <p:nvPr/>
        </p:nvSpPr>
        <p:spPr>
          <a:xfrm>
            <a:off x="-1270" y="402590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41A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6" name="bk object 616"/>
          <p:cNvSpPr/>
          <p:nvPr/>
        </p:nvSpPr>
        <p:spPr>
          <a:xfrm>
            <a:off x="228600" y="404240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A5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7" name="bk object 617"/>
          <p:cNvSpPr/>
          <p:nvPr/>
        </p:nvSpPr>
        <p:spPr>
          <a:xfrm>
            <a:off x="-1270" y="40424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A5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8" name="bk object 618"/>
          <p:cNvSpPr/>
          <p:nvPr/>
        </p:nvSpPr>
        <p:spPr>
          <a:xfrm>
            <a:off x="228600" y="405892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A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9" name="bk object 619"/>
          <p:cNvSpPr/>
          <p:nvPr/>
        </p:nvSpPr>
        <p:spPr>
          <a:xfrm>
            <a:off x="-1270" y="405892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A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0" name="bk object 620"/>
          <p:cNvSpPr/>
          <p:nvPr/>
        </p:nvSpPr>
        <p:spPr>
          <a:xfrm>
            <a:off x="228600" y="407670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41B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1" name="bk object 621"/>
          <p:cNvSpPr/>
          <p:nvPr/>
        </p:nvSpPr>
        <p:spPr>
          <a:xfrm>
            <a:off x="-1270" y="40767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41B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2" name="bk object 622"/>
          <p:cNvSpPr/>
          <p:nvPr/>
        </p:nvSpPr>
        <p:spPr>
          <a:xfrm>
            <a:off x="228600" y="409320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B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3" name="bk object 623"/>
          <p:cNvSpPr/>
          <p:nvPr/>
        </p:nvSpPr>
        <p:spPr>
          <a:xfrm>
            <a:off x="-1270" y="409320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B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4" name="bk object 624"/>
          <p:cNvSpPr/>
          <p:nvPr/>
        </p:nvSpPr>
        <p:spPr>
          <a:xfrm>
            <a:off x="228600" y="411099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41B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5" name="bk object 625"/>
          <p:cNvSpPr/>
          <p:nvPr/>
        </p:nvSpPr>
        <p:spPr>
          <a:xfrm>
            <a:off x="-1270" y="411099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41B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6" name="bk object 626"/>
          <p:cNvSpPr/>
          <p:nvPr/>
        </p:nvSpPr>
        <p:spPr>
          <a:xfrm>
            <a:off x="228600" y="412750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41C5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7" name="bk object 627"/>
          <p:cNvSpPr/>
          <p:nvPr/>
        </p:nvSpPr>
        <p:spPr>
          <a:xfrm>
            <a:off x="-1270" y="41275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41C5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8" name="bk object 628"/>
          <p:cNvSpPr/>
          <p:nvPr/>
        </p:nvSpPr>
        <p:spPr>
          <a:xfrm>
            <a:off x="228600" y="414400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C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9" name="bk object 629"/>
          <p:cNvSpPr/>
          <p:nvPr/>
        </p:nvSpPr>
        <p:spPr>
          <a:xfrm>
            <a:off x="-1270" y="414400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C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0" name="bk object 630"/>
          <p:cNvSpPr/>
          <p:nvPr/>
        </p:nvSpPr>
        <p:spPr>
          <a:xfrm>
            <a:off x="228600" y="416179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51C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1" name="bk object 631"/>
          <p:cNvSpPr/>
          <p:nvPr/>
        </p:nvSpPr>
        <p:spPr>
          <a:xfrm>
            <a:off x="-1270" y="416179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51C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2" name="bk object 632"/>
          <p:cNvSpPr/>
          <p:nvPr/>
        </p:nvSpPr>
        <p:spPr>
          <a:xfrm>
            <a:off x="-1270" y="417830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51D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3" name="bk object 633"/>
          <p:cNvSpPr/>
          <p:nvPr/>
        </p:nvSpPr>
        <p:spPr>
          <a:xfrm>
            <a:off x="-1270" y="419480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D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4" name="bk object 634"/>
          <p:cNvSpPr/>
          <p:nvPr/>
        </p:nvSpPr>
        <p:spPr>
          <a:xfrm>
            <a:off x="-1270" y="421259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51D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5" name="bk object 635"/>
          <p:cNvSpPr/>
          <p:nvPr/>
        </p:nvSpPr>
        <p:spPr>
          <a:xfrm>
            <a:off x="-1270" y="422910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D6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6" name="bk object 636"/>
          <p:cNvSpPr/>
          <p:nvPr/>
        </p:nvSpPr>
        <p:spPr>
          <a:xfrm>
            <a:off x="-1270" y="424687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E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7" name="bk object 637"/>
          <p:cNvSpPr/>
          <p:nvPr/>
        </p:nvSpPr>
        <p:spPr>
          <a:xfrm>
            <a:off x="-1270" y="426339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51E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8" name="bk object 638"/>
          <p:cNvSpPr/>
          <p:nvPr/>
        </p:nvSpPr>
        <p:spPr>
          <a:xfrm>
            <a:off x="228600" y="427990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E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9" name="bk object 639"/>
          <p:cNvSpPr/>
          <p:nvPr/>
        </p:nvSpPr>
        <p:spPr>
          <a:xfrm>
            <a:off x="-1270" y="427990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E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0" name="bk object 640"/>
          <p:cNvSpPr/>
          <p:nvPr/>
        </p:nvSpPr>
        <p:spPr>
          <a:xfrm>
            <a:off x="228600" y="429767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F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1" name="bk object 641"/>
          <p:cNvSpPr/>
          <p:nvPr/>
        </p:nvSpPr>
        <p:spPr>
          <a:xfrm>
            <a:off x="-1270" y="429767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F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2" name="bk object 642"/>
          <p:cNvSpPr/>
          <p:nvPr/>
        </p:nvSpPr>
        <p:spPr>
          <a:xfrm>
            <a:off x="228600" y="431419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51F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3" name="bk object 643"/>
          <p:cNvSpPr/>
          <p:nvPr/>
        </p:nvSpPr>
        <p:spPr>
          <a:xfrm>
            <a:off x="-1270" y="431419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51F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4" name="bk object 644"/>
          <p:cNvSpPr/>
          <p:nvPr/>
        </p:nvSpPr>
        <p:spPr>
          <a:xfrm>
            <a:off x="228600" y="433070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F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5" name="bk object 645"/>
          <p:cNvSpPr/>
          <p:nvPr/>
        </p:nvSpPr>
        <p:spPr>
          <a:xfrm>
            <a:off x="-1270" y="433070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F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6" name="bk object 646"/>
          <p:cNvSpPr/>
          <p:nvPr/>
        </p:nvSpPr>
        <p:spPr>
          <a:xfrm>
            <a:off x="228600" y="434847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20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7" name="bk object 647"/>
          <p:cNvSpPr/>
          <p:nvPr/>
        </p:nvSpPr>
        <p:spPr>
          <a:xfrm>
            <a:off x="-1270" y="434847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20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8" name="bk object 648"/>
          <p:cNvSpPr/>
          <p:nvPr/>
        </p:nvSpPr>
        <p:spPr>
          <a:xfrm>
            <a:off x="228600" y="436499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20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9" name="bk object 649"/>
          <p:cNvSpPr/>
          <p:nvPr/>
        </p:nvSpPr>
        <p:spPr>
          <a:xfrm>
            <a:off x="-1270" y="436499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20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0" name="bk object 650"/>
          <p:cNvSpPr/>
          <p:nvPr/>
        </p:nvSpPr>
        <p:spPr>
          <a:xfrm>
            <a:off x="228600" y="438277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20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1" name="bk object 651"/>
          <p:cNvSpPr/>
          <p:nvPr/>
        </p:nvSpPr>
        <p:spPr>
          <a:xfrm>
            <a:off x="-1270" y="438277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20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2" name="bk object 652"/>
          <p:cNvSpPr/>
          <p:nvPr/>
        </p:nvSpPr>
        <p:spPr>
          <a:xfrm>
            <a:off x="228600" y="439927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1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3" name="bk object 653"/>
          <p:cNvSpPr/>
          <p:nvPr/>
        </p:nvSpPr>
        <p:spPr>
          <a:xfrm>
            <a:off x="-1270" y="439927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1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4" name="bk object 654"/>
          <p:cNvSpPr/>
          <p:nvPr/>
        </p:nvSpPr>
        <p:spPr>
          <a:xfrm>
            <a:off x="-1270" y="441579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6216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5" name="bk object 655"/>
          <p:cNvSpPr/>
          <p:nvPr/>
        </p:nvSpPr>
        <p:spPr>
          <a:xfrm>
            <a:off x="-1270" y="443357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1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6" name="bk object 656"/>
          <p:cNvSpPr/>
          <p:nvPr/>
        </p:nvSpPr>
        <p:spPr>
          <a:xfrm>
            <a:off x="-1270" y="445007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621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7" name="bk object 657"/>
          <p:cNvSpPr/>
          <p:nvPr/>
        </p:nvSpPr>
        <p:spPr>
          <a:xfrm>
            <a:off x="-1270" y="446785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2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8" name="bk object 658"/>
          <p:cNvSpPr/>
          <p:nvPr/>
        </p:nvSpPr>
        <p:spPr>
          <a:xfrm>
            <a:off x="-1270" y="448437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2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9" name="bk object 659"/>
          <p:cNvSpPr/>
          <p:nvPr/>
        </p:nvSpPr>
        <p:spPr>
          <a:xfrm>
            <a:off x="228600" y="450087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622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0" name="bk object 660"/>
          <p:cNvSpPr/>
          <p:nvPr/>
        </p:nvSpPr>
        <p:spPr>
          <a:xfrm>
            <a:off x="-1270" y="450087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622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1" name="bk object 661"/>
          <p:cNvSpPr/>
          <p:nvPr/>
        </p:nvSpPr>
        <p:spPr>
          <a:xfrm>
            <a:off x="228600" y="451865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3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2" name="bk object 662"/>
          <p:cNvSpPr/>
          <p:nvPr/>
        </p:nvSpPr>
        <p:spPr>
          <a:xfrm>
            <a:off x="-1270" y="451865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3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3" name="bk object 663"/>
          <p:cNvSpPr/>
          <p:nvPr/>
        </p:nvSpPr>
        <p:spPr>
          <a:xfrm>
            <a:off x="228600" y="453517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3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4" name="bk object 664"/>
          <p:cNvSpPr/>
          <p:nvPr/>
        </p:nvSpPr>
        <p:spPr>
          <a:xfrm>
            <a:off x="-1270" y="453517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3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5" name="bk object 665"/>
          <p:cNvSpPr/>
          <p:nvPr/>
        </p:nvSpPr>
        <p:spPr>
          <a:xfrm>
            <a:off x="228600" y="455167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623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6" name="bk object 666"/>
          <p:cNvSpPr/>
          <p:nvPr/>
        </p:nvSpPr>
        <p:spPr>
          <a:xfrm>
            <a:off x="-1270" y="455167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623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7" name="bk object 667"/>
          <p:cNvSpPr/>
          <p:nvPr/>
        </p:nvSpPr>
        <p:spPr>
          <a:xfrm>
            <a:off x="228600" y="456945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4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8" name="bk object 668"/>
          <p:cNvSpPr/>
          <p:nvPr/>
        </p:nvSpPr>
        <p:spPr>
          <a:xfrm>
            <a:off x="-1270" y="456945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4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9" name="bk object 669"/>
          <p:cNvSpPr/>
          <p:nvPr/>
        </p:nvSpPr>
        <p:spPr>
          <a:xfrm>
            <a:off x="228600" y="458597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624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0" name="bk object 670"/>
          <p:cNvSpPr/>
          <p:nvPr/>
        </p:nvSpPr>
        <p:spPr>
          <a:xfrm>
            <a:off x="-1270" y="458597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624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1" name="bk object 671"/>
          <p:cNvSpPr/>
          <p:nvPr/>
        </p:nvSpPr>
        <p:spPr>
          <a:xfrm>
            <a:off x="228600" y="460375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624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2" name="bk object 672"/>
          <p:cNvSpPr/>
          <p:nvPr/>
        </p:nvSpPr>
        <p:spPr>
          <a:xfrm>
            <a:off x="-1270" y="460375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624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3" name="bk object 673"/>
          <p:cNvSpPr/>
          <p:nvPr/>
        </p:nvSpPr>
        <p:spPr>
          <a:xfrm>
            <a:off x="228600" y="462025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5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4" name="bk object 674"/>
          <p:cNvSpPr/>
          <p:nvPr/>
        </p:nvSpPr>
        <p:spPr>
          <a:xfrm>
            <a:off x="-1270" y="462025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5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5" name="bk object 675"/>
          <p:cNvSpPr/>
          <p:nvPr/>
        </p:nvSpPr>
        <p:spPr>
          <a:xfrm>
            <a:off x="-1270" y="463677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625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6" name="bk object 676"/>
          <p:cNvSpPr/>
          <p:nvPr/>
        </p:nvSpPr>
        <p:spPr>
          <a:xfrm>
            <a:off x="-1270" y="465455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5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7" name="bk object 677"/>
          <p:cNvSpPr/>
          <p:nvPr/>
        </p:nvSpPr>
        <p:spPr>
          <a:xfrm>
            <a:off x="-1270" y="467105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67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8" name="bk object 678"/>
          <p:cNvSpPr/>
          <p:nvPr/>
        </p:nvSpPr>
        <p:spPr>
          <a:xfrm>
            <a:off x="-1270" y="468884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6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9" name="bk object 679"/>
          <p:cNvSpPr/>
          <p:nvPr/>
        </p:nvSpPr>
        <p:spPr>
          <a:xfrm>
            <a:off x="-1270" y="470535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6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0" name="bk object 680"/>
          <p:cNvSpPr/>
          <p:nvPr/>
        </p:nvSpPr>
        <p:spPr>
          <a:xfrm>
            <a:off x="-1270" y="472185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6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1" name="bk object 681"/>
          <p:cNvSpPr/>
          <p:nvPr/>
        </p:nvSpPr>
        <p:spPr>
          <a:xfrm>
            <a:off x="228600" y="473964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7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2" name="bk object 682"/>
          <p:cNvSpPr/>
          <p:nvPr/>
        </p:nvSpPr>
        <p:spPr>
          <a:xfrm>
            <a:off x="-1270" y="473964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7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3" name="bk object 683"/>
          <p:cNvSpPr/>
          <p:nvPr/>
        </p:nvSpPr>
        <p:spPr>
          <a:xfrm>
            <a:off x="228600" y="475615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7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4" name="bk object 684"/>
          <p:cNvSpPr/>
          <p:nvPr/>
        </p:nvSpPr>
        <p:spPr>
          <a:xfrm>
            <a:off x="-1270" y="475615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7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5" name="bk object 685"/>
          <p:cNvSpPr/>
          <p:nvPr/>
        </p:nvSpPr>
        <p:spPr>
          <a:xfrm>
            <a:off x="228600" y="477265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7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6" name="bk object 686"/>
          <p:cNvSpPr/>
          <p:nvPr/>
        </p:nvSpPr>
        <p:spPr>
          <a:xfrm>
            <a:off x="-1270" y="477265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7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7" name="bk object 687"/>
          <p:cNvSpPr/>
          <p:nvPr/>
        </p:nvSpPr>
        <p:spPr>
          <a:xfrm>
            <a:off x="228600" y="479044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8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8" name="bk object 688"/>
          <p:cNvSpPr/>
          <p:nvPr/>
        </p:nvSpPr>
        <p:spPr>
          <a:xfrm>
            <a:off x="-1270" y="479044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8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9" name="bk object 689"/>
          <p:cNvSpPr/>
          <p:nvPr/>
        </p:nvSpPr>
        <p:spPr>
          <a:xfrm>
            <a:off x="228600" y="480695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8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0" name="bk object 690"/>
          <p:cNvSpPr/>
          <p:nvPr/>
        </p:nvSpPr>
        <p:spPr>
          <a:xfrm>
            <a:off x="-1270" y="480695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8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1" name="bk object 691"/>
          <p:cNvSpPr/>
          <p:nvPr/>
        </p:nvSpPr>
        <p:spPr>
          <a:xfrm>
            <a:off x="228600" y="482345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8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2" name="bk object 692"/>
          <p:cNvSpPr/>
          <p:nvPr/>
        </p:nvSpPr>
        <p:spPr>
          <a:xfrm>
            <a:off x="-1270" y="482345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8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3" name="bk object 693"/>
          <p:cNvSpPr/>
          <p:nvPr/>
        </p:nvSpPr>
        <p:spPr>
          <a:xfrm>
            <a:off x="228600" y="484124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9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4" name="bk object 694"/>
          <p:cNvSpPr/>
          <p:nvPr/>
        </p:nvSpPr>
        <p:spPr>
          <a:xfrm>
            <a:off x="-1270" y="484124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9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5" name="bk object 695"/>
          <p:cNvSpPr/>
          <p:nvPr/>
        </p:nvSpPr>
        <p:spPr>
          <a:xfrm>
            <a:off x="228600" y="485775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9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6" name="bk object 696"/>
          <p:cNvSpPr/>
          <p:nvPr/>
        </p:nvSpPr>
        <p:spPr>
          <a:xfrm>
            <a:off x="-1270" y="485775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9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7" name="bk object 697"/>
          <p:cNvSpPr/>
          <p:nvPr/>
        </p:nvSpPr>
        <p:spPr>
          <a:xfrm>
            <a:off x="-1270" y="487552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9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8" name="bk object 698"/>
          <p:cNvSpPr/>
          <p:nvPr/>
        </p:nvSpPr>
        <p:spPr>
          <a:xfrm>
            <a:off x="-1270" y="489204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82A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9" name="bk object 699"/>
          <p:cNvSpPr/>
          <p:nvPr/>
        </p:nvSpPr>
        <p:spPr>
          <a:xfrm>
            <a:off x="-1270" y="490855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A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0" name="bk object 700"/>
          <p:cNvSpPr/>
          <p:nvPr/>
        </p:nvSpPr>
        <p:spPr>
          <a:xfrm>
            <a:off x="-1270" y="492632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A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1" name="bk object 701"/>
          <p:cNvSpPr/>
          <p:nvPr/>
        </p:nvSpPr>
        <p:spPr>
          <a:xfrm>
            <a:off x="-1270" y="494284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B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2" name="bk object 702"/>
          <p:cNvSpPr/>
          <p:nvPr/>
        </p:nvSpPr>
        <p:spPr>
          <a:xfrm>
            <a:off x="228600" y="496062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B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3" name="bk object 703"/>
          <p:cNvSpPr/>
          <p:nvPr/>
        </p:nvSpPr>
        <p:spPr>
          <a:xfrm>
            <a:off x="-1270" y="496062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B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4" name="bk object 704"/>
          <p:cNvSpPr/>
          <p:nvPr/>
        </p:nvSpPr>
        <p:spPr>
          <a:xfrm>
            <a:off x="228600" y="497712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B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5" name="bk object 705"/>
          <p:cNvSpPr/>
          <p:nvPr/>
        </p:nvSpPr>
        <p:spPr>
          <a:xfrm>
            <a:off x="-1270" y="497712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B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6" name="bk object 706"/>
          <p:cNvSpPr/>
          <p:nvPr/>
        </p:nvSpPr>
        <p:spPr>
          <a:xfrm>
            <a:off x="228600" y="499364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B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7" name="bk object 707"/>
          <p:cNvSpPr/>
          <p:nvPr/>
        </p:nvSpPr>
        <p:spPr>
          <a:xfrm>
            <a:off x="-1270" y="499364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B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8" name="bk object 708"/>
          <p:cNvSpPr/>
          <p:nvPr/>
        </p:nvSpPr>
        <p:spPr>
          <a:xfrm>
            <a:off x="228600" y="501142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C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9" name="bk object 709"/>
          <p:cNvSpPr/>
          <p:nvPr/>
        </p:nvSpPr>
        <p:spPr>
          <a:xfrm>
            <a:off x="-1270" y="501142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C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0" name="bk object 710"/>
          <p:cNvSpPr/>
          <p:nvPr/>
        </p:nvSpPr>
        <p:spPr>
          <a:xfrm>
            <a:off x="228600" y="502792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C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1" name="bk object 711"/>
          <p:cNvSpPr/>
          <p:nvPr/>
        </p:nvSpPr>
        <p:spPr>
          <a:xfrm>
            <a:off x="-1270" y="502792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C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2" name="bk object 712"/>
          <p:cNvSpPr/>
          <p:nvPr/>
        </p:nvSpPr>
        <p:spPr>
          <a:xfrm>
            <a:off x="228600" y="504444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C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3" name="bk object 713"/>
          <p:cNvSpPr/>
          <p:nvPr/>
        </p:nvSpPr>
        <p:spPr>
          <a:xfrm>
            <a:off x="-1270" y="504444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C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4" name="bk object 714"/>
          <p:cNvSpPr/>
          <p:nvPr/>
        </p:nvSpPr>
        <p:spPr>
          <a:xfrm>
            <a:off x="228600" y="506222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D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5" name="bk object 715"/>
          <p:cNvSpPr/>
          <p:nvPr/>
        </p:nvSpPr>
        <p:spPr>
          <a:xfrm>
            <a:off x="-1270" y="506222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D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6" name="bk object 716"/>
          <p:cNvSpPr/>
          <p:nvPr/>
        </p:nvSpPr>
        <p:spPr>
          <a:xfrm>
            <a:off x="228600" y="507872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D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7" name="bk object 717"/>
          <p:cNvSpPr/>
          <p:nvPr/>
        </p:nvSpPr>
        <p:spPr>
          <a:xfrm>
            <a:off x="-1270" y="507872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D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8" name="bk object 718"/>
          <p:cNvSpPr/>
          <p:nvPr/>
        </p:nvSpPr>
        <p:spPr>
          <a:xfrm>
            <a:off x="-1270" y="509524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D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9" name="bk object 719"/>
          <p:cNvSpPr/>
          <p:nvPr/>
        </p:nvSpPr>
        <p:spPr>
          <a:xfrm>
            <a:off x="-1270" y="511302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E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0" name="bk object 720"/>
          <p:cNvSpPr/>
          <p:nvPr/>
        </p:nvSpPr>
        <p:spPr>
          <a:xfrm>
            <a:off x="-1270" y="512952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E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1" name="bk object 721"/>
          <p:cNvSpPr/>
          <p:nvPr/>
        </p:nvSpPr>
        <p:spPr>
          <a:xfrm>
            <a:off x="-1270" y="514730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E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2" name="bk object 722"/>
          <p:cNvSpPr/>
          <p:nvPr/>
        </p:nvSpPr>
        <p:spPr>
          <a:xfrm>
            <a:off x="-1270" y="516382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F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3" name="bk object 723"/>
          <p:cNvSpPr/>
          <p:nvPr/>
        </p:nvSpPr>
        <p:spPr>
          <a:xfrm>
            <a:off x="-1270" y="518032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2F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4" name="bk object 724"/>
          <p:cNvSpPr/>
          <p:nvPr/>
        </p:nvSpPr>
        <p:spPr>
          <a:xfrm>
            <a:off x="228600" y="519810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5" name="bk object 725"/>
          <p:cNvSpPr/>
          <p:nvPr/>
        </p:nvSpPr>
        <p:spPr>
          <a:xfrm>
            <a:off x="-1270" y="51981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6" name="bk object 726"/>
          <p:cNvSpPr/>
          <p:nvPr/>
        </p:nvSpPr>
        <p:spPr>
          <a:xfrm>
            <a:off x="228600" y="521462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2F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7" name="bk object 727"/>
          <p:cNvSpPr/>
          <p:nvPr/>
        </p:nvSpPr>
        <p:spPr>
          <a:xfrm>
            <a:off x="-1270" y="521462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2F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8" name="bk object 728"/>
          <p:cNvSpPr/>
          <p:nvPr/>
        </p:nvSpPr>
        <p:spPr>
          <a:xfrm>
            <a:off x="228600" y="523240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930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9" name="bk object 729"/>
          <p:cNvSpPr/>
          <p:nvPr/>
        </p:nvSpPr>
        <p:spPr>
          <a:xfrm>
            <a:off x="-1270" y="52324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930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0" name="bk object 730"/>
          <p:cNvSpPr/>
          <p:nvPr/>
        </p:nvSpPr>
        <p:spPr>
          <a:xfrm>
            <a:off x="228600" y="524890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930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1" name="bk object 731"/>
          <p:cNvSpPr/>
          <p:nvPr/>
        </p:nvSpPr>
        <p:spPr>
          <a:xfrm>
            <a:off x="-1270" y="52489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930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2" name="bk object 732"/>
          <p:cNvSpPr/>
          <p:nvPr/>
        </p:nvSpPr>
        <p:spPr>
          <a:xfrm>
            <a:off x="228600" y="526542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30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3" name="bk object 733"/>
          <p:cNvSpPr/>
          <p:nvPr/>
        </p:nvSpPr>
        <p:spPr>
          <a:xfrm>
            <a:off x="-1270" y="526542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30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4" name="bk object 734"/>
          <p:cNvSpPr/>
          <p:nvPr/>
        </p:nvSpPr>
        <p:spPr>
          <a:xfrm>
            <a:off x="228600" y="528320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931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5" name="bk object 735"/>
          <p:cNvSpPr/>
          <p:nvPr/>
        </p:nvSpPr>
        <p:spPr>
          <a:xfrm>
            <a:off x="-1270" y="52832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931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6" name="bk object 736"/>
          <p:cNvSpPr/>
          <p:nvPr/>
        </p:nvSpPr>
        <p:spPr>
          <a:xfrm>
            <a:off x="228600" y="529970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931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7" name="bk object 737"/>
          <p:cNvSpPr/>
          <p:nvPr/>
        </p:nvSpPr>
        <p:spPr>
          <a:xfrm>
            <a:off x="-1270" y="52997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931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8" name="bk object 738"/>
          <p:cNvSpPr/>
          <p:nvPr/>
        </p:nvSpPr>
        <p:spPr>
          <a:xfrm>
            <a:off x="228600" y="531622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31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9" name="bk object 739"/>
          <p:cNvSpPr/>
          <p:nvPr/>
        </p:nvSpPr>
        <p:spPr>
          <a:xfrm>
            <a:off x="-1270" y="531622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31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0" name="bk object 740"/>
          <p:cNvSpPr/>
          <p:nvPr/>
        </p:nvSpPr>
        <p:spPr>
          <a:xfrm>
            <a:off x="-1270" y="533400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933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1" name="bk object 741"/>
          <p:cNvSpPr/>
          <p:nvPr/>
        </p:nvSpPr>
        <p:spPr>
          <a:xfrm>
            <a:off x="-1270" y="535050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933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2" name="bk object 742"/>
          <p:cNvSpPr/>
          <p:nvPr/>
        </p:nvSpPr>
        <p:spPr>
          <a:xfrm>
            <a:off x="-1270" y="536702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33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3" name="bk object 743"/>
          <p:cNvSpPr/>
          <p:nvPr/>
        </p:nvSpPr>
        <p:spPr>
          <a:xfrm>
            <a:off x="-1270" y="538480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3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4" name="bk object 744"/>
          <p:cNvSpPr/>
          <p:nvPr/>
        </p:nvSpPr>
        <p:spPr>
          <a:xfrm>
            <a:off x="-1270" y="540130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3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5" name="bk object 745"/>
          <p:cNvSpPr/>
          <p:nvPr/>
        </p:nvSpPr>
        <p:spPr>
          <a:xfrm>
            <a:off x="228600" y="541909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3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6" name="bk object 746"/>
          <p:cNvSpPr/>
          <p:nvPr/>
        </p:nvSpPr>
        <p:spPr>
          <a:xfrm>
            <a:off x="-1270" y="541909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3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7" name="bk object 747"/>
          <p:cNvSpPr/>
          <p:nvPr/>
        </p:nvSpPr>
        <p:spPr>
          <a:xfrm>
            <a:off x="228600" y="543560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4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8" name="bk object 748"/>
          <p:cNvSpPr/>
          <p:nvPr/>
        </p:nvSpPr>
        <p:spPr>
          <a:xfrm>
            <a:off x="-1270" y="54356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4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9" name="bk object 749"/>
          <p:cNvSpPr/>
          <p:nvPr/>
        </p:nvSpPr>
        <p:spPr>
          <a:xfrm>
            <a:off x="228600" y="545210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4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0" name="bk object 750"/>
          <p:cNvSpPr/>
          <p:nvPr/>
        </p:nvSpPr>
        <p:spPr>
          <a:xfrm>
            <a:off x="-1270" y="545210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4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1" name="bk object 751"/>
          <p:cNvSpPr/>
          <p:nvPr/>
        </p:nvSpPr>
        <p:spPr>
          <a:xfrm>
            <a:off x="228600" y="546989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4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2" name="bk object 752"/>
          <p:cNvSpPr/>
          <p:nvPr/>
        </p:nvSpPr>
        <p:spPr>
          <a:xfrm>
            <a:off x="-1270" y="546989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4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3" name="bk object 753"/>
          <p:cNvSpPr/>
          <p:nvPr/>
        </p:nvSpPr>
        <p:spPr>
          <a:xfrm>
            <a:off x="228600" y="548640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A34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4" name="bk object 754"/>
          <p:cNvSpPr/>
          <p:nvPr/>
        </p:nvSpPr>
        <p:spPr>
          <a:xfrm>
            <a:off x="-1270" y="548640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A34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5" name="bk object 755"/>
          <p:cNvSpPr/>
          <p:nvPr/>
        </p:nvSpPr>
        <p:spPr>
          <a:xfrm>
            <a:off x="228600" y="550417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5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6" name="bk object 756"/>
          <p:cNvSpPr/>
          <p:nvPr/>
        </p:nvSpPr>
        <p:spPr>
          <a:xfrm>
            <a:off x="-1270" y="550417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5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7" name="bk object 757"/>
          <p:cNvSpPr/>
          <p:nvPr/>
        </p:nvSpPr>
        <p:spPr>
          <a:xfrm>
            <a:off x="228600" y="552069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5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8" name="bk object 758"/>
          <p:cNvSpPr/>
          <p:nvPr/>
        </p:nvSpPr>
        <p:spPr>
          <a:xfrm>
            <a:off x="-1270" y="552069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5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9" name="bk object 759"/>
          <p:cNvSpPr/>
          <p:nvPr/>
        </p:nvSpPr>
        <p:spPr>
          <a:xfrm>
            <a:off x="228600" y="553720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A35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0" name="bk object 760"/>
          <p:cNvSpPr/>
          <p:nvPr/>
        </p:nvSpPr>
        <p:spPr>
          <a:xfrm>
            <a:off x="-1270" y="553720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A35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1" name="bk object 761"/>
          <p:cNvSpPr/>
          <p:nvPr/>
        </p:nvSpPr>
        <p:spPr>
          <a:xfrm>
            <a:off x="-1270" y="555497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6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2" name="bk object 762"/>
          <p:cNvSpPr/>
          <p:nvPr/>
        </p:nvSpPr>
        <p:spPr>
          <a:xfrm>
            <a:off x="-1270" y="557149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6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3" name="bk object 763"/>
          <p:cNvSpPr/>
          <p:nvPr/>
        </p:nvSpPr>
        <p:spPr>
          <a:xfrm>
            <a:off x="-1270" y="558927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6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4" name="bk object 764"/>
          <p:cNvSpPr/>
          <p:nvPr/>
        </p:nvSpPr>
        <p:spPr>
          <a:xfrm>
            <a:off x="-1270" y="560577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7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5" name="bk object 765"/>
          <p:cNvSpPr/>
          <p:nvPr/>
        </p:nvSpPr>
        <p:spPr>
          <a:xfrm>
            <a:off x="-1270" y="562229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7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6" name="bk object 766"/>
          <p:cNvSpPr/>
          <p:nvPr/>
        </p:nvSpPr>
        <p:spPr>
          <a:xfrm>
            <a:off x="228600" y="564007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7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7" name="bk object 767"/>
          <p:cNvSpPr/>
          <p:nvPr/>
        </p:nvSpPr>
        <p:spPr>
          <a:xfrm>
            <a:off x="-1270" y="564007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7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8" name="bk object 768"/>
          <p:cNvSpPr/>
          <p:nvPr/>
        </p:nvSpPr>
        <p:spPr>
          <a:xfrm>
            <a:off x="228600" y="565657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B38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9" name="bk object 769"/>
          <p:cNvSpPr/>
          <p:nvPr/>
        </p:nvSpPr>
        <p:spPr>
          <a:xfrm>
            <a:off x="-1270" y="565657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B38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0" name="bk object 770"/>
          <p:cNvSpPr/>
          <p:nvPr/>
        </p:nvSpPr>
        <p:spPr>
          <a:xfrm>
            <a:off x="228600" y="567309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B38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1" name="bk object 771"/>
          <p:cNvSpPr/>
          <p:nvPr/>
        </p:nvSpPr>
        <p:spPr>
          <a:xfrm>
            <a:off x="-1270" y="567309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B38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2" name="bk object 772"/>
          <p:cNvSpPr/>
          <p:nvPr/>
        </p:nvSpPr>
        <p:spPr>
          <a:xfrm>
            <a:off x="228600" y="569087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8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3" name="bk object 773"/>
          <p:cNvSpPr/>
          <p:nvPr/>
        </p:nvSpPr>
        <p:spPr>
          <a:xfrm>
            <a:off x="-1270" y="569087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8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4" name="bk object 774"/>
          <p:cNvSpPr/>
          <p:nvPr/>
        </p:nvSpPr>
        <p:spPr>
          <a:xfrm>
            <a:off x="228600" y="570737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B39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5" name="bk object 775"/>
          <p:cNvSpPr/>
          <p:nvPr/>
        </p:nvSpPr>
        <p:spPr>
          <a:xfrm>
            <a:off x="-1270" y="570737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B39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6" name="bk object 776"/>
          <p:cNvSpPr/>
          <p:nvPr/>
        </p:nvSpPr>
        <p:spPr>
          <a:xfrm>
            <a:off x="228600" y="572515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B39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7" name="bk object 777"/>
          <p:cNvSpPr/>
          <p:nvPr/>
        </p:nvSpPr>
        <p:spPr>
          <a:xfrm>
            <a:off x="-1270" y="572515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B39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8" name="bk object 778"/>
          <p:cNvSpPr/>
          <p:nvPr/>
        </p:nvSpPr>
        <p:spPr>
          <a:xfrm>
            <a:off x="228600" y="574167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9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9" name="bk object 779"/>
          <p:cNvSpPr/>
          <p:nvPr/>
        </p:nvSpPr>
        <p:spPr>
          <a:xfrm>
            <a:off x="-1270" y="574167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9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0" name="bk object 780"/>
          <p:cNvSpPr/>
          <p:nvPr/>
        </p:nvSpPr>
        <p:spPr>
          <a:xfrm>
            <a:off x="228600" y="575817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B39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1" name="bk object 781"/>
          <p:cNvSpPr/>
          <p:nvPr/>
        </p:nvSpPr>
        <p:spPr>
          <a:xfrm>
            <a:off x="-1270" y="575817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B39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2" name="bk object 782"/>
          <p:cNvSpPr/>
          <p:nvPr/>
        </p:nvSpPr>
        <p:spPr>
          <a:xfrm>
            <a:off x="-1270" y="577595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B3A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3" name="bk object 783"/>
          <p:cNvSpPr/>
          <p:nvPr/>
        </p:nvSpPr>
        <p:spPr>
          <a:xfrm>
            <a:off x="-1270" y="579247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B3A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4" name="bk object 784"/>
          <p:cNvSpPr/>
          <p:nvPr/>
        </p:nvSpPr>
        <p:spPr>
          <a:xfrm>
            <a:off x="-1270" y="581025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B3A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5" name="bk object 785"/>
          <p:cNvSpPr/>
          <p:nvPr/>
        </p:nvSpPr>
        <p:spPr>
          <a:xfrm>
            <a:off x="-1270" y="582675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B3B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6" name="bk object 786"/>
          <p:cNvSpPr/>
          <p:nvPr/>
        </p:nvSpPr>
        <p:spPr>
          <a:xfrm>
            <a:off x="-1270" y="584327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B3B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7" name="bk object 787"/>
          <p:cNvSpPr/>
          <p:nvPr/>
        </p:nvSpPr>
        <p:spPr>
          <a:xfrm>
            <a:off x="-1270" y="586105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B3B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8" name="bk object 788"/>
          <p:cNvSpPr/>
          <p:nvPr/>
        </p:nvSpPr>
        <p:spPr>
          <a:xfrm>
            <a:off x="228600" y="587755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C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9" name="bk object 789"/>
          <p:cNvSpPr/>
          <p:nvPr/>
        </p:nvSpPr>
        <p:spPr>
          <a:xfrm>
            <a:off x="-1270" y="587755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C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0" name="bk object 790"/>
          <p:cNvSpPr/>
          <p:nvPr/>
        </p:nvSpPr>
        <p:spPr>
          <a:xfrm>
            <a:off x="228600" y="589407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C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1" name="bk object 791"/>
          <p:cNvSpPr/>
          <p:nvPr/>
        </p:nvSpPr>
        <p:spPr>
          <a:xfrm>
            <a:off x="-1270" y="589407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C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2" name="bk object 792"/>
          <p:cNvSpPr/>
          <p:nvPr/>
        </p:nvSpPr>
        <p:spPr>
          <a:xfrm>
            <a:off x="228600" y="591185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C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3" name="bk object 793"/>
          <p:cNvSpPr/>
          <p:nvPr/>
        </p:nvSpPr>
        <p:spPr>
          <a:xfrm>
            <a:off x="-1270" y="591185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C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4" name="bk object 794"/>
          <p:cNvSpPr/>
          <p:nvPr/>
        </p:nvSpPr>
        <p:spPr>
          <a:xfrm>
            <a:off x="228600" y="592835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D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5" name="bk object 795"/>
          <p:cNvSpPr/>
          <p:nvPr/>
        </p:nvSpPr>
        <p:spPr>
          <a:xfrm>
            <a:off x="-1270" y="592835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D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6" name="bk object 796"/>
          <p:cNvSpPr/>
          <p:nvPr/>
        </p:nvSpPr>
        <p:spPr>
          <a:xfrm>
            <a:off x="228600" y="594487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D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7" name="bk object 797"/>
          <p:cNvSpPr/>
          <p:nvPr/>
        </p:nvSpPr>
        <p:spPr>
          <a:xfrm>
            <a:off x="-1270" y="594487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D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8" name="bk object 798"/>
          <p:cNvSpPr/>
          <p:nvPr/>
        </p:nvSpPr>
        <p:spPr>
          <a:xfrm>
            <a:off x="228600" y="596265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D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9" name="bk object 799"/>
          <p:cNvSpPr/>
          <p:nvPr/>
        </p:nvSpPr>
        <p:spPr>
          <a:xfrm>
            <a:off x="-1270" y="596265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D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0" name="bk object 800"/>
          <p:cNvSpPr/>
          <p:nvPr/>
        </p:nvSpPr>
        <p:spPr>
          <a:xfrm>
            <a:off x="228600" y="597915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D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1" name="bk object 801"/>
          <p:cNvSpPr/>
          <p:nvPr/>
        </p:nvSpPr>
        <p:spPr>
          <a:xfrm>
            <a:off x="-1270" y="597915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D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2" name="bk object 802"/>
          <p:cNvSpPr/>
          <p:nvPr/>
        </p:nvSpPr>
        <p:spPr>
          <a:xfrm>
            <a:off x="228600" y="599694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E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3" name="bk object 803"/>
          <p:cNvSpPr/>
          <p:nvPr/>
        </p:nvSpPr>
        <p:spPr>
          <a:xfrm>
            <a:off x="-1270" y="599694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E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4" name="bk object 804"/>
          <p:cNvSpPr/>
          <p:nvPr/>
        </p:nvSpPr>
        <p:spPr>
          <a:xfrm>
            <a:off x="-1270" y="601345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E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5" name="bk object 805"/>
          <p:cNvSpPr/>
          <p:nvPr/>
        </p:nvSpPr>
        <p:spPr>
          <a:xfrm>
            <a:off x="-1270" y="602995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E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6" name="bk object 806"/>
          <p:cNvSpPr/>
          <p:nvPr/>
        </p:nvSpPr>
        <p:spPr>
          <a:xfrm>
            <a:off x="-1270" y="604774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F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7" name="bk object 807"/>
          <p:cNvSpPr/>
          <p:nvPr/>
        </p:nvSpPr>
        <p:spPr>
          <a:xfrm>
            <a:off x="-1270" y="606425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C3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8" name="bk object 808"/>
          <p:cNvSpPr/>
          <p:nvPr/>
        </p:nvSpPr>
        <p:spPr>
          <a:xfrm>
            <a:off x="-1270" y="608202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9" name="bk object 809"/>
          <p:cNvSpPr/>
          <p:nvPr/>
        </p:nvSpPr>
        <p:spPr>
          <a:xfrm>
            <a:off x="228600" y="609854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40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0" name="bk object 810"/>
          <p:cNvSpPr/>
          <p:nvPr/>
        </p:nvSpPr>
        <p:spPr>
          <a:xfrm>
            <a:off x="-1270" y="609854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40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1" name="bk object 811"/>
          <p:cNvSpPr/>
          <p:nvPr/>
        </p:nvSpPr>
        <p:spPr>
          <a:xfrm>
            <a:off x="228600" y="611505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C40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2" name="bk object 812"/>
          <p:cNvSpPr/>
          <p:nvPr/>
        </p:nvSpPr>
        <p:spPr>
          <a:xfrm>
            <a:off x="-1270" y="611505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C40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3" name="bk object 813"/>
          <p:cNvSpPr/>
          <p:nvPr/>
        </p:nvSpPr>
        <p:spPr>
          <a:xfrm>
            <a:off x="228600" y="613282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D40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4" name="bk object 814"/>
          <p:cNvSpPr/>
          <p:nvPr/>
        </p:nvSpPr>
        <p:spPr>
          <a:xfrm>
            <a:off x="-1270" y="613282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D40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5" name="bk object 815"/>
          <p:cNvSpPr/>
          <p:nvPr/>
        </p:nvSpPr>
        <p:spPr>
          <a:xfrm>
            <a:off x="228600" y="614934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D41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6" name="bk object 816"/>
          <p:cNvSpPr/>
          <p:nvPr/>
        </p:nvSpPr>
        <p:spPr>
          <a:xfrm>
            <a:off x="-1270" y="614934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D41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7" name="bk object 817"/>
          <p:cNvSpPr/>
          <p:nvPr/>
        </p:nvSpPr>
        <p:spPr>
          <a:xfrm>
            <a:off x="228600" y="616585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D41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8" name="bk object 818"/>
          <p:cNvSpPr/>
          <p:nvPr/>
        </p:nvSpPr>
        <p:spPr>
          <a:xfrm>
            <a:off x="-1270" y="616585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D41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9" name="bk object 819"/>
          <p:cNvSpPr/>
          <p:nvPr/>
        </p:nvSpPr>
        <p:spPr>
          <a:xfrm>
            <a:off x="228600" y="618362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D41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0" name="bk object 820"/>
          <p:cNvSpPr/>
          <p:nvPr/>
        </p:nvSpPr>
        <p:spPr>
          <a:xfrm>
            <a:off x="-1270" y="618362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D41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1" name="bk object 821"/>
          <p:cNvSpPr/>
          <p:nvPr/>
        </p:nvSpPr>
        <p:spPr>
          <a:xfrm>
            <a:off x="228600" y="620014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D42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2" name="bk object 822"/>
          <p:cNvSpPr/>
          <p:nvPr/>
        </p:nvSpPr>
        <p:spPr>
          <a:xfrm>
            <a:off x="-1270" y="620014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D42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3" name="bk object 823"/>
          <p:cNvSpPr/>
          <p:nvPr/>
        </p:nvSpPr>
        <p:spPr>
          <a:xfrm>
            <a:off x="228600" y="621665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D42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4" name="bk object 824"/>
          <p:cNvSpPr/>
          <p:nvPr/>
        </p:nvSpPr>
        <p:spPr>
          <a:xfrm>
            <a:off x="-1270" y="621665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D42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5" name="bk object 825"/>
          <p:cNvSpPr/>
          <p:nvPr/>
        </p:nvSpPr>
        <p:spPr>
          <a:xfrm>
            <a:off x="-1270" y="623442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D42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6" name="bk object 826"/>
          <p:cNvSpPr/>
          <p:nvPr/>
        </p:nvSpPr>
        <p:spPr>
          <a:xfrm>
            <a:off x="-1270" y="625094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D42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7" name="bk object 827"/>
          <p:cNvSpPr/>
          <p:nvPr/>
        </p:nvSpPr>
        <p:spPr>
          <a:xfrm>
            <a:off x="-1270" y="626872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43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8" name="bk object 828"/>
          <p:cNvSpPr/>
          <p:nvPr/>
        </p:nvSpPr>
        <p:spPr>
          <a:xfrm>
            <a:off x="-1270" y="628522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D43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9" name="bk object 829"/>
          <p:cNvSpPr/>
          <p:nvPr/>
        </p:nvSpPr>
        <p:spPr>
          <a:xfrm>
            <a:off x="-1270" y="630174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D43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0" name="bk object 830"/>
          <p:cNvSpPr/>
          <p:nvPr/>
        </p:nvSpPr>
        <p:spPr>
          <a:xfrm>
            <a:off x="-1270" y="631952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44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1" name="bk object 831"/>
          <p:cNvSpPr/>
          <p:nvPr/>
        </p:nvSpPr>
        <p:spPr>
          <a:xfrm>
            <a:off x="228600" y="633602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D44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2" name="bk object 832"/>
          <p:cNvSpPr/>
          <p:nvPr/>
        </p:nvSpPr>
        <p:spPr>
          <a:xfrm>
            <a:off x="-1270" y="633602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D44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3" name="bk object 833"/>
          <p:cNvSpPr/>
          <p:nvPr/>
        </p:nvSpPr>
        <p:spPr>
          <a:xfrm>
            <a:off x="228600" y="635380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44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4" name="bk object 834"/>
          <p:cNvSpPr/>
          <p:nvPr/>
        </p:nvSpPr>
        <p:spPr>
          <a:xfrm>
            <a:off x="-1270" y="63538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44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5" name="bk object 835"/>
          <p:cNvSpPr/>
          <p:nvPr/>
        </p:nvSpPr>
        <p:spPr>
          <a:xfrm>
            <a:off x="228600" y="637032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5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6" name="bk object 836"/>
          <p:cNvSpPr/>
          <p:nvPr/>
        </p:nvSpPr>
        <p:spPr>
          <a:xfrm>
            <a:off x="-1270" y="637032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5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7" name="bk object 837"/>
          <p:cNvSpPr/>
          <p:nvPr/>
        </p:nvSpPr>
        <p:spPr>
          <a:xfrm>
            <a:off x="228600" y="638682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5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8" name="bk object 838"/>
          <p:cNvSpPr/>
          <p:nvPr/>
        </p:nvSpPr>
        <p:spPr>
          <a:xfrm>
            <a:off x="-1270" y="638682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5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9" name="bk object 839"/>
          <p:cNvSpPr/>
          <p:nvPr/>
        </p:nvSpPr>
        <p:spPr>
          <a:xfrm>
            <a:off x="228600" y="640460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5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0" name="bk object 840"/>
          <p:cNvSpPr/>
          <p:nvPr/>
        </p:nvSpPr>
        <p:spPr>
          <a:xfrm>
            <a:off x="-1270" y="64046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5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1" name="bk object 841"/>
          <p:cNvSpPr/>
          <p:nvPr/>
        </p:nvSpPr>
        <p:spPr>
          <a:xfrm>
            <a:off x="228600" y="642112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6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2" name="bk object 842"/>
          <p:cNvSpPr/>
          <p:nvPr/>
        </p:nvSpPr>
        <p:spPr>
          <a:xfrm>
            <a:off x="-1270" y="642112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6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3" name="bk object 843"/>
          <p:cNvSpPr/>
          <p:nvPr/>
        </p:nvSpPr>
        <p:spPr>
          <a:xfrm>
            <a:off x="228600" y="643762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6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4" name="bk object 844"/>
          <p:cNvSpPr/>
          <p:nvPr/>
        </p:nvSpPr>
        <p:spPr>
          <a:xfrm>
            <a:off x="-1270" y="643762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6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5" name="bk object 845"/>
          <p:cNvSpPr/>
          <p:nvPr/>
        </p:nvSpPr>
        <p:spPr>
          <a:xfrm>
            <a:off x="228600" y="645540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6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6" name="bk object 846"/>
          <p:cNvSpPr/>
          <p:nvPr/>
        </p:nvSpPr>
        <p:spPr>
          <a:xfrm>
            <a:off x="-1270" y="64554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6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7" name="bk object 847"/>
          <p:cNvSpPr/>
          <p:nvPr/>
        </p:nvSpPr>
        <p:spPr>
          <a:xfrm>
            <a:off x="-1270" y="647192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7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8" name="bk object 848"/>
          <p:cNvSpPr/>
          <p:nvPr/>
        </p:nvSpPr>
        <p:spPr>
          <a:xfrm>
            <a:off x="-1270" y="648842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7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9" name="bk object 849"/>
          <p:cNvSpPr/>
          <p:nvPr/>
        </p:nvSpPr>
        <p:spPr>
          <a:xfrm>
            <a:off x="-1270" y="650620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E47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0" name="bk object 850"/>
          <p:cNvSpPr/>
          <p:nvPr/>
        </p:nvSpPr>
        <p:spPr>
          <a:xfrm>
            <a:off x="-1270" y="652271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E47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1" name="bk object 851"/>
          <p:cNvSpPr/>
          <p:nvPr/>
        </p:nvSpPr>
        <p:spPr>
          <a:xfrm>
            <a:off x="-1270" y="654050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8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2" name="bk object 852"/>
          <p:cNvSpPr/>
          <p:nvPr/>
        </p:nvSpPr>
        <p:spPr>
          <a:xfrm>
            <a:off x="228600" y="655700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E48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3" name="bk object 853"/>
          <p:cNvSpPr/>
          <p:nvPr/>
        </p:nvSpPr>
        <p:spPr>
          <a:xfrm>
            <a:off x="-1270" y="65570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E48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4" name="bk object 854"/>
          <p:cNvSpPr/>
          <p:nvPr/>
        </p:nvSpPr>
        <p:spPr>
          <a:xfrm>
            <a:off x="228600" y="657351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E48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5" name="bk object 855"/>
          <p:cNvSpPr/>
          <p:nvPr/>
        </p:nvSpPr>
        <p:spPr>
          <a:xfrm>
            <a:off x="-1270" y="657351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E48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6" name="bk object 856"/>
          <p:cNvSpPr/>
          <p:nvPr/>
        </p:nvSpPr>
        <p:spPr>
          <a:xfrm>
            <a:off x="228600" y="659130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9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7" name="bk object 857"/>
          <p:cNvSpPr/>
          <p:nvPr/>
        </p:nvSpPr>
        <p:spPr>
          <a:xfrm>
            <a:off x="-1270" y="65913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9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8" name="bk object 858"/>
          <p:cNvSpPr/>
          <p:nvPr/>
        </p:nvSpPr>
        <p:spPr>
          <a:xfrm>
            <a:off x="228600" y="660780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9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9" name="bk object 859"/>
          <p:cNvSpPr/>
          <p:nvPr/>
        </p:nvSpPr>
        <p:spPr>
          <a:xfrm>
            <a:off x="-1270" y="660780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9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0" name="bk object 860"/>
          <p:cNvSpPr/>
          <p:nvPr/>
        </p:nvSpPr>
        <p:spPr>
          <a:xfrm>
            <a:off x="228600" y="662559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9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1" name="bk object 861"/>
          <p:cNvSpPr/>
          <p:nvPr/>
        </p:nvSpPr>
        <p:spPr>
          <a:xfrm>
            <a:off x="-1270" y="662559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9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2" name="bk object 862"/>
          <p:cNvSpPr/>
          <p:nvPr/>
        </p:nvSpPr>
        <p:spPr>
          <a:xfrm>
            <a:off x="228600" y="664210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A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3" name="bk object 863"/>
          <p:cNvSpPr/>
          <p:nvPr/>
        </p:nvSpPr>
        <p:spPr>
          <a:xfrm>
            <a:off x="-1270" y="66421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A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4" name="bk object 864"/>
          <p:cNvSpPr/>
          <p:nvPr/>
        </p:nvSpPr>
        <p:spPr>
          <a:xfrm>
            <a:off x="228600" y="665860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F4A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5" name="bk object 865"/>
          <p:cNvSpPr/>
          <p:nvPr/>
        </p:nvSpPr>
        <p:spPr>
          <a:xfrm>
            <a:off x="-1270" y="665860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F4A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6" name="bk object 866"/>
          <p:cNvSpPr/>
          <p:nvPr/>
        </p:nvSpPr>
        <p:spPr>
          <a:xfrm>
            <a:off x="228600" y="667639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A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7" name="bk object 867"/>
          <p:cNvSpPr/>
          <p:nvPr/>
        </p:nvSpPr>
        <p:spPr>
          <a:xfrm>
            <a:off x="-1270" y="667639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A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8" name="bk object 868"/>
          <p:cNvSpPr/>
          <p:nvPr/>
        </p:nvSpPr>
        <p:spPr>
          <a:xfrm>
            <a:off x="-1270" y="669290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F4B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9" name="bk object 869"/>
          <p:cNvSpPr/>
          <p:nvPr/>
        </p:nvSpPr>
        <p:spPr>
          <a:xfrm>
            <a:off x="-1270" y="670940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F4B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0" name="bk object 870"/>
          <p:cNvSpPr/>
          <p:nvPr/>
        </p:nvSpPr>
        <p:spPr>
          <a:xfrm>
            <a:off x="-1270" y="672719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B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1" name="bk object 871"/>
          <p:cNvSpPr/>
          <p:nvPr/>
        </p:nvSpPr>
        <p:spPr>
          <a:xfrm>
            <a:off x="-1270" y="674370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F4B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2" name="bk object 872"/>
          <p:cNvSpPr/>
          <p:nvPr/>
        </p:nvSpPr>
        <p:spPr>
          <a:xfrm>
            <a:off x="-1270" y="676148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F4C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3" name="bk object 873"/>
          <p:cNvSpPr/>
          <p:nvPr/>
        </p:nvSpPr>
        <p:spPr>
          <a:xfrm>
            <a:off x="-1270" y="677799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C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4" name="bk object 874"/>
          <p:cNvSpPr/>
          <p:nvPr/>
        </p:nvSpPr>
        <p:spPr>
          <a:xfrm>
            <a:off x="-1270" y="679450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F4CF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5" name="bk object 875"/>
          <p:cNvSpPr/>
          <p:nvPr/>
        </p:nvSpPr>
        <p:spPr>
          <a:xfrm>
            <a:off x="-1270" y="681228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F4D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6" name="bk object 876"/>
          <p:cNvSpPr/>
          <p:nvPr/>
        </p:nvSpPr>
        <p:spPr>
          <a:xfrm>
            <a:off x="-1270" y="682879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D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7" name="bk object 877"/>
          <p:cNvSpPr/>
          <p:nvPr/>
        </p:nvSpPr>
        <p:spPr>
          <a:xfrm>
            <a:off x="-1270" y="6845300"/>
            <a:ext cx="1087120" cy="0"/>
          </a:xfrm>
          <a:custGeom>
            <a:avLst/>
            <a:gdLst/>
            <a:ahLst/>
            <a:cxnLst/>
            <a:rect l="l" t="t" r="r" b="b"/>
            <a:pathLst>
              <a:path w="1087120">
                <a:moveTo>
                  <a:pt x="0" y="0"/>
                </a:moveTo>
                <a:lnTo>
                  <a:pt x="1087120" y="0"/>
                </a:lnTo>
              </a:path>
            </a:pathLst>
          </a:custGeom>
          <a:ln w="3175">
            <a:solidFill>
              <a:srgbClr val="104E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8" name="bk object 878"/>
          <p:cNvSpPr/>
          <p:nvPr/>
        </p:nvSpPr>
        <p:spPr>
          <a:xfrm>
            <a:off x="76200" y="17526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9" name="bk object 879"/>
          <p:cNvSpPr/>
          <p:nvPr/>
        </p:nvSpPr>
        <p:spPr>
          <a:xfrm>
            <a:off x="76200" y="19812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0" name="bk object 880"/>
          <p:cNvSpPr/>
          <p:nvPr/>
        </p:nvSpPr>
        <p:spPr>
          <a:xfrm>
            <a:off x="76200" y="22098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1" name="bk object 881"/>
          <p:cNvSpPr/>
          <p:nvPr/>
        </p:nvSpPr>
        <p:spPr>
          <a:xfrm>
            <a:off x="76200" y="24384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2" name="bk object 882"/>
          <p:cNvSpPr/>
          <p:nvPr/>
        </p:nvSpPr>
        <p:spPr>
          <a:xfrm>
            <a:off x="76200" y="26670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3" name="bk object 883"/>
          <p:cNvSpPr/>
          <p:nvPr/>
        </p:nvSpPr>
        <p:spPr>
          <a:xfrm>
            <a:off x="76200" y="28956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4" name="bk object 884"/>
          <p:cNvSpPr/>
          <p:nvPr/>
        </p:nvSpPr>
        <p:spPr>
          <a:xfrm>
            <a:off x="76200" y="31242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5" name="bk object 885"/>
          <p:cNvSpPr/>
          <p:nvPr/>
        </p:nvSpPr>
        <p:spPr>
          <a:xfrm>
            <a:off x="76200" y="33528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6" name="bk object 886"/>
          <p:cNvSpPr/>
          <p:nvPr/>
        </p:nvSpPr>
        <p:spPr>
          <a:xfrm>
            <a:off x="76200" y="35814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7" name="bk object 887"/>
          <p:cNvSpPr/>
          <p:nvPr/>
        </p:nvSpPr>
        <p:spPr>
          <a:xfrm>
            <a:off x="76200" y="38100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8" name="bk object 888"/>
          <p:cNvSpPr/>
          <p:nvPr/>
        </p:nvSpPr>
        <p:spPr>
          <a:xfrm>
            <a:off x="76200" y="40386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9" name="bk object 889"/>
          <p:cNvSpPr/>
          <p:nvPr/>
        </p:nvSpPr>
        <p:spPr>
          <a:xfrm>
            <a:off x="76200" y="42672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0" name="bk object 890"/>
          <p:cNvSpPr/>
          <p:nvPr/>
        </p:nvSpPr>
        <p:spPr>
          <a:xfrm>
            <a:off x="76200" y="44958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1" name="bk object 891"/>
          <p:cNvSpPr/>
          <p:nvPr/>
        </p:nvSpPr>
        <p:spPr>
          <a:xfrm>
            <a:off x="76200" y="47244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2" name="bk object 892"/>
          <p:cNvSpPr/>
          <p:nvPr/>
        </p:nvSpPr>
        <p:spPr>
          <a:xfrm>
            <a:off x="76200" y="49530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3" name="bk object 893"/>
          <p:cNvSpPr/>
          <p:nvPr/>
        </p:nvSpPr>
        <p:spPr>
          <a:xfrm>
            <a:off x="76200" y="51816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4" name="bk object 894"/>
          <p:cNvSpPr/>
          <p:nvPr/>
        </p:nvSpPr>
        <p:spPr>
          <a:xfrm>
            <a:off x="76200" y="54102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5" name="bk object 895"/>
          <p:cNvSpPr/>
          <p:nvPr/>
        </p:nvSpPr>
        <p:spPr>
          <a:xfrm>
            <a:off x="76200" y="56388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6" name="bk object 896"/>
          <p:cNvSpPr/>
          <p:nvPr/>
        </p:nvSpPr>
        <p:spPr>
          <a:xfrm>
            <a:off x="76200" y="58674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7" name="bk object 897"/>
          <p:cNvSpPr/>
          <p:nvPr/>
        </p:nvSpPr>
        <p:spPr>
          <a:xfrm>
            <a:off x="76200" y="60960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8" name="bk object 898"/>
          <p:cNvSpPr/>
          <p:nvPr/>
        </p:nvSpPr>
        <p:spPr>
          <a:xfrm>
            <a:off x="76200" y="63246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9" name="bk object 899"/>
          <p:cNvSpPr/>
          <p:nvPr/>
        </p:nvSpPr>
        <p:spPr>
          <a:xfrm>
            <a:off x="76200" y="65532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0" name="bk object 900"/>
          <p:cNvSpPr/>
          <p:nvPr/>
        </p:nvSpPr>
        <p:spPr>
          <a:xfrm>
            <a:off x="76200" y="16128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1" name="bk object 901"/>
          <p:cNvSpPr/>
          <p:nvPr/>
        </p:nvSpPr>
        <p:spPr>
          <a:xfrm>
            <a:off x="76200" y="38989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2" name="bk object 902"/>
          <p:cNvSpPr/>
          <p:nvPr/>
        </p:nvSpPr>
        <p:spPr>
          <a:xfrm>
            <a:off x="76200" y="61849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3" name="bk object 903"/>
          <p:cNvSpPr/>
          <p:nvPr/>
        </p:nvSpPr>
        <p:spPr>
          <a:xfrm>
            <a:off x="76200" y="84708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4" name="bk object 904"/>
          <p:cNvSpPr/>
          <p:nvPr/>
        </p:nvSpPr>
        <p:spPr>
          <a:xfrm>
            <a:off x="76200" y="107568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5" name="bk object 905"/>
          <p:cNvSpPr/>
          <p:nvPr/>
        </p:nvSpPr>
        <p:spPr>
          <a:xfrm>
            <a:off x="76200" y="130428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6" name="bk object 906"/>
          <p:cNvSpPr/>
          <p:nvPr/>
        </p:nvSpPr>
        <p:spPr>
          <a:xfrm>
            <a:off x="76200" y="153288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-1270" y="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19"/>
                </a:moveTo>
                <a:lnTo>
                  <a:pt x="9146540" y="45719"/>
                </a:lnTo>
                <a:lnTo>
                  <a:pt x="914654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61F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-1270" y="4445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19">
                <a:moveTo>
                  <a:pt x="0" y="45719"/>
                </a:moveTo>
                <a:lnTo>
                  <a:pt x="9146540" y="45719"/>
                </a:lnTo>
                <a:lnTo>
                  <a:pt x="914654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61F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-1270" y="90169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19">
                <a:moveTo>
                  <a:pt x="0" y="45719"/>
                </a:moveTo>
                <a:lnTo>
                  <a:pt x="9146540" y="45719"/>
                </a:lnTo>
                <a:lnTo>
                  <a:pt x="914654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61F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-1270" y="135889"/>
            <a:ext cx="9146540" cy="44450"/>
          </a:xfrm>
          <a:custGeom>
            <a:avLst/>
            <a:gdLst/>
            <a:ahLst/>
            <a:cxnLst/>
            <a:rect l="l" t="t" r="r" b="b"/>
            <a:pathLst>
              <a:path w="9146540" h="44450">
                <a:moveTo>
                  <a:pt x="0" y="44450"/>
                </a:moveTo>
                <a:lnTo>
                  <a:pt x="9146540" y="44450"/>
                </a:lnTo>
                <a:lnTo>
                  <a:pt x="914654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61F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228600" y="18033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19"/>
                </a:moveTo>
                <a:lnTo>
                  <a:pt x="8916670" y="45719"/>
                </a:lnTo>
                <a:lnTo>
                  <a:pt x="89166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620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-1270" y="18033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620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228600" y="22605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19"/>
                </a:moveTo>
                <a:lnTo>
                  <a:pt x="8916670" y="45719"/>
                </a:lnTo>
                <a:lnTo>
                  <a:pt x="89166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620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-1270" y="22605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620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-1270" y="271779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19"/>
                </a:moveTo>
                <a:lnTo>
                  <a:pt x="9146540" y="45719"/>
                </a:lnTo>
                <a:lnTo>
                  <a:pt x="914654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620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-1270" y="317500"/>
            <a:ext cx="9146540" cy="44450"/>
          </a:xfrm>
          <a:custGeom>
            <a:avLst/>
            <a:gdLst/>
            <a:ahLst/>
            <a:cxnLst/>
            <a:rect l="l" t="t" r="r" b="b"/>
            <a:pathLst>
              <a:path w="9146540" h="44450">
                <a:moveTo>
                  <a:pt x="0" y="44450"/>
                </a:moveTo>
                <a:lnTo>
                  <a:pt x="9146540" y="44450"/>
                </a:lnTo>
                <a:lnTo>
                  <a:pt x="914654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621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k object 26"/>
          <p:cNvSpPr/>
          <p:nvPr/>
        </p:nvSpPr>
        <p:spPr>
          <a:xfrm>
            <a:off x="-1270" y="36195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621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k object 27"/>
          <p:cNvSpPr/>
          <p:nvPr/>
        </p:nvSpPr>
        <p:spPr>
          <a:xfrm>
            <a:off x="228600" y="40766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19"/>
                </a:moveTo>
                <a:lnTo>
                  <a:pt x="8916670" y="45719"/>
                </a:lnTo>
                <a:lnTo>
                  <a:pt x="89166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6216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k object 28"/>
          <p:cNvSpPr/>
          <p:nvPr/>
        </p:nvSpPr>
        <p:spPr>
          <a:xfrm>
            <a:off x="-1270" y="40766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6216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k object 29"/>
          <p:cNvSpPr/>
          <p:nvPr/>
        </p:nvSpPr>
        <p:spPr>
          <a:xfrm>
            <a:off x="228600" y="45339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622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k object 30"/>
          <p:cNvSpPr/>
          <p:nvPr/>
        </p:nvSpPr>
        <p:spPr>
          <a:xfrm>
            <a:off x="-1270" y="45339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622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k object 31"/>
          <p:cNvSpPr/>
          <p:nvPr/>
        </p:nvSpPr>
        <p:spPr>
          <a:xfrm>
            <a:off x="-1270" y="499109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19"/>
                </a:moveTo>
                <a:lnTo>
                  <a:pt x="9146540" y="45719"/>
                </a:lnTo>
                <a:lnTo>
                  <a:pt x="914654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622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k object 32"/>
          <p:cNvSpPr/>
          <p:nvPr/>
        </p:nvSpPr>
        <p:spPr>
          <a:xfrm>
            <a:off x="-1270" y="544830"/>
            <a:ext cx="9146540" cy="44450"/>
          </a:xfrm>
          <a:custGeom>
            <a:avLst/>
            <a:gdLst/>
            <a:ahLst/>
            <a:cxnLst/>
            <a:rect l="l" t="t" r="r" b="b"/>
            <a:pathLst>
              <a:path w="9146540" h="44450">
                <a:moveTo>
                  <a:pt x="0" y="44450"/>
                </a:moveTo>
                <a:lnTo>
                  <a:pt x="9146540" y="44450"/>
                </a:lnTo>
                <a:lnTo>
                  <a:pt x="914654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622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k object 33"/>
          <p:cNvSpPr/>
          <p:nvPr/>
        </p:nvSpPr>
        <p:spPr>
          <a:xfrm>
            <a:off x="-1270" y="58928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623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k object 34"/>
          <p:cNvSpPr/>
          <p:nvPr/>
        </p:nvSpPr>
        <p:spPr>
          <a:xfrm>
            <a:off x="228600" y="63500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623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k object 35"/>
          <p:cNvSpPr/>
          <p:nvPr/>
        </p:nvSpPr>
        <p:spPr>
          <a:xfrm>
            <a:off x="-1270" y="63500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623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bk object 36"/>
          <p:cNvSpPr/>
          <p:nvPr/>
        </p:nvSpPr>
        <p:spPr>
          <a:xfrm>
            <a:off x="228600" y="68071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19"/>
                </a:moveTo>
                <a:lnTo>
                  <a:pt x="8916670" y="45719"/>
                </a:lnTo>
                <a:lnTo>
                  <a:pt x="89166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623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bk object 37"/>
          <p:cNvSpPr/>
          <p:nvPr/>
        </p:nvSpPr>
        <p:spPr>
          <a:xfrm>
            <a:off x="-1270" y="68071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623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bk object 38"/>
          <p:cNvSpPr/>
          <p:nvPr/>
        </p:nvSpPr>
        <p:spPr>
          <a:xfrm>
            <a:off x="228600" y="726440"/>
            <a:ext cx="8916670" cy="44450"/>
          </a:xfrm>
          <a:custGeom>
            <a:avLst/>
            <a:gdLst/>
            <a:ahLst/>
            <a:cxnLst/>
            <a:rect l="l" t="t" r="r" b="b"/>
            <a:pathLst>
              <a:path w="8916670" h="44450">
                <a:moveTo>
                  <a:pt x="0" y="44450"/>
                </a:moveTo>
                <a:lnTo>
                  <a:pt x="8916670" y="44450"/>
                </a:lnTo>
                <a:lnTo>
                  <a:pt x="89166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723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bk object 39"/>
          <p:cNvSpPr/>
          <p:nvPr/>
        </p:nvSpPr>
        <p:spPr>
          <a:xfrm>
            <a:off x="-1270" y="726440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50"/>
                </a:moveTo>
                <a:lnTo>
                  <a:pt x="77470" y="44450"/>
                </a:lnTo>
                <a:lnTo>
                  <a:pt x="774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723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bk object 40"/>
          <p:cNvSpPr/>
          <p:nvPr/>
        </p:nvSpPr>
        <p:spPr>
          <a:xfrm>
            <a:off x="-1270" y="77089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19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724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bk object 41"/>
          <p:cNvSpPr/>
          <p:nvPr/>
        </p:nvSpPr>
        <p:spPr>
          <a:xfrm>
            <a:off x="-1270" y="81661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19">
                <a:moveTo>
                  <a:pt x="0" y="45719"/>
                </a:moveTo>
                <a:lnTo>
                  <a:pt x="9146540" y="45719"/>
                </a:lnTo>
                <a:lnTo>
                  <a:pt x="914654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724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bk object 42"/>
          <p:cNvSpPr/>
          <p:nvPr/>
        </p:nvSpPr>
        <p:spPr>
          <a:xfrm>
            <a:off x="228600" y="86233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19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724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bk object 43"/>
          <p:cNvSpPr/>
          <p:nvPr/>
        </p:nvSpPr>
        <p:spPr>
          <a:xfrm>
            <a:off x="-1270" y="86233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724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bk object 44"/>
          <p:cNvSpPr/>
          <p:nvPr/>
        </p:nvSpPr>
        <p:spPr>
          <a:xfrm>
            <a:off x="228600" y="90805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19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725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bk object 45"/>
          <p:cNvSpPr/>
          <p:nvPr/>
        </p:nvSpPr>
        <p:spPr>
          <a:xfrm>
            <a:off x="-1270" y="90805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725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bk object 46"/>
          <p:cNvSpPr/>
          <p:nvPr/>
        </p:nvSpPr>
        <p:spPr>
          <a:xfrm>
            <a:off x="228600" y="953769"/>
            <a:ext cx="8916670" cy="44450"/>
          </a:xfrm>
          <a:custGeom>
            <a:avLst/>
            <a:gdLst/>
            <a:ahLst/>
            <a:cxnLst/>
            <a:rect l="l" t="t" r="r" b="b"/>
            <a:pathLst>
              <a:path w="8916670" h="44450">
                <a:moveTo>
                  <a:pt x="0" y="44450"/>
                </a:moveTo>
                <a:lnTo>
                  <a:pt x="8916670" y="44450"/>
                </a:lnTo>
                <a:lnTo>
                  <a:pt x="89166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725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bk object 47"/>
          <p:cNvSpPr/>
          <p:nvPr/>
        </p:nvSpPr>
        <p:spPr>
          <a:xfrm>
            <a:off x="-1270" y="953769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50"/>
                </a:moveTo>
                <a:lnTo>
                  <a:pt x="77470" y="44450"/>
                </a:lnTo>
                <a:lnTo>
                  <a:pt x="774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725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bk object 48"/>
          <p:cNvSpPr/>
          <p:nvPr/>
        </p:nvSpPr>
        <p:spPr>
          <a:xfrm>
            <a:off x="-1270" y="998219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19">
                <a:moveTo>
                  <a:pt x="0" y="45719"/>
                </a:moveTo>
                <a:lnTo>
                  <a:pt x="9146540" y="45719"/>
                </a:lnTo>
                <a:lnTo>
                  <a:pt x="914654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725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bk object 49"/>
          <p:cNvSpPr/>
          <p:nvPr/>
        </p:nvSpPr>
        <p:spPr>
          <a:xfrm>
            <a:off x="-1270" y="1043939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19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726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bk object 50"/>
          <p:cNvSpPr/>
          <p:nvPr/>
        </p:nvSpPr>
        <p:spPr>
          <a:xfrm>
            <a:off x="228600" y="1089660"/>
            <a:ext cx="8916670" cy="44450"/>
          </a:xfrm>
          <a:custGeom>
            <a:avLst/>
            <a:gdLst/>
            <a:ahLst/>
            <a:cxnLst/>
            <a:rect l="l" t="t" r="r" b="b"/>
            <a:pathLst>
              <a:path w="8916670" h="44450">
                <a:moveTo>
                  <a:pt x="0" y="44450"/>
                </a:moveTo>
                <a:lnTo>
                  <a:pt x="8916670" y="44450"/>
                </a:lnTo>
                <a:lnTo>
                  <a:pt x="89166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7267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bk object 51"/>
          <p:cNvSpPr/>
          <p:nvPr/>
        </p:nvSpPr>
        <p:spPr>
          <a:xfrm>
            <a:off x="-1270" y="1089660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50"/>
                </a:moveTo>
                <a:lnTo>
                  <a:pt x="77470" y="44450"/>
                </a:lnTo>
                <a:lnTo>
                  <a:pt x="774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7267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bk object 52"/>
          <p:cNvSpPr/>
          <p:nvPr/>
        </p:nvSpPr>
        <p:spPr>
          <a:xfrm>
            <a:off x="228600" y="113411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19">
                <a:moveTo>
                  <a:pt x="0" y="45719"/>
                </a:moveTo>
                <a:lnTo>
                  <a:pt x="8916670" y="45719"/>
                </a:lnTo>
                <a:lnTo>
                  <a:pt x="89166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726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bk object 53"/>
          <p:cNvSpPr/>
          <p:nvPr/>
        </p:nvSpPr>
        <p:spPr>
          <a:xfrm>
            <a:off x="-1270" y="113411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726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bk object 54"/>
          <p:cNvSpPr/>
          <p:nvPr/>
        </p:nvSpPr>
        <p:spPr>
          <a:xfrm>
            <a:off x="228600" y="117983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19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727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bk object 55"/>
          <p:cNvSpPr/>
          <p:nvPr/>
        </p:nvSpPr>
        <p:spPr>
          <a:xfrm>
            <a:off x="-1270" y="117983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727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bk object 56"/>
          <p:cNvSpPr/>
          <p:nvPr/>
        </p:nvSpPr>
        <p:spPr>
          <a:xfrm>
            <a:off x="-1270" y="122555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19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727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bk object 57"/>
          <p:cNvSpPr/>
          <p:nvPr/>
        </p:nvSpPr>
        <p:spPr>
          <a:xfrm>
            <a:off x="-1270" y="1271269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19">
                <a:moveTo>
                  <a:pt x="0" y="45719"/>
                </a:moveTo>
                <a:lnTo>
                  <a:pt x="9146540" y="45719"/>
                </a:lnTo>
                <a:lnTo>
                  <a:pt x="914654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727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bk object 58"/>
          <p:cNvSpPr/>
          <p:nvPr/>
        </p:nvSpPr>
        <p:spPr>
          <a:xfrm>
            <a:off x="228600" y="1316989"/>
            <a:ext cx="8916670" cy="44450"/>
          </a:xfrm>
          <a:custGeom>
            <a:avLst/>
            <a:gdLst/>
            <a:ahLst/>
            <a:cxnLst/>
            <a:rect l="l" t="t" r="r" b="b"/>
            <a:pathLst>
              <a:path w="8916670" h="44450">
                <a:moveTo>
                  <a:pt x="0" y="44450"/>
                </a:moveTo>
                <a:lnTo>
                  <a:pt x="8916670" y="44450"/>
                </a:lnTo>
                <a:lnTo>
                  <a:pt x="89166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727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bk object 59"/>
          <p:cNvSpPr/>
          <p:nvPr/>
        </p:nvSpPr>
        <p:spPr>
          <a:xfrm>
            <a:off x="-1270" y="1316989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50"/>
                </a:moveTo>
                <a:lnTo>
                  <a:pt x="77470" y="44450"/>
                </a:lnTo>
                <a:lnTo>
                  <a:pt x="774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727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bk object 60"/>
          <p:cNvSpPr/>
          <p:nvPr/>
        </p:nvSpPr>
        <p:spPr>
          <a:xfrm>
            <a:off x="228600" y="136143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19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728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bk object 61"/>
          <p:cNvSpPr/>
          <p:nvPr/>
        </p:nvSpPr>
        <p:spPr>
          <a:xfrm>
            <a:off x="-1270" y="136143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728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bk object 62"/>
          <p:cNvSpPr/>
          <p:nvPr/>
        </p:nvSpPr>
        <p:spPr>
          <a:xfrm>
            <a:off x="228600" y="140716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19">
                <a:moveTo>
                  <a:pt x="0" y="45719"/>
                </a:moveTo>
                <a:lnTo>
                  <a:pt x="8916670" y="45719"/>
                </a:lnTo>
                <a:lnTo>
                  <a:pt x="89166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828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bk object 63"/>
          <p:cNvSpPr/>
          <p:nvPr/>
        </p:nvSpPr>
        <p:spPr>
          <a:xfrm>
            <a:off x="-1270" y="140716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828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bk object 64"/>
          <p:cNvSpPr/>
          <p:nvPr/>
        </p:nvSpPr>
        <p:spPr>
          <a:xfrm>
            <a:off x="-1270" y="145288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19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828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bk object 65"/>
          <p:cNvSpPr/>
          <p:nvPr/>
        </p:nvSpPr>
        <p:spPr>
          <a:xfrm>
            <a:off x="-1270" y="1498600"/>
            <a:ext cx="9146540" cy="44450"/>
          </a:xfrm>
          <a:custGeom>
            <a:avLst/>
            <a:gdLst/>
            <a:ahLst/>
            <a:cxnLst/>
            <a:rect l="l" t="t" r="r" b="b"/>
            <a:pathLst>
              <a:path w="9146540" h="44450">
                <a:moveTo>
                  <a:pt x="0" y="44450"/>
                </a:moveTo>
                <a:lnTo>
                  <a:pt x="9146540" y="44450"/>
                </a:lnTo>
                <a:lnTo>
                  <a:pt x="914654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829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bk object 66"/>
          <p:cNvSpPr/>
          <p:nvPr/>
        </p:nvSpPr>
        <p:spPr>
          <a:xfrm>
            <a:off x="228600" y="154305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19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829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bk object 67"/>
          <p:cNvSpPr/>
          <p:nvPr/>
        </p:nvSpPr>
        <p:spPr>
          <a:xfrm>
            <a:off x="-1270" y="154305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829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bk object 68"/>
          <p:cNvSpPr/>
          <p:nvPr/>
        </p:nvSpPr>
        <p:spPr>
          <a:xfrm>
            <a:off x="228600" y="158876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19">
                <a:moveTo>
                  <a:pt x="0" y="45719"/>
                </a:moveTo>
                <a:lnTo>
                  <a:pt x="8916670" y="45719"/>
                </a:lnTo>
                <a:lnTo>
                  <a:pt x="89166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829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bk object 69"/>
          <p:cNvSpPr/>
          <p:nvPr/>
        </p:nvSpPr>
        <p:spPr>
          <a:xfrm>
            <a:off x="-1270" y="158876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829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bk object 70"/>
          <p:cNvSpPr/>
          <p:nvPr/>
        </p:nvSpPr>
        <p:spPr>
          <a:xfrm>
            <a:off x="228600" y="163448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19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82A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bk object 71"/>
          <p:cNvSpPr/>
          <p:nvPr/>
        </p:nvSpPr>
        <p:spPr>
          <a:xfrm>
            <a:off x="-1270" y="163448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82A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58569" y="670559"/>
            <a:ext cx="2936875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8BF3E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91639" y="2306320"/>
            <a:ext cx="6875145" cy="36309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84250" y="2473959"/>
            <a:ext cx="717359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1" spc="-5" dirty="0">
                <a:latin typeface="Times New Roman"/>
                <a:cs typeface="Times New Roman"/>
              </a:rPr>
              <a:t>Bloqueo </a:t>
            </a:r>
            <a:r>
              <a:rPr sz="4400" b="1" dirty="0">
                <a:latin typeface="Times New Roman"/>
                <a:cs typeface="Times New Roman"/>
              </a:rPr>
              <a:t>Aurículo</a:t>
            </a:r>
            <a:r>
              <a:rPr sz="4400" b="1" spc="-5" dirty="0">
                <a:latin typeface="Times New Roman"/>
                <a:cs typeface="Times New Roman"/>
              </a:rPr>
              <a:t> Ventricular</a:t>
            </a:r>
            <a:endParaRPr sz="4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746250"/>
            <a:ext cx="9144000" cy="3365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040130" y="5443220"/>
            <a:ext cx="6989445" cy="878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79930" marR="5080" indent="-196723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solidFill>
                  <a:srgbClr val="104EFA"/>
                </a:solidFill>
                <a:latin typeface="Arial"/>
                <a:cs typeface="Arial"/>
              </a:rPr>
              <a:t>Second Degree A-V Block </a:t>
            </a:r>
            <a:r>
              <a:rPr sz="2800" dirty="0">
                <a:solidFill>
                  <a:srgbClr val="104EFA"/>
                </a:solidFill>
                <a:latin typeface="Arial"/>
                <a:cs typeface="Arial"/>
              </a:rPr>
              <a:t>– Mobitz </a:t>
            </a:r>
            <a:r>
              <a:rPr sz="2800" spc="-5" dirty="0">
                <a:solidFill>
                  <a:srgbClr val="104EFA"/>
                </a:solidFill>
                <a:latin typeface="Arial"/>
                <a:cs typeface="Arial"/>
              </a:rPr>
              <a:t>Type </a:t>
            </a:r>
            <a:r>
              <a:rPr sz="2800" dirty="0">
                <a:solidFill>
                  <a:srgbClr val="104EFA"/>
                </a:solidFill>
                <a:latin typeface="Arial"/>
                <a:cs typeface="Arial"/>
              </a:rPr>
              <a:t>I –  Wenckebach </a:t>
            </a:r>
            <a:r>
              <a:rPr sz="2800" spc="-5" dirty="0">
                <a:solidFill>
                  <a:srgbClr val="104EFA"/>
                </a:solidFill>
                <a:latin typeface="Arial"/>
                <a:cs typeface="Arial"/>
              </a:rPr>
              <a:t>Block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58569" y="664209"/>
            <a:ext cx="4954270" cy="962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170"/>
              </a:lnSpc>
              <a:spcBef>
                <a:spcPts val="100"/>
              </a:spcBef>
            </a:pPr>
            <a:r>
              <a:rPr spc="-35" dirty="0"/>
              <a:t>Bloqueo </a:t>
            </a:r>
            <a:r>
              <a:rPr spc="-20" dirty="0"/>
              <a:t>AV</a:t>
            </a:r>
            <a:r>
              <a:rPr spc="-105" dirty="0"/>
              <a:t> </a:t>
            </a:r>
            <a:r>
              <a:rPr spc="-20" dirty="0"/>
              <a:t>2º</a:t>
            </a:r>
          </a:p>
          <a:p>
            <a:pPr marL="12700">
              <a:lnSpc>
                <a:spcPts val="3210"/>
              </a:lnSpc>
            </a:pPr>
            <a:r>
              <a:rPr sz="2800" spc="-5" dirty="0"/>
              <a:t>Tipo </a:t>
            </a:r>
            <a:r>
              <a:rPr sz="2800" dirty="0"/>
              <a:t>I (Wenckebach o </a:t>
            </a:r>
            <a:r>
              <a:rPr sz="2800" spc="-5" dirty="0"/>
              <a:t>Mobitz</a:t>
            </a:r>
            <a:r>
              <a:rPr sz="2800" spc="-35" dirty="0"/>
              <a:t> </a:t>
            </a:r>
            <a:r>
              <a:rPr sz="2800" dirty="0"/>
              <a:t>I)</a:t>
            </a:r>
            <a:endParaRPr sz="2800"/>
          </a:p>
        </p:txBody>
      </p:sp>
      <p:sp>
        <p:nvSpPr>
          <p:cNvPr id="3" name="object 3"/>
          <p:cNvSpPr/>
          <p:nvPr/>
        </p:nvSpPr>
        <p:spPr>
          <a:xfrm>
            <a:off x="1187450" y="2636520"/>
            <a:ext cx="6874509" cy="9194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965960" y="3967479"/>
            <a:ext cx="600265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Secuencia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de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Wenckeback. Los intervalos RR en los  ciclos conducidos 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son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cada 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vez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menor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respecto al  precedente.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5" dirty="0"/>
              <a:t>Bloqueo </a:t>
            </a:r>
            <a:r>
              <a:rPr spc="-20" dirty="0"/>
              <a:t>AV</a:t>
            </a:r>
            <a:r>
              <a:rPr spc="-170" dirty="0"/>
              <a:t> </a:t>
            </a:r>
            <a:r>
              <a:rPr spc="-20" dirty="0"/>
              <a:t>2º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21739" y="949960"/>
            <a:ext cx="7618095" cy="4767580"/>
          </a:xfrm>
          <a:prstGeom prst="rect">
            <a:avLst/>
          </a:prstGeom>
        </p:spPr>
        <p:txBody>
          <a:bodyPr vert="horz" wrap="square" lIns="0" tIns="237490" rIns="0" bIns="0" rtlCol="0">
            <a:spAutoFit/>
          </a:bodyPr>
          <a:lstStyle/>
          <a:p>
            <a:pPr marL="48895">
              <a:lnSpc>
                <a:spcPct val="100000"/>
              </a:lnSpc>
              <a:spcBef>
                <a:spcPts val="1870"/>
              </a:spcBef>
            </a:pPr>
            <a:r>
              <a:rPr sz="2800" spc="-5" dirty="0">
                <a:solidFill>
                  <a:srgbClr val="8BF3E9"/>
                </a:solidFill>
                <a:latin typeface="Arial"/>
                <a:cs typeface="Arial"/>
              </a:rPr>
              <a:t>Tipo </a:t>
            </a:r>
            <a:r>
              <a:rPr sz="2800" dirty="0">
                <a:solidFill>
                  <a:srgbClr val="8BF3E9"/>
                </a:solidFill>
                <a:latin typeface="Arial"/>
                <a:cs typeface="Arial"/>
              </a:rPr>
              <a:t>I (Wenckebach o </a:t>
            </a:r>
            <a:r>
              <a:rPr sz="2800" spc="-5" dirty="0">
                <a:solidFill>
                  <a:srgbClr val="8BF3E9"/>
                </a:solidFill>
                <a:latin typeface="Arial"/>
                <a:cs typeface="Arial"/>
              </a:rPr>
              <a:t>Mobitz</a:t>
            </a:r>
            <a:r>
              <a:rPr sz="2800" spc="15" dirty="0">
                <a:solidFill>
                  <a:srgbClr val="8BF3E9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8BF3E9"/>
                </a:solidFill>
                <a:latin typeface="Arial"/>
                <a:cs typeface="Arial"/>
              </a:rPr>
              <a:t>I)</a:t>
            </a:r>
            <a:endParaRPr sz="2800">
              <a:latin typeface="Arial"/>
              <a:cs typeface="Arial"/>
            </a:endParaRPr>
          </a:p>
          <a:p>
            <a:pPr marL="368300" indent="-342900">
              <a:lnSpc>
                <a:spcPct val="100000"/>
              </a:lnSpc>
              <a:spcBef>
                <a:spcPts val="1770"/>
              </a:spcBef>
              <a:buClr>
                <a:srgbClr val="8BF3E9"/>
              </a:buClr>
              <a:buSzPct val="75000"/>
              <a:buFont typeface="MS UI Gothic"/>
              <a:buChar char="■"/>
              <a:tabLst>
                <a:tab pos="368300" algn="l"/>
              </a:tabLst>
            </a:pP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Significado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 clínico:</a:t>
            </a:r>
            <a:endParaRPr sz="2800">
              <a:latin typeface="Arial"/>
              <a:cs typeface="Arial"/>
            </a:endParaRPr>
          </a:p>
          <a:p>
            <a:pPr marL="768350" lvl="1" indent="-286385">
              <a:lnSpc>
                <a:spcPct val="100000"/>
              </a:lnSpc>
              <a:spcBef>
                <a:spcPts val="1740"/>
              </a:spcBef>
              <a:buClr>
                <a:srgbClr val="608EFC"/>
              </a:buClr>
              <a:buSzPct val="75000"/>
              <a:buFont typeface="MS UI Gothic"/>
              <a:buChar char="◆"/>
              <a:tabLst>
                <a:tab pos="768350" algn="l"/>
              </a:tabLst>
            </a:pP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Suele ser transitorio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2400" spc="-1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reversible.</a:t>
            </a:r>
            <a:endParaRPr sz="2400">
              <a:latin typeface="Arial"/>
              <a:cs typeface="Arial"/>
            </a:endParaRPr>
          </a:p>
          <a:p>
            <a:pPr marL="768350" lvl="1" indent="-286385">
              <a:lnSpc>
                <a:spcPct val="100000"/>
              </a:lnSpc>
              <a:spcBef>
                <a:spcPts val="1730"/>
              </a:spcBef>
              <a:buClr>
                <a:srgbClr val="608EFC"/>
              </a:buClr>
              <a:buSzPct val="75000"/>
              <a:buFont typeface="MS UI Gothic"/>
              <a:buChar char="◆"/>
              <a:tabLst>
                <a:tab pos="768350" algn="l"/>
              </a:tabLst>
            </a:pP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Produce pocos síntomas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400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ninguno.</a:t>
            </a:r>
            <a:endParaRPr sz="2400">
              <a:latin typeface="Arial"/>
              <a:cs typeface="Arial"/>
            </a:endParaRPr>
          </a:p>
          <a:p>
            <a:pPr marL="768350" lvl="1" indent="-286385">
              <a:lnSpc>
                <a:spcPct val="100000"/>
              </a:lnSpc>
              <a:spcBef>
                <a:spcPts val="1730"/>
              </a:spcBef>
              <a:buClr>
                <a:srgbClr val="608EFC"/>
              </a:buClr>
              <a:buSzPct val="75000"/>
              <a:buFont typeface="MS UI Gothic"/>
              <a:buChar char="◆"/>
              <a:tabLst>
                <a:tab pos="768350" algn="l"/>
              </a:tabLst>
            </a:pP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Puede progresar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a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bloqueos </a:t>
            </a:r>
            <a:r>
              <a:rPr sz="2400" spc="-15" dirty="0">
                <a:solidFill>
                  <a:srgbClr val="FFFFFF"/>
                </a:solidFill>
                <a:latin typeface="Arial"/>
                <a:cs typeface="Arial"/>
              </a:rPr>
              <a:t>de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grados</a:t>
            </a:r>
            <a:r>
              <a:rPr sz="2400" spc="-2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mayores.</a:t>
            </a:r>
            <a:endParaRPr sz="2400">
              <a:latin typeface="Arial"/>
              <a:cs typeface="Arial"/>
            </a:endParaRPr>
          </a:p>
          <a:p>
            <a:pPr marL="768350" lvl="1" indent="-286385">
              <a:lnSpc>
                <a:spcPct val="100000"/>
              </a:lnSpc>
              <a:spcBef>
                <a:spcPts val="1730"/>
              </a:spcBef>
              <a:buClr>
                <a:srgbClr val="608EFC"/>
              </a:buClr>
              <a:buSzPct val="75000"/>
              <a:buFont typeface="MS UI Gothic"/>
              <a:buChar char="◆"/>
              <a:tabLst>
                <a:tab pos="768350" algn="l"/>
              </a:tabLst>
            </a:pP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Requieren observación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2400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monitorización.</a:t>
            </a:r>
            <a:endParaRPr sz="2400">
              <a:latin typeface="Arial"/>
              <a:cs typeface="Arial"/>
            </a:endParaRPr>
          </a:p>
          <a:p>
            <a:pPr marL="767715" marR="17780" lvl="1" indent="-285750">
              <a:lnSpc>
                <a:spcPct val="139600"/>
              </a:lnSpc>
              <a:spcBef>
                <a:spcPts val="590"/>
              </a:spcBef>
              <a:buClr>
                <a:srgbClr val="608EFC"/>
              </a:buClr>
              <a:buSzPct val="75000"/>
              <a:buFont typeface="MS UI Gothic"/>
              <a:buChar char="◆"/>
              <a:tabLst>
                <a:tab pos="768350" algn="l"/>
              </a:tabLst>
            </a:pPr>
            <a:r>
              <a:rPr sz="2400" spc="-30" dirty="0">
                <a:solidFill>
                  <a:srgbClr val="FFFFFF"/>
                </a:solidFill>
                <a:latin typeface="Arial"/>
                <a:cs typeface="Arial"/>
              </a:rPr>
              <a:t>Generalmente </a:t>
            </a:r>
            <a:r>
              <a:rPr sz="2400" spc="-15" dirty="0">
                <a:solidFill>
                  <a:srgbClr val="FFFFFF"/>
                </a:solidFill>
                <a:latin typeface="Arial"/>
                <a:cs typeface="Arial"/>
              </a:rPr>
              <a:t>no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responde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a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la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atropina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cuando</a:t>
            </a:r>
            <a:r>
              <a:rPr sz="2400" spc="-2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FFFFFF"/>
                </a:solidFill>
                <a:latin typeface="Arial"/>
                <a:cs typeface="Arial"/>
              </a:rPr>
              <a:t>es 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necesario </a:t>
            </a:r>
            <a:r>
              <a:rPr sz="2400" spc="-30" dirty="0">
                <a:solidFill>
                  <a:srgbClr val="FFFFFF"/>
                </a:solidFill>
                <a:latin typeface="Arial"/>
                <a:cs typeface="Arial"/>
              </a:rPr>
              <a:t>aumentar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2400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FC.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5" dirty="0"/>
              <a:t>Bloqueo </a:t>
            </a:r>
            <a:r>
              <a:rPr spc="-20" dirty="0"/>
              <a:t>AV</a:t>
            </a:r>
            <a:r>
              <a:rPr spc="-170" dirty="0"/>
              <a:t> </a:t>
            </a:r>
            <a:r>
              <a:rPr spc="-20" dirty="0"/>
              <a:t>2º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96339" y="1191259"/>
            <a:ext cx="7623809" cy="4457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4295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solidFill>
                  <a:srgbClr val="8BF3E9"/>
                </a:solidFill>
                <a:latin typeface="Arial"/>
                <a:cs typeface="Arial"/>
              </a:rPr>
              <a:t>Tipo </a:t>
            </a:r>
            <a:r>
              <a:rPr sz="2800" dirty="0">
                <a:solidFill>
                  <a:srgbClr val="8BF3E9"/>
                </a:solidFill>
                <a:latin typeface="Arial"/>
                <a:cs typeface="Arial"/>
              </a:rPr>
              <a:t>2 </a:t>
            </a:r>
            <a:r>
              <a:rPr sz="2800" spc="-5" dirty="0">
                <a:solidFill>
                  <a:srgbClr val="8BF3E9"/>
                </a:solidFill>
                <a:latin typeface="Arial"/>
                <a:cs typeface="Arial"/>
              </a:rPr>
              <a:t>(Mobitz</a:t>
            </a:r>
            <a:r>
              <a:rPr sz="2800" spc="10" dirty="0">
                <a:solidFill>
                  <a:srgbClr val="8BF3E9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8BF3E9"/>
                </a:solidFill>
                <a:latin typeface="Arial"/>
                <a:cs typeface="Arial"/>
              </a:rPr>
              <a:t>2)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450">
              <a:latin typeface="Times New Roman"/>
              <a:cs typeface="Times New Roman"/>
            </a:endParaRPr>
          </a:p>
          <a:p>
            <a:pPr marL="393700" indent="-342900">
              <a:lnSpc>
                <a:spcPct val="100000"/>
              </a:lnSpc>
              <a:buClr>
                <a:srgbClr val="8BF3E9"/>
              </a:buClr>
              <a:buSzPct val="75000"/>
              <a:buFont typeface="Wingdings"/>
              <a:buChar char=""/>
              <a:tabLst>
                <a:tab pos="393700" algn="l"/>
              </a:tabLst>
            </a:pP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Definición</a:t>
            </a:r>
            <a:endParaRPr sz="2800">
              <a:latin typeface="Arial"/>
              <a:cs typeface="Arial"/>
            </a:endParaRPr>
          </a:p>
          <a:p>
            <a:pPr marL="793115" marR="47625" lvl="1" indent="-285750">
              <a:lnSpc>
                <a:spcPct val="102099"/>
              </a:lnSpc>
              <a:spcBef>
                <a:spcPts val="610"/>
              </a:spcBef>
              <a:buClr>
                <a:srgbClr val="608EFC"/>
              </a:buClr>
              <a:buSzPct val="75000"/>
              <a:buFont typeface="MS UI Gothic"/>
              <a:buChar char="◆"/>
              <a:tabLst>
                <a:tab pos="793750" algn="l"/>
              </a:tabLst>
            </a:pP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El bloqueo AV </a:t>
            </a:r>
            <a:r>
              <a:rPr sz="2400" spc="-15" dirty="0">
                <a:solidFill>
                  <a:srgbClr val="FFFFFF"/>
                </a:solidFill>
                <a:latin typeface="Arial"/>
                <a:cs typeface="Arial"/>
              </a:rPr>
              <a:t>2º tipo II, es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una arritmia 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caracterizado bloqueo completo </a:t>
            </a:r>
            <a:r>
              <a:rPr sz="2400" spc="-15" dirty="0">
                <a:solidFill>
                  <a:srgbClr val="FFFFFF"/>
                </a:solidFill>
                <a:latin typeface="Arial"/>
                <a:cs typeface="Arial"/>
              </a:rPr>
              <a:t>de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la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conducción 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en una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rama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fascicular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y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bloqueo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intermitente </a:t>
            </a:r>
            <a:r>
              <a:rPr sz="2400" spc="-15" dirty="0">
                <a:solidFill>
                  <a:srgbClr val="FFFFFF"/>
                </a:solidFill>
                <a:latin typeface="Arial"/>
                <a:cs typeface="Arial"/>
              </a:rPr>
              <a:t>en</a:t>
            </a:r>
            <a:r>
              <a:rPr sz="2400" spc="-2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la 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otra.</a:t>
            </a:r>
            <a:endParaRPr sz="2400">
              <a:latin typeface="Arial"/>
              <a:cs typeface="Arial"/>
            </a:endParaRPr>
          </a:p>
          <a:p>
            <a:pPr marL="793115" marR="43180" lvl="1" indent="-285750" algn="just">
              <a:lnSpc>
                <a:spcPct val="102299"/>
              </a:lnSpc>
              <a:spcBef>
                <a:spcPts val="595"/>
              </a:spcBef>
              <a:buClr>
                <a:srgbClr val="608EFC"/>
              </a:buClr>
              <a:buSzPct val="75000"/>
              <a:buFont typeface="MS UI Gothic"/>
              <a:buChar char="◆"/>
              <a:tabLst>
                <a:tab pos="793750" algn="l"/>
              </a:tabLst>
            </a:pP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Produce bloqueo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AV con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ausencia</a:t>
            </a:r>
            <a:r>
              <a:rPr sz="2400" spc="-1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regular/irregular  de algunos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QRS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que suele originar una relación</a:t>
            </a:r>
            <a:r>
              <a:rPr sz="2400" spc="-2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FFFFFF"/>
                </a:solidFill>
                <a:latin typeface="Arial"/>
                <a:cs typeface="Arial"/>
              </a:rPr>
              <a:t>de 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conducción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AV </a:t>
            </a:r>
            <a:r>
              <a:rPr sz="2400" spc="-15" dirty="0">
                <a:solidFill>
                  <a:srgbClr val="FFFFFF"/>
                </a:solidFill>
                <a:latin typeface="Arial"/>
                <a:cs typeface="Arial"/>
              </a:rPr>
              <a:t>4:3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400" spc="-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FFFFFF"/>
                </a:solidFill>
                <a:latin typeface="Arial"/>
                <a:cs typeface="Arial"/>
              </a:rPr>
              <a:t>3:2</a:t>
            </a:r>
            <a:endParaRPr sz="2400">
              <a:latin typeface="Arial"/>
              <a:cs typeface="Arial"/>
            </a:endParaRPr>
          </a:p>
          <a:p>
            <a:pPr marL="793750" lvl="1" indent="-286385" algn="just">
              <a:lnSpc>
                <a:spcPct val="100000"/>
              </a:lnSpc>
              <a:spcBef>
                <a:spcPts val="660"/>
              </a:spcBef>
              <a:buClr>
                <a:srgbClr val="608EFC"/>
              </a:buClr>
              <a:buSzPct val="75000"/>
              <a:buFont typeface="MS UI Gothic"/>
              <a:buChar char="◆"/>
              <a:tabLst>
                <a:tab pos="793750" algn="l"/>
              </a:tabLst>
            </a:pP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Bloqueo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de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rama</a:t>
            </a:r>
            <a:r>
              <a:rPr sz="2400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fascicular.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5" dirty="0"/>
              <a:t>Bloqueo </a:t>
            </a:r>
            <a:r>
              <a:rPr spc="-20" dirty="0"/>
              <a:t>AV</a:t>
            </a:r>
            <a:r>
              <a:rPr spc="-170" dirty="0"/>
              <a:t> </a:t>
            </a:r>
            <a:r>
              <a:rPr spc="-20" dirty="0"/>
              <a:t>2º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96339" y="1191259"/>
            <a:ext cx="7568565" cy="4686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4295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solidFill>
                  <a:srgbClr val="8BF3E9"/>
                </a:solidFill>
                <a:latin typeface="Arial"/>
                <a:cs typeface="Arial"/>
              </a:rPr>
              <a:t>Tipo </a:t>
            </a:r>
            <a:r>
              <a:rPr sz="2800" dirty="0">
                <a:solidFill>
                  <a:srgbClr val="8BF3E9"/>
                </a:solidFill>
                <a:latin typeface="Arial"/>
                <a:cs typeface="Arial"/>
              </a:rPr>
              <a:t>2 </a:t>
            </a:r>
            <a:r>
              <a:rPr sz="2800" spc="-5" dirty="0">
                <a:solidFill>
                  <a:srgbClr val="8BF3E9"/>
                </a:solidFill>
                <a:latin typeface="Arial"/>
                <a:cs typeface="Arial"/>
              </a:rPr>
              <a:t>(Mobitz</a:t>
            </a:r>
            <a:r>
              <a:rPr sz="2800" spc="10" dirty="0">
                <a:solidFill>
                  <a:srgbClr val="8BF3E9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8BF3E9"/>
                </a:solidFill>
                <a:latin typeface="Arial"/>
                <a:cs typeface="Arial"/>
              </a:rPr>
              <a:t>2)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393700" indent="-342900">
              <a:lnSpc>
                <a:spcPct val="100000"/>
              </a:lnSpc>
              <a:buClr>
                <a:srgbClr val="8BF3E9"/>
              </a:buClr>
              <a:buSzPct val="75000"/>
              <a:buFont typeface="MS UI Gothic"/>
              <a:buChar char="■"/>
              <a:tabLst>
                <a:tab pos="393700" algn="l"/>
              </a:tabLst>
            </a:pP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Diagnóstico:</a:t>
            </a:r>
            <a:endParaRPr sz="2400">
              <a:latin typeface="Arial"/>
              <a:cs typeface="Arial"/>
            </a:endParaRPr>
          </a:p>
          <a:p>
            <a:pPr marL="793115" marR="565150" lvl="1" indent="-285750">
              <a:lnSpc>
                <a:spcPts val="2010"/>
              </a:lnSpc>
              <a:spcBef>
                <a:spcPts val="500"/>
              </a:spcBef>
              <a:buClr>
                <a:srgbClr val="608EFC"/>
              </a:buClr>
              <a:buSzPct val="75000"/>
              <a:buFont typeface="MS UI Gothic"/>
              <a:buChar char="◆"/>
              <a:tabLst>
                <a:tab pos="793750" algn="l"/>
              </a:tabLst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Frecuencia cardiaca: F Auricular es sinusal, auricular o  unión subyacente. FV es &lt; que</a:t>
            </a:r>
            <a:r>
              <a:rPr sz="20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auricular.</a:t>
            </a:r>
            <a:endParaRPr sz="2000">
              <a:latin typeface="Arial"/>
              <a:cs typeface="Arial"/>
            </a:endParaRPr>
          </a:p>
          <a:p>
            <a:pPr marL="793750" lvl="1" indent="-286385">
              <a:lnSpc>
                <a:spcPct val="100000"/>
              </a:lnSpc>
              <a:spcBef>
                <a:spcPts val="110"/>
              </a:spcBef>
              <a:buClr>
                <a:srgbClr val="608EFC"/>
              </a:buClr>
              <a:buSzPct val="75000"/>
              <a:buFont typeface="MS UI Gothic"/>
              <a:buChar char="◆"/>
              <a:tabLst>
                <a:tab pos="793750" algn="l"/>
              </a:tabLst>
            </a:pP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Ritmo: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Auricular regular. Ventricular es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irregular.</a:t>
            </a:r>
            <a:endParaRPr sz="2000">
              <a:latin typeface="Arial"/>
              <a:cs typeface="Arial"/>
            </a:endParaRPr>
          </a:p>
          <a:p>
            <a:pPr marL="793750" lvl="1" indent="-286385">
              <a:lnSpc>
                <a:spcPct val="100000"/>
              </a:lnSpc>
              <a:spcBef>
                <a:spcPts val="100"/>
              </a:spcBef>
              <a:buClr>
                <a:srgbClr val="608EFC"/>
              </a:buClr>
              <a:buSzPct val="75000"/>
              <a:buFont typeface="MS UI Gothic"/>
              <a:buChar char="◆"/>
              <a:tabLst>
                <a:tab pos="793750" algn="l"/>
              </a:tabLst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Marcapasos: Del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ritmo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subyacente</a:t>
            </a:r>
            <a:endParaRPr sz="2000">
              <a:latin typeface="Arial"/>
              <a:cs typeface="Arial"/>
            </a:endParaRPr>
          </a:p>
          <a:p>
            <a:pPr marL="793750" lvl="1" indent="-286385">
              <a:lnSpc>
                <a:spcPct val="100000"/>
              </a:lnSpc>
              <a:spcBef>
                <a:spcPts val="110"/>
              </a:spcBef>
              <a:buClr>
                <a:srgbClr val="608EFC"/>
              </a:buClr>
              <a:buSzPct val="75000"/>
              <a:buFont typeface="MS UI Gothic"/>
              <a:buChar char="◆"/>
              <a:tabLst>
                <a:tab pos="793750" algn="l"/>
              </a:tabLst>
            </a:pP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Ondas P: Idénticas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y preceden QRS cuando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existen.</a:t>
            </a:r>
            <a:endParaRPr sz="2000">
              <a:latin typeface="Arial"/>
              <a:cs typeface="Arial"/>
            </a:endParaRPr>
          </a:p>
          <a:p>
            <a:pPr marL="793115" marR="815340" lvl="1" indent="-285750">
              <a:lnSpc>
                <a:spcPts val="2010"/>
              </a:lnSpc>
              <a:spcBef>
                <a:spcPts val="490"/>
              </a:spcBef>
              <a:buClr>
                <a:srgbClr val="608EFC"/>
              </a:buClr>
              <a:buSzPct val="75000"/>
              <a:buFont typeface="MS UI Gothic"/>
              <a:buChar char="◆"/>
              <a:tabLst>
                <a:tab pos="793750" algn="l"/>
              </a:tabLst>
            </a:pP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Intervalo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PR: Normales o prolongados (&gt; 0.20 seg) y  constantes.</a:t>
            </a:r>
            <a:endParaRPr sz="2000">
              <a:latin typeface="Arial"/>
              <a:cs typeface="Arial"/>
            </a:endParaRPr>
          </a:p>
          <a:p>
            <a:pPr marL="793115" marR="43180" lvl="1" indent="-285750">
              <a:lnSpc>
                <a:spcPts val="2000"/>
              </a:lnSpc>
              <a:spcBef>
                <a:spcPts val="509"/>
              </a:spcBef>
              <a:buClr>
                <a:srgbClr val="608EFC"/>
              </a:buClr>
              <a:buSzPct val="75000"/>
              <a:buFont typeface="MS UI Gothic"/>
              <a:buChar char="◆"/>
              <a:tabLst>
                <a:tab pos="793750" algn="l"/>
              </a:tabLst>
            </a:pP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Intervalos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RR: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Iguales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excepto los que incluyen ondas P no  conducidas.</a:t>
            </a:r>
            <a:endParaRPr sz="2000">
              <a:latin typeface="Arial"/>
              <a:cs typeface="Arial"/>
            </a:endParaRPr>
          </a:p>
          <a:p>
            <a:pPr marL="793115" marR="166370" lvl="1" indent="-285750" algn="just">
              <a:lnSpc>
                <a:spcPct val="83500"/>
              </a:lnSpc>
              <a:spcBef>
                <a:spcPts val="505"/>
              </a:spcBef>
              <a:buClr>
                <a:srgbClr val="608EFC"/>
              </a:buClr>
              <a:buSzPct val="75000"/>
              <a:buFont typeface="MS UI Gothic"/>
              <a:buChar char="◆"/>
              <a:tabLst>
                <a:tab pos="793750" algn="l"/>
              </a:tabLst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Complejos QRS: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Típicamente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anómalos (&gt;0.12 seg). Raro  normal. Relación conducción AV es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4:3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3:2.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Swecuencia 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repetitiva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latidos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en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grupo.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270" y="168021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19">
                <a:moveTo>
                  <a:pt x="0" y="45719"/>
                </a:moveTo>
                <a:lnTo>
                  <a:pt x="9146540" y="45719"/>
                </a:lnTo>
                <a:lnTo>
                  <a:pt x="914654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82A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-1270" y="1725929"/>
            <a:ext cx="9146540" cy="44450"/>
          </a:xfrm>
          <a:custGeom>
            <a:avLst/>
            <a:gdLst/>
            <a:ahLst/>
            <a:cxnLst/>
            <a:rect l="l" t="t" r="r" b="b"/>
            <a:pathLst>
              <a:path w="9146540" h="44450">
                <a:moveTo>
                  <a:pt x="0" y="44450"/>
                </a:moveTo>
                <a:lnTo>
                  <a:pt x="9146540" y="44450"/>
                </a:lnTo>
                <a:lnTo>
                  <a:pt x="914654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82A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28600" y="177037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19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82B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-1270" y="177037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82B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28600" y="181610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19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82B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-1270" y="181610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82B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-1270" y="186182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19">
                <a:moveTo>
                  <a:pt x="0" y="45719"/>
                </a:moveTo>
                <a:lnTo>
                  <a:pt x="9146540" y="45719"/>
                </a:lnTo>
                <a:lnTo>
                  <a:pt x="914654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82B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-1270" y="1907539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19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82B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-1270" y="1953260"/>
            <a:ext cx="9146540" cy="44450"/>
          </a:xfrm>
          <a:custGeom>
            <a:avLst/>
            <a:gdLst/>
            <a:ahLst/>
            <a:cxnLst/>
            <a:rect l="l" t="t" r="r" b="b"/>
            <a:pathLst>
              <a:path w="9146540" h="44450">
                <a:moveTo>
                  <a:pt x="0" y="44450"/>
                </a:moveTo>
                <a:lnTo>
                  <a:pt x="9146540" y="44450"/>
                </a:lnTo>
                <a:lnTo>
                  <a:pt x="914654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82C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28600" y="199771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19">
                <a:moveTo>
                  <a:pt x="0" y="45719"/>
                </a:moveTo>
                <a:lnTo>
                  <a:pt x="8916670" y="45719"/>
                </a:lnTo>
                <a:lnTo>
                  <a:pt x="89166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82C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-1270" y="199771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82C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28600" y="204342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19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82C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-1270" y="204342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82C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-1270" y="208915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19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2D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-1270" y="2134870"/>
            <a:ext cx="9146540" cy="44450"/>
          </a:xfrm>
          <a:custGeom>
            <a:avLst/>
            <a:gdLst/>
            <a:ahLst/>
            <a:cxnLst/>
            <a:rect l="l" t="t" r="r" b="b"/>
            <a:pathLst>
              <a:path w="9146540" h="44450">
                <a:moveTo>
                  <a:pt x="0" y="44450"/>
                </a:moveTo>
                <a:lnTo>
                  <a:pt x="9146540" y="44450"/>
                </a:lnTo>
                <a:lnTo>
                  <a:pt x="914654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92D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-1270" y="217932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19">
                <a:moveTo>
                  <a:pt x="0" y="45719"/>
                </a:moveTo>
                <a:lnTo>
                  <a:pt x="9146540" y="45719"/>
                </a:lnTo>
                <a:lnTo>
                  <a:pt x="914654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92D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760459" y="2225039"/>
            <a:ext cx="384810" cy="45720"/>
          </a:xfrm>
          <a:custGeom>
            <a:avLst/>
            <a:gdLst/>
            <a:ahLst/>
            <a:cxnLst/>
            <a:rect l="l" t="t" r="r" b="b"/>
            <a:pathLst>
              <a:path w="384809" h="45719">
                <a:moveTo>
                  <a:pt x="0" y="45720"/>
                </a:moveTo>
                <a:lnTo>
                  <a:pt x="384810" y="45720"/>
                </a:lnTo>
                <a:lnTo>
                  <a:pt x="38481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2E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28600" y="2225039"/>
            <a:ext cx="306070" cy="45720"/>
          </a:xfrm>
          <a:custGeom>
            <a:avLst/>
            <a:gdLst/>
            <a:ahLst/>
            <a:cxnLst/>
            <a:rect l="l" t="t" r="r" b="b"/>
            <a:pathLst>
              <a:path w="306070" h="45719">
                <a:moveTo>
                  <a:pt x="0" y="45720"/>
                </a:moveTo>
                <a:lnTo>
                  <a:pt x="306070" y="45720"/>
                </a:lnTo>
                <a:lnTo>
                  <a:pt x="3060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2E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-1270" y="222503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2E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760459" y="2270760"/>
            <a:ext cx="384810" cy="45720"/>
          </a:xfrm>
          <a:custGeom>
            <a:avLst/>
            <a:gdLst/>
            <a:ahLst/>
            <a:cxnLst/>
            <a:rect l="l" t="t" r="r" b="b"/>
            <a:pathLst>
              <a:path w="384809" h="45719">
                <a:moveTo>
                  <a:pt x="0" y="45719"/>
                </a:moveTo>
                <a:lnTo>
                  <a:pt x="384810" y="45719"/>
                </a:lnTo>
                <a:lnTo>
                  <a:pt x="38481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92E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28600" y="2270760"/>
            <a:ext cx="306070" cy="45720"/>
          </a:xfrm>
          <a:custGeom>
            <a:avLst/>
            <a:gdLst/>
            <a:ahLst/>
            <a:cxnLst/>
            <a:rect l="l" t="t" r="r" b="b"/>
            <a:pathLst>
              <a:path w="306070" h="45719">
                <a:moveTo>
                  <a:pt x="0" y="45719"/>
                </a:moveTo>
                <a:lnTo>
                  <a:pt x="306070" y="45719"/>
                </a:lnTo>
                <a:lnTo>
                  <a:pt x="3060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92E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-1270" y="227076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92E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760459" y="2316479"/>
            <a:ext cx="384810" cy="44450"/>
          </a:xfrm>
          <a:custGeom>
            <a:avLst/>
            <a:gdLst/>
            <a:ahLst/>
            <a:cxnLst/>
            <a:rect l="l" t="t" r="r" b="b"/>
            <a:pathLst>
              <a:path w="384809" h="44450">
                <a:moveTo>
                  <a:pt x="0" y="44450"/>
                </a:moveTo>
                <a:lnTo>
                  <a:pt x="384810" y="44450"/>
                </a:lnTo>
                <a:lnTo>
                  <a:pt x="38481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92E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28600" y="2316479"/>
            <a:ext cx="306070" cy="44450"/>
          </a:xfrm>
          <a:custGeom>
            <a:avLst/>
            <a:gdLst/>
            <a:ahLst/>
            <a:cxnLst/>
            <a:rect l="l" t="t" r="r" b="b"/>
            <a:pathLst>
              <a:path w="306070" h="44450">
                <a:moveTo>
                  <a:pt x="0" y="44450"/>
                </a:moveTo>
                <a:lnTo>
                  <a:pt x="306070" y="44450"/>
                </a:lnTo>
                <a:lnTo>
                  <a:pt x="3060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92E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-1270" y="2316479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50"/>
                </a:moveTo>
                <a:lnTo>
                  <a:pt x="77470" y="44450"/>
                </a:lnTo>
                <a:lnTo>
                  <a:pt x="774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92E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8760459" y="2360929"/>
            <a:ext cx="384810" cy="45720"/>
          </a:xfrm>
          <a:custGeom>
            <a:avLst/>
            <a:gdLst/>
            <a:ahLst/>
            <a:cxnLst/>
            <a:rect l="l" t="t" r="r" b="b"/>
            <a:pathLst>
              <a:path w="384809" h="45719">
                <a:moveTo>
                  <a:pt x="0" y="45720"/>
                </a:moveTo>
                <a:lnTo>
                  <a:pt x="384810" y="45720"/>
                </a:lnTo>
                <a:lnTo>
                  <a:pt x="38481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2F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-1270" y="2360929"/>
            <a:ext cx="535940" cy="45720"/>
          </a:xfrm>
          <a:custGeom>
            <a:avLst/>
            <a:gdLst/>
            <a:ahLst/>
            <a:cxnLst/>
            <a:rect l="l" t="t" r="r" b="b"/>
            <a:pathLst>
              <a:path w="535940" h="45719">
                <a:moveTo>
                  <a:pt x="0" y="45720"/>
                </a:moveTo>
                <a:lnTo>
                  <a:pt x="535940" y="45720"/>
                </a:lnTo>
                <a:lnTo>
                  <a:pt x="5359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2F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8760459" y="2406650"/>
            <a:ext cx="384810" cy="45720"/>
          </a:xfrm>
          <a:custGeom>
            <a:avLst/>
            <a:gdLst/>
            <a:ahLst/>
            <a:cxnLst/>
            <a:rect l="l" t="t" r="r" b="b"/>
            <a:pathLst>
              <a:path w="384809" h="45719">
                <a:moveTo>
                  <a:pt x="0" y="45720"/>
                </a:moveTo>
                <a:lnTo>
                  <a:pt x="384810" y="45720"/>
                </a:lnTo>
                <a:lnTo>
                  <a:pt x="38481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2F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-1270" y="2406650"/>
            <a:ext cx="535940" cy="45720"/>
          </a:xfrm>
          <a:custGeom>
            <a:avLst/>
            <a:gdLst/>
            <a:ahLst/>
            <a:cxnLst/>
            <a:rect l="l" t="t" r="r" b="b"/>
            <a:pathLst>
              <a:path w="535940" h="45719">
                <a:moveTo>
                  <a:pt x="0" y="45720"/>
                </a:moveTo>
                <a:lnTo>
                  <a:pt x="535940" y="45720"/>
                </a:lnTo>
                <a:lnTo>
                  <a:pt x="5359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2F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8760459" y="2452370"/>
            <a:ext cx="384810" cy="45720"/>
          </a:xfrm>
          <a:custGeom>
            <a:avLst/>
            <a:gdLst/>
            <a:ahLst/>
            <a:cxnLst/>
            <a:rect l="l" t="t" r="r" b="b"/>
            <a:pathLst>
              <a:path w="384809" h="45719">
                <a:moveTo>
                  <a:pt x="0" y="45719"/>
                </a:moveTo>
                <a:lnTo>
                  <a:pt x="384810" y="45719"/>
                </a:lnTo>
                <a:lnTo>
                  <a:pt x="38481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92F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28600" y="2452370"/>
            <a:ext cx="306070" cy="45720"/>
          </a:xfrm>
          <a:custGeom>
            <a:avLst/>
            <a:gdLst/>
            <a:ahLst/>
            <a:cxnLst/>
            <a:rect l="l" t="t" r="r" b="b"/>
            <a:pathLst>
              <a:path w="306070" h="45719">
                <a:moveTo>
                  <a:pt x="0" y="45719"/>
                </a:moveTo>
                <a:lnTo>
                  <a:pt x="306070" y="45719"/>
                </a:lnTo>
                <a:lnTo>
                  <a:pt x="3060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92F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-1270" y="245237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92F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8760459" y="2498089"/>
            <a:ext cx="384810" cy="44450"/>
          </a:xfrm>
          <a:custGeom>
            <a:avLst/>
            <a:gdLst/>
            <a:ahLst/>
            <a:cxnLst/>
            <a:rect l="l" t="t" r="r" b="b"/>
            <a:pathLst>
              <a:path w="384809" h="44450">
                <a:moveTo>
                  <a:pt x="0" y="44450"/>
                </a:moveTo>
                <a:lnTo>
                  <a:pt x="384810" y="44450"/>
                </a:lnTo>
                <a:lnTo>
                  <a:pt x="38481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93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28600" y="2498089"/>
            <a:ext cx="306070" cy="44450"/>
          </a:xfrm>
          <a:custGeom>
            <a:avLst/>
            <a:gdLst/>
            <a:ahLst/>
            <a:cxnLst/>
            <a:rect l="l" t="t" r="r" b="b"/>
            <a:pathLst>
              <a:path w="306070" h="44450">
                <a:moveTo>
                  <a:pt x="0" y="44450"/>
                </a:moveTo>
                <a:lnTo>
                  <a:pt x="306070" y="44450"/>
                </a:lnTo>
                <a:lnTo>
                  <a:pt x="3060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93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-1270" y="2498089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50"/>
                </a:moveTo>
                <a:lnTo>
                  <a:pt x="77470" y="44450"/>
                </a:lnTo>
                <a:lnTo>
                  <a:pt x="774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93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8760459" y="2542539"/>
            <a:ext cx="384810" cy="45720"/>
          </a:xfrm>
          <a:custGeom>
            <a:avLst/>
            <a:gdLst/>
            <a:ahLst/>
            <a:cxnLst/>
            <a:rect l="l" t="t" r="r" b="b"/>
            <a:pathLst>
              <a:path w="384809" h="45719">
                <a:moveTo>
                  <a:pt x="0" y="45720"/>
                </a:moveTo>
                <a:lnTo>
                  <a:pt x="384810" y="45720"/>
                </a:lnTo>
                <a:lnTo>
                  <a:pt x="38481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30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28600" y="2542539"/>
            <a:ext cx="306070" cy="45720"/>
          </a:xfrm>
          <a:custGeom>
            <a:avLst/>
            <a:gdLst/>
            <a:ahLst/>
            <a:cxnLst/>
            <a:rect l="l" t="t" r="r" b="b"/>
            <a:pathLst>
              <a:path w="306070" h="45719">
                <a:moveTo>
                  <a:pt x="0" y="45720"/>
                </a:moveTo>
                <a:lnTo>
                  <a:pt x="306070" y="45720"/>
                </a:lnTo>
                <a:lnTo>
                  <a:pt x="3060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30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-1270" y="254253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30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8760459" y="2588260"/>
            <a:ext cx="384810" cy="45720"/>
          </a:xfrm>
          <a:custGeom>
            <a:avLst/>
            <a:gdLst/>
            <a:ahLst/>
            <a:cxnLst/>
            <a:rect l="l" t="t" r="r" b="b"/>
            <a:pathLst>
              <a:path w="384809" h="45719">
                <a:moveTo>
                  <a:pt x="0" y="45719"/>
                </a:moveTo>
                <a:lnTo>
                  <a:pt x="384810" y="45719"/>
                </a:lnTo>
                <a:lnTo>
                  <a:pt x="38481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930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-1270" y="2588260"/>
            <a:ext cx="535940" cy="45720"/>
          </a:xfrm>
          <a:custGeom>
            <a:avLst/>
            <a:gdLst/>
            <a:ahLst/>
            <a:cxnLst/>
            <a:rect l="l" t="t" r="r" b="b"/>
            <a:pathLst>
              <a:path w="535940" h="45719">
                <a:moveTo>
                  <a:pt x="0" y="45719"/>
                </a:moveTo>
                <a:lnTo>
                  <a:pt x="535940" y="45719"/>
                </a:lnTo>
                <a:lnTo>
                  <a:pt x="53594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930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8760459" y="2633979"/>
            <a:ext cx="384810" cy="45720"/>
          </a:xfrm>
          <a:custGeom>
            <a:avLst/>
            <a:gdLst/>
            <a:ahLst/>
            <a:cxnLst/>
            <a:rect l="l" t="t" r="r" b="b"/>
            <a:pathLst>
              <a:path w="384809" h="45719">
                <a:moveTo>
                  <a:pt x="0" y="45720"/>
                </a:moveTo>
                <a:lnTo>
                  <a:pt x="384810" y="45720"/>
                </a:lnTo>
                <a:lnTo>
                  <a:pt x="38481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30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-1270" y="2633979"/>
            <a:ext cx="535940" cy="45720"/>
          </a:xfrm>
          <a:custGeom>
            <a:avLst/>
            <a:gdLst/>
            <a:ahLst/>
            <a:cxnLst/>
            <a:rect l="l" t="t" r="r" b="b"/>
            <a:pathLst>
              <a:path w="535940" h="45719">
                <a:moveTo>
                  <a:pt x="0" y="45720"/>
                </a:moveTo>
                <a:lnTo>
                  <a:pt x="535940" y="45720"/>
                </a:lnTo>
                <a:lnTo>
                  <a:pt x="5359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30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8760459" y="2679700"/>
            <a:ext cx="384810" cy="45720"/>
          </a:xfrm>
          <a:custGeom>
            <a:avLst/>
            <a:gdLst/>
            <a:ahLst/>
            <a:cxnLst/>
            <a:rect l="l" t="t" r="r" b="b"/>
            <a:pathLst>
              <a:path w="384809" h="45719">
                <a:moveTo>
                  <a:pt x="0" y="45720"/>
                </a:moveTo>
                <a:lnTo>
                  <a:pt x="384810" y="45720"/>
                </a:lnTo>
                <a:lnTo>
                  <a:pt x="38481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31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28600" y="2679700"/>
            <a:ext cx="306070" cy="45720"/>
          </a:xfrm>
          <a:custGeom>
            <a:avLst/>
            <a:gdLst/>
            <a:ahLst/>
            <a:cxnLst/>
            <a:rect l="l" t="t" r="r" b="b"/>
            <a:pathLst>
              <a:path w="306070" h="45719">
                <a:moveTo>
                  <a:pt x="0" y="45720"/>
                </a:moveTo>
                <a:lnTo>
                  <a:pt x="306070" y="45720"/>
                </a:lnTo>
                <a:lnTo>
                  <a:pt x="3060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31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-1270" y="267970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31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8760459" y="2725420"/>
            <a:ext cx="384810" cy="44450"/>
          </a:xfrm>
          <a:custGeom>
            <a:avLst/>
            <a:gdLst/>
            <a:ahLst/>
            <a:cxnLst/>
            <a:rect l="l" t="t" r="r" b="b"/>
            <a:pathLst>
              <a:path w="384809" h="44450">
                <a:moveTo>
                  <a:pt x="0" y="44450"/>
                </a:moveTo>
                <a:lnTo>
                  <a:pt x="384810" y="44450"/>
                </a:lnTo>
                <a:lnTo>
                  <a:pt x="38481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931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228600" y="2725420"/>
            <a:ext cx="306070" cy="44450"/>
          </a:xfrm>
          <a:custGeom>
            <a:avLst/>
            <a:gdLst/>
            <a:ahLst/>
            <a:cxnLst/>
            <a:rect l="l" t="t" r="r" b="b"/>
            <a:pathLst>
              <a:path w="306070" h="44450">
                <a:moveTo>
                  <a:pt x="0" y="44450"/>
                </a:moveTo>
                <a:lnTo>
                  <a:pt x="306070" y="44450"/>
                </a:lnTo>
                <a:lnTo>
                  <a:pt x="3060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931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-1270" y="2725420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50"/>
                </a:moveTo>
                <a:lnTo>
                  <a:pt x="77470" y="44450"/>
                </a:lnTo>
                <a:lnTo>
                  <a:pt x="774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931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8760459" y="2769870"/>
            <a:ext cx="384810" cy="45720"/>
          </a:xfrm>
          <a:custGeom>
            <a:avLst/>
            <a:gdLst/>
            <a:ahLst/>
            <a:cxnLst/>
            <a:rect l="l" t="t" r="r" b="b"/>
            <a:pathLst>
              <a:path w="384809" h="45719">
                <a:moveTo>
                  <a:pt x="0" y="45719"/>
                </a:moveTo>
                <a:lnTo>
                  <a:pt x="384810" y="45719"/>
                </a:lnTo>
                <a:lnTo>
                  <a:pt x="38481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A31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228600" y="2769870"/>
            <a:ext cx="306070" cy="45720"/>
          </a:xfrm>
          <a:custGeom>
            <a:avLst/>
            <a:gdLst/>
            <a:ahLst/>
            <a:cxnLst/>
            <a:rect l="l" t="t" r="r" b="b"/>
            <a:pathLst>
              <a:path w="306070" h="45719">
                <a:moveTo>
                  <a:pt x="0" y="45719"/>
                </a:moveTo>
                <a:lnTo>
                  <a:pt x="306070" y="45719"/>
                </a:lnTo>
                <a:lnTo>
                  <a:pt x="3060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A31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-1270" y="276987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A31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8760459" y="2815589"/>
            <a:ext cx="384810" cy="45720"/>
          </a:xfrm>
          <a:custGeom>
            <a:avLst/>
            <a:gdLst/>
            <a:ahLst/>
            <a:cxnLst/>
            <a:rect l="l" t="t" r="r" b="b"/>
            <a:pathLst>
              <a:path w="384809" h="45719">
                <a:moveTo>
                  <a:pt x="0" y="45720"/>
                </a:moveTo>
                <a:lnTo>
                  <a:pt x="384810" y="45720"/>
                </a:lnTo>
                <a:lnTo>
                  <a:pt x="38481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3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-1270" y="2815589"/>
            <a:ext cx="535940" cy="45720"/>
          </a:xfrm>
          <a:custGeom>
            <a:avLst/>
            <a:gdLst/>
            <a:ahLst/>
            <a:cxnLst/>
            <a:rect l="l" t="t" r="r" b="b"/>
            <a:pathLst>
              <a:path w="535940" h="45719">
                <a:moveTo>
                  <a:pt x="0" y="45720"/>
                </a:moveTo>
                <a:lnTo>
                  <a:pt x="535940" y="45720"/>
                </a:lnTo>
                <a:lnTo>
                  <a:pt x="5359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3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8760459" y="2861310"/>
            <a:ext cx="384810" cy="45720"/>
          </a:xfrm>
          <a:custGeom>
            <a:avLst/>
            <a:gdLst/>
            <a:ahLst/>
            <a:cxnLst/>
            <a:rect l="l" t="t" r="r" b="b"/>
            <a:pathLst>
              <a:path w="384809" h="45719">
                <a:moveTo>
                  <a:pt x="0" y="45719"/>
                </a:moveTo>
                <a:lnTo>
                  <a:pt x="384810" y="45719"/>
                </a:lnTo>
                <a:lnTo>
                  <a:pt x="38481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A33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-1270" y="2861310"/>
            <a:ext cx="535940" cy="45720"/>
          </a:xfrm>
          <a:custGeom>
            <a:avLst/>
            <a:gdLst/>
            <a:ahLst/>
            <a:cxnLst/>
            <a:rect l="l" t="t" r="r" b="b"/>
            <a:pathLst>
              <a:path w="535940" h="45719">
                <a:moveTo>
                  <a:pt x="0" y="45719"/>
                </a:moveTo>
                <a:lnTo>
                  <a:pt x="535940" y="45719"/>
                </a:lnTo>
                <a:lnTo>
                  <a:pt x="53594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A33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8760459" y="2907029"/>
            <a:ext cx="384810" cy="44450"/>
          </a:xfrm>
          <a:custGeom>
            <a:avLst/>
            <a:gdLst/>
            <a:ahLst/>
            <a:cxnLst/>
            <a:rect l="l" t="t" r="r" b="b"/>
            <a:pathLst>
              <a:path w="384809" h="44450">
                <a:moveTo>
                  <a:pt x="0" y="44450"/>
                </a:moveTo>
                <a:lnTo>
                  <a:pt x="384810" y="44450"/>
                </a:lnTo>
                <a:lnTo>
                  <a:pt x="38481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A33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228600" y="2907029"/>
            <a:ext cx="306070" cy="44450"/>
          </a:xfrm>
          <a:custGeom>
            <a:avLst/>
            <a:gdLst/>
            <a:ahLst/>
            <a:cxnLst/>
            <a:rect l="l" t="t" r="r" b="b"/>
            <a:pathLst>
              <a:path w="306070" h="44450">
                <a:moveTo>
                  <a:pt x="0" y="44450"/>
                </a:moveTo>
                <a:lnTo>
                  <a:pt x="306070" y="44450"/>
                </a:lnTo>
                <a:lnTo>
                  <a:pt x="3060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A33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-1270" y="2907029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50"/>
                </a:moveTo>
                <a:lnTo>
                  <a:pt x="77470" y="44450"/>
                </a:lnTo>
                <a:lnTo>
                  <a:pt x="774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A33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8760459" y="2951479"/>
            <a:ext cx="384810" cy="45720"/>
          </a:xfrm>
          <a:custGeom>
            <a:avLst/>
            <a:gdLst/>
            <a:ahLst/>
            <a:cxnLst/>
            <a:rect l="l" t="t" r="r" b="b"/>
            <a:pathLst>
              <a:path w="384809" h="45719">
                <a:moveTo>
                  <a:pt x="0" y="45720"/>
                </a:moveTo>
                <a:lnTo>
                  <a:pt x="384810" y="45720"/>
                </a:lnTo>
                <a:lnTo>
                  <a:pt x="38481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3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228600" y="2951479"/>
            <a:ext cx="306070" cy="45720"/>
          </a:xfrm>
          <a:custGeom>
            <a:avLst/>
            <a:gdLst/>
            <a:ahLst/>
            <a:cxnLst/>
            <a:rect l="l" t="t" r="r" b="b"/>
            <a:pathLst>
              <a:path w="306070" h="45719">
                <a:moveTo>
                  <a:pt x="0" y="45720"/>
                </a:moveTo>
                <a:lnTo>
                  <a:pt x="306070" y="45720"/>
                </a:lnTo>
                <a:lnTo>
                  <a:pt x="3060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3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-1270" y="295147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3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8760459" y="2997200"/>
            <a:ext cx="384810" cy="45720"/>
          </a:xfrm>
          <a:custGeom>
            <a:avLst/>
            <a:gdLst/>
            <a:ahLst/>
            <a:cxnLst/>
            <a:rect l="l" t="t" r="r" b="b"/>
            <a:pathLst>
              <a:path w="384809" h="45719">
                <a:moveTo>
                  <a:pt x="0" y="45720"/>
                </a:moveTo>
                <a:lnTo>
                  <a:pt x="384810" y="45720"/>
                </a:lnTo>
                <a:lnTo>
                  <a:pt x="38481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3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228600" y="2997200"/>
            <a:ext cx="306070" cy="45720"/>
          </a:xfrm>
          <a:custGeom>
            <a:avLst/>
            <a:gdLst/>
            <a:ahLst/>
            <a:cxnLst/>
            <a:rect l="l" t="t" r="r" b="b"/>
            <a:pathLst>
              <a:path w="306070" h="45719">
                <a:moveTo>
                  <a:pt x="0" y="45720"/>
                </a:moveTo>
                <a:lnTo>
                  <a:pt x="306070" y="45720"/>
                </a:lnTo>
                <a:lnTo>
                  <a:pt x="3060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3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-1270" y="299720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3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8760459" y="3042920"/>
            <a:ext cx="384810" cy="45720"/>
          </a:xfrm>
          <a:custGeom>
            <a:avLst/>
            <a:gdLst/>
            <a:ahLst/>
            <a:cxnLst/>
            <a:rect l="l" t="t" r="r" b="b"/>
            <a:pathLst>
              <a:path w="384809" h="45719">
                <a:moveTo>
                  <a:pt x="0" y="45719"/>
                </a:moveTo>
                <a:lnTo>
                  <a:pt x="384810" y="45719"/>
                </a:lnTo>
                <a:lnTo>
                  <a:pt x="38481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A33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-1270" y="3042920"/>
            <a:ext cx="535940" cy="45720"/>
          </a:xfrm>
          <a:custGeom>
            <a:avLst/>
            <a:gdLst/>
            <a:ahLst/>
            <a:cxnLst/>
            <a:rect l="l" t="t" r="r" b="b"/>
            <a:pathLst>
              <a:path w="535940" h="45719">
                <a:moveTo>
                  <a:pt x="0" y="45719"/>
                </a:moveTo>
                <a:lnTo>
                  <a:pt x="535940" y="45719"/>
                </a:lnTo>
                <a:lnTo>
                  <a:pt x="53594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A33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8760459" y="3088639"/>
            <a:ext cx="384810" cy="45720"/>
          </a:xfrm>
          <a:custGeom>
            <a:avLst/>
            <a:gdLst/>
            <a:ahLst/>
            <a:cxnLst/>
            <a:rect l="l" t="t" r="r" b="b"/>
            <a:pathLst>
              <a:path w="384809" h="45719">
                <a:moveTo>
                  <a:pt x="0" y="45720"/>
                </a:moveTo>
                <a:lnTo>
                  <a:pt x="384810" y="45720"/>
                </a:lnTo>
                <a:lnTo>
                  <a:pt x="38481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4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-1270" y="3088639"/>
            <a:ext cx="535940" cy="45720"/>
          </a:xfrm>
          <a:custGeom>
            <a:avLst/>
            <a:gdLst/>
            <a:ahLst/>
            <a:cxnLst/>
            <a:rect l="l" t="t" r="r" b="b"/>
            <a:pathLst>
              <a:path w="535940" h="45719">
                <a:moveTo>
                  <a:pt x="0" y="45720"/>
                </a:moveTo>
                <a:lnTo>
                  <a:pt x="535940" y="45720"/>
                </a:lnTo>
                <a:lnTo>
                  <a:pt x="5359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4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8760459" y="3134360"/>
            <a:ext cx="384810" cy="44450"/>
          </a:xfrm>
          <a:custGeom>
            <a:avLst/>
            <a:gdLst/>
            <a:ahLst/>
            <a:cxnLst/>
            <a:rect l="l" t="t" r="r" b="b"/>
            <a:pathLst>
              <a:path w="384809" h="44450">
                <a:moveTo>
                  <a:pt x="0" y="44450"/>
                </a:moveTo>
                <a:lnTo>
                  <a:pt x="384810" y="44450"/>
                </a:lnTo>
                <a:lnTo>
                  <a:pt x="38481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A34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228600" y="3134360"/>
            <a:ext cx="306070" cy="44450"/>
          </a:xfrm>
          <a:custGeom>
            <a:avLst/>
            <a:gdLst/>
            <a:ahLst/>
            <a:cxnLst/>
            <a:rect l="l" t="t" r="r" b="b"/>
            <a:pathLst>
              <a:path w="306070" h="44450">
                <a:moveTo>
                  <a:pt x="0" y="44450"/>
                </a:moveTo>
                <a:lnTo>
                  <a:pt x="306070" y="44450"/>
                </a:lnTo>
                <a:lnTo>
                  <a:pt x="3060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A34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-1270" y="3134360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50"/>
                </a:moveTo>
                <a:lnTo>
                  <a:pt x="77470" y="44450"/>
                </a:lnTo>
                <a:lnTo>
                  <a:pt x="774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A34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8760459" y="3178810"/>
            <a:ext cx="384810" cy="45720"/>
          </a:xfrm>
          <a:custGeom>
            <a:avLst/>
            <a:gdLst/>
            <a:ahLst/>
            <a:cxnLst/>
            <a:rect l="l" t="t" r="r" b="b"/>
            <a:pathLst>
              <a:path w="384809" h="45719">
                <a:moveTo>
                  <a:pt x="0" y="45719"/>
                </a:moveTo>
                <a:lnTo>
                  <a:pt x="384810" y="45719"/>
                </a:lnTo>
                <a:lnTo>
                  <a:pt x="38481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A34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228600" y="3178810"/>
            <a:ext cx="306070" cy="45720"/>
          </a:xfrm>
          <a:custGeom>
            <a:avLst/>
            <a:gdLst/>
            <a:ahLst/>
            <a:cxnLst/>
            <a:rect l="l" t="t" r="r" b="b"/>
            <a:pathLst>
              <a:path w="306070" h="45719">
                <a:moveTo>
                  <a:pt x="0" y="45719"/>
                </a:moveTo>
                <a:lnTo>
                  <a:pt x="306070" y="45719"/>
                </a:lnTo>
                <a:lnTo>
                  <a:pt x="3060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A34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-1270" y="317881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A34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8760459" y="3224529"/>
            <a:ext cx="384810" cy="45720"/>
          </a:xfrm>
          <a:custGeom>
            <a:avLst/>
            <a:gdLst/>
            <a:ahLst/>
            <a:cxnLst/>
            <a:rect l="l" t="t" r="r" b="b"/>
            <a:pathLst>
              <a:path w="384809" h="45720">
                <a:moveTo>
                  <a:pt x="0" y="45720"/>
                </a:moveTo>
                <a:lnTo>
                  <a:pt x="384810" y="45720"/>
                </a:lnTo>
                <a:lnTo>
                  <a:pt x="38481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4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228600" y="3224529"/>
            <a:ext cx="306070" cy="45720"/>
          </a:xfrm>
          <a:custGeom>
            <a:avLst/>
            <a:gdLst/>
            <a:ahLst/>
            <a:cxnLst/>
            <a:rect l="l" t="t" r="r" b="b"/>
            <a:pathLst>
              <a:path w="306070" h="45720">
                <a:moveTo>
                  <a:pt x="0" y="45720"/>
                </a:moveTo>
                <a:lnTo>
                  <a:pt x="306070" y="45720"/>
                </a:lnTo>
                <a:lnTo>
                  <a:pt x="3060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4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-1270" y="322452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4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8760459" y="3270250"/>
            <a:ext cx="384810" cy="45720"/>
          </a:xfrm>
          <a:custGeom>
            <a:avLst/>
            <a:gdLst/>
            <a:ahLst/>
            <a:cxnLst/>
            <a:rect l="l" t="t" r="r" b="b"/>
            <a:pathLst>
              <a:path w="384809" h="45720">
                <a:moveTo>
                  <a:pt x="0" y="45720"/>
                </a:moveTo>
                <a:lnTo>
                  <a:pt x="384810" y="45720"/>
                </a:lnTo>
                <a:lnTo>
                  <a:pt x="38481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5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-1270" y="3270250"/>
            <a:ext cx="535940" cy="45720"/>
          </a:xfrm>
          <a:custGeom>
            <a:avLst/>
            <a:gdLst/>
            <a:ahLst/>
            <a:cxnLst/>
            <a:rect l="l" t="t" r="r" b="b"/>
            <a:pathLst>
              <a:path w="535940" h="45720">
                <a:moveTo>
                  <a:pt x="0" y="45720"/>
                </a:moveTo>
                <a:lnTo>
                  <a:pt x="535940" y="45720"/>
                </a:lnTo>
                <a:lnTo>
                  <a:pt x="5359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5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8760459" y="3315970"/>
            <a:ext cx="384810" cy="44450"/>
          </a:xfrm>
          <a:custGeom>
            <a:avLst/>
            <a:gdLst/>
            <a:ahLst/>
            <a:cxnLst/>
            <a:rect l="l" t="t" r="r" b="b"/>
            <a:pathLst>
              <a:path w="384809" h="44450">
                <a:moveTo>
                  <a:pt x="0" y="44450"/>
                </a:moveTo>
                <a:lnTo>
                  <a:pt x="384810" y="44450"/>
                </a:lnTo>
                <a:lnTo>
                  <a:pt x="38481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A35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-1270" y="3315970"/>
            <a:ext cx="535940" cy="44450"/>
          </a:xfrm>
          <a:custGeom>
            <a:avLst/>
            <a:gdLst/>
            <a:ahLst/>
            <a:cxnLst/>
            <a:rect l="l" t="t" r="r" b="b"/>
            <a:pathLst>
              <a:path w="535940" h="44450">
                <a:moveTo>
                  <a:pt x="0" y="44450"/>
                </a:moveTo>
                <a:lnTo>
                  <a:pt x="535940" y="44450"/>
                </a:lnTo>
                <a:lnTo>
                  <a:pt x="53594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A35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8760459" y="3360420"/>
            <a:ext cx="384810" cy="45720"/>
          </a:xfrm>
          <a:custGeom>
            <a:avLst/>
            <a:gdLst/>
            <a:ahLst/>
            <a:cxnLst/>
            <a:rect l="l" t="t" r="r" b="b"/>
            <a:pathLst>
              <a:path w="384809" h="45720">
                <a:moveTo>
                  <a:pt x="0" y="45719"/>
                </a:moveTo>
                <a:lnTo>
                  <a:pt x="384810" y="45719"/>
                </a:lnTo>
                <a:lnTo>
                  <a:pt x="38481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A35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228600" y="3360420"/>
            <a:ext cx="306070" cy="45720"/>
          </a:xfrm>
          <a:custGeom>
            <a:avLst/>
            <a:gdLst/>
            <a:ahLst/>
            <a:cxnLst/>
            <a:rect l="l" t="t" r="r" b="b"/>
            <a:pathLst>
              <a:path w="306070" h="45720">
                <a:moveTo>
                  <a:pt x="0" y="45719"/>
                </a:moveTo>
                <a:lnTo>
                  <a:pt x="306070" y="45719"/>
                </a:lnTo>
                <a:lnTo>
                  <a:pt x="3060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A35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-1270" y="336042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A35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8760459" y="3406140"/>
            <a:ext cx="384810" cy="45720"/>
          </a:xfrm>
          <a:custGeom>
            <a:avLst/>
            <a:gdLst/>
            <a:ahLst/>
            <a:cxnLst/>
            <a:rect l="l" t="t" r="r" b="b"/>
            <a:pathLst>
              <a:path w="384809" h="45720">
                <a:moveTo>
                  <a:pt x="0" y="45720"/>
                </a:moveTo>
                <a:lnTo>
                  <a:pt x="384810" y="45720"/>
                </a:lnTo>
                <a:lnTo>
                  <a:pt x="38481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6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228600" y="3406140"/>
            <a:ext cx="306070" cy="45720"/>
          </a:xfrm>
          <a:custGeom>
            <a:avLst/>
            <a:gdLst/>
            <a:ahLst/>
            <a:cxnLst/>
            <a:rect l="l" t="t" r="r" b="b"/>
            <a:pathLst>
              <a:path w="306070" h="45720">
                <a:moveTo>
                  <a:pt x="0" y="45720"/>
                </a:moveTo>
                <a:lnTo>
                  <a:pt x="306070" y="45720"/>
                </a:lnTo>
                <a:lnTo>
                  <a:pt x="3060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6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-1270" y="340614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6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8760459" y="3451859"/>
            <a:ext cx="384810" cy="45720"/>
          </a:xfrm>
          <a:custGeom>
            <a:avLst/>
            <a:gdLst/>
            <a:ahLst/>
            <a:cxnLst/>
            <a:rect l="l" t="t" r="r" b="b"/>
            <a:pathLst>
              <a:path w="384809" h="45720">
                <a:moveTo>
                  <a:pt x="0" y="45719"/>
                </a:moveTo>
                <a:lnTo>
                  <a:pt x="384810" y="45719"/>
                </a:lnTo>
                <a:lnTo>
                  <a:pt x="38481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B36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228600" y="3451859"/>
            <a:ext cx="306070" cy="45720"/>
          </a:xfrm>
          <a:custGeom>
            <a:avLst/>
            <a:gdLst/>
            <a:ahLst/>
            <a:cxnLst/>
            <a:rect l="l" t="t" r="r" b="b"/>
            <a:pathLst>
              <a:path w="306070" h="45720">
                <a:moveTo>
                  <a:pt x="0" y="45719"/>
                </a:moveTo>
                <a:lnTo>
                  <a:pt x="306070" y="45719"/>
                </a:lnTo>
                <a:lnTo>
                  <a:pt x="3060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B36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-1270" y="345185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B36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8760459" y="3497579"/>
            <a:ext cx="384810" cy="44450"/>
          </a:xfrm>
          <a:custGeom>
            <a:avLst/>
            <a:gdLst/>
            <a:ahLst/>
            <a:cxnLst/>
            <a:rect l="l" t="t" r="r" b="b"/>
            <a:pathLst>
              <a:path w="384809" h="44450">
                <a:moveTo>
                  <a:pt x="0" y="44450"/>
                </a:moveTo>
                <a:lnTo>
                  <a:pt x="384810" y="44450"/>
                </a:lnTo>
                <a:lnTo>
                  <a:pt x="38481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B36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-1270" y="3497579"/>
            <a:ext cx="535940" cy="44450"/>
          </a:xfrm>
          <a:custGeom>
            <a:avLst/>
            <a:gdLst/>
            <a:ahLst/>
            <a:cxnLst/>
            <a:rect l="l" t="t" r="r" b="b"/>
            <a:pathLst>
              <a:path w="535940" h="44450">
                <a:moveTo>
                  <a:pt x="0" y="44450"/>
                </a:moveTo>
                <a:lnTo>
                  <a:pt x="535940" y="44450"/>
                </a:lnTo>
                <a:lnTo>
                  <a:pt x="53594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B36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8760459" y="3542029"/>
            <a:ext cx="384810" cy="45720"/>
          </a:xfrm>
          <a:custGeom>
            <a:avLst/>
            <a:gdLst/>
            <a:ahLst/>
            <a:cxnLst/>
            <a:rect l="l" t="t" r="r" b="b"/>
            <a:pathLst>
              <a:path w="384809" h="45720">
                <a:moveTo>
                  <a:pt x="0" y="45720"/>
                </a:moveTo>
                <a:lnTo>
                  <a:pt x="384810" y="45720"/>
                </a:lnTo>
                <a:lnTo>
                  <a:pt x="38481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7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-1270" y="3542029"/>
            <a:ext cx="535940" cy="45720"/>
          </a:xfrm>
          <a:custGeom>
            <a:avLst/>
            <a:gdLst/>
            <a:ahLst/>
            <a:cxnLst/>
            <a:rect l="l" t="t" r="r" b="b"/>
            <a:pathLst>
              <a:path w="535940" h="45720">
                <a:moveTo>
                  <a:pt x="0" y="45720"/>
                </a:moveTo>
                <a:lnTo>
                  <a:pt x="535940" y="45720"/>
                </a:lnTo>
                <a:lnTo>
                  <a:pt x="5359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7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8760459" y="3587750"/>
            <a:ext cx="384810" cy="45720"/>
          </a:xfrm>
          <a:custGeom>
            <a:avLst/>
            <a:gdLst/>
            <a:ahLst/>
            <a:cxnLst/>
            <a:rect l="l" t="t" r="r" b="b"/>
            <a:pathLst>
              <a:path w="384809" h="45720">
                <a:moveTo>
                  <a:pt x="0" y="45720"/>
                </a:moveTo>
                <a:lnTo>
                  <a:pt x="384810" y="45720"/>
                </a:lnTo>
                <a:lnTo>
                  <a:pt x="38481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7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228600" y="3587750"/>
            <a:ext cx="306070" cy="45720"/>
          </a:xfrm>
          <a:custGeom>
            <a:avLst/>
            <a:gdLst/>
            <a:ahLst/>
            <a:cxnLst/>
            <a:rect l="l" t="t" r="r" b="b"/>
            <a:pathLst>
              <a:path w="306070" h="45720">
                <a:moveTo>
                  <a:pt x="0" y="45720"/>
                </a:moveTo>
                <a:lnTo>
                  <a:pt x="306070" y="45720"/>
                </a:lnTo>
                <a:lnTo>
                  <a:pt x="3060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7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-1270" y="358775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7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8760459" y="3633470"/>
            <a:ext cx="384810" cy="45720"/>
          </a:xfrm>
          <a:custGeom>
            <a:avLst/>
            <a:gdLst/>
            <a:ahLst/>
            <a:cxnLst/>
            <a:rect l="l" t="t" r="r" b="b"/>
            <a:pathLst>
              <a:path w="384809" h="45720">
                <a:moveTo>
                  <a:pt x="0" y="45720"/>
                </a:moveTo>
                <a:lnTo>
                  <a:pt x="384810" y="45720"/>
                </a:lnTo>
                <a:lnTo>
                  <a:pt x="38481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7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228600" y="3633470"/>
            <a:ext cx="306070" cy="45720"/>
          </a:xfrm>
          <a:custGeom>
            <a:avLst/>
            <a:gdLst/>
            <a:ahLst/>
            <a:cxnLst/>
            <a:rect l="l" t="t" r="r" b="b"/>
            <a:pathLst>
              <a:path w="306070" h="45720">
                <a:moveTo>
                  <a:pt x="0" y="45720"/>
                </a:moveTo>
                <a:lnTo>
                  <a:pt x="306070" y="45720"/>
                </a:lnTo>
                <a:lnTo>
                  <a:pt x="3060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7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-1270" y="363347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7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8760459" y="3679190"/>
            <a:ext cx="384810" cy="44450"/>
          </a:xfrm>
          <a:custGeom>
            <a:avLst/>
            <a:gdLst/>
            <a:ahLst/>
            <a:cxnLst/>
            <a:rect l="l" t="t" r="r" b="b"/>
            <a:pathLst>
              <a:path w="384809" h="44450">
                <a:moveTo>
                  <a:pt x="0" y="44450"/>
                </a:moveTo>
                <a:lnTo>
                  <a:pt x="384810" y="44450"/>
                </a:lnTo>
                <a:lnTo>
                  <a:pt x="38481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B38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228600" y="3679190"/>
            <a:ext cx="306070" cy="44450"/>
          </a:xfrm>
          <a:custGeom>
            <a:avLst/>
            <a:gdLst/>
            <a:ahLst/>
            <a:cxnLst/>
            <a:rect l="l" t="t" r="r" b="b"/>
            <a:pathLst>
              <a:path w="306070" h="44450">
                <a:moveTo>
                  <a:pt x="0" y="44450"/>
                </a:moveTo>
                <a:lnTo>
                  <a:pt x="306070" y="44450"/>
                </a:lnTo>
                <a:lnTo>
                  <a:pt x="3060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B38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-1270" y="3679190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50"/>
                </a:moveTo>
                <a:lnTo>
                  <a:pt x="77470" y="44450"/>
                </a:lnTo>
                <a:lnTo>
                  <a:pt x="774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B38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8760459" y="3723640"/>
            <a:ext cx="384810" cy="45720"/>
          </a:xfrm>
          <a:custGeom>
            <a:avLst/>
            <a:gdLst/>
            <a:ahLst/>
            <a:cxnLst/>
            <a:rect l="l" t="t" r="r" b="b"/>
            <a:pathLst>
              <a:path w="384809" h="45720">
                <a:moveTo>
                  <a:pt x="0" y="45720"/>
                </a:moveTo>
                <a:lnTo>
                  <a:pt x="384810" y="45720"/>
                </a:lnTo>
                <a:lnTo>
                  <a:pt x="38481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8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-1270" y="3723640"/>
            <a:ext cx="535940" cy="45720"/>
          </a:xfrm>
          <a:custGeom>
            <a:avLst/>
            <a:gdLst/>
            <a:ahLst/>
            <a:cxnLst/>
            <a:rect l="l" t="t" r="r" b="b"/>
            <a:pathLst>
              <a:path w="535940" h="45720">
                <a:moveTo>
                  <a:pt x="0" y="45720"/>
                </a:moveTo>
                <a:lnTo>
                  <a:pt x="535940" y="45720"/>
                </a:lnTo>
                <a:lnTo>
                  <a:pt x="5359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8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8760459" y="3769359"/>
            <a:ext cx="384810" cy="45720"/>
          </a:xfrm>
          <a:custGeom>
            <a:avLst/>
            <a:gdLst/>
            <a:ahLst/>
            <a:cxnLst/>
            <a:rect l="l" t="t" r="r" b="b"/>
            <a:pathLst>
              <a:path w="384809" h="45720">
                <a:moveTo>
                  <a:pt x="0" y="45720"/>
                </a:moveTo>
                <a:lnTo>
                  <a:pt x="384810" y="45720"/>
                </a:lnTo>
                <a:lnTo>
                  <a:pt x="38481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8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-1270" y="3769359"/>
            <a:ext cx="535940" cy="45720"/>
          </a:xfrm>
          <a:custGeom>
            <a:avLst/>
            <a:gdLst/>
            <a:ahLst/>
            <a:cxnLst/>
            <a:rect l="l" t="t" r="r" b="b"/>
            <a:pathLst>
              <a:path w="535940" h="45720">
                <a:moveTo>
                  <a:pt x="0" y="45720"/>
                </a:moveTo>
                <a:lnTo>
                  <a:pt x="535940" y="45720"/>
                </a:lnTo>
                <a:lnTo>
                  <a:pt x="5359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8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8760459" y="3815079"/>
            <a:ext cx="384810" cy="45720"/>
          </a:xfrm>
          <a:custGeom>
            <a:avLst/>
            <a:gdLst/>
            <a:ahLst/>
            <a:cxnLst/>
            <a:rect l="l" t="t" r="r" b="b"/>
            <a:pathLst>
              <a:path w="384809" h="45720">
                <a:moveTo>
                  <a:pt x="0" y="45720"/>
                </a:moveTo>
                <a:lnTo>
                  <a:pt x="384810" y="45720"/>
                </a:lnTo>
                <a:lnTo>
                  <a:pt x="38481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8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228600" y="3815079"/>
            <a:ext cx="306070" cy="45720"/>
          </a:xfrm>
          <a:custGeom>
            <a:avLst/>
            <a:gdLst/>
            <a:ahLst/>
            <a:cxnLst/>
            <a:rect l="l" t="t" r="r" b="b"/>
            <a:pathLst>
              <a:path w="306070" h="45720">
                <a:moveTo>
                  <a:pt x="0" y="45720"/>
                </a:moveTo>
                <a:lnTo>
                  <a:pt x="306070" y="45720"/>
                </a:lnTo>
                <a:lnTo>
                  <a:pt x="3060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8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-1270" y="381507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8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8760459" y="3860800"/>
            <a:ext cx="384810" cy="45720"/>
          </a:xfrm>
          <a:custGeom>
            <a:avLst/>
            <a:gdLst/>
            <a:ahLst/>
            <a:cxnLst/>
            <a:rect l="l" t="t" r="r" b="b"/>
            <a:pathLst>
              <a:path w="384809" h="45720">
                <a:moveTo>
                  <a:pt x="0" y="45720"/>
                </a:moveTo>
                <a:lnTo>
                  <a:pt x="384810" y="45720"/>
                </a:lnTo>
                <a:lnTo>
                  <a:pt x="38481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9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228600" y="3860800"/>
            <a:ext cx="306070" cy="45720"/>
          </a:xfrm>
          <a:custGeom>
            <a:avLst/>
            <a:gdLst/>
            <a:ahLst/>
            <a:cxnLst/>
            <a:rect l="l" t="t" r="r" b="b"/>
            <a:pathLst>
              <a:path w="306070" h="45720">
                <a:moveTo>
                  <a:pt x="0" y="45720"/>
                </a:moveTo>
                <a:lnTo>
                  <a:pt x="306070" y="45720"/>
                </a:lnTo>
                <a:lnTo>
                  <a:pt x="3060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9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-1270" y="386080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9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8760459" y="3906520"/>
            <a:ext cx="384810" cy="44450"/>
          </a:xfrm>
          <a:custGeom>
            <a:avLst/>
            <a:gdLst/>
            <a:ahLst/>
            <a:cxnLst/>
            <a:rect l="l" t="t" r="r" b="b"/>
            <a:pathLst>
              <a:path w="384809" h="44450">
                <a:moveTo>
                  <a:pt x="0" y="44449"/>
                </a:moveTo>
                <a:lnTo>
                  <a:pt x="384810" y="44449"/>
                </a:lnTo>
                <a:lnTo>
                  <a:pt x="384810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0B39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228600" y="3906520"/>
            <a:ext cx="306070" cy="44450"/>
          </a:xfrm>
          <a:custGeom>
            <a:avLst/>
            <a:gdLst/>
            <a:ahLst/>
            <a:cxnLst/>
            <a:rect l="l" t="t" r="r" b="b"/>
            <a:pathLst>
              <a:path w="306070" h="44450">
                <a:moveTo>
                  <a:pt x="0" y="44449"/>
                </a:moveTo>
                <a:lnTo>
                  <a:pt x="306070" y="44449"/>
                </a:lnTo>
                <a:lnTo>
                  <a:pt x="306070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0B39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-1270" y="3906520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49"/>
                </a:moveTo>
                <a:lnTo>
                  <a:pt x="77470" y="44449"/>
                </a:lnTo>
                <a:lnTo>
                  <a:pt x="77470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0B39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8760459" y="3950970"/>
            <a:ext cx="384810" cy="45720"/>
          </a:xfrm>
          <a:custGeom>
            <a:avLst/>
            <a:gdLst/>
            <a:ahLst/>
            <a:cxnLst/>
            <a:rect l="l" t="t" r="r" b="b"/>
            <a:pathLst>
              <a:path w="384809" h="45720">
                <a:moveTo>
                  <a:pt x="0" y="45720"/>
                </a:moveTo>
                <a:lnTo>
                  <a:pt x="384810" y="45720"/>
                </a:lnTo>
                <a:lnTo>
                  <a:pt x="38481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9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-1270" y="3950970"/>
            <a:ext cx="535940" cy="45720"/>
          </a:xfrm>
          <a:custGeom>
            <a:avLst/>
            <a:gdLst/>
            <a:ahLst/>
            <a:cxnLst/>
            <a:rect l="l" t="t" r="r" b="b"/>
            <a:pathLst>
              <a:path w="535940" h="45720">
                <a:moveTo>
                  <a:pt x="0" y="45720"/>
                </a:moveTo>
                <a:lnTo>
                  <a:pt x="535940" y="45720"/>
                </a:lnTo>
                <a:lnTo>
                  <a:pt x="5359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9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8760459" y="3996690"/>
            <a:ext cx="384810" cy="45720"/>
          </a:xfrm>
          <a:custGeom>
            <a:avLst/>
            <a:gdLst/>
            <a:ahLst/>
            <a:cxnLst/>
            <a:rect l="l" t="t" r="r" b="b"/>
            <a:pathLst>
              <a:path w="384809" h="45720">
                <a:moveTo>
                  <a:pt x="0" y="45720"/>
                </a:moveTo>
                <a:lnTo>
                  <a:pt x="384810" y="45720"/>
                </a:lnTo>
                <a:lnTo>
                  <a:pt x="38481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A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-1270" y="3996690"/>
            <a:ext cx="535940" cy="45720"/>
          </a:xfrm>
          <a:custGeom>
            <a:avLst/>
            <a:gdLst/>
            <a:ahLst/>
            <a:cxnLst/>
            <a:rect l="l" t="t" r="r" b="b"/>
            <a:pathLst>
              <a:path w="535940" h="45720">
                <a:moveTo>
                  <a:pt x="0" y="45720"/>
                </a:moveTo>
                <a:lnTo>
                  <a:pt x="535940" y="45720"/>
                </a:lnTo>
                <a:lnTo>
                  <a:pt x="5359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A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8760459" y="4042409"/>
            <a:ext cx="384810" cy="45720"/>
          </a:xfrm>
          <a:custGeom>
            <a:avLst/>
            <a:gdLst/>
            <a:ahLst/>
            <a:cxnLst/>
            <a:rect l="l" t="t" r="r" b="b"/>
            <a:pathLst>
              <a:path w="384809" h="45720">
                <a:moveTo>
                  <a:pt x="0" y="45720"/>
                </a:moveTo>
                <a:lnTo>
                  <a:pt x="384810" y="45720"/>
                </a:lnTo>
                <a:lnTo>
                  <a:pt x="38481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A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228600" y="4042409"/>
            <a:ext cx="306070" cy="45720"/>
          </a:xfrm>
          <a:custGeom>
            <a:avLst/>
            <a:gdLst/>
            <a:ahLst/>
            <a:cxnLst/>
            <a:rect l="l" t="t" r="r" b="b"/>
            <a:pathLst>
              <a:path w="306070" h="45720">
                <a:moveTo>
                  <a:pt x="0" y="45720"/>
                </a:moveTo>
                <a:lnTo>
                  <a:pt x="306070" y="45720"/>
                </a:lnTo>
                <a:lnTo>
                  <a:pt x="3060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A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-1270" y="404240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A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8760459" y="4088129"/>
            <a:ext cx="384810" cy="44450"/>
          </a:xfrm>
          <a:custGeom>
            <a:avLst/>
            <a:gdLst/>
            <a:ahLst/>
            <a:cxnLst/>
            <a:rect l="l" t="t" r="r" b="b"/>
            <a:pathLst>
              <a:path w="384809" h="44450">
                <a:moveTo>
                  <a:pt x="0" y="44450"/>
                </a:moveTo>
                <a:lnTo>
                  <a:pt x="384810" y="44450"/>
                </a:lnTo>
                <a:lnTo>
                  <a:pt x="38481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B3A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228600" y="4088129"/>
            <a:ext cx="306070" cy="44450"/>
          </a:xfrm>
          <a:custGeom>
            <a:avLst/>
            <a:gdLst/>
            <a:ahLst/>
            <a:cxnLst/>
            <a:rect l="l" t="t" r="r" b="b"/>
            <a:pathLst>
              <a:path w="306070" h="44450">
                <a:moveTo>
                  <a:pt x="0" y="44450"/>
                </a:moveTo>
                <a:lnTo>
                  <a:pt x="306070" y="44450"/>
                </a:lnTo>
                <a:lnTo>
                  <a:pt x="3060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B3A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-1270" y="4088129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50"/>
                </a:moveTo>
                <a:lnTo>
                  <a:pt x="77470" y="44450"/>
                </a:lnTo>
                <a:lnTo>
                  <a:pt x="774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B3A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8760459" y="4132579"/>
            <a:ext cx="384810" cy="45720"/>
          </a:xfrm>
          <a:custGeom>
            <a:avLst/>
            <a:gdLst/>
            <a:ahLst/>
            <a:cxnLst/>
            <a:rect l="l" t="t" r="r" b="b"/>
            <a:pathLst>
              <a:path w="384809" h="45720">
                <a:moveTo>
                  <a:pt x="0" y="45720"/>
                </a:moveTo>
                <a:lnTo>
                  <a:pt x="384810" y="45720"/>
                </a:lnTo>
                <a:lnTo>
                  <a:pt x="38481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B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228600" y="4132579"/>
            <a:ext cx="306070" cy="45720"/>
          </a:xfrm>
          <a:custGeom>
            <a:avLst/>
            <a:gdLst/>
            <a:ahLst/>
            <a:cxnLst/>
            <a:rect l="l" t="t" r="r" b="b"/>
            <a:pathLst>
              <a:path w="306070" h="45720">
                <a:moveTo>
                  <a:pt x="0" y="45720"/>
                </a:moveTo>
                <a:lnTo>
                  <a:pt x="306070" y="45720"/>
                </a:lnTo>
                <a:lnTo>
                  <a:pt x="3060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B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-1270" y="413257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B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8760459" y="4178300"/>
            <a:ext cx="384810" cy="45720"/>
          </a:xfrm>
          <a:custGeom>
            <a:avLst/>
            <a:gdLst/>
            <a:ahLst/>
            <a:cxnLst/>
            <a:rect l="l" t="t" r="r" b="b"/>
            <a:pathLst>
              <a:path w="384809" h="45720">
                <a:moveTo>
                  <a:pt x="0" y="45720"/>
                </a:moveTo>
                <a:lnTo>
                  <a:pt x="384810" y="45720"/>
                </a:lnTo>
                <a:lnTo>
                  <a:pt x="38481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B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-1270" y="4178300"/>
            <a:ext cx="535940" cy="45720"/>
          </a:xfrm>
          <a:custGeom>
            <a:avLst/>
            <a:gdLst/>
            <a:ahLst/>
            <a:cxnLst/>
            <a:rect l="l" t="t" r="r" b="b"/>
            <a:pathLst>
              <a:path w="535940" h="45720">
                <a:moveTo>
                  <a:pt x="0" y="45720"/>
                </a:moveTo>
                <a:lnTo>
                  <a:pt x="535940" y="45720"/>
                </a:lnTo>
                <a:lnTo>
                  <a:pt x="5359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B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8760459" y="4224020"/>
            <a:ext cx="384810" cy="45720"/>
          </a:xfrm>
          <a:custGeom>
            <a:avLst/>
            <a:gdLst/>
            <a:ahLst/>
            <a:cxnLst/>
            <a:rect l="l" t="t" r="r" b="b"/>
            <a:pathLst>
              <a:path w="384809" h="45720">
                <a:moveTo>
                  <a:pt x="0" y="45720"/>
                </a:moveTo>
                <a:lnTo>
                  <a:pt x="384810" y="45720"/>
                </a:lnTo>
                <a:lnTo>
                  <a:pt x="38481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B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-1270" y="4224020"/>
            <a:ext cx="535940" cy="45720"/>
          </a:xfrm>
          <a:custGeom>
            <a:avLst/>
            <a:gdLst/>
            <a:ahLst/>
            <a:cxnLst/>
            <a:rect l="l" t="t" r="r" b="b"/>
            <a:pathLst>
              <a:path w="535940" h="45720">
                <a:moveTo>
                  <a:pt x="0" y="45720"/>
                </a:moveTo>
                <a:lnTo>
                  <a:pt x="535940" y="45720"/>
                </a:lnTo>
                <a:lnTo>
                  <a:pt x="5359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B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8760459" y="4269740"/>
            <a:ext cx="384810" cy="45720"/>
          </a:xfrm>
          <a:custGeom>
            <a:avLst/>
            <a:gdLst/>
            <a:ahLst/>
            <a:cxnLst/>
            <a:rect l="l" t="t" r="r" b="b"/>
            <a:pathLst>
              <a:path w="384809" h="45720">
                <a:moveTo>
                  <a:pt x="0" y="45720"/>
                </a:moveTo>
                <a:lnTo>
                  <a:pt x="384810" y="45720"/>
                </a:lnTo>
                <a:lnTo>
                  <a:pt x="38481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C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228600" y="4269740"/>
            <a:ext cx="306070" cy="45720"/>
          </a:xfrm>
          <a:custGeom>
            <a:avLst/>
            <a:gdLst/>
            <a:ahLst/>
            <a:cxnLst/>
            <a:rect l="l" t="t" r="r" b="b"/>
            <a:pathLst>
              <a:path w="306070" h="45720">
                <a:moveTo>
                  <a:pt x="0" y="45720"/>
                </a:moveTo>
                <a:lnTo>
                  <a:pt x="306070" y="45720"/>
                </a:lnTo>
                <a:lnTo>
                  <a:pt x="3060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C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-1270" y="426974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C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8760459" y="4315459"/>
            <a:ext cx="384810" cy="44450"/>
          </a:xfrm>
          <a:custGeom>
            <a:avLst/>
            <a:gdLst/>
            <a:ahLst/>
            <a:cxnLst/>
            <a:rect l="l" t="t" r="r" b="b"/>
            <a:pathLst>
              <a:path w="384809" h="44450">
                <a:moveTo>
                  <a:pt x="0" y="44450"/>
                </a:moveTo>
                <a:lnTo>
                  <a:pt x="384810" y="44450"/>
                </a:lnTo>
                <a:lnTo>
                  <a:pt x="38481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C3C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228600" y="4315459"/>
            <a:ext cx="306070" cy="44450"/>
          </a:xfrm>
          <a:custGeom>
            <a:avLst/>
            <a:gdLst/>
            <a:ahLst/>
            <a:cxnLst/>
            <a:rect l="l" t="t" r="r" b="b"/>
            <a:pathLst>
              <a:path w="306070" h="44450">
                <a:moveTo>
                  <a:pt x="0" y="44450"/>
                </a:moveTo>
                <a:lnTo>
                  <a:pt x="306070" y="44450"/>
                </a:lnTo>
                <a:lnTo>
                  <a:pt x="3060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C3C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-1270" y="4315459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50"/>
                </a:moveTo>
                <a:lnTo>
                  <a:pt x="77470" y="44450"/>
                </a:lnTo>
                <a:lnTo>
                  <a:pt x="774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C3C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8760459" y="4359909"/>
            <a:ext cx="384810" cy="45720"/>
          </a:xfrm>
          <a:custGeom>
            <a:avLst/>
            <a:gdLst/>
            <a:ahLst/>
            <a:cxnLst/>
            <a:rect l="l" t="t" r="r" b="b"/>
            <a:pathLst>
              <a:path w="384809" h="45720">
                <a:moveTo>
                  <a:pt x="0" y="45720"/>
                </a:moveTo>
                <a:lnTo>
                  <a:pt x="384810" y="45720"/>
                </a:lnTo>
                <a:lnTo>
                  <a:pt x="38481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C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228600" y="4359909"/>
            <a:ext cx="306070" cy="45720"/>
          </a:xfrm>
          <a:custGeom>
            <a:avLst/>
            <a:gdLst/>
            <a:ahLst/>
            <a:cxnLst/>
            <a:rect l="l" t="t" r="r" b="b"/>
            <a:pathLst>
              <a:path w="306070" h="45720">
                <a:moveTo>
                  <a:pt x="0" y="45720"/>
                </a:moveTo>
                <a:lnTo>
                  <a:pt x="306070" y="45720"/>
                </a:lnTo>
                <a:lnTo>
                  <a:pt x="3060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C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-1270" y="435990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C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8760459" y="4405629"/>
            <a:ext cx="384810" cy="45720"/>
          </a:xfrm>
          <a:custGeom>
            <a:avLst/>
            <a:gdLst/>
            <a:ahLst/>
            <a:cxnLst/>
            <a:rect l="l" t="t" r="r" b="b"/>
            <a:pathLst>
              <a:path w="384809" h="45720">
                <a:moveTo>
                  <a:pt x="0" y="45720"/>
                </a:moveTo>
                <a:lnTo>
                  <a:pt x="384810" y="45720"/>
                </a:lnTo>
                <a:lnTo>
                  <a:pt x="38481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C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-1270" y="4405629"/>
            <a:ext cx="535940" cy="45720"/>
          </a:xfrm>
          <a:custGeom>
            <a:avLst/>
            <a:gdLst/>
            <a:ahLst/>
            <a:cxnLst/>
            <a:rect l="l" t="t" r="r" b="b"/>
            <a:pathLst>
              <a:path w="535940" h="45720">
                <a:moveTo>
                  <a:pt x="0" y="45720"/>
                </a:moveTo>
                <a:lnTo>
                  <a:pt x="535940" y="45720"/>
                </a:lnTo>
                <a:lnTo>
                  <a:pt x="5359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C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8760459" y="4451350"/>
            <a:ext cx="384810" cy="45720"/>
          </a:xfrm>
          <a:custGeom>
            <a:avLst/>
            <a:gdLst/>
            <a:ahLst/>
            <a:cxnLst/>
            <a:rect l="l" t="t" r="r" b="b"/>
            <a:pathLst>
              <a:path w="384809" h="45720">
                <a:moveTo>
                  <a:pt x="0" y="45720"/>
                </a:moveTo>
                <a:lnTo>
                  <a:pt x="384810" y="45720"/>
                </a:lnTo>
                <a:lnTo>
                  <a:pt x="38481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D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-1270" y="4451350"/>
            <a:ext cx="535940" cy="45720"/>
          </a:xfrm>
          <a:custGeom>
            <a:avLst/>
            <a:gdLst/>
            <a:ahLst/>
            <a:cxnLst/>
            <a:rect l="l" t="t" r="r" b="b"/>
            <a:pathLst>
              <a:path w="535940" h="45720">
                <a:moveTo>
                  <a:pt x="0" y="45720"/>
                </a:moveTo>
                <a:lnTo>
                  <a:pt x="535940" y="45720"/>
                </a:lnTo>
                <a:lnTo>
                  <a:pt x="5359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D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8760459" y="4497070"/>
            <a:ext cx="384810" cy="44450"/>
          </a:xfrm>
          <a:custGeom>
            <a:avLst/>
            <a:gdLst/>
            <a:ahLst/>
            <a:cxnLst/>
            <a:rect l="l" t="t" r="r" b="b"/>
            <a:pathLst>
              <a:path w="384809" h="44450">
                <a:moveTo>
                  <a:pt x="0" y="44449"/>
                </a:moveTo>
                <a:lnTo>
                  <a:pt x="384810" y="44449"/>
                </a:lnTo>
                <a:lnTo>
                  <a:pt x="384810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0C3D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228600" y="4497070"/>
            <a:ext cx="306070" cy="44450"/>
          </a:xfrm>
          <a:custGeom>
            <a:avLst/>
            <a:gdLst/>
            <a:ahLst/>
            <a:cxnLst/>
            <a:rect l="l" t="t" r="r" b="b"/>
            <a:pathLst>
              <a:path w="306070" h="44450">
                <a:moveTo>
                  <a:pt x="0" y="44449"/>
                </a:moveTo>
                <a:lnTo>
                  <a:pt x="306070" y="44449"/>
                </a:lnTo>
                <a:lnTo>
                  <a:pt x="306070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0C3D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-1270" y="4497070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49"/>
                </a:moveTo>
                <a:lnTo>
                  <a:pt x="77470" y="44449"/>
                </a:lnTo>
                <a:lnTo>
                  <a:pt x="77470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0C3D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8760459" y="4541520"/>
            <a:ext cx="384810" cy="45720"/>
          </a:xfrm>
          <a:custGeom>
            <a:avLst/>
            <a:gdLst/>
            <a:ahLst/>
            <a:cxnLst/>
            <a:rect l="l" t="t" r="r" b="b"/>
            <a:pathLst>
              <a:path w="384809" h="45720">
                <a:moveTo>
                  <a:pt x="0" y="45720"/>
                </a:moveTo>
                <a:lnTo>
                  <a:pt x="384810" y="45720"/>
                </a:lnTo>
                <a:lnTo>
                  <a:pt x="38481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D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228600" y="4541520"/>
            <a:ext cx="306070" cy="45720"/>
          </a:xfrm>
          <a:custGeom>
            <a:avLst/>
            <a:gdLst/>
            <a:ahLst/>
            <a:cxnLst/>
            <a:rect l="l" t="t" r="r" b="b"/>
            <a:pathLst>
              <a:path w="306070" h="45720">
                <a:moveTo>
                  <a:pt x="0" y="45720"/>
                </a:moveTo>
                <a:lnTo>
                  <a:pt x="306070" y="45720"/>
                </a:lnTo>
                <a:lnTo>
                  <a:pt x="3060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D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-1270" y="454152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D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8760459" y="4587240"/>
            <a:ext cx="384810" cy="45720"/>
          </a:xfrm>
          <a:custGeom>
            <a:avLst/>
            <a:gdLst/>
            <a:ahLst/>
            <a:cxnLst/>
            <a:rect l="l" t="t" r="r" b="b"/>
            <a:pathLst>
              <a:path w="384809" h="45720">
                <a:moveTo>
                  <a:pt x="0" y="45720"/>
                </a:moveTo>
                <a:lnTo>
                  <a:pt x="384810" y="45720"/>
                </a:lnTo>
                <a:lnTo>
                  <a:pt x="38481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E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228600" y="4587240"/>
            <a:ext cx="306070" cy="45720"/>
          </a:xfrm>
          <a:custGeom>
            <a:avLst/>
            <a:gdLst/>
            <a:ahLst/>
            <a:cxnLst/>
            <a:rect l="l" t="t" r="r" b="b"/>
            <a:pathLst>
              <a:path w="306070" h="45720">
                <a:moveTo>
                  <a:pt x="0" y="45720"/>
                </a:moveTo>
                <a:lnTo>
                  <a:pt x="306070" y="45720"/>
                </a:lnTo>
                <a:lnTo>
                  <a:pt x="3060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E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-1270" y="458724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E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8760459" y="4632959"/>
            <a:ext cx="384810" cy="45720"/>
          </a:xfrm>
          <a:custGeom>
            <a:avLst/>
            <a:gdLst/>
            <a:ahLst/>
            <a:cxnLst/>
            <a:rect l="l" t="t" r="r" b="b"/>
            <a:pathLst>
              <a:path w="384809" h="45720">
                <a:moveTo>
                  <a:pt x="0" y="45720"/>
                </a:moveTo>
                <a:lnTo>
                  <a:pt x="384810" y="45720"/>
                </a:lnTo>
                <a:lnTo>
                  <a:pt x="38481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E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-1270" y="4632959"/>
            <a:ext cx="535940" cy="45720"/>
          </a:xfrm>
          <a:custGeom>
            <a:avLst/>
            <a:gdLst/>
            <a:ahLst/>
            <a:cxnLst/>
            <a:rect l="l" t="t" r="r" b="b"/>
            <a:pathLst>
              <a:path w="535940" h="45720">
                <a:moveTo>
                  <a:pt x="0" y="45720"/>
                </a:moveTo>
                <a:lnTo>
                  <a:pt x="535940" y="45720"/>
                </a:lnTo>
                <a:lnTo>
                  <a:pt x="5359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E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8760459" y="4678679"/>
            <a:ext cx="384810" cy="44450"/>
          </a:xfrm>
          <a:custGeom>
            <a:avLst/>
            <a:gdLst/>
            <a:ahLst/>
            <a:cxnLst/>
            <a:rect l="l" t="t" r="r" b="b"/>
            <a:pathLst>
              <a:path w="384809" h="44450">
                <a:moveTo>
                  <a:pt x="0" y="44450"/>
                </a:moveTo>
                <a:lnTo>
                  <a:pt x="384810" y="44450"/>
                </a:lnTo>
                <a:lnTo>
                  <a:pt x="38481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C3E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-1270" y="4678679"/>
            <a:ext cx="535940" cy="44450"/>
          </a:xfrm>
          <a:custGeom>
            <a:avLst/>
            <a:gdLst/>
            <a:ahLst/>
            <a:cxnLst/>
            <a:rect l="l" t="t" r="r" b="b"/>
            <a:pathLst>
              <a:path w="535940" h="44450">
                <a:moveTo>
                  <a:pt x="0" y="44450"/>
                </a:moveTo>
                <a:lnTo>
                  <a:pt x="535940" y="44450"/>
                </a:lnTo>
                <a:lnTo>
                  <a:pt x="53594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C3E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8760459" y="4723129"/>
            <a:ext cx="384810" cy="45720"/>
          </a:xfrm>
          <a:custGeom>
            <a:avLst/>
            <a:gdLst/>
            <a:ahLst/>
            <a:cxnLst/>
            <a:rect l="l" t="t" r="r" b="b"/>
            <a:pathLst>
              <a:path w="384809" h="45720">
                <a:moveTo>
                  <a:pt x="0" y="45720"/>
                </a:moveTo>
                <a:lnTo>
                  <a:pt x="384810" y="45720"/>
                </a:lnTo>
                <a:lnTo>
                  <a:pt x="38481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F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-1270" y="4723129"/>
            <a:ext cx="535940" cy="45720"/>
          </a:xfrm>
          <a:custGeom>
            <a:avLst/>
            <a:gdLst/>
            <a:ahLst/>
            <a:cxnLst/>
            <a:rect l="l" t="t" r="r" b="b"/>
            <a:pathLst>
              <a:path w="535940" h="45720">
                <a:moveTo>
                  <a:pt x="0" y="45720"/>
                </a:moveTo>
                <a:lnTo>
                  <a:pt x="535940" y="45720"/>
                </a:lnTo>
                <a:lnTo>
                  <a:pt x="5359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F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8760459" y="4768850"/>
            <a:ext cx="384810" cy="45720"/>
          </a:xfrm>
          <a:custGeom>
            <a:avLst/>
            <a:gdLst/>
            <a:ahLst/>
            <a:cxnLst/>
            <a:rect l="l" t="t" r="r" b="b"/>
            <a:pathLst>
              <a:path w="384809" h="45720">
                <a:moveTo>
                  <a:pt x="0" y="45720"/>
                </a:moveTo>
                <a:lnTo>
                  <a:pt x="384810" y="45720"/>
                </a:lnTo>
                <a:lnTo>
                  <a:pt x="38481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228600" y="4768850"/>
            <a:ext cx="306070" cy="45720"/>
          </a:xfrm>
          <a:custGeom>
            <a:avLst/>
            <a:gdLst/>
            <a:ahLst/>
            <a:cxnLst/>
            <a:rect l="l" t="t" r="r" b="b"/>
            <a:pathLst>
              <a:path w="306070" h="45720">
                <a:moveTo>
                  <a:pt x="0" y="45720"/>
                </a:moveTo>
                <a:lnTo>
                  <a:pt x="306070" y="45720"/>
                </a:lnTo>
                <a:lnTo>
                  <a:pt x="3060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-1270" y="476885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8760459" y="4814570"/>
            <a:ext cx="384810" cy="45720"/>
          </a:xfrm>
          <a:custGeom>
            <a:avLst/>
            <a:gdLst/>
            <a:ahLst/>
            <a:cxnLst/>
            <a:rect l="l" t="t" r="r" b="b"/>
            <a:pathLst>
              <a:path w="384809" h="45720">
                <a:moveTo>
                  <a:pt x="0" y="45720"/>
                </a:moveTo>
                <a:lnTo>
                  <a:pt x="384810" y="45720"/>
                </a:lnTo>
                <a:lnTo>
                  <a:pt x="38481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228600" y="4814570"/>
            <a:ext cx="306070" cy="45720"/>
          </a:xfrm>
          <a:custGeom>
            <a:avLst/>
            <a:gdLst/>
            <a:ahLst/>
            <a:cxnLst/>
            <a:rect l="l" t="t" r="r" b="b"/>
            <a:pathLst>
              <a:path w="306070" h="45720">
                <a:moveTo>
                  <a:pt x="0" y="45720"/>
                </a:moveTo>
                <a:lnTo>
                  <a:pt x="306070" y="45720"/>
                </a:lnTo>
                <a:lnTo>
                  <a:pt x="3060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-1270" y="481457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8760459" y="4860290"/>
            <a:ext cx="384810" cy="44450"/>
          </a:xfrm>
          <a:custGeom>
            <a:avLst/>
            <a:gdLst/>
            <a:ahLst/>
            <a:cxnLst/>
            <a:rect l="l" t="t" r="r" b="b"/>
            <a:pathLst>
              <a:path w="384809" h="44450">
                <a:moveTo>
                  <a:pt x="0" y="44450"/>
                </a:moveTo>
                <a:lnTo>
                  <a:pt x="384810" y="44450"/>
                </a:lnTo>
                <a:lnTo>
                  <a:pt x="38481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D40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-1270" y="4860290"/>
            <a:ext cx="535940" cy="44450"/>
          </a:xfrm>
          <a:custGeom>
            <a:avLst/>
            <a:gdLst/>
            <a:ahLst/>
            <a:cxnLst/>
            <a:rect l="l" t="t" r="r" b="b"/>
            <a:pathLst>
              <a:path w="535940" h="44450">
                <a:moveTo>
                  <a:pt x="0" y="44450"/>
                </a:moveTo>
                <a:lnTo>
                  <a:pt x="535940" y="44450"/>
                </a:lnTo>
                <a:lnTo>
                  <a:pt x="53594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D40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8760459" y="4904740"/>
            <a:ext cx="384810" cy="45720"/>
          </a:xfrm>
          <a:custGeom>
            <a:avLst/>
            <a:gdLst/>
            <a:ahLst/>
            <a:cxnLst/>
            <a:rect l="l" t="t" r="r" b="b"/>
            <a:pathLst>
              <a:path w="384809" h="45720">
                <a:moveTo>
                  <a:pt x="0" y="45720"/>
                </a:moveTo>
                <a:lnTo>
                  <a:pt x="384810" y="45720"/>
                </a:lnTo>
                <a:lnTo>
                  <a:pt x="38481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0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-1270" y="4904740"/>
            <a:ext cx="535940" cy="45720"/>
          </a:xfrm>
          <a:custGeom>
            <a:avLst/>
            <a:gdLst/>
            <a:ahLst/>
            <a:cxnLst/>
            <a:rect l="l" t="t" r="r" b="b"/>
            <a:pathLst>
              <a:path w="535940" h="45720">
                <a:moveTo>
                  <a:pt x="0" y="45720"/>
                </a:moveTo>
                <a:lnTo>
                  <a:pt x="535940" y="45720"/>
                </a:lnTo>
                <a:lnTo>
                  <a:pt x="5359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0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8760459" y="4950459"/>
            <a:ext cx="384810" cy="45720"/>
          </a:xfrm>
          <a:custGeom>
            <a:avLst/>
            <a:gdLst/>
            <a:ahLst/>
            <a:cxnLst/>
            <a:rect l="l" t="t" r="r" b="b"/>
            <a:pathLst>
              <a:path w="384809" h="45720">
                <a:moveTo>
                  <a:pt x="0" y="45720"/>
                </a:moveTo>
                <a:lnTo>
                  <a:pt x="384810" y="45720"/>
                </a:lnTo>
                <a:lnTo>
                  <a:pt x="38481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0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-1270" y="4950459"/>
            <a:ext cx="535940" cy="45720"/>
          </a:xfrm>
          <a:custGeom>
            <a:avLst/>
            <a:gdLst/>
            <a:ahLst/>
            <a:cxnLst/>
            <a:rect l="l" t="t" r="r" b="b"/>
            <a:pathLst>
              <a:path w="535940" h="45720">
                <a:moveTo>
                  <a:pt x="0" y="45720"/>
                </a:moveTo>
                <a:lnTo>
                  <a:pt x="535940" y="45720"/>
                </a:lnTo>
                <a:lnTo>
                  <a:pt x="5359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0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8760459" y="4996179"/>
            <a:ext cx="384810" cy="45720"/>
          </a:xfrm>
          <a:custGeom>
            <a:avLst/>
            <a:gdLst/>
            <a:ahLst/>
            <a:cxnLst/>
            <a:rect l="l" t="t" r="r" b="b"/>
            <a:pathLst>
              <a:path w="384809" h="45720">
                <a:moveTo>
                  <a:pt x="0" y="45720"/>
                </a:moveTo>
                <a:lnTo>
                  <a:pt x="384810" y="45720"/>
                </a:lnTo>
                <a:lnTo>
                  <a:pt x="38481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1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228600" y="4996179"/>
            <a:ext cx="306070" cy="45720"/>
          </a:xfrm>
          <a:custGeom>
            <a:avLst/>
            <a:gdLst/>
            <a:ahLst/>
            <a:cxnLst/>
            <a:rect l="l" t="t" r="r" b="b"/>
            <a:pathLst>
              <a:path w="306070" h="45720">
                <a:moveTo>
                  <a:pt x="0" y="45720"/>
                </a:moveTo>
                <a:lnTo>
                  <a:pt x="306070" y="45720"/>
                </a:lnTo>
                <a:lnTo>
                  <a:pt x="3060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1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-1270" y="499617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1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8760459" y="5041900"/>
            <a:ext cx="384810" cy="45720"/>
          </a:xfrm>
          <a:custGeom>
            <a:avLst/>
            <a:gdLst/>
            <a:ahLst/>
            <a:cxnLst/>
            <a:rect l="l" t="t" r="r" b="b"/>
            <a:pathLst>
              <a:path w="384809" h="45720">
                <a:moveTo>
                  <a:pt x="0" y="45720"/>
                </a:moveTo>
                <a:lnTo>
                  <a:pt x="384810" y="45720"/>
                </a:lnTo>
                <a:lnTo>
                  <a:pt x="38481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1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228600" y="5041900"/>
            <a:ext cx="306070" cy="45720"/>
          </a:xfrm>
          <a:custGeom>
            <a:avLst/>
            <a:gdLst/>
            <a:ahLst/>
            <a:cxnLst/>
            <a:rect l="l" t="t" r="r" b="b"/>
            <a:pathLst>
              <a:path w="306070" h="45720">
                <a:moveTo>
                  <a:pt x="0" y="45720"/>
                </a:moveTo>
                <a:lnTo>
                  <a:pt x="306070" y="45720"/>
                </a:lnTo>
                <a:lnTo>
                  <a:pt x="3060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1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-1270" y="504190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1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8760459" y="5087620"/>
            <a:ext cx="384810" cy="44450"/>
          </a:xfrm>
          <a:custGeom>
            <a:avLst/>
            <a:gdLst/>
            <a:ahLst/>
            <a:cxnLst/>
            <a:rect l="l" t="t" r="r" b="b"/>
            <a:pathLst>
              <a:path w="384809" h="44450">
                <a:moveTo>
                  <a:pt x="0" y="44449"/>
                </a:moveTo>
                <a:lnTo>
                  <a:pt x="384810" y="44449"/>
                </a:lnTo>
                <a:lnTo>
                  <a:pt x="384810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0D41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-1270" y="5087620"/>
            <a:ext cx="535940" cy="44450"/>
          </a:xfrm>
          <a:custGeom>
            <a:avLst/>
            <a:gdLst/>
            <a:ahLst/>
            <a:cxnLst/>
            <a:rect l="l" t="t" r="r" b="b"/>
            <a:pathLst>
              <a:path w="535940" h="44450">
                <a:moveTo>
                  <a:pt x="0" y="44449"/>
                </a:moveTo>
                <a:lnTo>
                  <a:pt x="535940" y="44449"/>
                </a:lnTo>
                <a:lnTo>
                  <a:pt x="535940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0D41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8760459" y="5132070"/>
            <a:ext cx="384810" cy="45720"/>
          </a:xfrm>
          <a:custGeom>
            <a:avLst/>
            <a:gdLst/>
            <a:ahLst/>
            <a:cxnLst/>
            <a:rect l="l" t="t" r="r" b="b"/>
            <a:pathLst>
              <a:path w="384809" h="45720">
                <a:moveTo>
                  <a:pt x="0" y="45720"/>
                </a:moveTo>
                <a:lnTo>
                  <a:pt x="384810" y="45720"/>
                </a:lnTo>
                <a:lnTo>
                  <a:pt x="38481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1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-1270" y="5132070"/>
            <a:ext cx="535940" cy="45720"/>
          </a:xfrm>
          <a:custGeom>
            <a:avLst/>
            <a:gdLst/>
            <a:ahLst/>
            <a:cxnLst/>
            <a:rect l="l" t="t" r="r" b="b"/>
            <a:pathLst>
              <a:path w="535940" h="45720">
                <a:moveTo>
                  <a:pt x="0" y="45720"/>
                </a:moveTo>
                <a:lnTo>
                  <a:pt x="535940" y="45720"/>
                </a:lnTo>
                <a:lnTo>
                  <a:pt x="5359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1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8760459" y="5177790"/>
            <a:ext cx="384810" cy="45720"/>
          </a:xfrm>
          <a:custGeom>
            <a:avLst/>
            <a:gdLst/>
            <a:ahLst/>
            <a:cxnLst/>
            <a:rect l="l" t="t" r="r" b="b"/>
            <a:pathLst>
              <a:path w="384809" h="45720">
                <a:moveTo>
                  <a:pt x="0" y="45720"/>
                </a:moveTo>
                <a:lnTo>
                  <a:pt x="384810" y="45720"/>
                </a:lnTo>
                <a:lnTo>
                  <a:pt x="38481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2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-1270" y="5177790"/>
            <a:ext cx="535940" cy="45720"/>
          </a:xfrm>
          <a:custGeom>
            <a:avLst/>
            <a:gdLst/>
            <a:ahLst/>
            <a:cxnLst/>
            <a:rect l="l" t="t" r="r" b="b"/>
            <a:pathLst>
              <a:path w="535940" h="45720">
                <a:moveTo>
                  <a:pt x="0" y="45720"/>
                </a:moveTo>
                <a:lnTo>
                  <a:pt x="535940" y="45720"/>
                </a:lnTo>
                <a:lnTo>
                  <a:pt x="5359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2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8760459" y="5223509"/>
            <a:ext cx="384810" cy="45720"/>
          </a:xfrm>
          <a:custGeom>
            <a:avLst/>
            <a:gdLst/>
            <a:ahLst/>
            <a:cxnLst/>
            <a:rect l="l" t="t" r="r" b="b"/>
            <a:pathLst>
              <a:path w="384809" h="45720">
                <a:moveTo>
                  <a:pt x="0" y="45719"/>
                </a:moveTo>
                <a:lnTo>
                  <a:pt x="384810" y="45719"/>
                </a:lnTo>
                <a:lnTo>
                  <a:pt x="38481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D42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228600" y="5223509"/>
            <a:ext cx="306070" cy="45720"/>
          </a:xfrm>
          <a:custGeom>
            <a:avLst/>
            <a:gdLst/>
            <a:ahLst/>
            <a:cxnLst/>
            <a:rect l="l" t="t" r="r" b="b"/>
            <a:pathLst>
              <a:path w="306070" h="45720">
                <a:moveTo>
                  <a:pt x="0" y="45719"/>
                </a:moveTo>
                <a:lnTo>
                  <a:pt x="306070" y="45719"/>
                </a:lnTo>
                <a:lnTo>
                  <a:pt x="3060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D42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-1270" y="522350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D42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8760459" y="5269229"/>
            <a:ext cx="384810" cy="45720"/>
          </a:xfrm>
          <a:custGeom>
            <a:avLst/>
            <a:gdLst/>
            <a:ahLst/>
            <a:cxnLst/>
            <a:rect l="l" t="t" r="r" b="b"/>
            <a:pathLst>
              <a:path w="384809" h="45720">
                <a:moveTo>
                  <a:pt x="0" y="45720"/>
                </a:moveTo>
                <a:lnTo>
                  <a:pt x="384810" y="45720"/>
                </a:lnTo>
                <a:lnTo>
                  <a:pt x="38481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2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228600" y="5269229"/>
            <a:ext cx="306070" cy="45720"/>
          </a:xfrm>
          <a:custGeom>
            <a:avLst/>
            <a:gdLst/>
            <a:ahLst/>
            <a:cxnLst/>
            <a:rect l="l" t="t" r="r" b="b"/>
            <a:pathLst>
              <a:path w="306070" h="45720">
                <a:moveTo>
                  <a:pt x="0" y="45720"/>
                </a:moveTo>
                <a:lnTo>
                  <a:pt x="306070" y="45720"/>
                </a:lnTo>
                <a:lnTo>
                  <a:pt x="3060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2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-1270" y="526922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2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8760459" y="5314950"/>
            <a:ext cx="384810" cy="44450"/>
          </a:xfrm>
          <a:custGeom>
            <a:avLst/>
            <a:gdLst/>
            <a:ahLst/>
            <a:cxnLst/>
            <a:rect l="l" t="t" r="r" b="b"/>
            <a:pathLst>
              <a:path w="384809" h="44450">
                <a:moveTo>
                  <a:pt x="0" y="44450"/>
                </a:moveTo>
                <a:lnTo>
                  <a:pt x="384810" y="44450"/>
                </a:lnTo>
                <a:lnTo>
                  <a:pt x="38481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D43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-1270" y="5314950"/>
            <a:ext cx="535940" cy="44450"/>
          </a:xfrm>
          <a:custGeom>
            <a:avLst/>
            <a:gdLst/>
            <a:ahLst/>
            <a:cxnLst/>
            <a:rect l="l" t="t" r="r" b="b"/>
            <a:pathLst>
              <a:path w="535940" h="44450">
                <a:moveTo>
                  <a:pt x="0" y="44450"/>
                </a:moveTo>
                <a:lnTo>
                  <a:pt x="535940" y="44450"/>
                </a:lnTo>
                <a:lnTo>
                  <a:pt x="53594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D43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8760459" y="5359400"/>
            <a:ext cx="384810" cy="45720"/>
          </a:xfrm>
          <a:custGeom>
            <a:avLst/>
            <a:gdLst/>
            <a:ahLst/>
            <a:cxnLst/>
            <a:rect l="l" t="t" r="r" b="b"/>
            <a:pathLst>
              <a:path w="384809" h="45720">
                <a:moveTo>
                  <a:pt x="0" y="45719"/>
                </a:moveTo>
                <a:lnTo>
                  <a:pt x="384810" y="45719"/>
                </a:lnTo>
                <a:lnTo>
                  <a:pt x="38481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D43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-1270" y="5359400"/>
            <a:ext cx="535940" cy="45720"/>
          </a:xfrm>
          <a:custGeom>
            <a:avLst/>
            <a:gdLst/>
            <a:ahLst/>
            <a:cxnLst/>
            <a:rect l="l" t="t" r="r" b="b"/>
            <a:pathLst>
              <a:path w="535940" h="45720">
                <a:moveTo>
                  <a:pt x="0" y="45719"/>
                </a:moveTo>
                <a:lnTo>
                  <a:pt x="535940" y="45719"/>
                </a:lnTo>
                <a:lnTo>
                  <a:pt x="53594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D43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8760459" y="5405120"/>
            <a:ext cx="384810" cy="45720"/>
          </a:xfrm>
          <a:custGeom>
            <a:avLst/>
            <a:gdLst/>
            <a:ahLst/>
            <a:cxnLst/>
            <a:rect l="l" t="t" r="r" b="b"/>
            <a:pathLst>
              <a:path w="384809" h="45720">
                <a:moveTo>
                  <a:pt x="0" y="45719"/>
                </a:moveTo>
                <a:lnTo>
                  <a:pt x="384810" y="45719"/>
                </a:lnTo>
                <a:lnTo>
                  <a:pt x="38481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D43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-1270" y="5405120"/>
            <a:ext cx="535940" cy="45720"/>
          </a:xfrm>
          <a:custGeom>
            <a:avLst/>
            <a:gdLst/>
            <a:ahLst/>
            <a:cxnLst/>
            <a:rect l="l" t="t" r="r" b="b"/>
            <a:pathLst>
              <a:path w="535940" h="45720">
                <a:moveTo>
                  <a:pt x="0" y="45719"/>
                </a:moveTo>
                <a:lnTo>
                  <a:pt x="535940" y="45719"/>
                </a:lnTo>
                <a:lnTo>
                  <a:pt x="53594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D43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8760459" y="5450840"/>
            <a:ext cx="384810" cy="45720"/>
          </a:xfrm>
          <a:custGeom>
            <a:avLst/>
            <a:gdLst/>
            <a:ahLst/>
            <a:cxnLst/>
            <a:rect l="l" t="t" r="r" b="b"/>
            <a:pathLst>
              <a:path w="384809" h="45720">
                <a:moveTo>
                  <a:pt x="0" y="45720"/>
                </a:moveTo>
                <a:lnTo>
                  <a:pt x="384810" y="45720"/>
                </a:lnTo>
                <a:lnTo>
                  <a:pt x="38481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4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228600" y="5450840"/>
            <a:ext cx="306070" cy="45720"/>
          </a:xfrm>
          <a:custGeom>
            <a:avLst/>
            <a:gdLst/>
            <a:ahLst/>
            <a:cxnLst/>
            <a:rect l="l" t="t" r="r" b="b"/>
            <a:pathLst>
              <a:path w="306070" h="45720">
                <a:moveTo>
                  <a:pt x="0" y="45720"/>
                </a:moveTo>
                <a:lnTo>
                  <a:pt x="306070" y="45720"/>
                </a:lnTo>
                <a:lnTo>
                  <a:pt x="3060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4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-1270" y="545084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4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8760459" y="5496559"/>
            <a:ext cx="384810" cy="44450"/>
          </a:xfrm>
          <a:custGeom>
            <a:avLst/>
            <a:gdLst/>
            <a:ahLst/>
            <a:cxnLst/>
            <a:rect l="l" t="t" r="r" b="b"/>
            <a:pathLst>
              <a:path w="384809" h="44450">
                <a:moveTo>
                  <a:pt x="0" y="44449"/>
                </a:moveTo>
                <a:lnTo>
                  <a:pt x="384810" y="44449"/>
                </a:lnTo>
                <a:lnTo>
                  <a:pt x="384810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0D44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228600" y="5496559"/>
            <a:ext cx="306070" cy="44450"/>
          </a:xfrm>
          <a:custGeom>
            <a:avLst/>
            <a:gdLst/>
            <a:ahLst/>
            <a:cxnLst/>
            <a:rect l="l" t="t" r="r" b="b"/>
            <a:pathLst>
              <a:path w="306070" h="44450">
                <a:moveTo>
                  <a:pt x="0" y="44449"/>
                </a:moveTo>
                <a:lnTo>
                  <a:pt x="306070" y="44449"/>
                </a:lnTo>
                <a:lnTo>
                  <a:pt x="306070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0D44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-1270" y="5496559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49"/>
                </a:moveTo>
                <a:lnTo>
                  <a:pt x="77470" y="44449"/>
                </a:lnTo>
                <a:lnTo>
                  <a:pt x="77470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0D44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8760459" y="5541009"/>
            <a:ext cx="384810" cy="45720"/>
          </a:xfrm>
          <a:custGeom>
            <a:avLst/>
            <a:gdLst/>
            <a:ahLst/>
            <a:cxnLst/>
            <a:rect l="l" t="t" r="r" b="b"/>
            <a:pathLst>
              <a:path w="384809" h="45720">
                <a:moveTo>
                  <a:pt x="0" y="45720"/>
                </a:moveTo>
                <a:lnTo>
                  <a:pt x="384810" y="45720"/>
                </a:lnTo>
                <a:lnTo>
                  <a:pt x="38481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4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-1270" y="5541009"/>
            <a:ext cx="535940" cy="45720"/>
          </a:xfrm>
          <a:custGeom>
            <a:avLst/>
            <a:gdLst/>
            <a:ahLst/>
            <a:cxnLst/>
            <a:rect l="l" t="t" r="r" b="b"/>
            <a:pathLst>
              <a:path w="535940" h="45720">
                <a:moveTo>
                  <a:pt x="0" y="45720"/>
                </a:moveTo>
                <a:lnTo>
                  <a:pt x="535940" y="45720"/>
                </a:lnTo>
                <a:lnTo>
                  <a:pt x="5359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4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8760459" y="5586729"/>
            <a:ext cx="384810" cy="45720"/>
          </a:xfrm>
          <a:custGeom>
            <a:avLst/>
            <a:gdLst/>
            <a:ahLst/>
            <a:cxnLst/>
            <a:rect l="l" t="t" r="r" b="b"/>
            <a:pathLst>
              <a:path w="384809" h="45720">
                <a:moveTo>
                  <a:pt x="0" y="45720"/>
                </a:moveTo>
                <a:lnTo>
                  <a:pt x="384810" y="45720"/>
                </a:lnTo>
                <a:lnTo>
                  <a:pt x="38481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5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-1270" y="5586729"/>
            <a:ext cx="535940" cy="45720"/>
          </a:xfrm>
          <a:custGeom>
            <a:avLst/>
            <a:gdLst/>
            <a:ahLst/>
            <a:cxnLst/>
            <a:rect l="l" t="t" r="r" b="b"/>
            <a:pathLst>
              <a:path w="535940" h="45720">
                <a:moveTo>
                  <a:pt x="0" y="45720"/>
                </a:moveTo>
                <a:lnTo>
                  <a:pt x="535940" y="45720"/>
                </a:lnTo>
                <a:lnTo>
                  <a:pt x="5359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5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8760459" y="5632450"/>
            <a:ext cx="384810" cy="45720"/>
          </a:xfrm>
          <a:custGeom>
            <a:avLst/>
            <a:gdLst/>
            <a:ahLst/>
            <a:cxnLst/>
            <a:rect l="l" t="t" r="r" b="b"/>
            <a:pathLst>
              <a:path w="384809" h="45720">
                <a:moveTo>
                  <a:pt x="0" y="45719"/>
                </a:moveTo>
                <a:lnTo>
                  <a:pt x="384810" y="45719"/>
                </a:lnTo>
                <a:lnTo>
                  <a:pt x="38481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E45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-1270" y="5632450"/>
            <a:ext cx="535940" cy="45720"/>
          </a:xfrm>
          <a:custGeom>
            <a:avLst/>
            <a:gdLst/>
            <a:ahLst/>
            <a:cxnLst/>
            <a:rect l="l" t="t" r="r" b="b"/>
            <a:pathLst>
              <a:path w="535940" h="45720">
                <a:moveTo>
                  <a:pt x="0" y="45719"/>
                </a:moveTo>
                <a:lnTo>
                  <a:pt x="535940" y="45719"/>
                </a:lnTo>
                <a:lnTo>
                  <a:pt x="53594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E45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8760459" y="5678170"/>
            <a:ext cx="384810" cy="45720"/>
          </a:xfrm>
          <a:custGeom>
            <a:avLst/>
            <a:gdLst/>
            <a:ahLst/>
            <a:cxnLst/>
            <a:rect l="l" t="t" r="r" b="b"/>
            <a:pathLst>
              <a:path w="384809" h="45720">
                <a:moveTo>
                  <a:pt x="0" y="45719"/>
                </a:moveTo>
                <a:lnTo>
                  <a:pt x="384810" y="45719"/>
                </a:lnTo>
                <a:lnTo>
                  <a:pt x="38481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E45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228600" y="5678170"/>
            <a:ext cx="306070" cy="45720"/>
          </a:xfrm>
          <a:custGeom>
            <a:avLst/>
            <a:gdLst/>
            <a:ahLst/>
            <a:cxnLst/>
            <a:rect l="l" t="t" r="r" b="b"/>
            <a:pathLst>
              <a:path w="306070" h="45720">
                <a:moveTo>
                  <a:pt x="0" y="45719"/>
                </a:moveTo>
                <a:lnTo>
                  <a:pt x="306070" y="45719"/>
                </a:lnTo>
                <a:lnTo>
                  <a:pt x="3060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E45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-1270" y="567817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E45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8760459" y="5723890"/>
            <a:ext cx="384810" cy="44450"/>
          </a:xfrm>
          <a:custGeom>
            <a:avLst/>
            <a:gdLst/>
            <a:ahLst/>
            <a:cxnLst/>
            <a:rect l="l" t="t" r="r" b="b"/>
            <a:pathLst>
              <a:path w="384809" h="44450">
                <a:moveTo>
                  <a:pt x="0" y="44450"/>
                </a:moveTo>
                <a:lnTo>
                  <a:pt x="384810" y="44450"/>
                </a:lnTo>
                <a:lnTo>
                  <a:pt x="38481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E45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228600" y="5723890"/>
            <a:ext cx="306070" cy="44450"/>
          </a:xfrm>
          <a:custGeom>
            <a:avLst/>
            <a:gdLst/>
            <a:ahLst/>
            <a:cxnLst/>
            <a:rect l="l" t="t" r="r" b="b"/>
            <a:pathLst>
              <a:path w="306070" h="44450">
                <a:moveTo>
                  <a:pt x="0" y="44450"/>
                </a:moveTo>
                <a:lnTo>
                  <a:pt x="306070" y="44450"/>
                </a:lnTo>
                <a:lnTo>
                  <a:pt x="3060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E45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-1270" y="5723890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50"/>
                </a:moveTo>
                <a:lnTo>
                  <a:pt x="77470" y="44450"/>
                </a:lnTo>
                <a:lnTo>
                  <a:pt x="774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E45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8760459" y="5768340"/>
            <a:ext cx="384810" cy="45720"/>
          </a:xfrm>
          <a:custGeom>
            <a:avLst/>
            <a:gdLst/>
            <a:ahLst/>
            <a:cxnLst/>
            <a:rect l="l" t="t" r="r" b="b"/>
            <a:pathLst>
              <a:path w="384809" h="45720">
                <a:moveTo>
                  <a:pt x="0" y="45720"/>
                </a:moveTo>
                <a:lnTo>
                  <a:pt x="384810" y="45720"/>
                </a:lnTo>
                <a:lnTo>
                  <a:pt x="38481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6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-1270" y="5768340"/>
            <a:ext cx="535940" cy="45720"/>
          </a:xfrm>
          <a:custGeom>
            <a:avLst/>
            <a:gdLst/>
            <a:ahLst/>
            <a:cxnLst/>
            <a:rect l="l" t="t" r="r" b="b"/>
            <a:pathLst>
              <a:path w="535940" h="45720">
                <a:moveTo>
                  <a:pt x="0" y="45720"/>
                </a:moveTo>
                <a:lnTo>
                  <a:pt x="535940" y="45720"/>
                </a:lnTo>
                <a:lnTo>
                  <a:pt x="5359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6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8760459" y="5814059"/>
            <a:ext cx="384810" cy="45720"/>
          </a:xfrm>
          <a:custGeom>
            <a:avLst/>
            <a:gdLst/>
            <a:ahLst/>
            <a:cxnLst/>
            <a:rect l="l" t="t" r="r" b="b"/>
            <a:pathLst>
              <a:path w="384809" h="45720">
                <a:moveTo>
                  <a:pt x="0" y="45720"/>
                </a:moveTo>
                <a:lnTo>
                  <a:pt x="384810" y="45720"/>
                </a:lnTo>
                <a:lnTo>
                  <a:pt x="38481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6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-1270" y="5814059"/>
            <a:ext cx="535940" cy="45720"/>
          </a:xfrm>
          <a:custGeom>
            <a:avLst/>
            <a:gdLst/>
            <a:ahLst/>
            <a:cxnLst/>
            <a:rect l="l" t="t" r="r" b="b"/>
            <a:pathLst>
              <a:path w="535940" h="45720">
                <a:moveTo>
                  <a:pt x="0" y="45720"/>
                </a:moveTo>
                <a:lnTo>
                  <a:pt x="535940" y="45720"/>
                </a:lnTo>
                <a:lnTo>
                  <a:pt x="5359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6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8760459" y="5859779"/>
            <a:ext cx="384810" cy="44450"/>
          </a:xfrm>
          <a:custGeom>
            <a:avLst/>
            <a:gdLst/>
            <a:ahLst/>
            <a:cxnLst/>
            <a:rect l="l" t="t" r="r" b="b"/>
            <a:pathLst>
              <a:path w="384809" h="44450">
                <a:moveTo>
                  <a:pt x="0" y="44450"/>
                </a:moveTo>
                <a:lnTo>
                  <a:pt x="384810" y="44450"/>
                </a:lnTo>
                <a:lnTo>
                  <a:pt x="38481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E46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-1270" y="5859779"/>
            <a:ext cx="535940" cy="44450"/>
          </a:xfrm>
          <a:custGeom>
            <a:avLst/>
            <a:gdLst/>
            <a:ahLst/>
            <a:cxnLst/>
            <a:rect l="l" t="t" r="r" b="b"/>
            <a:pathLst>
              <a:path w="535940" h="44450">
                <a:moveTo>
                  <a:pt x="0" y="44450"/>
                </a:moveTo>
                <a:lnTo>
                  <a:pt x="535940" y="44450"/>
                </a:lnTo>
                <a:lnTo>
                  <a:pt x="53594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E46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8760459" y="5904229"/>
            <a:ext cx="384810" cy="45720"/>
          </a:xfrm>
          <a:custGeom>
            <a:avLst/>
            <a:gdLst/>
            <a:ahLst/>
            <a:cxnLst/>
            <a:rect l="l" t="t" r="r" b="b"/>
            <a:pathLst>
              <a:path w="384809" h="45720">
                <a:moveTo>
                  <a:pt x="0" y="45720"/>
                </a:moveTo>
                <a:lnTo>
                  <a:pt x="384810" y="45720"/>
                </a:lnTo>
                <a:lnTo>
                  <a:pt x="38481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7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228600" y="5904229"/>
            <a:ext cx="306070" cy="45720"/>
          </a:xfrm>
          <a:custGeom>
            <a:avLst/>
            <a:gdLst/>
            <a:ahLst/>
            <a:cxnLst/>
            <a:rect l="l" t="t" r="r" b="b"/>
            <a:pathLst>
              <a:path w="306070" h="45720">
                <a:moveTo>
                  <a:pt x="0" y="45720"/>
                </a:moveTo>
                <a:lnTo>
                  <a:pt x="306070" y="45720"/>
                </a:lnTo>
                <a:lnTo>
                  <a:pt x="3060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7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-1270" y="590422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7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8760459" y="5949950"/>
            <a:ext cx="384810" cy="45720"/>
          </a:xfrm>
          <a:custGeom>
            <a:avLst/>
            <a:gdLst/>
            <a:ahLst/>
            <a:cxnLst/>
            <a:rect l="l" t="t" r="r" b="b"/>
            <a:pathLst>
              <a:path w="384809" h="45720">
                <a:moveTo>
                  <a:pt x="0" y="45719"/>
                </a:moveTo>
                <a:lnTo>
                  <a:pt x="384810" y="45719"/>
                </a:lnTo>
                <a:lnTo>
                  <a:pt x="38481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E47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228600" y="5949950"/>
            <a:ext cx="306070" cy="45720"/>
          </a:xfrm>
          <a:custGeom>
            <a:avLst/>
            <a:gdLst/>
            <a:ahLst/>
            <a:cxnLst/>
            <a:rect l="l" t="t" r="r" b="b"/>
            <a:pathLst>
              <a:path w="306070" h="45720">
                <a:moveTo>
                  <a:pt x="0" y="45719"/>
                </a:moveTo>
                <a:lnTo>
                  <a:pt x="306070" y="45719"/>
                </a:lnTo>
                <a:lnTo>
                  <a:pt x="3060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E47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-1270" y="594995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E47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8760459" y="5995670"/>
            <a:ext cx="384810" cy="45720"/>
          </a:xfrm>
          <a:custGeom>
            <a:avLst/>
            <a:gdLst/>
            <a:ahLst/>
            <a:cxnLst/>
            <a:rect l="l" t="t" r="r" b="b"/>
            <a:pathLst>
              <a:path w="384809" h="45720">
                <a:moveTo>
                  <a:pt x="0" y="45719"/>
                </a:moveTo>
                <a:lnTo>
                  <a:pt x="384810" y="45719"/>
                </a:lnTo>
                <a:lnTo>
                  <a:pt x="38481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E47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-1270" y="5995670"/>
            <a:ext cx="535940" cy="45720"/>
          </a:xfrm>
          <a:custGeom>
            <a:avLst/>
            <a:gdLst/>
            <a:ahLst/>
            <a:cxnLst/>
            <a:rect l="l" t="t" r="r" b="b"/>
            <a:pathLst>
              <a:path w="535940" h="45720">
                <a:moveTo>
                  <a:pt x="0" y="45719"/>
                </a:moveTo>
                <a:lnTo>
                  <a:pt x="535940" y="45719"/>
                </a:lnTo>
                <a:lnTo>
                  <a:pt x="53594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E47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8760459" y="6041390"/>
            <a:ext cx="384810" cy="45720"/>
          </a:xfrm>
          <a:custGeom>
            <a:avLst/>
            <a:gdLst/>
            <a:ahLst/>
            <a:cxnLst/>
            <a:rect l="l" t="t" r="r" b="b"/>
            <a:pathLst>
              <a:path w="384809" h="45720">
                <a:moveTo>
                  <a:pt x="0" y="45720"/>
                </a:moveTo>
                <a:lnTo>
                  <a:pt x="384810" y="45720"/>
                </a:lnTo>
                <a:lnTo>
                  <a:pt x="38481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8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-1270" y="6041390"/>
            <a:ext cx="535940" cy="45720"/>
          </a:xfrm>
          <a:custGeom>
            <a:avLst/>
            <a:gdLst/>
            <a:ahLst/>
            <a:cxnLst/>
            <a:rect l="l" t="t" r="r" b="b"/>
            <a:pathLst>
              <a:path w="535940" h="45720">
                <a:moveTo>
                  <a:pt x="0" y="45720"/>
                </a:moveTo>
                <a:lnTo>
                  <a:pt x="535940" y="45720"/>
                </a:lnTo>
                <a:lnTo>
                  <a:pt x="5359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8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8760459" y="6087109"/>
            <a:ext cx="384810" cy="44450"/>
          </a:xfrm>
          <a:custGeom>
            <a:avLst/>
            <a:gdLst/>
            <a:ahLst/>
            <a:cxnLst/>
            <a:rect l="l" t="t" r="r" b="b"/>
            <a:pathLst>
              <a:path w="384809" h="44450">
                <a:moveTo>
                  <a:pt x="0" y="44449"/>
                </a:moveTo>
                <a:lnTo>
                  <a:pt x="384810" y="44449"/>
                </a:lnTo>
                <a:lnTo>
                  <a:pt x="384810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0E48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-1270" y="6087109"/>
            <a:ext cx="535940" cy="44450"/>
          </a:xfrm>
          <a:custGeom>
            <a:avLst/>
            <a:gdLst/>
            <a:ahLst/>
            <a:cxnLst/>
            <a:rect l="l" t="t" r="r" b="b"/>
            <a:pathLst>
              <a:path w="535940" h="44450">
                <a:moveTo>
                  <a:pt x="0" y="44449"/>
                </a:moveTo>
                <a:lnTo>
                  <a:pt x="535940" y="44449"/>
                </a:lnTo>
                <a:lnTo>
                  <a:pt x="535940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0E48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8760459" y="6131559"/>
            <a:ext cx="384810" cy="45720"/>
          </a:xfrm>
          <a:custGeom>
            <a:avLst/>
            <a:gdLst/>
            <a:ahLst/>
            <a:cxnLst/>
            <a:rect l="l" t="t" r="r" b="b"/>
            <a:pathLst>
              <a:path w="384809" h="45720">
                <a:moveTo>
                  <a:pt x="0" y="45719"/>
                </a:moveTo>
                <a:lnTo>
                  <a:pt x="384810" y="45719"/>
                </a:lnTo>
                <a:lnTo>
                  <a:pt x="38481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E48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228600" y="6131559"/>
            <a:ext cx="306070" cy="45720"/>
          </a:xfrm>
          <a:custGeom>
            <a:avLst/>
            <a:gdLst/>
            <a:ahLst/>
            <a:cxnLst/>
            <a:rect l="l" t="t" r="r" b="b"/>
            <a:pathLst>
              <a:path w="306070" h="45720">
                <a:moveTo>
                  <a:pt x="0" y="45719"/>
                </a:moveTo>
                <a:lnTo>
                  <a:pt x="306070" y="45719"/>
                </a:lnTo>
                <a:lnTo>
                  <a:pt x="3060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E48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-1270" y="613155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E48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8760459" y="6177279"/>
            <a:ext cx="384810" cy="45720"/>
          </a:xfrm>
          <a:custGeom>
            <a:avLst/>
            <a:gdLst/>
            <a:ahLst/>
            <a:cxnLst/>
            <a:rect l="l" t="t" r="r" b="b"/>
            <a:pathLst>
              <a:path w="384809" h="45720">
                <a:moveTo>
                  <a:pt x="0" y="45720"/>
                </a:moveTo>
                <a:lnTo>
                  <a:pt x="384810" y="45720"/>
                </a:lnTo>
                <a:lnTo>
                  <a:pt x="38481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9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228600" y="6177279"/>
            <a:ext cx="306070" cy="45720"/>
          </a:xfrm>
          <a:custGeom>
            <a:avLst/>
            <a:gdLst/>
            <a:ahLst/>
            <a:cxnLst/>
            <a:rect l="l" t="t" r="r" b="b"/>
            <a:pathLst>
              <a:path w="306070" h="45720">
                <a:moveTo>
                  <a:pt x="0" y="45720"/>
                </a:moveTo>
                <a:lnTo>
                  <a:pt x="306070" y="45720"/>
                </a:lnTo>
                <a:lnTo>
                  <a:pt x="3060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9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-1270" y="617727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9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8760459" y="6223000"/>
            <a:ext cx="384810" cy="45720"/>
          </a:xfrm>
          <a:custGeom>
            <a:avLst/>
            <a:gdLst/>
            <a:ahLst/>
            <a:cxnLst/>
            <a:rect l="l" t="t" r="r" b="b"/>
            <a:pathLst>
              <a:path w="384809" h="45720">
                <a:moveTo>
                  <a:pt x="0" y="45719"/>
                </a:moveTo>
                <a:lnTo>
                  <a:pt x="384810" y="45719"/>
                </a:lnTo>
                <a:lnTo>
                  <a:pt x="38481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F49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-1270" y="6223000"/>
            <a:ext cx="535940" cy="45720"/>
          </a:xfrm>
          <a:custGeom>
            <a:avLst/>
            <a:gdLst/>
            <a:ahLst/>
            <a:cxnLst/>
            <a:rect l="l" t="t" r="r" b="b"/>
            <a:pathLst>
              <a:path w="535940" h="45720">
                <a:moveTo>
                  <a:pt x="0" y="45719"/>
                </a:moveTo>
                <a:lnTo>
                  <a:pt x="535940" y="45719"/>
                </a:lnTo>
                <a:lnTo>
                  <a:pt x="53594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F49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-1270" y="6268720"/>
            <a:ext cx="9146540" cy="44450"/>
          </a:xfrm>
          <a:custGeom>
            <a:avLst/>
            <a:gdLst/>
            <a:ahLst/>
            <a:cxnLst/>
            <a:rect l="l" t="t" r="r" b="b"/>
            <a:pathLst>
              <a:path w="9146540" h="44450">
                <a:moveTo>
                  <a:pt x="0" y="44449"/>
                </a:moveTo>
                <a:lnTo>
                  <a:pt x="9146540" y="44449"/>
                </a:lnTo>
                <a:lnTo>
                  <a:pt x="9146540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0F49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-1270" y="631317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19"/>
                </a:moveTo>
                <a:lnTo>
                  <a:pt x="9146540" y="45719"/>
                </a:lnTo>
                <a:lnTo>
                  <a:pt x="914654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F49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228600" y="635889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F4A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-1270" y="635889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F4A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228600" y="640460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19"/>
                </a:moveTo>
                <a:lnTo>
                  <a:pt x="8916670" y="45719"/>
                </a:lnTo>
                <a:lnTo>
                  <a:pt x="89166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F4A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-1270" y="640460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F4A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-1270" y="6450329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F4A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-1270" y="6496050"/>
            <a:ext cx="9146540" cy="44450"/>
          </a:xfrm>
          <a:custGeom>
            <a:avLst/>
            <a:gdLst/>
            <a:ahLst/>
            <a:cxnLst/>
            <a:rect l="l" t="t" r="r" b="b"/>
            <a:pathLst>
              <a:path w="9146540" h="44450">
                <a:moveTo>
                  <a:pt x="0" y="44450"/>
                </a:moveTo>
                <a:lnTo>
                  <a:pt x="9146540" y="44450"/>
                </a:lnTo>
                <a:lnTo>
                  <a:pt x="914654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F4B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-1270" y="654050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F4B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228600" y="658621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19"/>
                </a:moveTo>
                <a:lnTo>
                  <a:pt x="8916670" y="45719"/>
                </a:lnTo>
                <a:lnTo>
                  <a:pt x="89166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F4B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-1270" y="658621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F4B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228600" y="663194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19"/>
                </a:moveTo>
                <a:lnTo>
                  <a:pt x="8916670" y="45719"/>
                </a:lnTo>
                <a:lnTo>
                  <a:pt x="89166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F4C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object 255"/>
          <p:cNvSpPr/>
          <p:nvPr/>
        </p:nvSpPr>
        <p:spPr>
          <a:xfrm>
            <a:off x="-1270" y="663194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F4C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-1270" y="6677659"/>
            <a:ext cx="9146540" cy="44450"/>
          </a:xfrm>
          <a:custGeom>
            <a:avLst/>
            <a:gdLst/>
            <a:ahLst/>
            <a:cxnLst/>
            <a:rect l="l" t="t" r="r" b="b"/>
            <a:pathLst>
              <a:path w="9146540" h="44450">
                <a:moveTo>
                  <a:pt x="0" y="44450"/>
                </a:moveTo>
                <a:lnTo>
                  <a:pt x="9146540" y="44450"/>
                </a:lnTo>
                <a:lnTo>
                  <a:pt x="914654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F4C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object 257"/>
          <p:cNvSpPr/>
          <p:nvPr/>
        </p:nvSpPr>
        <p:spPr>
          <a:xfrm>
            <a:off x="-1270" y="6722109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F4CF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object 258"/>
          <p:cNvSpPr/>
          <p:nvPr/>
        </p:nvSpPr>
        <p:spPr>
          <a:xfrm>
            <a:off x="-1270" y="676783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F4D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-1270" y="681355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F4D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object 260"/>
          <p:cNvSpPr/>
          <p:nvPr/>
        </p:nvSpPr>
        <p:spPr>
          <a:xfrm>
            <a:off x="-1270" y="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object 261"/>
          <p:cNvSpPr/>
          <p:nvPr/>
        </p:nvSpPr>
        <p:spPr>
          <a:xfrm>
            <a:off x="-1270" y="1524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object 262"/>
          <p:cNvSpPr/>
          <p:nvPr/>
        </p:nvSpPr>
        <p:spPr>
          <a:xfrm>
            <a:off x="-1270" y="3301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104E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object 263"/>
          <p:cNvSpPr/>
          <p:nvPr/>
        </p:nvSpPr>
        <p:spPr>
          <a:xfrm>
            <a:off x="-1270" y="4953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104E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object 264"/>
          <p:cNvSpPr/>
          <p:nvPr/>
        </p:nvSpPr>
        <p:spPr>
          <a:xfrm>
            <a:off x="-1270" y="6603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104D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object 265"/>
          <p:cNvSpPr/>
          <p:nvPr/>
        </p:nvSpPr>
        <p:spPr>
          <a:xfrm>
            <a:off x="-1270" y="8381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104DF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object 266"/>
          <p:cNvSpPr/>
          <p:nvPr/>
        </p:nvSpPr>
        <p:spPr>
          <a:xfrm>
            <a:off x="-1270" y="10033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104D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object 267"/>
          <p:cNvSpPr/>
          <p:nvPr/>
        </p:nvSpPr>
        <p:spPr>
          <a:xfrm>
            <a:off x="-1270" y="11811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104C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object 268"/>
          <p:cNvSpPr/>
          <p:nvPr/>
        </p:nvSpPr>
        <p:spPr>
          <a:xfrm>
            <a:off x="-1270" y="13462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104C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" name="object 269"/>
          <p:cNvSpPr/>
          <p:nvPr/>
        </p:nvSpPr>
        <p:spPr>
          <a:xfrm>
            <a:off x="-1270" y="15112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104C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object 270"/>
          <p:cNvSpPr/>
          <p:nvPr/>
        </p:nvSpPr>
        <p:spPr>
          <a:xfrm>
            <a:off x="228600" y="16891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104B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object 271"/>
          <p:cNvSpPr/>
          <p:nvPr/>
        </p:nvSpPr>
        <p:spPr>
          <a:xfrm>
            <a:off x="-1270" y="16891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104B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object 272"/>
          <p:cNvSpPr/>
          <p:nvPr/>
        </p:nvSpPr>
        <p:spPr>
          <a:xfrm>
            <a:off x="228600" y="18542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104B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object 273"/>
          <p:cNvSpPr/>
          <p:nvPr/>
        </p:nvSpPr>
        <p:spPr>
          <a:xfrm>
            <a:off x="-1270" y="18542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104B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object 274"/>
          <p:cNvSpPr/>
          <p:nvPr/>
        </p:nvSpPr>
        <p:spPr>
          <a:xfrm>
            <a:off x="228600" y="20320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104B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" name="object 275"/>
          <p:cNvSpPr/>
          <p:nvPr/>
        </p:nvSpPr>
        <p:spPr>
          <a:xfrm>
            <a:off x="-1270" y="2032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104B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object 276"/>
          <p:cNvSpPr/>
          <p:nvPr/>
        </p:nvSpPr>
        <p:spPr>
          <a:xfrm>
            <a:off x="228600" y="21970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104A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object 277"/>
          <p:cNvSpPr/>
          <p:nvPr/>
        </p:nvSpPr>
        <p:spPr>
          <a:xfrm>
            <a:off x="-1270" y="2197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104A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object 278"/>
          <p:cNvSpPr/>
          <p:nvPr/>
        </p:nvSpPr>
        <p:spPr>
          <a:xfrm>
            <a:off x="228600" y="23622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104A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object 279"/>
          <p:cNvSpPr/>
          <p:nvPr/>
        </p:nvSpPr>
        <p:spPr>
          <a:xfrm>
            <a:off x="-1270" y="23622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104A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object 280"/>
          <p:cNvSpPr/>
          <p:nvPr/>
        </p:nvSpPr>
        <p:spPr>
          <a:xfrm>
            <a:off x="228600" y="25400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A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object 281"/>
          <p:cNvSpPr/>
          <p:nvPr/>
        </p:nvSpPr>
        <p:spPr>
          <a:xfrm>
            <a:off x="-1270" y="2540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A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object 282"/>
          <p:cNvSpPr/>
          <p:nvPr/>
        </p:nvSpPr>
        <p:spPr>
          <a:xfrm>
            <a:off x="228600" y="27050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F4A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object 283"/>
          <p:cNvSpPr/>
          <p:nvPr/>
        </p:nvSpPr>
        <p:spPr>
          <a:xfrm>
            <a:off x="-1270" y="2705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F4A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" name="object 284"/>
          <p:cNvSpPr/>
          <p:nvPr/>
        </p:nvSpPr>
        <p:spPr>
          <a:xfrm>
            <a:off x="228600" y="28702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F49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" name="object 285"/>
          <p:cNvSpPr/>
          <p:nvPr/>
        </p:nvSpPr>
        <p:spPr>
          <a:xfrm>
            <a:off x="-1270" y="28702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F49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object 286"/>
          <p:cNvSpPr/>
          <p:nvPr/>
        </p:nvSpPr>
        <p:spPr>
          <a:xfrm>
            <a:off x="-1270" y="30480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9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object 287"/>
          <p:cNvSpPr/>
          <p:nvPr/>
        </p:nvSpPr>
        <p:spPr>
          <a:xfrm>
            <a:off x="-1270" y="32130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F49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object 288"/>
          <p:cNvSpPr/>
          <p:nvPr/>
        </p:nvSpPr>
        <p:spPr>
          <a:xfrm>
            <a:off x="-1270" y="33782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F48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object 289"/>
          <p:cNvSpPr/>
          <p:nvPr/>
        </p:nvSpPr>
        <p:spPr>
          <a:xfrm>
            <a:off x="-1270" y="35560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8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object 290"/>
          <p:cNvSpPr/>
          <p:nvPr/>
        </p:nvSpPr>
        <p:spPr>
          <a:xfrm>
            <a:off x="-1270" y="37210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F48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" name="object 291"/>
          <p:cNvSpPr/>
          <p:nvPr/>
        </p:nvSpPr>
        <p:spPr>
          <a:xfrm>
            <a:off x="228600" y="38989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7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object 292"/>
          <p:cNvSpPr/>
          <p:nvPr/>
        </p:nvSpPr>
        <p:spPr>
          <a:xfrm>
            <a:off x="-1270" y="38989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7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object 293"/>
          <p:cNvSpPr/>
          <p:nvPr/>
        </p:nvSpPr>
        <p:spPr>
          <a:xfrm>
            <a:off x="228600" y="40640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7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294"/>
          <p:cNvSpPr/>
          <p:nvPr/>
        </p:nvSpPr>
        <p:spPr>
          <a:xfrm>
            <a:off x="-1270" y="4064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7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" name="object 295"/>
          <p:cNvSpPr/>
          <p:nvPr/>
        </p:nvSpPr>
        <p:spPr>
          <a:xfrm>
            <a:off x="228600" y="42290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F47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" name="object 296"/>
          <p:cNvSpPr/>
          <p:nvPr/>
        </p:nvSpPr>
        <p:spPr>
          <a:xfrm>
            <a:off x="-1270" y="42290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F47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" name="object 297"/>
          <p:cNvSpPr/>
          <p:nvPr/>
        </p:nvSpPr>
        <p:spPr>
          <a:xfrm>
            <a:off x="228600" y="44069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6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object 298"/>
          <p:cNvSpPr/>
          <p:nvPr/>
        </p:nvSpPr>
        <p:spPr>
          <a:xfrm>
            <a:off x="-1270" y="44069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6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" name="object 299"/>
          <p:cNvSpPr/>
          <p:nvPr/>
        </p:nvSpPr>
        <p:spPr>
          <a:xfrm>
            <a:off x="228600" y="45720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F46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" name="object 300"/>
          <p:cNvSpPr/>
          <p:nvPr/>
        </p:nvSpPr>
        <p:spPr>
          <a:xfrm>
            <a:off x="-1270" y="45720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F46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" name="object 301"/>
          <p:cNvSpPr/>
          <p:nvPr/>
        </p:nvSpPr>
        <p:spPr>
          <a:xfrm>
            <a:off x="228600" y="47498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6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object 302"/>
          <p:cNvSpPr/>
          <p:nvPr/>
        </p:nvSpPr>
        <p:spPr>
          <a:xfrm>
            <a:off x="-1270" y="47498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6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object 303"/>
          <p:cNvSpPr/>
          <p:nvPr/>
        </p:nvSpPr>
        <p:spPr>
          <a:xfrm>
            <a:off x="228600" y="49149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5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object 304"/>
          <p:cNvSpPr/>
          <p:nvPr/>
        </p:nvSpPr>
        <p:spPr>
          <a:xfrm>
            <a:off x="-1270" y="49149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5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" name="object 305"/>
          <p:cNvSpPr/>
          <p:nvPr/>
        </p:nvSpPr>
        <p:spPr>
          <a:xfrm>
            <a:off x="228600" y="50800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E45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" name="object 306"/>
          <p:cNvSpPr/>
          <p:nvPr/>
        </p:nvSpPr>
        <p:spPr>
          <a:xfrm>
            <a:off x="-1270" y="50800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E45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" name="object 307"/>
          <p:cNvSpPr/>
          <p:nvPr/>
        </p:nvSpPr>
        <p:spPr>
          <a:xfrm>
            <a:off x="228600" y="52578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5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" name="object 308"/>
          <p:cNvSpPr/>
          <p:nvPr/>
        </p:nvSpPr>
        <p:spPr>
          <a:xfrm>
            <a:off x="-1270" y="52578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5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" name="object 309"/>
          <p:cNvSpPr/>
          <p:nvPr/>
        </p:nvSpPr>
        <p:spPr>
          <a:xfrm>
            <a:off x="-1270" y="54229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5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" name="object 310"/>
          <p:cNvSpPr/>
          <p:nvPr/>
        </p:nvSpPr>
        <p:spPr>
          <a:xfrm>
            <a:off x="-1270" y="56006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4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" name="object 311"/>
          <p:cNvSpPr/>
          <p:nvPr/>
        </p:nvSpPr>
        <p:spPr>
          <a:xfrm>
            <a:off x="-1270" y="57658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4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" name="object 312"/>
          <p:cNvSpPr/>
          <p:nvPr/>
        </p:nvSpPr>
        <p:spPr>
          <a:xfrm>
            <a:off x="-1270" y="59309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4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" name="object 313"/>
          <p:cNvSpPr/>
          <p:nvPr/>
        </p:nvSpPr>
        <p:spPr>
          <a:xfrm>
            <a:off x="-1270" y="61086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3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" name="object 314"/>
          <p:cNvSpPr/>
          <p:nvPr/>
        </p:nvSpPr>
        <p:spPr>
          <a:xfrm>
            <a:off x="228600" y="62738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3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" name="object 315"/>
          <p:cNvSpPr/>
          <p:nvPr/>
        </p:nvSpPr>
        <p:spPr>
          <a:xfrm>
            <a:off x="-1270" y="62738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3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" name="object 316"/>
          <p:cNvSpPr/>
          <p:nvPr/>
        </p:nvSpPr>
        <p:spPr>
          <a:xfrm>
            <a:off x="228600" y="64389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3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" name="object 317"/>
          <p:cNvSpPr/>
          <p:nvPr/>
        </p:nvSpPr>
        <p:spPr>
          <a:xfrm>
            <a:off x="-1270" y="64389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3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" name="object 318"/>
          <p:cNvSpPr/>
          <p:nvPr/>
        </p:nvSpPr>
        <p:spPr>
          <a:xfrm>
            <a:off x="228600" y="66166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2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" name="object 319"/>
          <p:cNvSpPr/>
          <p:nvPr/>
        </p:nvSpPr>
        <p:spPr>
          <a:xfrm>
            <a:off x="-1270" y="66166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2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" name="object 320"/>
          <p:cNvSpPr/>
          <p:nvPr/>
        </p:nvSpPr>
        <p:spPr>
          <a:xfrm>
            <a:off x="228600" y="67818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2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" name="object 321"/>
          <p:cNvSpPr/>
          <p:nvPr/>
        </p:nvSpPr>
        <p:spPr>
          <a:xfrm>
            <a:off x="-1270" y="67818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2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" name="object 322"/>
          <p:cNvSpPr/>
          <p:nvPr/>
        </p:nvSpPr>
        <p:spPr>
          <a:xfrm>
            <a:off x="228600" y="69595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2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" name="object 323"/>
          <p:cNvSpPr/>
          <p:nvPr/>
        </p:nvSpPr>
        <p:spPr>
          <a:xfrm>
            <a:off x="-1270" y="69595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2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" name="object 324"/>
          <p:cNvSpPr/>
          <p:nvPr/>
        </p:nvSpPr>
        <p:spPr>
          <a:xfrm>
            <a:off x="228600" y="71246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1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" name="object 325"/>
          <p:cNvSpPr/>
          <p:nvPr/>
        </p:nvSpPr>
        <p:spPr>
          <a:xfrm>
            <a:off x="-1270" y="71246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1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" name="object 326"/>
          <p:cNvSpPr/>
          <p:nvPr/>
        </p:nvSpPr>
        <p:spPr>
          <a:xfrm>
            <a:off x="228600" y="72898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1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" name="object 327"/>
          <p:cNvSpPr/>
          <p:nvPr/>
        </p:nvSpPr>
        <p:spPr>
          <a:xfrm>
            <a:off x="-1270" y="72898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1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" name="object 328"/>
          <p:cNvSpPr/>
          <p:nvPr/>
        </p:nvSpPr>
        <p:spPr>
          <a:xfrm>
            <a:off x="228600" y="74675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41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" name="object 329"/>
          <p:cNvSpPr/>
          <p:nvPr/>
        </p:nvSpPr>
        <p:spPr>
          <a:xfrm>
            <a:off x="-1270" y="74675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41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" name="object 330"/>
          <p:cNvSpPr/>
          <p:nvPr/>
        </p:nvSpPr>
        <p:spPr>
          <a:xfrm>
            <a:off x="-1270" y="76326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D40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" name="object 331"/>
          <p:cNvSpPr/>
          <p:nvPr/>
        </p:nvSpPr>
        <p:spPr>
          <a:xfrm>
            <a:off x="-1270" y="78105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40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" name="object 332"/>
          <p:cNvSpPr/>
          <p:nvPr/>
        </p:nvSpPr>
        <p:spPr>
          <a:xfrm>
            <a:off x="-1270" y="79755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40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" name="object 333"/>
          <p:cNvSpPr/>
          <p:nvPr/>
        </p:nvSpPr>
        <p:spPr>
          <a:xfrm>
            <a:off x="-1270" y="81406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D40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" name="object 334"/>
          <p:cNvSpPr/>
          <p:nvPr/>
        </p:nvSpPr>
        <p:spPr>
          <a:xfrm>
            <a:off x="-1270" y="83185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3F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" name="object 335"/>
          <p:cNvSpPr/>
          <p:nvPr/>
        </p:nvSpPr>
        <p:spPr>
          <a:xfrm>
            <a:off x="228600" y="84836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3F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" name="object 336"/>
          <p:cNvSpPr/>
          <p:nvPr/>
        </p:nvSpPr>
        <p:spPr>
          <a:xfrm>
            <a:off x="-1270" y="84836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3F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" name="object 337"/>
          <p:cNvSpPr/>
          <p:nvPr/>
        </p:nvSpPr>
        <p:spPr>
          <a:xfrm>
            <a:off x="228600" y="86486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D3F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" name="object 338"/>
          <p:cNvSpPr/>
          <p:nvPr/>
        </p:nvSpPr>
        <p:spPr>
          <a:xfrm>
            <a:off x="-1270" y="86486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D3F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" name="object 339"/>
          <p:cNvSpPr/>
          <p:nvPr/>
        </p:nvSpPr>
        <p:spPr>
          <a:xfrm>
            <a:off x="228600" y="88265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3E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" name="object 340"/>
          <p:cNvSpPr/>
          <p:nvPr/>
        </p:nvSpPr>
        <p:spPr>
          <a:xfrm>
            <a:off x="-1270" y="88265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3E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" name="object 341"/>
          <p:cNvSpPr/>
          <p:nvPr/>
        </p:nvSpPr>
        <p:spPr>
          <a:xfrm>
            <a:off x="228600" y="89916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3E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" name="object 342"/>
          <p:cNvSpPr/>
          <p:nvPr/>
        </p:nvSpPr>
        <p:spPr>
          <a:xfrm>
            <a:off x="-1270" y="89916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3E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" name="object 343"/>
          <p:cNvSpPr/>
          <p:nvPr/>
        </p:nvSpPr>
        <p:spPr>
          <a:xfrm>
            <a:off x="228600" y="91566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D3E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" name="object 344"/>
          <p:cNvSpPr/>
          <p:nvPr/>
        </p:nvSpPr>
        <p:spPr>
          <a:xfrm>
            <a:off x="-1270" y="91566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D3E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" name="object 345"/>
          <p:cNvSpPr/>
          <p:nvPr/>
        </p:nvSpPr>
        <p:spPr>
          <a:xfrm>
            <a:off x="228600" y="93345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3D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" name="object 346"/>
          <p:cNvSpPr/>
          <p:nvPr/>
        </p:nvSpPr>
        <p:spPr>
          <a:xfrm>
            <a:off x="-1270" y="93345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3D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" name="object 347"/>
          <p:cNvSpPr/>
          <p:nvPr/>
        </p:nvSpPr>
        <p:spPr>
          <a:xfrm>
            <a:off x="228600" y="94996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D3D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" name="object 348"/>
          <p:cNvSpPr/>
          <p:nvPr/>
        </p:nvSpPr>
        <p:spPr>
          <a:xfrm>
            <a:off x="-1270" y="94996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D3D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" name="object 349"/>
          <p:cNvSpPr/>
          <p:nvPr/>
        </p:nvSpPr>
        <p:spPr>
          <a:xfrm>
            <a:off x="228600" y="96773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3D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" name="object 350"/>
          <p:cNvSpPr/>
          <p:nvPr/>
        </p:nvSpPr>
        <p:spPr>
          <a:xfrm>
            <a:off x="-1270" y="96773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3D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" name="object 351"/>
          <p:cNvSpPr/>
          <p:nvPr/>
        </p:nvSpPr>
        <p:spPr>
          <a:xfrm>
            <a:off x="-1270" y="98425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C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" name="object 352"/>
          <p:cNvSpPr/>
          <p:nvPr/>
        </p:nvSpPr>
        <p:spPr>
          <a:xfrm>
            <a:off x="-1270" y="100076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C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" name="object 353"/>
          <p:cNvSpPr/>
          <p:nvPr/>
        </p:nvSpPr>
        <p:spPr>
          <a:xfrm>
            <a:off x="-1270" y="101853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C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" name="object 354"/>
          <p:cNvSpPr/>
          <p:nvPr/>
        </p:nvSpPr>
        <p:spPr>
          <a:xfrm>
            <a:off x="-1270" y="103505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C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" name="object 355"/>
          <p:cNvSpPr/>
          <p:nvPr/>
        </p:nvSpPr>
        <p:spPr>
          <a:xfrm>
            <a:off x="-1270" y="105283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B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" name="object 356"/>
          <p:cNvSpPr/>
          <p:nvPr/>
        </p:nvSpPr>
        <p:spPr>
          <a:xfrm>
            <a:off x="-1270" y="106933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B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" name="object 357"/>
          <p:cNvSpPr/>
          <p:nvPr/>
        </p:nvSpPr>
        <p:spPr>
          <a:xfrm>
            <a:off x="228600" y="108585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B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" name="object 358"/>
          <p:cNvSpPr/>
          <p:nvPr/>
        </p:nvSpPr>
        <p:spPr>
          <a:xfrm>
            <a:off x="-1270" y="108585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B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" name="object 359"/>
          <p:cNvSpPr/>
          <p:nvPr/>
        </p:nvSpPr>
        <p:spPr>
          <a:xfrm>
            <a:off x="228600" y="110363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A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" name="object 360"/>
          <p:cNvSpPr/>
          <p:nvPr/>
        </p:nvSpPr>
        <p:spPr>
          <a:xfrm>
            <a:off x="-1270" y="110363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A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" name="object 361"/>
          <p:cNvSpPr/>
          <p:nvPr/>
        </p:nvSpPr>
        <p:spPr>
          <a:xfrm>
            <a:off x="228600" y="112013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A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" name="object 362"/>
          <p:cNvSpPr/>
          <p:nvPr/>
        </p:nvSpPr>
        <p:spPr>
          <a:xfrm>
            <a:off x="-1270" y="112013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A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" name="object 363"/>
          <p:cNvSpPr/>
          <p:nvPr/>
        </p:nvSpPr>
        <p:spPr>
          <a:xfrm>
            <a:off x="228600" y="113665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A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" name="object 364"/>
          <p:cNvSpPr/>
          <p:nvPr/>
        </p:nvSpPr>
        <p:spPr>
          <a:xfrm>
            <a:off x="-1270" y="113665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A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" name="object 365"/>
          <p:cNvSpPr/>
          <p:nvPr/>
        </p:nvSpPr>
        <p:spPr>
          <a:xfrm>
            <a:off x="228600" y="115443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9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" name="object 366"/>
          <p:cNvSpPr/>
          <p:nvPr/>
        </p:nvSpPr>
        <p:spPr>
          <a:xfrm>
            <a:off x="-1270" y="115443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9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" name="object 367"/>
          <p:cNvSpPr/>
          <p:nvPr/>
        </p:nvSpPr>
        <p:spPr>
          <a:xfrm>
            <a:off x="228600" y="117093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9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" name="object 368"/>
          <p:cNvSpPr/>
          <p:nvPr/>
        </p:nvSpPr>
        <p:spPr>
          <a:xfrm>
            <a:off x="-1270" y="117093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9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" name="object 369"/>
          <p:cNvSpPr/>
          <p:nvPr/>
        </p:nvSpPr>
        <p:spPr>
          <a:xfrm>
            <a:off x="228600" y="118745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9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" name="object 370"/>
          <p:cNvSpPr/>
          <p:nvPr/>
        </p:nvSpPr>
        <p:spPr>
          <a:xfrm>
            <a:off x="-1270" y="118745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9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" name="object 371"/>
          <p:cNvSpPr/>
          <p:nvPr/>
        </p:nvSpPr>
        <p:spPr>
          <a:xfrm>
            <a:off x="228600" y="120523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8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" name="object 372"/>
          <p:cNvSpPr/>
          <p:nvPr/>
        </p:nvSpPr>
        <p:spPr>
          <a:xfrm>
            <a:off x="-1270" y="120523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8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" name="object 373"/>
          <p:cNvSpPr/>
          <p:nvPr/>
        </p:nvSpPr>
        <p:spPr>
          <a:xfrm>
            <a:off x="-1270" y="122173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C38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" name="object 374"/>
          <p:cNvSpPr/>
          <p:nvPr/>
        </p:nvSpPr>
        <p:spPr>
          <a:xfrm>
            <a:off x="-1270" y="123951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8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" name="object 375"/>
          <p:cNvSpPr/>
          <p:nvPr/>
        </p:nvSpPr>
        <p:spPr>
          <a:xfrm>
            <a:off x="-1270" y="125603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7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" name="object 376"/>
          <p:cNvSpPr/>
          <p:nvPr/>
        </p:nvSpPr>
        <p:spPr>
          <a:xfrm>
            <a:off x="-1270" y="127253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B37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" name="object 377"/>
          <p:cNvSpPr/>
          <p:nvPr/>
        </p:nvSpPr>
        <p:spPr>
          <a:xfrm>
            <a:off x="-1270" y="129031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7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" name="object 378"/>
          <p:cNvSpPr/>
          <p:nvPr/>
        </p:nvSpPr>
        <p:spPr>
          <a:xfrm>
            <a:off x="228600" y="130683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B37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" name="object 379"/>
          <p:cNvSpPr/>
          <p:nvPr/>
        </p:nvSpPr>
        <p:spPr>
          <a:xfrm>
            <a:off x="-1270" y="130683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B37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" name="object 380"/>
          <p:cNvSpPr/>
          <p:nvPr/>
        </p:nvSpPr>
        <p:spPr>
          <a:xfrm>
            <a:off x="228600" y="132461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6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" name="object 381"/>
          <p:cNvSpPr/>
          <p:nvPr/>
        </p:nvSpPr>
        <p:spPr>
          <a:xfrm>
            <a:off x="-1270" y="132461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6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" name="object 382"/>
          <p:cNvSpPr/>
          <p:nvPr/>
        </p:nvSpPr>
        <p:spPr>
          <a:xfrm>
            <a:off x="228600" y="134111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6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3" name="object 383"/>
          <p:cNvSpPr/>
          <p:nvPr/>
        </p:nvSpPr>
        <p:spPr>
          <a:xfrm>
            <a:off x="-1270" y="134111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6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4" name="object 384"/>
          <p:cNvSpPr/>
          <p:nvPr/>
        </p:nvSpPr>
        <p:spPr>
          <a:xfrm>
            <a:off x="228600" y="135763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B36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5" name="object 385"/>
          <p:cNvSpPr/>
          <p:nvPr/>
        </p:nvSpPr>
        <p:spPr>
          <a:xfrm>
            <a:off x="-1270" y="135763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B36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" name="object 386"/>
          <p:cNvSpPr/>
          <p:nvPr/>
        </p:nvSpPr>
        <p:spPr>
          <a:xfrm>
            <a:off x="228600" y="137541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5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7" name="object 387"/>
          <p:cNvSpPr/>
          <p:nvPr/>
        </p:nvSpPr>
        <p:spPr>
          <a:xfrm>
            <a:off x="-1270" y="137541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5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" name="object 388"/>
          <p:cNvSpPr/>
          <p:nvPr/>
        </p:nvSpPr>
        <p:spPr>
          <a:xfrm>
            <a:off x="228600" y="139191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5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" name="object 389"/>
          <p:cNvSpPr/>
          <p:nvPr/>
        </p:nvSpPr>
        <p:spPr>
          <a:xfrm>
            <a:off x="-1270" y="139191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5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" name="object 390"/>
          <p:cNvSpPr/>
          <p:nvPr/>
        </p:nvSpPr>
        <p:spPr>
          <a:xfrm>
            <a:off x="228600" y="140843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B35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1" name="object 391"/>
          <p:cNvSpPr/>
          <p:nvPr/>
        </p:nvSpPr>
        <p:spPr>
          <a:xfrm>
            <a:off x="-1270" y="140843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B35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" name="object 392"/>
          <p:cNvSpPr/>
          <p:nvPr/>
        </p:nvSpPr>
        <p:spPr>
          <a:xfrm>
            <a:off x="228600" y="142621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4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3" name="object 393"/>
          <p:cNvSpPr/>
          <p:nvPr/>
        </p:nvSpPr>
        <p:spPr>
          <a:xfrm>
            <a:off x="-1270" y="142621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4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4" name="object 394"/>
          <p:cNvSpPr/>
          <p:nvPr/>
        </p:nvSpPr>
        <p:spPr>
          <a:xfrm>
            <a:off x="-1270" y="144271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4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5" name="object 395"/>
          <p:cNvSpPr/>
          <p:nvPr/>
        </p:nvSpPr>
        <p:spPr>
          <a:xfrm>
            <a:off x="-1270" y="145923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B34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6" name="object 396"/>
          <p:cNvSpPr/>
          <p:nvPr/>
        </p:nvSpPr>
        <p:spPr>
          <a:xfrm>
            <a:off x="-1270" y="147701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3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7" name="object 397"/>
          <p:cNvSpPr/>
          <p:nvPr/>
        </p:nvSpPr>
        <p:spPr>
          <a:xfrm>
            <a:off x="-1270" y="149351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3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8" name="object 398"/>
          <p:cNvSpPr/>
          <p:nvPr/>
        </p:nvSpPr>
        <p:spPr>
          <a:xfrm>
            <a:off x="-1270" y="151130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3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" name="object 399"/>
          <p:cNvSpPr/>
          <p:nvPr/>
        </p:nvSpPr>
        <p:spPr>
          <a:xfrm>
            <a:off x="-1270" y="152781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3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" name="object 400"/>
          <p:cNvSpPr/>
          <p:nvPr/>
        </p:nvSpPr>
        <p:spPr>
          <a:xfrm>
            <a:off x="228600" y="154431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3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1" name="object 401"/>
          <p:cNvSpPr/>
          <p:nvPr/>
        </p:nvSpPr>
        <p:spPr>
          <a:xfrm>
            <a:off x="-1270" y="154431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3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" name="object 402"/>
          <p:cNvSpPr/>
          <p:nvPr/>
        </p:nvSpPr>
        <p:spPr>
          <a:xfrm>
            <a:off x="228600" y="156210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3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" name="object 403"/>
          <p:cNvSpPr/>
          <p:nvPr/>
        </p:nvSpPr>
        <p:spPr>
          <a:xfrm>
            <a:off x="-1270" y="15621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3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4" name="object 404"/>
          <p:cNvSpPr/>
          <p:nvPr/>
        </p:nvSpPr>
        <p:spPr>
          <a:xfrm>
            <a:off x="228600" y="157861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3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" name="object 405"/>
          <p:cNvSpPr/>
          <p:nvPr/>
        </p:nvSpPr>
        <p:spPr>
          <a:xfrm>
            <a:off x="-1270" y="157861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3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6" name="object 406"/>
          <p:cNvSpPr/>
          <p:nvPr/>
        </p:nvSpPr>
        <p:spPr>
          <a:xfrm>
            <a:off x="228600" y="159638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1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7" name="object 407"/>
          <p:cNvSpPr/>
          <p:nvPr/>
        </p:nvSpPr>
        <p:spPr>
          <a:xfrm>
            <a:off x="-1270" y="159638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1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8" name="object 408"/>
          <p:cNvSpPr/>
          <p:nvPr/>
        </p:nvSpPr>
        <p:spPr>
          <a:xfrm>
            <a:off x="228600" y="161290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1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9" name="object 409"/>
          <p:cNvSpPr/>
          <p:nvPr/>
        </p:nvSpPr>
        <p:spPr>
          <a:xfrm>
            <a:off x="-1270" y="16129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1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0" name="object 410"/>
          <p:cNvSpPr/>
          <p:nvPr/>
        </p:nvSpPr>
        <p:spPr>
          <a:xfrm>
            <a:off x="228600" y="162941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1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1" name="object 411"/>
          <p:cNvSpPr/>
          <p:nvPr/>
        </p:nvSpPr>
        <p:spPr>
          <a:xfrm>
            <a:off x="-1270" y="162941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1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2" name="object 412"/>
          <p:cNvSpPr/>
          <p:nvPr/>
        </p:nvSpPr>
        <p:spPr>
          <a:xfrm>
            <a:off x="228600" y="164718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0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3" name="object 413"/>
          <p:cNvSpPr/>
          <p:nvPr/>
        </p:nvSpPr>
        <p:spPr>
          <a:xfrm>
            <a:off x="-1270" y="164718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0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4" name="object 414"/>
          <p:cNvSpPr/>
          <p:nvPr/>
        </p:nvSpPr>
        <p:spPr>
          <a:xfrm>
            <a:off x="228600" y="166370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5" name="object 415"/>
          <p:cNvSpPr/>
          <p:nvPr/>
        </p:nvSpPr>
        <p:spPr>
          <a:xfrm>
            <a:off x="-1270" y="16637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6" name="object 416"/>
          <p:cNvSpPr/>
          <p:nvPr/>
        </p:nvSpPr>
        <p:spPr>
          <a:xfrm>
            <a:off x="-1270" y="168021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0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7" name="object 417"/>
          <p:cNvSpPr/>
          <p:nvPr/>
        </p:nvSpPr>
        <p:spPr>
          <a:xfrm>
            <a:off x="-1270" y="169798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2F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8" name="object 418"/>
          <p:cNvSpPr/>
          <p:nvPr/>
        </p:nvSpPr>
        <p:spPr>
          <a:xfrm>
            <a:off x="-1270" y="171450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2F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9" name="object 419"/>
          <p:cNvSpPr/>
          <p:nvPr/>
        </p:nvSpPr>
        <p:spPr>
          <a:xfrm>
            <a:off x="-1270" y="173101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2F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0" name="object 420"/>
          <p:cNvSpPr/>
          <p:nvPr/>
        </p:nvSpPr>
        <p:spPr>
          <a:xfrm>
            <a:off x="-1270" y="174878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E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1" name="object 421"/>
          <p:cNvSpPr/>
          <p:nvPr/>
        </p:nvSpPr>
        <p:spPr>
          <a:xfrm>
            <a:off x="228600" y="176530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2E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2" name="object 422"/>
          <p:cNvSpPr/>
          <p:nvPr/>
        </p:nvSpPr>
        <p:spPr>
          <a:xfrm>
            <a:off x="-1270" y="176530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2E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3" name="object 423"/>
          <p:cNvSpPr/>
          <p:nvPr/>
        </p:nvSpPr>
        <p:spPr>
          <a:xfrm>
            <a:off x="228600" y="178307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E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4" name="object 424"/>
          <p:cNvSpPr/>
          <p:nvPr/>
        </p:nvSpPr>
        <p:spPr>
          <a:xfrm>
            <a:off x="-1270" y="178307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E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5" name="object 425"/>
          <p:cNvSpPr/>
          <p:nvPr/>
        </p:nvSpPr>
        <p:spPr>
          <a:xfrm>
            <a:off x="228600" y="179958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E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6" name="object 426"/>
          <p:cNvSpPr/>
          <p:nvPr/>
        </p:nvSpPr>
        <p:spPr>
          <a:xfrm>
            <a:off x="-1270" y="179958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E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7" name="object 427"/>
          <p:cNvSpPr/>
          <p:nvPr/>
        </p:nvSpPr>
        <p:spPr>
          <a:xfrm>
            <a:off x="228600" y="181610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2D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8" name="object 428"/>
          <p:cNvSpPr/>
          <p:nvPr/>
        </p:nvSpPr>
        <p:spPr>
          <a:xfrm>
            <a:off x="-1270" y="181610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2D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9" name="object 429"/>
          <p:cNvSpPr/>
          <p:nvPr/>
        </p:nvSpPr>
        <p:spPr>
          <a:xfrm>
            <a:off x="228600" y="183387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D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0" name="object 430"/>
          <p:cNvSpPr/>
          <p:nvPr/>
        </p:nvSpPr>
        <p:spPr>
          <a:xfrm>
            <a:off x="-1270" y="183387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D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1" name="object 431"/>
          <p:cNvSpPr/>
          <p:nvPr/>
        </p:nvSpPr>
        <p:spPr>
          <a:xfrm>
            <a:off x="228600" y="185038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92D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2" name="object 432"/>
          <p:cNvSpPr/>
          <p:nvPr/>
        </p:nvSpPr>
        <p:spPr>
          <a:xfrm>
            <a:off x="-1270" y="185038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92D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3" name="object 433"/>
          <p:cNvSpPr/>
          <p:nvPr/>
        </p:nvSpPr>
        <p:spPr>
          <a:xfrm>
            <a:off x="228600" y="186817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C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4" name="object 434"/>
          <p:cNvSpPr/>
          <p:nvPr/>
        </p:nvSpPr>
        <p:spPr>
          <a:xfrm>
            <a:off x="-1270" y="186817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C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5" name="object 435"/>
          <p:cNvSpPr/>
          <p:nvPr/>
        </p:nvSpPr>
        <p:spPr>
          <a:xfrm>
            <a:off x="228600" y="188467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C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6" name="object 436"/>
          <p:cNvSpPr/>
          <p:nvPr/>
        </p:nvSpPr>
        <p:spPr>
          <a:xfrm>
            <a:off x="-1270" y="188467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C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7" name="object 437"/>
          <p:cNvSpPr/>
          <p:nvPr/>
        </p:nvSpPr>
        <p:spPr>
          <a:xfrm>
            <a:off x="-1270" y="190118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92C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8" name="object 438"/>
          <p:cNvSpPr/>
          <p:nvPr/>
        </p:nvSpPr>
        <p:spPr>
          <a:xfrm>
            <a:off x="-1270" y="191897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B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9" name="object 439"/>
          <p:cNvSpPr/>
          <p:nvPr/>
        </p:nvSpPr>
        <p:spPr>
          <a:xfrm>
            <a:off x="-1270" y="193547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92B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0" name="object 440"/>
          <p:cNvSpPr/>
          <p:nvPr/>
        </p:nvSpPr>
        <p:spPr>
          <a:xfrm>
            <a:off x="-1270" y="195326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B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1" name="object 441"/>
          <p:cNvSpPr/>
          <p:nvPr/>
        </p:nvSpPr>
        <p:spPr>
          <a:xfrm>
            <a:off x="-1270" y="196977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A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2" name="object 442"/>
          <p:cNvSpPr/>
          <p:nvPr/>
        </p:nvSpPr>
        <p:spPr>
          <a:xfrm>
            <a:off x="228600" y="198627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82A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3" name="object 443"/>
          <p:cNvSpPr/>
          <p:nvPr/>
        </p:nvSpPr>
        <p:spPr>
          <a:xfrm>
            <a:off x="-1270" y="198627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82A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4" name="object 444"/>
          <p:cNvSpPr/>
          <p:nvPr/>
        </p:nvSpPr>
        <p:spPr>
          <a:xfrm>
            <a:off x="228600" y="200406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A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5" name="object 445"/>
          <p:cNvSpPr/>
          <p:nvPr/>
        </p:nvSpPr>
        <p:spPr>
          <a:xfrm>
            <a:off x="-1270" y="200406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A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6" name="object 446"/>
          <p:cNvSpPr/>
          <p:nvPr/>
        </p:nvSpPr>
        <p:spPr>
          <a:xfrm>
            <a:off x="228600" y="202057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9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7" name="object 447"/>
          <p:cNvSpPr/>
          <p:nvPr/>
        </p:nvSpPr>
        <p:spPr>
          <a:xfrm>
            <a:off x="-1270" y="202057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9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8" name="object 448"/>
          <p:cNvSpPr/>
          <p:nvPr/>
        </p:nvSpPr>
        <p:spPr>
          <a:xfrm>
            <a:off x="228600" y="203707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829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9" name="object 449"/>
          <p:cNvSpPr/>
          <p:nvPr/>
        </p:nvSpPr>
        <p:spPr>
          <a:xfrm>
            <a:off x="-1270" y="203707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829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0" name="object 450"/>
          <p:cNvSpPr/>
          <p:nvPr/>
        </p:nvSpPr>
        <p:spPr>
          <a:xfrm>
            <a:off x="228600" y="205486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9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1" name="object 451"/>
          <p:cNvSpPr/>
          <p:nvPr/>
        </p:nvSpPr>
        <p:spPr>
          <a:xfrm>
            <a:off x="-1270" y="205486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9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2" name="object 452"/>
          <p:cNvSpPr/>
          <p:nvPr/>
        </p:nvSpPr>
        <p:spPr>
          <a:xfrm>
            <a:off x="228600" y="207137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9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3" name="object 453"/>
          <p:cNvSpPr/>
          <p:nvPr/>
        </p:nvSpPr>
        <p:spPr>
          <a:xfrm>
            <a:off x="-1270" y="207137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9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4" name="object 454"/>
          <p:cNvSpPr/>
          <p:nvPr/>
        </p:nvSpPr>
        <p:spPr>
          <a:xfrm>
            <a:off x="228600" y="208915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8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5" name="object 455"/>
          <p:cNvSpPr/>
          <p:nvPr/>
        </p:nvSpPr>
        <p:spPr>
          <a:xfrm>
            <a:off x="-1270" y="208915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8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6" name="object 456"/>
          <p:cNvSpPr/>
          <p:nvPr/>
        </p:nvSpPr>
        <p:spPr>
          <a:xfrm>
            <a:off x="228600" y="210566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8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7" name="object 457"/>
          <p:cNvSpPr/>
          <p:nvPr/>
        </p:nvSpPr>
        <p:spPr>
          <a:xfrm>
            <a:off x="-1270" y="210566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8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8" name="object 458"/>
          <p:cNvSpPr/>
          <p:nvPr/>
        </p:nvSpPr>
        <p:spPr>
          <a:xfrm>
            <a:off x="-1270" y="212217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8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9" name="object 459"/>
          <p:cNvSpPr/>
          <p:nvPr/>
        </p:nvSpPr>
        <p:spPr>
          <a:xfrm>
            <a:off x="-1270" y="213995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7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0" name="object 460"/>
          <p:cNvSpPr/>
          <p:nvPr/>
        </p:nvSpPr>
        <p:spPr>
          <a:xfrm>
            <a:off x="-1270" y="215646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7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1" name="object 461"/>
          <p:cNvSpPr/>
          <p:nvPr/>
        </p:nvSpPr>
        <p:spPr>
          <a:xfrm>
            <a:off x="-1270" y="217423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7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2" name="object 462"/>
          <p:cNvSpPr/>
          <p:nvPr/>
        </p:nvSpPr>
        <p:spPr>
          <a:xfrm>
            <a:off x="-1270" y="219075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67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3" name="object 463"/>
          <p:cNvSpPr/>
          <p:nvPr/>
        </p:nvSpPr>
        <p:spPr>
          <a:xfrm>
            <a:off x="-1270" y="2216150"/>
            <a:ext cx="535940" cy="0"/>
          </a:xfrm>
          <a:custGeom>
            <a:avLst/>
            <a:gdLst/>
            <a:ahLst/>
            <a:cxnLst/>
            <a:rect l="l" t="t" r="r" b="b"/>
            <a:pathLst>
              <a:path w="535940">
                <a:moveTo>
                  <a:pt x="0" y="0"/>
                </a:moveTo>
                <a:lnTo>
                  <a:pt x="535940" y="0"/>
                </a:lnTo>
              </a:path>
            </a:pathLst>
          </a:custGeom>
          <a:ln w="17779">
            <a:solidFill>
              <a:srgbClr val="08267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4" name="object 464"/>
          <p:cNvSpPr/>
          <p:nvPr/>
        </p:nvSpPr>
        <p:spPr>
          <a:xfrm>
            <a:off x="228600" y="2225039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09"/>
                </a:moveTo>
                <a:lnTo>
                  <a:pt x="306070" y="16509"/>
                </a:lnTo>
                <a:lnTo>
                  <a:pt x="3060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6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5" name="object 465"/>
          <p:cNvSpPr/>
          <p:nvPr/>
        </p:nvSpPr>
        <p:spPr>
          <a:xfrm>
            <a:off x="-1270" y="222503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6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6" name="object 466"/>
          <p:cNvSpPr/>
          <p:nvPr/>
        </p:nvSpPr>
        <p:spPr>
          <a:xfrm>
            <a:off x="228600" y="2241550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09"/>
                </a:moveTo>
                <a:lnTo>
                  <a:pt x="306070" y="16509"/>
                </a:lnTo>
                <a:lnTo>
                  <a:pt x="3060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5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7" name="object 467"/>
          <p:cNvSpPr/>
          <p:nvPr/>
        </p:nvSpPr>
        <p:spPr>
          <a:xfrm>
            <a:off x="-1270" y="224155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5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8" name="object 468"/>
          <p:cNvSpPr/>
          <p:nvPr/>
        </p:nvSpPr>
        <p:spPr>
          <a:xfrm>
            <a:off x="228600" y="2258060"/>
            <a:ext cx="306070" cy="17780"/>
          </a:xfrm>
          <a:custGeom>
            <a:avLst/>
            <a:gdLst/>
            <a:ahLst/>
            <a:cxnLst/>
            <a:rect l="l" t="t" r="r" b="b"/>
            <a:pathLst>
              <a:path w="306070" h="17780">
                <a:moveTo>
                  <a:pt x="0" y="17779"/>
                </a:moveTo>
                <a:lnTo>
                  <a:pt x="306070" y="17779"/>
                </a:lnTo>
                <a:lnTo>
                  <a:pt x="3060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5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9" name="object 469"/>
          <p:cNvSpPr/>
          <p:nvPr/>
        </p:nvSpPr>
        <p:spPr>
          <a:xfrm>
            <a:off x="-1270" y="225806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5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0" name="object 470"/>
          <p:cNvSpPr/>
          <p:nvPr/>
        </p:nvSpPr>
        <p:spPr>
          <a:xfrm>
            <a:off x="228600" y="2275839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09"/>
                </a:moveTo>
                <a:lnTo>
                  <a:pt x="306070" y="16509"/>
                </a:lnTo>
                <a:lnTo>
                  <a:pt x="3060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5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1" name="object 471"/>
          <p:cNvSpPr/>
          <p:nvPr/>
        </p:nvSpPr>
        <p:spPr>
          <a:xfrm>
            <a:off x="-1270" y="227583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5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2" name="object 472"/>
          <p:cNvSpPr/>
          <p:nvPr/>
        </p:nvSpPr>
        <p:spPr>
          <a:xfrm>
            <a:off x="228600" y="2292350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09"/>
                </a:moveTo>
                <a:lnTo>
                  <a:pt x="306070" y="16509"/>
                </a:lnTo>
                <a:lnTo>
                  <a:pt x="3060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4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3" name="object 473"/>
          <p:cNvSpPr/>
          <p:nvPr/>
        </p:nvSpPr>
        <p:spPr>
          <a:xfrm>
            <a:off x="-1270" y="229235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4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4" name="object 474"/>
          <p:cNvSpPr/>
          <p:nvPr/>
        </p:nvSpPr>
        <p:spPr>
          <a:xfrm>
            <a:off x="228600" y="2308860"/>
            <a:ext cx="306070" cy="17780"/>
          </a:xfrm>
          <a:custGeom>
            <a:avLst/>
            <a:gdLst/>
            <a:ahLst/>
            <a:cxnLst/>
            <a:rect l="l" t="t" r="r" b="b"/>
            <a:pathLst>
              <a:path w="306070" h="17780">
                <a:moveTo>
                  <a:pt x="0" y="17779"/>
                </a:moveTo>
                <a:lnTo>
                  <a:pt x="306070" y="17779"/>
                </a:lnTo>
                <a:lnTo>
                  <a:pt x="3060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4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5" name="object 475"/>
          <p:cNvSpPr/>
          <p:nvPr/>
        </p:nvSpPr>
        <p:spPr>
          <a:xfrm>
            <a:off x="-1270" y="230886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4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6" name="object 476"/>
          <p:cNvSpPr/>
          <p:nvPr/>
        </p:nvSpPr>
        <p:spPr>
          <a:xfrm>
            <a:off x="228600" y="2326639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09"/>
                </a:moveTo>
                <a:lnTo>
                  <a:pt x="306070" y="16509"/>
                </a:lnTo>
                <a:lnTo>
                  <a:pt x="3060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4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7" name="object 477"/>
          <p:cNvSpPr/>
          <p:nvPr/>
        </p:nvSpPr>
        <p:spPr>
          <a:xfrm>
            <a:off x="-1270" y="232663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4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8" name="object 478"/>
          <p:cNvSpPr/>
          <p:nvPr/>
        </p:nvSpPr>
        <p:spPr>
          <a:xfrm>
            <a:off x="228600" y="2343150"/>
            <a:ext cx="306070" cy="17780"/>
          </a:xfrm>
          <a:custGeom>
            <a:avLst/>
            <a:gdLst/>
            <a:ahLst/>
            <a:cxnLst/>
            <a:rect l="l" t="t" r="r" b="b"/>
            <a:pathLst>
              <a:path w="306070" h="17780">
                <a:moveTo>
                  <a:pt x="0" y="17779"/>
                </a:moveTo>
                <a:lnTo>
                  <a:pt x="306070" y="17779"/>
                </a:lnTo>
                <a:lnTo>
                  <a:pt x="3060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4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9" name="object 479"/>
          <p:cNvSpPr/>
          <p:nvPr/>
        </p:nvSpPr>
        <p:spPr>
          <a:xfrm>
            <a:off x="-1270" y="234315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4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0" name="object 480"/>
          <p:cNvSpPr/>
          <p:nvPr/>
        </p:nvSpPr>
        <p:spPr>
          <a:xfrm>
            <a:off x="-1270" y="2360929"/>
            <a:ext cx="535940" cy="16510"/>
          </a:xfrm>
          <a:custGeom>
            <a:avLst/>
            <a:gdLst/>
            <a:ahLst/>
            <a:cxnLst/>
            <a:rect l="l" t="t" r="r" b="b"/>
            <a:pathLst>
              <a:path w="535940" h="16510">
                <a:moveTo>
                  <a:pt x="0" y="16509"/>
                </a:moveTo>
                <a:lnTo>
                  <a:pt x="535940" y="16509"/>
                </a:lnTo>
                <a:lnTo>
                  <a:pt x="53594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3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1" name="object 481"/>
          <p:cNvSpPr/>
          <p:nvPr/>
        </p:nvSpPr>
        <p:spPr>
          <a:xfrm>
            <a:off x="-1270" y="2377439"/>
            <a:ext cx="535940" cy="16510"/>
          </a:xfrm>
          <a:custGeom>
            <a:avLst/>
            <a:gdLst/>
            <a:ahLst/>
            <a:cxnLst/>
            <a:rect l="l" t="t" r="r" b="b"/>
            <a:pathLst>
              <a:path w="535940" h="16510">
                <a:moveTo>
                  <a:pt x="0" y="16509"/>
                </a:moveTo>
                <a:lnTo>
                  <a:pt x="535940" y="16509"/>
                </a:lnTo>
                <a:lnTo>
                  <a:pt x="53594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3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2" name="object 482"/>
          <p:cNvSpPr/>
          <p:nvPr/>
        </p:nvSpPr>
        <p:spPr>
          <a:xfrm>
            <a:off x="-1270" y="2393950"/>
            <a:ext cx="535940" cy="17780"/>
          </a:xfrm>
          <a:custGeom>
            <a:avLst/>
            <a:gdLst/>
            <a:ahLst/>
            <a:cxnLst/>
            <a:rect l="l" t="t" r="r" b="b"/>
            <a:pathLst>
              <a:path w="535940" h="17780">
                <a:moveTo>
                  <a:pt x="0" y="17779"/>
                </a:moveTo>
                <a:lnTo>
                  <a:pt x="535940" y="17779"/>
                </a:lnTo>
                <a:lnTo>
                  <a:pt x="53594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3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3" name="object 483"/>
          <p:cNvSpPr/>
          <p:nvPr/>
        </p:nvSpPr>
        <p:spPr>
          <a:xfrm>
            <a:off x="-1270" y="2411729"/>
            <a:ext cx="535940" cy="16510"/>
          </a:xfrm>
          <a:custGeom>
            <a:avLst/>
            <a:gdLst/>
            <a:ahLst/>
            <a:cxnLst/>
            <a:rect l="l" t="t" r="r" b="b"/>
            <a:pathLst>
              <a:path w="535940" h="16510">
                <a:moveTo>
                  <a:pt x="0" y="16509"/>
                </a:moveTo>
                <a:lnTo>
                  <a:pt x="535940" y="16509"/>
                </a:lnTo>
                <a:lnTo>
                  <a:pt x="53594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2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4" name="object 484"/>
          <p:cNvSpPr/>
          <p:nvPr/>
        </p:nvSpPr>
        <p:spPr>
          <a:xfrm>
            <a:off x="-1270" y="2428239"/>
            <a:ext cx="535940" cy="17780"/>
          </a:xfrm>
          <a:custGeom>
            <a:avLst/>
            <a:gdLst/>
            <a:ahLst/>
            <a:cxnLst/>
            <a:rect l="l" t="t" r="r" b="b"/>
            <a:pathLst>
              <a:path w="535940" h="17780">
                <a:moveTo>
                  <a:pt x="0" y="17780"/>
                </a:moveTo>
                <a:lnTo>
                  <a:pt x="535940" y="17780"/>
                </a:lnTo>
                <a:lnTo>
                  <a:pt x="53594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722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5" name="object 485"/>
          <p:cNvSpPr/>
          <p:nvPr/>
        </p:nvSpPr>
        <p:spPr>
          <a:xfrm>
            <a:off x="228600" y="2446020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09"/>
                </a:moveTo>
                <a:lnTo>
                  <a:pt x="306070" y="16509"/>
                </a:lnTo>
                <a:lnTo>
                  <a:pt x="3060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2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6" name="object 486"/>
          <p:cNvSpPr/>
          <p:nvPr/>
        </p:nvSpPr>
        <p:spPr>
          <a:xfrm>
            <a:off x="-1270" y="244602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2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7" name="object 487"/>
          <p:cNvSpPr/>
          <p:nvPr/>
        </p:nvSpPr>
        <p:spPr>
          <a:xfrm>
            <a:off x="228600" y="2462529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09"/>
                </a:moveTo>
                <a:lnTo>
                  <a:pt x="306070" y="16509"/>
                </a:lnTo>
                <a:lnTo>
                  <a:pt x="3060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16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8" name="object 488"/>
          <p:cNvSpPr/>
          <p:nvPr/>
        </p:nvSpPr>
        <p:spPr>
          <a:xfrm>
            <a:off x="-1270" y="246252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16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9" name="object 489"/>
          <p:cNvSpPr/>
          <p:nvPr/>
        </p:nvSpPr>
        <p:spPr>
          <a:xfrm>
            <a:off x="228600" y="2479039"/>
            <a:ext cx="306070" cy="17780"/>
          </a:xfrm>
          <a:custGeom>
            <a:avLst/>
            <a:gdLst/>
            <a:ahLst/>
            <a:cxnLst/>
            <a:rect l="l" t="t" r="r" b="b"/>
            <a:pathLst>
              <a:path w="306070" h="17780">
                <a:moveTo>
                  <a:pt x="0" y="17780"/>
                </a:moveTo>
                <a:lnTo>
                  <a:pt x="306070" y="17780"/>
                </a:lnTo>
                <a:lnTo>
                  <a:pt x="3060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621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0" name="object 490"/>
          <p:cNvSpPr/>
          <p:nvPr/>
        </p:nvSpPr>
        <p:spPr>
          <a:xfrm>
            <a:off x="-1270" y="247903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621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1" name="object 491"/>
          <p:cNvSpPr/>
          <p:nvPr/>
        </p:nvSpPr>
        <p:spPr>
          <a:xfrm>
            <a:off x="228600" y="2496820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09"/>
                </a:moveTo>
                <a:lnTo>
                  <a:pt x="306070" y="16509"/>
                </a:lnTo>
                <a:lnTo>
                  <a:pt x="3060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1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2" name="object 492"/>
          <p:cNvSpPr/>
          <p:nvPr/>
        </p:nvSpPr>
        <p:spPr>
          <a:xfrm>
            <a:off x="-1270" y="249682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1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3" name="object 493"/>
          <p:cNvSpPr/>
          <p:nvPr/>
        </p:nvSpPr>
        <p:spPr>
          <a:xfrm>
            <a:off x="228600" y="2513329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09"/>
                </a:moveTo>
                <a:lnTo>
                  <a:pt x="306070" y="16509"/>
                </a:lnTo>
                <a:lnTo>
                  <a:pt x="3060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0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4" name="object 494"/>
          <p:cNvSpPr/>
          <p:nvPr/>
        </p:nvSpPr>
        <p:spPr>
          <a:xfrm>
            <a:off x="-1270" y="251332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0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5" name="object 495"/>
          <p:cNvSpPr/>
          <p:nvPr/>
        </p:nvSpPr>
        <p:spPr>
          <a:xfrm>
            <a:off x="228600" y="2529839"/>
            <a:ext cx="306070" cy="17780"/>
          </a:xfrm>
          <a:custGeom>
            <a:avLst/>
            <a:gdLst/>
            <a:ahLst/>
            <a:cxnLst/>
            <a:rect l="l" t="t" r="r" b="b"/>
            <a:pathLst>
              <a:path w="306070" h="17780">
                <a:moveTo>
                  <a:pt x="0" y="17780"/>
                </a:moveTo>
                <a:lnTo>
                  <a:pt x="306070" y="17780"/>
                </a:lnTo>
                <a:lnTo>
                  <a:pt x="3060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620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6" name="object 496"/>
          <p:cNvSpPr/>
          <p:nvPr/>
        </p:nvSpPr>
        <p:spPr>
          <a:xfrm>
            <a:off x="-1270" y="252983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620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7" name="object 497"/>
          <p:cNvSpPr/>
          <p:nvPr/>
        </p:nvSpPr>
        <p:spPr>
          <a:xfrm>
            <a:off x="228600" y="2547620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09"/>
                </a:moveTo>
                <a:lnTo>
                  <a:pt x="306070" y="16509"/>
                </a:lnTo>
                <a:lnTo>
                  <a:pt x="3060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0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8" name="object 498"/>
          <p:cNvSpPr/>
          <p:nvPr/>
        </p:nvSpPr>
        <p:spPr>
          <a:xfrm>
            <a:off x="-1270" y="254762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0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9" name="object 499"/>
          <p:cNvSpPr/>
          <p:nvPr/>
        </p:nvSpPr>
        <p:spPr>
          <a:xfrm>
            <a:off x="228600" y="2564129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09"/>
                </a:moveTo>
                <a:lnTo>
                  <a:pt x="306070" y="16509"/>
                </a:lnTo>
                <a:lnTo>
                  <a:pt x="3060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0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0" name="object 500"/>
          <p:cNvSpPr/>
          <p:nvPr/>
        </p:nvSpPr>
        <p:spPr>
          <a:xfrm>
            <a:off x="-1270" y="256412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0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1" name="object 501"/>
          <p:cNvSpPr/>
          <p:nvPr/>
        </p:nvSpPr>
        <p:spPr>
          <a:xfrm>
            <a:off x="-1270" y="2580639"/>
            <a:ext cx="535940" cy="17780"/>
          </a:xfrm>
          <a:custGeom>
            <a:avLst/>
            <a:gdLst/>
            <a:ahLst/>
            <a:cxnLst/>
            <a:rect l="l" t="t" r="r" b="b"/>
            <a:pathLst>
              <a:path w="535940" h="17780">
                <a:moveTo>
                  <a:pt x="0" y="17780"/>
                </a:moveTo>
                <a:lnTo>
                  <a:pt x="535940" y="17780"/>
                </a:lnTo>
                <a:lnTo>
                  <a:pt x="53594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61F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2" name="object 502"/>
          <p:cNvSpPr/>
          <p:nvPr/>
        </p:nvSpPr>
        <p:spPr>
          <a:xfrm>
            <a:off x="-1270" y="2598420"/>
            <a:ext cx="535940" cy="16510"/>
          </a:xfrm>
          <a:custGeom>
            <a:avLst/>
            <a:gdLst/>
            <a:ahLst/>
            <a:cxnLst/>
            <a:rect l="l" t="t" r="r" b="b"/>
            <a:pathLst>
              <a:path w="535940" h="16510">
                <a:moveTo>
                  <a:pt x="0" y="16509"/>
                </a:moveTo>
                <a:lnTo>
                  <a:pt x="535940" y="16509"/>
                </a:lnTo>
                <a:lnTo>
                  <a:pt x="53594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1F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3" name="object 503"/>
          <p:cNvSpPr/>
          <p:nvPr/>
        </p:nvSpPr>
        <p:spPr>
          <a:xfrm>
            <a:off x="-1270" y="2614929"/>
            <a:ext cx="535940" cy="17780"/>
          </a:xfrm>
          <a:custGeom>
            <a:avLst/>
            <a:gdLst/>
            <a:ahLst/>
            <a:cxnLst/>
            <a:rect l="l" t="t" r="r" b="b"/>
            <a:pathLst>
              <a:path w="535940" h="17780">
                <a:moveTo>
                  <a:pt x="0" y="17780"/>
                </a:moveTo>
                <a:lnTo>
                  <a:pt x="535940" y="17780"/>
                </a:lnTo>
                <a:lnTo>
                  <a:pt x="53594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61F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4" name="object 504"/>
          <p:cNvSpPr/>
          <p:nvPr/>
        </p:nvSpPr>
        <p:spPr>
          <a:xfrm>
            <a:off x="-1270" y="2632710"/>
            <a:ext cx="535940" cy="16510"/>
          </a:xfrm>
          <a:custGeom>
            <a:avLst/>
            <a:gdLst/>
            <a:ahLst/>
            <a:cxnLst/>
            <a:rect l="l" t="t" r="r" b="b"/>
            <a:pathLst>
              <a:path w="535940" h="16510">
                <a:moveTo>
                  <a:pt x="0" y="16509"/>
                </a:moveTo>
                <a:lnTo>
                  <a:pt x="535940" y="16509"/>
                </a:lnTo>
                <a:lnTo>
                  <a:pt x="53594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1E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5" name="object 505"/>
          <p:cNvSpPr/>
          <p:nvPr/>
        </p:nvSpPr>
        <p:spPr>
          <a:xfrm>
            <a:off x="-1270" y="2649220"/>
            <a:ext cx="535940" cy="16510"/>
          </a:xfrm>
          <a:custGeom>
            <a:avLst/>
            <a:gdLst/>
            <a:ahLst/>
            <a:cxnLst/>
            <a:rect l="l" t="t" r="r" b="b"/>
            <a:pathLst>
              <a:path w="535940" h="16510">
                <a:moveTo>
                  <a:pt x="0" y="16509"/>
                </a:moveTo>
                <a:lnTo>
                  <a:pt x="535940" y="16509"/>
                </a:lnTo>
                <a:lnTo>
                  <a:pt x="53594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1E6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6" name="object 506"/>
          <p:cNvSpPr/>
          <p:nvPr/>
        </p:nvSpPr>
        <p:spPr>
          <a:xfrm>
            <a:off x="-1270" y="2665729"/>
            <a:ext cx="535940" cy="17780"/>
          </a:xfrm>
          <a:custGeom>
            <a:avLst/>
            <a:gdLst/>
            <a:ahLst/>
            <a:cxnLst/>
            <a:rect l="l" t="t" r="r" b="b"/>
            <a:pathLst>
              <a:path w="535940" h="17780">
                <a:moveTo>
                  <a:pt x="0" y="17780"/>
                </a:moveTo>
                <a:lnTo>
                  <a:pt x="535940" y="17780"/>
                </a:lnTo>
                <a:lnTo>
                  <a:pt x="53594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61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7" name="object 507"/>
          <p:cNvSpPr/>
          <p:nvPr/>
        </p:nvSpPr>
        <p:spPr>
          <a:xfrm>
            <a:off x="228600" y="2683510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09"/>
                </a:moveTo>
                <a:lnTo>
                  <a:pt x="306070" y="16509"/>
                </a:lnTo>
                <a:lnTo>
                  <a:pt x="3060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1D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8" name="object 508"/>
          <p:cNvSpPr/>
          <p:nvPr/>
        </p:nvSpPr>
        <p:spPr>
          <a:xfrm>
            <a:off x="-1270" y="268351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1D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9" name="object 509"/>
          <p:cNvSpPr/>
          <p:nvPr/>
        </p:nvSpPr>
        <p:spPr>
          <a:xfrm>
            <a:off x="228600" y="2700020"/>
            <a:ext cx="306070" cy="17780"/>
          </a:xfrm>
          <a:custGeom>
            <a:avLst/>
            <a:gdLst/>
            <a:ahLst/>
            <a:cxnLst/>
            <a:rect l="l" t="t" r="r" b="b"/>
            <a:pathLst>
              <a:path w="306070" h="17780">
                <a:moveTo>
                  <a:pt x="0" y="17779"/>
                </a:moveTo>
                <a:lnTo>
                  <a:pt x="306070" y="17779"/>
                </a:lnTo>
                <a:lnTo>
                  <a:pt x="3060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61D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0" name="object 510"/>
          <p:cNvSpPr/>
          <p:nvPr/>
        </p:nvSpPr>
        <p:spPr>
          <a:xfrm>
            <a:off x="-1270" y="270002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61D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1" name="object 511"/>
          <p:cNvSpPr/>
          <p:nvPr/>
        </p:nvSpPr>
        <p:spPr>
          <a:xfrm>
            <a:off x="228600" y="2717800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09"/>
                </a:moveTo>
                <a:lnTo>
                  <a:pt x="306070" y="16509"/>
                </a:lnTo>
                <a:lnTo>
                  <a:pt x="3060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D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2" name="object 512"/>
          <p:cNvSpPr/>
          <p:nvPr/>
        </p:nvSpPr>
        <p:spPr>
          <a:xfrm>
            <a:off x="-1270" y="27178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D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3" name="object 513"/>
          <p:cNvSpPr/>
          <p:nvPr/>
        </p:nvSpPr>
        <p:spPr>
          <a:xfrm>
            <a:off x="228600" y="2734310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09"/>
                </a:moveTo>
                <a:lnTo>
                  <a:pt x="306070" y="16509"/>
                </a:lnTo>
                <a:lnTo>
                  <a:pt x="3060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C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4" name="object 514"/>
          <p:cNvSpPr/>
          <p:nvPr/>
        </p:nvSpPr>
        <p:spPr>
          <a:xfrm>
            <a:off x="-1270" y="273431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C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5" name="object 515"/>
          <p:cNvSpPr/>
          <p:nvPr/>
        </p:nvSpPr>
        <p:spPr>
          <a:xfrm>
            <a:off x="228600" y="2750820"/>
            <a:ext cx="306070" cy="17780"/>
          </a:xfrm>
          <a:custGeom>
            <a:avLst/>
            <a:gdLst/>
            <a:ahLst/>
            <a:cxnLst/>
            <a:rect l="l" t="t" r="r" b="b"/>
            <a:pathLst>
              <a:path w="306070" h="17780">
                <a:moveTo>
                  <a:pt x="0" y="17779"/>
                </a:moveTo>
                <a:lnTo>
                  <a:pt x="306070" y="17779"/>
                </a:lnTo>
                <a:lnTo>
                  <a:pt x="3060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C5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6" name="object 516"/>
          <p:cNvSpPr/>
          <p:nvPr/>
        </p:nvSpPr>
        <p:spPr>
          <a:xfrm>
            <a:off x="-1270" y="275082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C5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7" name="object 517"/>
          <p:cNvSpPr/>
          <p:nvPr/>
        </p:nvSpPr>
        <p:spPr>
          <a:xfrm>
            <a:off x="228600" y="2768600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09"/>
                </a:moveTo>
                <a:lnTo>
                  <a:pt x="306070" y="16509"/>
                </a:lnTo>
                <a:lnTo>
                  <a:pt x="3060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C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8" name="object 518"/>
          <p:cNvSpPr/>
          <p:nvPr/>
        </p:nvSpPr>
        <p:spPr>
          <a:xfrm>
            <a:off x="-1270" y="27686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C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9" name="object 519"/>
          <p:cNvSpPr/>
          <p:nvPr/>
        </p:nvSpPr>
        <p:spPr>
          <a:xfrm>
            <a:off x="228600" y="2785110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09"/>
                </a:moveTo>
                <a:lnTo>
                  <a:pt x="306070" y="16509"/>
                </a:lnTo>
                <a:lnTo>
                  <a:pt x="3060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B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0" name="object 520"/>
          <p:cNvSpPr/>
          <p:nvPr/>
        </p:nvSpPr>
        <p:spPr>
          <a:xfrm>
            <a:off x="-1270" y="278511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B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1" name="object 521"/>
          <p:cNvSpPr/>
          <p:nvPr/>
        </p:nvSpPr>
        <p:spPr>
          <a:xfrm>
            <a:off x="228600" y="2801620"/>
            <a:ext cx="306070" cy="17780"/>
          </a:xfrm>
          <a:custGeom>
            <a:avLst/>
            <a:gdLst/>
            <a:ahLst/>
            <a:cxnLst/>
            <a:rect l="l" t="t" r="r" b="b"/>
            <a:pathLst>
              <a:path w="306070" h="17780">
                <a:moveTo>
                  <a:pt x="0" y="17779"/>
                </a:moveTo>
                <a:lnTo>
                  <a:pt x="306070" y="17779"/>
                </a:lnTo>
                <a:lnTo>
                  <a:pt x="3060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B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2" name="object 522"/>
          <p:cNvSpPr/>
          <p:nvPr/>
        </p:nvSpPr>
        <p:spPr>
          <a:xfrm>
            <a:off x="-1270" y="280162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B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3" name="object 523"/>
          <p:cNvSpPr/>
          <p:nvPr/>
        </p:nvSpPr>
        <p:spPr>
          <a:xfrm>
            <a:off x="-1270" y="2819400"/>
            <a:ext cx="535940" cy="16510"/>
          </a:xfrm>
          <a:custGeom>
            <a:avLst/>
            <a:gdLst/>
            <a:ahLst/>
            <a:cxnLst/>
            <a:rect l="l" t="t" r="r" b="b"/>
            <a:pathLst>
              <a:path w="535940" h="16510">
                <a:moveTo>
                  <a:pt x="0" y="16509"/>
                </a:moveTo>
                <a:lnTo>
                  <a:pt x="535940" y="16509"/>
                </a:lnTo>
                <a:lnTo>
                  <a:pt x="53594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B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4" name="object 524"/>
          <p:cNvSpPr/>
          <p:nvPr/>
        </p:nvSpPr>
        <p:spPr>
          <a:xfrm>
            <a:off x="-1270" y="2835910"/>
            <a:ext cx="535940" cy="16510"/>
          </a:xfrm>
          <a:custGeom>
            <a:avLst/>
            <a:gdLst/>
            <a:ahLst/>
            <a:cxnLst/>
            <a:rect l="l" t="t" r="r" b="b"/>
            <a:pathLst>
              <a:path w="535940" h="16510">
                <a:moveTo>
                  <a:pt x="0" y="16509"/>
                </a:moveTo>
                <a:lnTo>
                  <a:pt x="535940" y="16509"/>
                </a:lnTo>
                <a:lnTo>
                  <a:pt x="53594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B5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5" name="object 525"/>
          <p:cNvSpPr/>
          <p:nvPr/>
        </p:nvSpPr>
        <p:spPr>
          <a:xfrm>
            <a:off x="-1270" y="2852420"/>
            <a:ext cx="535940" cy="17780"/>
          </a:xfrm>
          <a:custGeom>
            <a:avLst/>
            <a:gdLst/>
            <a:ahLst/>
            <a:cxnLst/>
            <a:rect l="l" t="t" r="r" b="b"/>
            <a:pathLst>
              <a:path w="535940" h="17780">
                <a:moveTo>
                  <a:pt x="0" y="17779"/>
                </a:moveTo>
                <a:lnTo>
                  <a:pt x="535940" y="17779"/>
                </a:lnTo>
                <a:lnTo>
                  <a:pt x="53594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A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6" name="object 526"/>
          <p:cNvSpPr/>
          <p:nvPr/>
        </p:nvSpPr>
        <p:spPr>
          <a:xfrm>
            <a:off x="-1270" y="2870200"/>
            <a:ext cx="535940" cy="16510"/>
          </a:xfrm>
          <a:custGeom>
            <a:avLst/>
            <a:gdLst/>
            <a:ahLst/>
            <a:cxnLst/>
            <a:rect l="l" t="t" r="r" b="b"/>
            <a:pathLst>
              <a:path w="535940" h="16510">
                <a:moveTo>
                  <a:pt x="0" y="16509"/>
                </a:moveTo>
                <a:lnTo>
                  <a:pt x="535940" y="16509"/>
                </a:lnTo>
                <a:lnTo>
                  <a:pt x="53594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A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7" name="object 527"/>
          <p:cNvSpPr/>
          <p:nvPr/>
        </p:nvSpPr>
        <p:spPr>
          <a:xfrm>
            <a:off x="-1270" y="2886710"/>
            <a:ext cx="535940" cy="17780"/>
          </a:xfrm>
          <a:custGeom>
            <a:avLst/>
            <a:gdLst/>
            <a:ahLst/>
            <a:cxnLst/>
            <a:rect l="l" t="t" r="r" b="b"/>
            <a:pathLst>
              <a:path w="535940" h="17780">
                <a:moveTo>
                  <a:pt x="0" y="17779"/>
                </a:moveTo>
                <a:lnTo>
                  <a:pt x="535940" y="17779"/>
                </a:lnTo>
                <a:lnTo>
                  <a:pt x="53594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A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8" name="object 528"/>
          <p:cNvSpPr/>
          <p:nvPr/>
        </p:nvSpPr>
        <p:spPr>
          <a:xfrm>
            <a:off x="228600" y="2904489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09"/>
                </a:moveTo>
                <a:lnTo>
                  <a:pt x="306070" y="16509"/>
                </a:lnTo>
                <a:lnTo>
                  <a:pt x="3060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95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9" name="object 529"/>
          <p:cNvSpPr/>
          <p:nvPr/>
        </p:nvSpPr>
        <p:spPr>
          <a:xfrm>
            <a:off x="-1270" y="290448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95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0" name="object 530"/>
          <p:cNvSpPr/>
          <p:nvPr/>
        </p:nvSpPr>
        <p:spPr>
          <a:xfrm>
            <a:off x="228600" y="2921000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09"/>
                </a:moveTo>
                <a:lnTo>
                  <a:pt x="306070" y="16509"/>
                </a:lnTo>
                <a:lnTo>
                  <a:pt x="3060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9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1" name="object 531"/>
          <p:cNvSpPr/>
          <p:nvPr/>
        </p:nvSpPr>
        <p:spPr>
          <a:xfrm>
            <a:off x="-1270" y="29210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9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2" name="object 532"/>
          <p:cNvSpPr/>
          <p:nvPr/>
        </p:nvSpPr>
        <p:spPr>
          <a:xfrm>
            <a:off x="228600" y="2937510"/>
            <a:ext cx="306070" cy="17780"/>
          </a:xfrm>
          <a:custGeom>
            <a:avLst/>
            <a:gdLst/>
            <a:ahLst/>
            <a:cxnLst/>
            <a:rect l="l" t="t" r="r" b="b"/>
            <a:pathLst>
              <a:path w="306070" h="17780">
                <a:moveTo>
                  <a:pt x="0" y="17779"/>
                </a:moveTo>
                <a:lnTo>
                  <a:pt x="306070" y="17779"/>
                </a:lnTo>
                <a:lnTo>
                  <a:pt x="3060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9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3" name="object 533"/>
          <p:cNvSpPr/>
          <p:nvPr/>
        </p:nvSpPr>
        <p:spPr>
          <a:xfrm>
            <a:off x="-1270" y="293751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9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4" name="object 534"/>
          <p:cNvSpPr/>
          <p:nvPr/>
        </p:nvSpPr>
        <p:spPr>
          <a:xfrm>
            <a:off x="228600" y="2955289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09"/>
                </a:moveTo>
                <a:lnTo>
                  <a:pt x="306070" y="16509"/>
                </a:lnTo>
                <a:lnTo>
                  <a:pt x="3060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8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5" name="object 535"/>
          <p:cNvSpPr/>
          <p:nvPr/>
        </p:nvSpPr>
        <p:spPr>
          <a:xfrm>
            <a:off x="-1270" y="295528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8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6" name="object 536"/>
          <p:cNvSpPr/>
          <p:nvPr/>
        </p:nvSpPr>
        <p:spPr>
          <a:xfrm>
            <a:off x="228600" y="2971800"/>
            <a:ext cx="306070" cy="17780"/>
          </a:xfrm>
          <a:custGeom>
            <a:avLst/>
            <a:gdLst/>
            <a:ahLst/>
            <a:cxnLst/>
            <a:rect l="l" t="t" r="r" b="b"/>
            <a:pathLst>
              <a:path w="306070" h="17780">
                <a:moveTo>
                  <a:pt x="0" y="17779"/>
                </a:moveTo>
                <a:lnTo>
                  <a:pt x="306070" y="17779"/>
                </a:lnTo>
                <a:lnTo>
                  <a:pt x="3060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8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7" name="object 537"/>
          <p:cNvSpPr/>
          <p:nvPr/>
        </p:nvSpPr>
        <p:spPr>
          <a:xfrm>
            <a:off x="-1270" y="297180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8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8" name="object 538"/>
          <p:cNvSpPr/>
          <p:nvPr/>
        </p:nvSpPr>
        <p:spPr>
          <a:xfrm>
            <a:off x="228600" y="2989579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09"/>
                </a:moveTo>
                <a:lnTo>
                  <a:pt x="306070" y="16509"/>
                </a:lnTo>
                <a:lnTo>
                  <a:pt x="3060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84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9" name="object 539"/>
          <p:cNvSpPr/>
          <p:nvPr/>
        </p:nvSpPr>
        <p:spPr>
          <a:xfrm>
            <a:off x="-1270" y="298957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84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0" name="object 540"/>
          <p:cNvSpPr/>
          <p:nvPr/>
        </p:nvSpPr>
        <p:spPr>
          <a:xfrm>
            <a:off x="228600" y="3006089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09"/>
                </a:moveTo>
                <a:lnTo>
                  <a:pt x="306070" y="16509"/>
                </a:lnTo>
                <a:lnTo>
                  <a:pt x="3060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74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1" name="object 541"/>
          <p:cNvSpPr/>
          <p:nvPr/>
        </p:nvSpPr>
        <p:spPr>
          <a:xfrm>
            <a:off x="-1270" y="300608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74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2" name="object 542"/>
          <p:cNvSpPr/>
          <p:nvPr/>
        </p:nvSpPr>
        <p:spPr>
          <a:xfrm>
            <a:off x="228600" y="3022600"/>
            <a:ext cx="306070" cy="17780"/>
          </a:xfrm>
          <a:custGeom>
            <a:avLst/>
            <a:gdLst/>
            <a:ahLst/>
            <a:cxnLst/>
            <a:rect l="l" t="t" r="r" b="b"/>
            <a:pathLst>
              <a:path w="306070" h="17780">
                <a:moveTo>
                  <a:pt x="0" y="17779"/>
                </a:moveTo>
                <a:lnTo>
                  <a:pt x="306070" y="17779"/>
                </a:lnTo>
                <a:lnTo>
                  <a:pt x="3060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7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3" name="object 543"/>
          <p:cNvSpPr/>
          <p:nvPr/>
        </p:nvSpPr>
        <p:spPr>
          <a:xfrm>
            <a:off x="-1270" y="302260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7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4" name="object 544"/>
          <p:cNvSpPr/>
          <p:nvPr/>
        </p:nvSpPr>
        <p:spPr>
          <a:xfrm>
            <a:off x="-1270" y="3040379"/>
            <a:ext cx="535940" cy="16510"/>
          </a:xfrm>
          <a:custGeom>
            <a:avLst/>
            <a:gdLst/>
            <a:ahLst/>
            <a:cxnLst/>
            <a:rect l="l" t="t" r="r" b="b"/>
            <a:pathLst>
              <a:path w="535940" h="16510">
                <a:moveTo>
                  <a:pt x="0" y="16509"/>
                </a:moveTo>
                <a:lnTo>
                  <a:pt x="535940" y="16509"/>
                </a:lnTo>
                <a:lnTo>
                  <a:pt x="53594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7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5" name="object 545"/>
          <p:cNvSpPr/>
          <p:nvPr/>
        </p:nvSpPr>
        <p:spPr>
          <a:xfrm>
            <a:off x="-1270" y="3056889"/>
            <a:ext cx="535940" cy="17780"/>
          </a:xfrm>
          <a:custGeom>
            <a:avLst/>
            <a:gdLst/>
            <a:ahLst/>
            <a:cxnLst/>
            <a:rect l="l" t="t" r="r" b="b"/>
            <a:pathLst>
              <a:path w="535940" h="17780">
                <a:moveTo>
                  <a:pt x="0" y="17780"/>
                </a:moveTo>
                <a:lnTo>
                  <a:pt x="535940" y="17780"/>
                </a:lnTo>
                <a:lnTo>
                  <a:pt x="53594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416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6" name="object 546"/>
          <p:cNvSpPr/>
          <p:nvPr/>
        </p:nvSpPr>
        <p:spPr>
          <a:xfrm>
            <a:off x="-1270" y="3074670"/>
            <a:ext cx="535940" cy="16510"/>
          </a:xfrm>
          <a:custGeom>
            <a:avLst/>
            <a:gdLst/>
            <a:ahLst/>
            <a:cxnLst/>
            <a:rect l="l" t="t" r="r" b="b"/>
            <a:pathLst>
              <a:path w="535940" h="16510">
                <a:moveTo>
                  <a:pt x="0" y="16509"/>
                </a:moveTo>
                <a:lnTo>
                  <a:pt x="535940" y="16509"/>
                </a:lnTo>
                <a:lnTo>
                  <a:pt x="53594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6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7" name="object 547"/>
          <p:cNvSpPr/>
          <p:nvPr/>
        </p:nvSpPr>
        <p:spPr>
          <a:xfrm>
            <a:off x="-1270" y="3091179"/>
            <a:ext cx="535940" cy="16510"/>
          </a:xfrm>
          <a:custGeom>
            <a:avLst/>
            <a:gdLst/>
            <a:ahLst/>
            <a:cxnLst/>
            <a:rect l="l" t="t" r="r" b="b"/>
            <a:pathLst>
              <a:path w="535940" h="16510">
                <a:moveTo>
                  <a:pt x="0" y="16509"/>
                </a:moveTo>
                <a:lnTo>
                  <a:pt x="535940" y="16509"/>
                </a:lnTo>
                <a:lnTo>
                  <a:pt x="53594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6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8" name="object 548"/>
          <p:cNvSpPr/>
          <p:nvPr/>
        </p:nvSpPr>
        <p:spPr>
          <a:xfrm>
            <a:off x="-1270" y="3107689"/>
            <a:ext cx="535940" cy="17780"/>
          </a:xfrm>
          <a:custGeom>
            <a:avLst/>
            <a:gdLst/>
            <a:ahLst/>
            <a:cxnLst/>
            <a:rect l="l" t="t" r="r" b="b"/>
            <a:pathLst>
              <a:path w="535940" h="17780">
                <a:moveTo>
                  <a:pt x="0" y="17780"/>
                </a:moveTo>
                <a:lnTo>
                  <a:pt x="535940" y="17780"/>
                </a:lnTo>
                <a:lnTo>
                  <a:pt x="53594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416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9" name="object 549"/>
          <p:cNvSpPr/>
          <p:nvPr/>
        </p:nvSpPr>
        <p:spPr>
          <a:xfrm>
            <a:off x="228600" y="3125470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09"/>
                </a:moveTo>
                <a:lnTo>
                  <a:pt x="306070" y="16509"/>
                </a:lnTo>
                <a:lnTo>
                  <a:pt x="3060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5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0" name="object 550"/>
          <p:cNvSpPr/>
          <p:nvPr/>
        </p:nvSpPr>
        <p:spPr>
          <a:xfrm>
            <a:off x="-1270" y="312547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5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1" name="object 551"/>
          <p:cNvSpPr/>
          <p:nvPr/>
        </p:nvSpPr>
        <p:spPr>
          <a:xfrm>
            <a:off x="228600" y="3141979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09"/>
                </a:moveTo>
                <a:lnTo>
                  <a:pt x="306070" y="16509"/>
                </a:lnTo>
                <a:lnTo>
                  <a:pt x="3060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5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2" name="object 552"/>
          <p:cNvSpPr/>
          <p:nvPr/>
        </p:nvSpPr>
        <p:spPr>
          <a:xfrm>
            <a:off x="-1270" y="314197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5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3" name="object 553"/>
          <p:cNvSpPr/>
          <p:nvPr/>
        </p:nvSpPr>
        <p:spPr>
          <a:xfrm>
            <a:off x="228600" y="3158489"/>
            <a:ext cx="306070" cy="17780"/>
          </a:xfrm>
          <a:custGeom>
            <a:avLst/>
            <a:gdLst/>
            <a:ahLst/>
            <a:cxnLst/>
            <a:rect l="l" t="t" r="r" b="b"/>
            <a:pathLst>
              <a:path w="306070" h="17780">
                <a:moveTo>
                  <a:pt x="0" y="17780"/>
                </a:moveTo>
                <a:lnTo>
                  <a:pt x="306070" y="17780"/>
                </a:lnTo>
                <a:lnTo>
                  <a:pt x="3060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415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4" name="object 554"/>
          <p:cNvSpPr/>
          <p:nvPr/>
        </p:nvSpPr>
        <p:spPr>
          <a:xfrm>
            <a:off x="-1270" y="315848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415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5" name="object 555"/>
          <p:cNvSpPr/>
          <p:nvPr/>
        </p:nvSpPr>
        <p:spPr>
          <a:xfrm>
            <a:off x="228600" y="3176270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09"/>
                </a:moveTo>
                <a:lnTo>
                  <a:pt x="306070" y="16509"/>
                </a:lnTo>
                <a:lnTo>
                  <a:pt x="3060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4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6" name="object 556"/>
          <p:cNvSpPr/>
          <p:nvPr/>
        </p:nvSpPr>
        <p:spPr>
          <a:xfrm>
            <a:off x="-1270" y="317627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4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7" name="object 557"/>
          <p:cNvSpPr/>
          <p:nvPr/>
        </p:nvSpPr>
        <p:spPr>
          <a:xfrm>
            <a:off x="228600" y="3192779"/>
            <a:ext cx="306070" cy="17780"/>
          </a:xfrm>
          <a:custGeom>
            <a:avLst/>
            <a:gdLst/>
            <a:ahLst/>
            <a:cxnLst/>
            <a:rect l="l" t="t" r="r" b="b"/>
            <a:pathLst>
              <a:path w="306070" h="17780">
                <a:moveTo>
                  <a:pt x="0" y="17780"/>
                </a:moveTo>
                <a:lnTo>
                  <a:pt x="306070" y="17780"/>
                </a:lnTo>
                <a:lnTo>
                  <a:pt x="3060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414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8" name="object 558"/>
          <p:cNvSpPr/>
          <p:nvPr/>
        </p:nvSpPr>
        <p:spPr>
          <a:xfrm>
            <a:off x="-1270" y="319277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414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9" name="object 559"/>
          <p:cNvSpPr/>
          <p:nvPr/>
        </p:nvSpPr>
        <p:spPr>
          <a:xfrm>
            <a:off x="228600" y="3210560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09"/>
                </a:moveTo>
                <a:lnTo>
                  <a:pt x="306070" y="16509"/>
                </a:lnTo>
                <a:lnTo>
                  <a:pt x="3060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43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0" name="object 560"/>
          <p:cNvSpPr/>
          <p:nvPr/>
        </p:nvSpPr>
        <p:spPr>
          <a:xfrm>
            <a:off x="-1270" y="321056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43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1" name="object 561"/>
          <p:cNvSpPr/>
          <p:nvPr/>
        </p:nvSpPr>
        <p:spPr>
          <a:xfrm>
            <a:off x="228600" y="3227070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09"/>
                </a:moveTo>
                <a:lnTo>
                  <a:pt x="306070" y="16509"/>
                </a:lnTo>
                <a:lnTo>
                  <a:pt x="3060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3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2" name="object 562"/>
          <p:cNvSpPr/>
          <p:nvPr/>
        </p:nvSpPr>
        <p:spPr>
          <a:xfrm>
            <a:off x="-1270" y="322707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3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3" name="object 563"/>
          <p:cNvSpPr/>
          <p:nvPr/>
        </p:nvSpPr>
        <p:spPr>
          <a:xfrm>
            <a:off x="228600" y="3243579"/>
            <a:ext cx="306070" cy="17780"/>
          </a:xfrm>
          <a:custGeom>
            <a:avLst/>
            <a:gdLst/>
            <a:ahLst/>
            <a:cxnLst/>
            <a:rect l="l" t="t" r="r" b="b"/>
            <a:pathLst>
              <a:path w="306070" h="17779">
                <a:moveTo>
                  <a:pt x="0" y="17780"/>
                </a:moveTo>
                <a:lnTo>
                  <a:pt x="306070" y="17780"/>
                </a:lnTo>
                <a:lnTo>
                  <a:pt x="3060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313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4" name="object 564"/>
          <p:cNvSpPr/>
          <p:nvPr/>
        </p:nvSpPr>
        <p:spPr>
          <a:xfrm>
            <a:off x="-1270" y="324357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313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5" name="object 565"/>
          <p:cNvSpPr/>
          <p:nvPr/>
        </p:nvSpPr>
        <p:spPr>
          <a:xfrm>
            <a:off x="-1270" y="3261359"/>
            <a:ext cx="535940" cy="16510"/>
          </a:xfrm>
          <a:custGeom>
            <a:avLst/>
            <a:gdLst/>
            <a:ahLst/>
            <a:cxnLst/>
            <a:rect l="l" t="t" r="r" b="b"/>
            <a:pathLst>
              <a:path w="535940" h="16510">
                <a:moveTo>
                  <a:pt x="0" y="16509"/>
                </a:moveTo>
                <a:lnTo>
                  <a:pt x="535940" y="16509"/>
                </a:lnTo>
                <a:lnTo>
                  <a:pt x="53594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3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6" name="object 566"/>
          <p:cNvSpPr/>
          <p:nvPr/>
        </p:nvSpPr>
        <p:spPr>
          <a:xfrm>
            <a:off x="-1270" y="3277870"/>
            <a:ext cx="535940" cy="17780"/>
          </a:xfrm>
          <a:custGeom>
            <a:avLst/>
            <a:gdLst/>
            <a:ahLst/>
            <a:cxnLst/>
            <a:rect l="l" t="t" r="r" b="b"/>
            <a:pathLst>
              <a:path w="535940" h="17779">
                <a:moveTo>
                  <a:pt x="0" y="17779"/>
                </a:moveTo>
                <a:lnTo>
                  <a:pt x="535940" y="17779"/>
                </a:lnTo>
                <a:lnTo>
                  <a:pt x="53594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3123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7" name="object 567"/>
          <p:cNvSpPr/>
          <p:nvPr/>
        </p:nvSpPr>
        <p:spPr>
          <a:xfrm>
            <a:off x="-1270" y="3295650"/>
            <a:ext cx="535940" cy="16510"/>
          </a:xfrm>
          <a:custGeom>
            <a:avLst/>
            <a:gdLst/>
            <a:ahLst/>
            <a:cxnLst/>
            <a:rect l="l" t="t" r="r" b="b"/>
            <a:pathLst>
              <a:path w="535940" h="16510">
                <a:moveTo>
                  <a:pt x="0" y="16509"/>
                </a:moveTo>
                <a:lnTo>
                  <a:pt x="535940" y="16509"/>
                </a:lnTo>
                <a:lnTo>
                  <a:pt x="53594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2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8" name="object 568"/>
          <p:cNvSpPr/>
          <p:nvPr/>
        </p:nvSpPr>
        <p:spPr>
          <a:xfrm>
            <a:off x="-1270" y="3312159"/>
            <a:ext cx="535940" cy="16510"/>
          </a:xfrm>
          <a:custGeom>
            <a:avLst/>
            <a:gdLst/>
            <a:ahLst/>
            <a:cxnLst/>
            <a:rect l="l" t="t" r="r" b="b"/>
            <a:pathLst>
              <a:path w="535940" h="16510">
                <a:moveTo>
                  <a:pt x="0" y="16509"/>
                </a:moveTo>
                <a:lnTo>
                  <a:pt x="535940" y="16509"/>
                </a:lnTo>
                <a:lnTo>
                  <a:pt x="53594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2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9" name="object 569"/>
          <p:cNvSpPr/>
          <p:nvPr/>
        </p:nvSpPr>
        <p:spPr>
          <a:xfrm>
            <a:off x="-1270" y="3328670"/>
            <a:ext cx="535940" cy="17780"/>
          </a:xfrm>
          <a:custGeom>
            <a:avLst/>
            <a:gdLst/>
            <a:ahLst/>
            <a:cxnLst/>
            <a:rect l="l" t="t" r="r" b="b"/>
            <a:pathLst>
              <a:path w="535940" h="17779">
                <a:moveTo>
                  <a:pt x="0" y="17779"/>
                </a:moveTo>
                <a:lnTo>
                  <a:pt x="535940" y="17779"/>
                </a:lnTo>
                <a:lnTo>
                  <a:pt x="53594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312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0" name="object 570"/>
          <p:cNvSpPr/>
          <p:nvPr/>
        </p:nvSpPr>
        <p:spPr>
          <a:xfrm>
            <a:off x="-1270" y="3346450"/>
            <a:ext cx="535940" cy="16510"/>
          </a:xfrm>
          <a:custGeom>
            <a:avLst/>
            <a:gdLst/>
            <a:ahLst/>
            <a:cxnLst/>
            <a:rect l="l" t="t" r="r" b="b"/>
            <a:pathLst>
              <a:path w="535940" h="16510">
                <a:moveTo>
                  <a:pt x="0" y="16509"/>
                </a:moveTo>
                <a:lnTo>
                  <a:pt x="535940" y="16509"/>
                </a:lnTo>
                <a:lnTo>
                  <a:pt x="53594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1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1" name="object 571"/>
          <p:cNvSpPr/>
          <p:nvPr/>
        </p:nvSpPr>
        <p:spPr>
          <a:xfrm>
            <a:off x="228600" y="3362959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09"/>
                </a:moveTo>
                <a:lnTo>
                  <a:pt x="306070" y="16509"/>
                </a:lnTo>
                <a:lnTo>
                  <a:pt x="3060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13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2" name="object 572"/>
          <p:cNvSpPr/>
          <p:nvPr/>
        </p:nvSpPr>
        <p:spPr>
          <a:xfrm>
            <a:off x="-1270" y="336295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13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3" name="object 573"/>
          <p:cNvSpPr/>
          <p:nvPr/>
        </p:nvSpPr>
        <p:spPr>
          <a:xfrm>
            <a:off x="228600" y="3379470"/>
            <a:ext cx="306070" cy="17780"/>
          </a:xfrm>
          <a:custGeom>
            <a:avLst/>
            <a:gdLst/>
            <a:ahLst/>
            <a:cxnLst/>
            <a:rect l="l" t="t" r="r" b="b"/>
            <a:pathLst>
              <a:path w="306070" h="17779">
                <a:moveTo>
                  <a:pt x="0" y="17779"/>
                </a:moveTo>
                <a:lnTo>
                  <a:pt x="306070" y="17779"/>
                </a:lnTo>
                <a:lnTo>
                  <a:pt x="3060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311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4" name="object 574"/>
          <p:cNvSpPr/>
          <p:nvPr/>
        </p:nvSpPr>
        <p:spPr>
          <a:xfrm>
            <a:off x="-1270" y="337947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311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5" name="object 575"/>
          <p:cNvSpPr/>
          <p:nvPr/>
        </p:nvSpPr>
        <p:spPr>
          <a:xfrm>
            <a:off x="228600" y="3397250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09"/>
                </a:moveTo>
                <a:lnTo>
                  <a:pt x="306070" y="16509"/>
                </a:lnTo>
                <a:lnTo>
                  <a:pt x="3060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03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6" name="object 576"/>
          <p:cNvSpPr/>
          <p:nvPr/>
        </p:nvSpPr>
        <p:spPr>
          <a:xfrm>
            <a:off x="-1270" y="339725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03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7" name="object 577"/>
          <p:cNvSpPr/>
          <p:nvPr/>
        </p:nvSpPr>
        <p:spPr>
          <a:xfrm>
            <a:off x="228600" y="3413759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09"/>
                </a:moveTo>
                <a:lnTo>
                  <a:pt x="306070" y="16509"/>
                </a:lnTo>
                <a:lnTo>
                  <a:pt x="3060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8" name="object 578"/>
          <p:cNvSpPr/>
          <p:nvPr/>
        </p:nvSpPr>
        <p:spPr>
          <a:xfrm>
            <a:off x="-1270" y="341375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9" name="object 579"/>
          <p:cNvSpPr/>
          <p:nvPr/>
        </p:nvSpPr>
        <p:spPr>
          <a:xfrm>
            <a:off x="228600" y="3430270"/>
            <a:ext cx="306070" cy="17780"/>
          </a:xfrm>
          <a:custGeom>
            <a:avLst/>
            <a:gdLst/>
            <a:ahLst/>
            <a:cxnLst/>
            <a:rect l="l" t="t" r="r" b="b"/>
            <a:pathLst>
              <a:path w="306070" h="17779">
                <a:moveTo>
                  <a:pt x="0" y="17779"/>
                </a:moveTo>
                <a:lnTo>
                  <a:pt x="306070" y="17779"/>
                </a:lnTo>
                <a:lnTo>
                  <a:pt x="3060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20F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0" name="object 580"/>
          <p:cNvSpPr/>
          <p:nvPr/>
        </p:nvSpPr>
        <p:spPr>
          <a:xfrm>
            <a:off x="-1270" y="343027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20F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1" name="object 581"/>
          <p:cNvSpPr/>
          <p:nvPr/>
        </p:nvSpPr>
        <p:spPr>
          <a:xfrm>
            <a:off x="228600" y="3448050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09"/>
                </a:moveTo>
                <a:lnTo>
                  <a:pt x="306070" y="16509"/>
                </a:lnTo>
                <a:lnTo>
                  <a:pt x="3060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20F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2" name="object 582"/>
          <p:cNvSpPr/>
          <p:nvPr/>
        </p:nvSpPr>
        <p:spPr>
          <a:xfrm>
            <a:off x="-1270" y="344805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20F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3" name="object 583"/>
          <p:cNvSpPr/>
          <p:nvPr/>
        </p:nvSpPr>
        <p:spPr>
          <a:xfrm>
            <a:off x="228600" y="3464559"/>
            <a:ext cx="306070" cy="17780"/>
          </a:xfrm>
          <a:custGeom>
            <a:avLst/>
            <a:gdLst/>
            <a:ahLst/>
            <a:cxnLst/>
            <a:rect l="l" t="t" r="r" b="b"/>
            <a:pathLst>
              <a:path w="306070" h="17779">
                <a:moveTo>
                  <a:pt x="0" y="17779"/>
                </a:moveTo>
                <a:lnTo>
                  <a:pt x="306070" y="17779"/>
                </a:lnTo>
                <a:lnTo>
                  <a:pt x="3060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20F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4" name="object 584"/>
          <p:cNvSpPr/>
          <p:nvPr/>
        </p:nvSpPr>
        <p:spPr>
          <a:xfrm>
            <a:off x="-1270" y="346455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20F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5" name="object 585"/>
          <p:cNvSpPr/>
          <p:nvPr/>
        </p:nvSpPr>
        <p:spPr>
          <a:xfrm>
            <a:off x="228600" y="3482340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09"/>
                </a:moveTo>
                <a:lnTo>
                  <a:pt x="306070" y="16509"/>
                </a:lnTo>
                <a:lnTo>
                  <a:pt x="3060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2103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6" name="object 586"/>
          <p:cNvSpPr/>
          <p:nvPr/>
        </p:nvSpPr>
        <p:spPr>
          <a:xfrm>
            <a:off x="-1270" y="348234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2103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7" name="object 587"/>
          <p:cNvSpPr/>
          <p:nvPr/>
        </p:nvSpPr>
        <p:spPr>
          <a:xfrm>
            <a:off x="-1270" y="3498850"/>
            <a:ext cx="535940" cy="16510"/>
          </a:xfrm>
          <a:custGeom>
            <a:avLst/>
            <a:gdLst/>
            <a:ahLst/>
            <a:cxnLst/>
            <a:rect l="l" t="t" r="r" b="b"/>
            <a:pathLst>
              <a:path w="535940" h="16510">
                <a:moveTo>
                  <a:pt x="0" y="16509"/>
                </a:moveTo>
                <a:lnTo>
                  <a:pt x="535940" y="16509"/>
                </a:lnTo>
                <a:lnTo>
                  <a:pt x="53594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210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8" name="object 588"/>
          <p:cNvSpPr/>
          <p:nvPr/>
        </p:nvSpPr>
        <p:spPr>
          <a:xfrm>
            <a:off x="-1270" y="3515359"/>
            <a:ext cx="535940" cy="17780"/>
          </a:xfrm>
          <a:custGeom>
            <a:avLst/>
            <a:gdLst/>
            <a:ahLst/>
            <a:cxnLst/>
            <a:rect l="l" t="t" r="r" b="b"/>
            <a:pathLst>
              <a:path w="535940" h="17779">
                <a:moveTo>
                  <a:pt x="0" y="17779"/>
                </a:moveTo>
                <a:lnTo>
                  <a:pt x="535940" y="17779"/>
                </a:lnTo>
                <a:lnTo>
                  <a:pt x="53594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2103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9" name="object 589"/>
          <p:cNvSpPr/>
          <p:nvPr/>
        </p:nvSpPr>
        <p:spPr>
          <a:xfrm>
            <a:off x="-1270" y="3533140"/>
            <a:ext cx="535940" cy="16510"/>
          </a:xfrm>
          <a:custGeom>
            <a:avLst/>
            <a:gdLst/>
            <a:ahLst/>
            <a:cxnLst/>
            <a:rect l="l" t="t" r="r" b="b"/>
            <a:pathLst>
              <a:path w="535940" h="16510">
                <a:moveTo>
                  <a:pt x="0" y="16509"/>
                </a:moveTo>
                <a:lnTo>
                  <a:pt x="535940" y="16509"/>
                </a:lnTo>
                <a:lnTo>
                  <a:pt x="53594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211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0" name="object 590"/>
          <p:cNvSpPr/>
          <p:nvPr/>
        </p:nvSpPr>
        <p:spPr>
          <a:xfrm>
            <a:off x="-1270" y="3549650"/>
            <a:ext cx="535940" cy="17780"/>
          </a:xfrm>
          <a:custGeom>
            <a:avLst/>
            <a:gdLst/>
            <a:ahLst/>
            <a:cxnLst/>
            <a:rect l="l" t="t" r="r" b="b"/>
            <a:pathLst>
              <a:path w="535940" h="17779">
                <a:moveTo>
                  <a:pt x="0" y="17779"/>
                </a:moveTo>
                <a:lnTo>
                  <a:pt x="535940" y="17779"/>
                </a:lnTo>
                <a:lnTo>
                  <a:pt x="53594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211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1" name="object 591"/>
          <p:cNvSpPr/>
          <p:nvPr/>
        </p:nvSpPr>
        <p:spPr>
          <a:xfrm>
            <a:off x="-1270" y="3567429"/>
            <a:ext cx="535940" cy="16510"/>
          </a:xfrm>
          <a:custGeom>
            <a:avLst/>
            <a:gdLst/>
            <a:ahLst/>
            <a:cxnLst/>
            <a:rect l="l" t="t" r="r" b="b"/>
            <a:pathLst>
              <a:path w="535940" h="16510">
                <a:moveTo>
                  <a:pt x="0" y="16509"/>
                </a:moveTo>
                <a:lnTo>
                  <a:pt x="535940" y="16509"/>
                </a:lnTo>
                <a:lnTo>
                  <a:pt x="53594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211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2" name="object 592"/>
          <p:cNvSpPr/>
          <p:nvPr/>
        </p:nvSpPr>
        <p:spPr>
          <a:xfrm>
            <a:off x="228600" y="3583940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09"/>
                </a:moveTo>
                <a:lnTo>
                  <a:pt x="306070" y="16509"/>
                </a:lnTo>
                <a:lnTo>
                  <a:pt x="3060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212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3" name="object 593"/>
          <p:cNvSpPr/>
          <p:nvPr/>
        </p:nvSpPr>
        <p:spPr>
          <a:xfrm>
            <a:off x="-1270" y="358394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212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4" name="object 594"/>
          <p:cNvSpPr/>
          <p:nvPr/>
        </p:nvSpPr>
        <p:spPr>
          <a:xfrm>
            <a:off x="228600" y="3600450"/>
            <a:ext cx="306070" cy="17780"/>
          </a:xfrm>
          <a:custGeom>
            <a:avLst/>
            <a:gdLst/>
            <a:ahLst/>
            <a:cxnLst/>
            <a:rect l="l" t="t" r="r" b="b"/>
            <a:pathLst>
              <a:path w="306070" h="17779">
                <a:moveTo>
                  <a:pt x="0" y="17779"/>
                </a:moveTo>
                <a:lnTo>
                  <a:pt x="306070" y="17779"/>
                </a:lnTo>
                <a:lnTo>
                  <a:pt x="3060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2123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5" name="object 595"/>
          <p:cNvSpPr/>
          <p:nvPr/>
        </p:nvSpPr>
        <p:spPr>
          <a:xfrm>
            <a:off x="-1270" y="360045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2123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6" name="object 596"/>
          <p:cNvSpPr/>
          <p:nvPr/>
        </p:nvSpPr>
        <p:spPr>
          <a:xfrm>
            <a:off x="228600" y="3618229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09"/>
                </a:moveTo>
                <a:lnTo>
                  <a:pt x="306070" y="16509"/>
                </a:lnTo>
                <a:lnTo>
                  <a:pt x="3060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212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7" name="object 597"/>
          <p:cNvSpPr/>
          <p:nvPr/>
        </p:nvSpPr>
        <p:spPr>
          <a:xfrm>
            <a:off x="-1270" y="361822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212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8" name="object 598"/>
          <p:cNvSpPr/>
          <p:nvPr/>
        </p:nvSpPr>
        <p:spPr>
          <a:xfrm>
            <a:off x="228600" y="3634740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10"/>
                </a:moveTo>
                <a:lnTo>
                  <a:pt x="306070" y="16510"/>
                </a:lnTo>
                <a:lnTo>
                  <a:pt x="3060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213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9" name="object 599"/>
          <p:cNvSpPr/>
          <p:nvPr/>
        </p:nvSpPr>
        <p:spPr>
          <a:xfrm>
            <a:off x="-1270" y="363474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213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0" name="object 600"/>
          <p:cNvSpPr/>
          <p:nvPr/>
        </p:nvSpPr>
        <p:spPr>
          <a:xfrm>
            <a:off x="228600" y="3651250"/>
            <a:ext cx="306070" cy="17780"/>
          </a:xfrm>
          <a:custGeom>
            <a:avLst/>
            <a:gdLst/>
            <a:ahLst/>
            <a:cxnLst/>
            <a:rect l="l" t="t" r="r" b="b"/>
            <a:pathLst>
              <a:path w="306070" h="17779">
                <a:moveTo>
                  <a:pt x="0" y="17779"/>
                </a:moveTo>
                <a:lnTo>
                  <a:pt x="306070" y="17779"/>
                </a:lnTo>
                <a:lnTo>
                  <a:pt x="3060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213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1" name="object 601"/>
          <p:cNvSpPr/>
          <p:nvPr/>
        </p:nvSpPr>
        <p:spPr>
          <a:xfrm>
            <a:off x="-1270" y="365125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213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2" name="object 602"/>
          <p:cNvSpPr/>
          <p:nvPr/>
        </p:nvSpPr>
        <p:spPr>
          <a:xfrm>
            <a:off x="228600" y="3669029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09"/>
                </a:moveTo>
                <a:lnTo>
                  <a:pt x="306070" y="16509"/>
                </a:lnTo>
                <a:lnTo>
                  <a:pt x="3060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33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3" name="object 603"/>
          <p:cNvSpPr/>
          <p:nvPr/>
        </p:nvSpPr>
        <p:spPr>
          <a:xfrm>
            <a:off x="-1270" y="366902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33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4" name="object 604"/>
          <p:cNvSpPr/>
          <p:nvPr/>
        </p:nvSpPr>
        <p:spPr>
          <a:xfrm>
            <a:off x="228600" y="3685540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10"/>
                </a:moveTo>
                <a:lnTo>
                  <a:pt x="306070" y="16510"/>
                </a:lnTo>
                <a:lnTo>
                  <a:pt x="3060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313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5" name="object 605"/>
          <p:cNvSpPr/>
          <p:nvPr/>
        </p:nvSpPr>
        <p:spPr>
          <a:xfrm>
            <a:off x="-1270" y="368554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313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6" name="object 606"/>
          <p:cNvSpPr/>
          <p:nvPr/>
        </p:nvSpPr>
        <p:spPr>
          <a:xfrm>
            <a:off x="228600" y="3702050"/>
            <a:ext cx="306070" cy="17780"/>
          </a:xfrm>
          <a:custGeom>
            <a:avLst/>
            <a:gdLst/>
            <a:ahLst/>
            <a:cxnLst/>
            <a:rect l="l" t="t" r="r" b="b"/>
            <a:pathLst>
              <a:path w="306070" h="17779">
                <a:moveTo>
                  <a:pt x="0" y="17779"/>
                </a:moveTo>
                <a:lnTo>
                  <a:pt x="306070" y="17779"/>
                </a:lnTo>
                <a:lnTo>
                  <a:pt x="3060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314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7" name="object 607"/>
          <p:cNvSpPr/>
          <p:nvPr/>
        </p:nvSpPr>
        <p:spPr>
          <a:xfrm>
            <a:off x="-1270" y="370205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314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8" name="object 608"/>
          <p:cNvSpPr/>
          <p:nvPr/>
        </p:nvSpPr>
        <p:spPr>
          <a:xfrm>
            <a:off x="-1270" y="3719829"/>
            <a:ext cx="535940" cy="16510"/>
          </a:xfrm>
          <a:custGeom>
            <a:avLst/>
            <a:gdLst/>
            <a:ahLst/>
            <a:cxnLst/>
            <a:rect l="l" t="t" r="r" b="b"/>
            <a:pathLst>
              <a:path w="535940" h="16510">
                <a:moveTo>
                  <a:pt x="0" y="16509"/>
                </a:moveTo>
                <a:lnTo>
                  <a:pt x="535940" y="16509"/>
                </a:lnTo>
                <a:lnTo>
                  <a:pt x="53594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4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9" name="object 609"/>
          <p:cNvSpPr/>
          <p:nvPr/>
        </p:nvSpPr>
        <p:spPr>
          <a:xfrm>
            <a:off x="-1270" y="3736340"/>
            <a:ext cx="535940" cy="17780"/>
          </a:xfrm>
          <a:custGeom>
            <a:avLst/>
            <a:gdLst/>
            <a:ahLst/>
            <a:cxnLst/>
            <a:rect l="l" t="t" r="r" b="b"/>
            <a:pathLst>
              <a:path w="535940" h="17779">
                <a:moveTo>
                  <a:pt x="0" y="17779"/>
                </a:moveTo>
                <a:lnTo>
                  <a:pt x="535940" y="17779"/>
                </a:lnTo>
                <a:lnTo>
                  <a:pt x="53594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314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0" name="object 610"/>
          <p:cNvSpPr/>
          <p:nvPr/>
        </p:nvSpPr>
        <p:spPr>
          <a:xfrm>
            <a:off x="-1270" y="3754120"/>
            <a:ext cx="535940" cy="16510"/>
          </a:xfrm>
          <a:custGeom>
            <a:avLst/>
            <a:gdLst/>
            <a:ahLst/>
            <a:cxnLst/>
            <a:rect l="l" t="t" r="r" b="b"/>
            <a:pathLst>
              <a:path w="535940" h="16510">
                <a:moveTo>
                  <a:pt x="0" y="16509"/>
                </a:moveTo>
                <a:lnTo>
                  <a:pt x="535940" y="16509"/>
                </a:lnTo>
                <a:lnTo>
                  <a:pt x="53594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5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1" name="object 611"/>
          <p:cNvSpPr/>
          <p:nvPr/>
        </p:nvSpPr>
        <p:spPr>
          <a:xfrm>
            <a:off x="-1270" y="3770629"/>
            <a:ext cx="535940" cy="16510"/>
          </a:xfrm>
          <a:custGeom>
            <a:avLst/>
            <a:gdLst/>
            <a:ahLst/>
            <a:cxnLst/>
            <a:rect l="l" t="t" r="r" b="b"/>
            <a:pathLst>
              <a:path w="535940" h="16510">
                <a:moveTo>
                  <a:pt x="0" y="16509"/>
                </a:moveTo>
                <a:lnTo>
                  <a:pt x="535940" y="16509"/>
                </a:lnTo>
                <a:lnTo>
                  <a:pt x="53594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5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2" name="object 612"/>
          <p:cNvSpPr/>
          <p:nvPr/>
        </p:nvSpPr>
        <p:spPr>
          <a:xfrm>
            <a:off x="-1270" y="3787140"/>
            <a:ext cx="535940" cy="17780"/>
          </a:xfrm>
          <a:custGeom>
            <a:avLst/>
            <a:gdLst/>
            <a:ahLst/>
            <a:cxnLst/>
            <a:rect l="l" t="t" r="r" b="b"/>
            <a:pathLst>
              <a:path w="535940" h="17779">
                <a:moveTo>
                  <a:pt x="0" y="17779"/>
                </a:moveTo>
                <a:lnTo>
                  <a:pt x="535940" y="17779"/>
                </a:lnTo>
                <a:lnTo>
                  <a:pt x="53594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315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3" name="object 613"/>
          <p:cNvSpPr/>
          <p:nvPr/>
        </p:nvSpPr>
        <p:spPr>
          <a:xfrm>
            <a:off x="-1270" y="3804920"/>
            <a:ext cx="535940" cy="16510"/>
          </a:xfrm>
          <a:custGeom>
            <a:avLst/>
            <a:gdLst/>
            <a:ahLst/>
            <a:cxnLst/>
            <a:rect l="l" t="t" r="r" b="b"/>
            <a:pathLst>
              <a:path w="535940" h="16510">
                <a:moveTo>
                  <a:pt x="0" y="16509"/>
                </a:moveTo>
                <a:lnTo>
                  <a:pt x="535940" y="16509"/>
                </a:lnTo>
                <a:lnTo>
                  <a:pt x="53594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6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4" name="object 614"/>
          <p:cNvSpPr/>
          <p:nvPr/>
        </p:nvSpPr>
        <p:spPr>
          <a:xfrm>
            <a:off x="228600" y="3821429"/>
            <a:ext cx="306070" cy="17780"/>
          </a:xfrm>
          <a:custGeom>
            <a:avLst/>
            <a:gdLst/>
            <a:ahLst/>
            <a:cxnLst/>
            <a:rect l="l" t="t" r="r" b="b"/>
            <a:pathLst>
              <a:path w="306070" h="17779">
                <a:moveTo>
                  <a:pt x="0" y="17779"/>
                </a:moveTo>
                <a:lnTo>
                  <a:pt x="306070" y="17779"/>
                </a:lnTo>
                <a:lnTo>
                  <a:pt x="3060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316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5" name="object 615"/>
          <p:cNvSpPr/>
          <p:nvPr/>
        </p:nvSpPr>
        <p:spPr>
          <a:xfrm>
            <a:off x="-1270" y="382142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316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6" name="object 616"/>
          <p:cNvSpPr/>
          <p:nvPr/>
        </p:nvSpPr>
        <p:spPr>
          <a:xfrm>
            <a:off x="228600" y="3839209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09"/>
                </a:moveTo>
                <a:lnTo>
                  <a:pt x="306070" y="16509"/>
                </a:lnTo>
                <a:lnTo>
                  <a:pt x="3060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6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7" name="object 617"/>
          <p:cNvSpPr/>
          <p:nvPr/>
        </p:nvSpPr>
        <p:spPr>
          <a:xfrm>
            <a:off x="-1270" y="38392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6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8" name="object 618"/>
          <p:cNvSpPr/>
          <p:nvPr/>
        </p:nvSpPr>
        <p:spPr>
          <a:xfrm>
            <a:off x="228600" y="3855720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09"/>
                </a:moveTo>
                <a:lnTo>
                  <a:pt x="306070" y="16509"/>
                </a:lnTo>
                <a:lnTo>
                  <a:pt x="3060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7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9" name="object 619"/>
          <p:cNvSpPr/>
          <p:nvPr/>
        </p:nvSpPr>
        <p:spPr>
          <a:xfrm>
            <a:off x="-1270" y="385572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7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0" name="object 620"/>
          <p:cNvSpPr/>
          <p:nvPr/>
        </p:nvSpPr>
        <p:spPr>
          <a:xfrm>
            <a:off x="228600" y="3872229"/>
            <a:ext cx="306070" cy="17780"/>
          </a:xfrm>
          <a:custGeom>
            <a:avLst/>
            <a:gdLst/>
            <a:ahLst/>
            <a:cxnLst/>
            <a:rect l="l" t="t" r="r" b="b"/>
            <a:pathLst>
              <a:path w="306070" h="17779">
                <a:moveTo>
                  <a:pt x="0" y="17779"/>
                </a:moveTo>
                <a:lnTo>
                  <a:pt x="306070" y="17779"/>
                </a:lnTo>
                <a:lnTo>
                  <a:pt x="3060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3174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1" name="object 621"/>
          <p:cNvSpPr/>
          <p:nvPr/>
        </p:nvSpPr>
        <p:spPr>
          <a:xfrm>
            <a:off x="-1270" y="387222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3174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2" name="object 622"/>
          <p:cNvSpPr/>
          <p:nvPr/>
        </p:nvSpPr>
        <p:spPr>
          <a:xfrm>
            <a:off x="228600" y="3890009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09"/>
                </a:moveTo>
                <a:lnTo>
                  <a:pt x="306070" y="16509"/>
                </a:lnTo>
                <a:lnTo>
                  <a:pt x="3060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74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3" name="object 623"/>
          <p:cNvSpPr/>
          <p:nvPr/>
        </p:nvSpPr>
        <p:spPr>
          <a:xfrm>
            <a:off x="-1270" y="38900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74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4" name="object 624"/>
          <p:cNvSpPr/>
          <p:nvPr/>
        </p:nvSpPr>
        <p:spPr>
          <a:xfrm>
            <a:off x="228600" y="3906520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09"/>
                </a:moveTo>
                <a:lnTo>
                  <a:pt x="306070" y="16509"/>
                </a:lnTo>
                <a:lnTo>
                  <a:pt x="3060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8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5" name="object 625"/>
          <p:cNvSpPr/>
          <p:nvPr/>
        </p:nvSpPr>
        <p:spPr>
          <a:xfrm>
            <a:off x="-1270" y="390652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8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6" name="object 626"/>
          <p:cNvSpPr/>
          <p:nvPr/>
        </p:nvSpPr>
        <p:spPr>
          <a:xfrm>
            <a:off x="228600" y="3923029"/>
            <a:ext cx="306070" cy="17780"/>
          </a:xfrm>
          <a:custGeom>
            <a:avLst/>
            <a:gdLst/>
            <a:ahLst/>
            <a:cxnLst/>
            <a:rect l="l" t="t" r="r" b="b"/>
            <a:pathLst>
              <a:path w="306070" h="17779">
                <a:moveTo>
                  <a:pt x="0" y="17779"/>
                </a:moveTo>
                <a:lnTo>
                  <a:pt x="306070" y="17779"/>
                </a:lnTo>
                <a:lnTo>
                  <a:pt x="3060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8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7" name="object 627"/>
          <p:cNvSpPr/>
          <p:nvPr/>
        </p:nvSpPr>
        <p:spPr>
          <a:xfrm>
            <a:off x="-1270" y="392302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8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8" name="object 628"/>
          <p:cNvSpPr/>
          <p:nvPr/>
        </p:nvSpPr>
        <p:spPr>
          <a:xfrm>
            <a:off x="228600" y="3940809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09"/>
                </a:moveTo>
                <a:lnTo>
                  <a:pt x="306070" y="16509"/>
                </a:lnTo>
                <a:lnTo>
                  <a:pt x="3060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8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9" name="object 629"/>
          <p:cNvSpPr/>
          <p:nvPr/>
        </p:nvSpPr>
        <p:spPr>
          <a:xfrm>
            <a:off x="-1270" y="39408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8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0" name="object 630"/>
          <p:cNvSpPr/>
          <p:nvPr/>
        </p:nvSpPr>
        <p:spPr>
          <a:xfrm>
            <a:off x="-1270" y="3957320"/>
            <a:ext cx="535940" cy="16510"/>
          </a:xfrm>
          <a:custGeom>
            <a:avLst/>
            <a:gdLst/>
            <a:ahLst/>
            <a:cxnLst/>
            <a:rect l="l" t="t" r="r" b="b"/>
            <a:pathLst>
              <a:path w="535940" h="16510">
                <a:moveTo>
                  <a:pt x="0" y="16509"/>
                </a:moveTo>
                <a:lnTo>
                  <a:pt x="535940" y="16509"/>
                </a:lnTo>
                <a:lnTo>
                  <a:pt x="53594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8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1" name="object 631"/>
          <p:cNvSpPr/>
          <p:nvPr/>
        </p:nvSpPr>
        <p:spPr>
          <a:xfrm>
            <a:off x="-1270" y="3973829"/>
            <a:ext cx="535940" cy="17780"/>
          </a:xfrm>
          <a:custGeom>
            <a:avLst/>
            <a:gdLst/>
            <a:ahLst/>
            <a:cxnLst/>
            <a:rect l="l" t="t" r="r" b="b"/>
            <a:pathLst>
              <a:path w="535940" h="17779">
                <a:moveTo>
                  <a:pt x="0" y="17779"/>
                </a:moveTo>
                <a:lnTo>
                  <a:pt x="535940" y="17779"/>
                </a:lnTo>
                <a:lnTo>
                  <a:pt x="53594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95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2" name="object 632"/>
          <p:cNvSpPr/>
          <p:nvPr/>
        </p:nvSpPr>
        <p:spPr>
          <a:xfrm>
            <a:off x="-1270" y="3991609"/>
            <a:ext cx="535940" cy="16510"/>
          </a:xfrm>
          <a:custGeom>
            <a:avLst/>
            <a:gdLst/>
            <a:ahLst/>
            <a:cxnLst/>
            <a:rect l="l" t="t" r="r" b="b"/>
            <a:pathLst>
              <a:path w="535940" h="16510">
                <a:moveTo>
                  <a:pt x="0" y="16509"/>
                </a:moveTo>
                <a:lnTo>
                  <a:pt x="535940" y="16509"/>
                </a:lnTo>
                <a:lnTo>
                  <a:pt x="53594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9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3" name="object 633"/>
          <p:cNvSpPr/>
          <p:nvPr/>
        </p:nvSpPr>
        <p:spPr>
          <a:xfrm>
            <a:off x="-1270" y="4008120"/>
            <a:ext cx="535940" cy="17780"/>
          </a:xfrm>
          <a:custGeom>
            <a:avLst/>
            <a:gdLst/>
            <a:ahLst/>
            <a:cxnLst/>
            <a:rect l="l" t="t" r="r" b="b"/>
            <a:pathLst>
              <a:path w="535940" h="17779">
                <a:moveTo>
                  <a:pt x="0" y="17779"/>
                </a:moveTo>
                <a:lnTo>
                  <a:pt x="535940" y="17779"/>
                </a:lnTo>
                <a:lnTo>
                  <a:pt x="53594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9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4" name="object 634"/>
          <p:cNvSpPr/>
          <p:nvPr/>
        </p:nvSpPr>
        <p:spPr>
          <a:xfrm>
            <a:off x="-1270" y="4025900"/>
            <a:ext cx="535940" cy="16510"/>
          </a:xfrm>
          <a:custGeom>
            <a:avLst/>
            <a:gdLst/>
            <a:ahLst/>
            <a:cxnLst/>
            <a:rect l="l" t="t" r="r" b="b"/>
            <a:pathLst>
              <a:path w="535940" h="16510">
                <a:moveTo>
                  <a:pt x="0" y="16510"/>
                </a:moveTo>
                <a:lnTo>
                  <a:pt x="535940" y="16510"/>
                </a:lnTo>
                <a:lnTo>
                  <a:pt x="53594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41A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5" name="object 635"/>
          <p:cNvSpPr/>
          <p:nvPr/>
        </p:nvSpPr>
        <p:spPr>
          <a:xfrm>
            <a:off x="228600" y="4042409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09"/>
                </a:moveTo>
                <a:lnTo>
                  <a:pt x="306070" y="16509"/>
                </a:lnTo>
                <a:lnTo>
                  <a:pt x="3060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A5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6" name="object 636"/>
          <p:cNvSpPr/>
          <p:nvPr/>
        </p:nvSpPr>
        <p:spPr>
          <a:xfrm>
            <a:off x="-1270" y="40424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A5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7" name="object 637"/>
          <p:cNvSpPr/>
          <p:nvPr/>
        </p:nvSpPr>
        <p:spPr>
          <a:xfrm>
            <a:off x="228600" y="4058920"/>
            <a:ext cx="306070" cy="17780"/>
          </a:xfrm>
          <a:custGeom>
            <a:avLst/>
            <a:gdLst/>
            <a:ahLst/>
            <a:cxnLst/>
            <a:rect l="l" t="t" r="r" b="b"/>
            <a:pathLst>
              <a:path w="306070" h="17779">
                <a:moveTo>
                  <a:pt x="0" y="17779"/>
                </a:moveTo>
                <a:lnTo>
                  <a:pt x="306070" y="17779"/>
                </a:lnTo>
                <a:lnTo>
                  <a:pt x="3060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A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8" name="object 638"/>
          <p:cNvSpPr/>
          <p:nvPr/>
        </p:nvSpPr>
        <p:spPr>
          <a:xfrm>
            <a:off x="-1270" y="405892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A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9" name="object 639"/>
          <p:cNvSpPr/>
          <p:nvPr/>
        </p:nvSpPr>
        <p:spPr>
          <a:xfrm>
            <a:off x="228600" y="4076700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10"/>
                </a:moveTo>
                <a:lnTo>
                  <a:pt x="306070" y="16510"/>
                </a:lnTo>
                <a:lnTo>
                  <a:pt x="3060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41B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0" name="object 640"/>
          <p:cNvSpPr/>
          <p:nvPr/>
        </p:nvSpPr>
        <p:spPr>
          <a:xfrm>
            <a:off x="-1270" y="40767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41B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1" name="object 641"/>
          <p:cNvSpPr/>
          <p:nvPr/>
        </p:nvSpPr>
        <p:spPr>
          <a:xfrm>
            <a:off x="228600" y="4093209"/>
            <a:ext cx="306070" cy="17780"/>
          </a:xfrm>
          <a:custGeom>
            <a:avLst/>
            <a:gdLst/>
            <a:ahLst/>
            <a:cxnLst/>
            <a:rect l="l" t="t" r="r" b="b"/>
            <a:pathLst>
              <a:path w="306070" h="17779">
                <a:moveTo>
                  <a:pt x="0" y="17779"/>
                </a:moveTo>
                <a:lnTo>
                  <a:pt x="306070" y="17779"/>
                </a:lnTo>
                <a:lnTo>
                  <a:pt x="3060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B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2" name="object 642"/>
          <p:cNvSpPr/>
          <p:nvPr/>
        </p:nvSpPr>
        <p:spPr>
          <a:xfrm>
            <a:off x="-1270" y="409320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B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3" name="object 643"/>
          <p:cNvSpPr/>
          <p:nvPr/>
        </p:nvSpPr>
        <p:spPr>
          <a:xfrm>
            <a:off x="228600" y="4110990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10"/>
                </a:moveTo>
                <a:lnTo>
                  <a:pt x="306070" y="16510"/>
                </a:lnTo>
                <a:lnTo>
                  <a:pt x="3060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41B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4" name="object 644"/>
          <p:cNvSpPr/>
          <p:nvPr/>
        </p:nvSpPr>
        <p:spPr>
          <a:xfrm>
            <a:off x="-1270" y="411099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41B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5" name="object 645"/>
          <p:cNvSpPr/>
          <p:nvPr/>
        </p:nvSpPr>
        <p:spPr>
          <a:xfrm>
            <a:off x="228600" y="4127500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10"/>
                </a:moveTo>
                <a:lnTo>
                  <a:pt x="306070" y="16510"/>
                </a:lnTo>
                <a:lnTo>
                  <a:pt x="3060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41C5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6" name="object 646"/>
          <p:cNvSpPr/>
          <p:nvPr/>
        </p:nvSpPr>
        <p:spPr>
          <a:xfrm>
            <a:off x="-1270" y="41275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41C5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7" name="object 647"/>
          <p:cNvSpPr/>
          <p:nvPr/>
        </p:nvSpPr>
        <p:spPr>
          <a:xfrm>
            <a:off x="228600" y="4144009"/>
            <a:ext cx="306070" cy="17780"/>
          </a:xfrm>
          <a:custGeom>
            <a:avLst/>
            <a:gdLst/>
            <a:ahLst/>
            <a:cxnLst/>
            <a:rect l="l" t="t" r="r" b="b"/>
            <a:pathLst>
              <a:path w="306070" h="17779">
                <a:moveTo>
                  <a:pt x="0" y="17779"/>
                </a:moveTo>
                <a:lnTo>
                  <a:pt x="306070" y="17779"/>
                </a:lnTo>
                <a:lnTo>
                  <a:pt x="3060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C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8" name="object 648"/>
          <p:cNvSpPr/>
          <p:nvPr/>
        </p:nvSpPr>
        <p:spPr>
          <a:xfrm>
            <a:off x="-1270" y="414400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C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9" name="object 649"/>
          <p:cNvSpPr/>
          <p:nvPr/>
        </p:nvSpPr>
        <p:spPr>
          <a:xfrm>
            <a:off x="228600" y="4161790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10"/>
                </a:moveTo>
                <a:lnTo>
                  <a:pt x="306070" y="16510"/>
                </a:lnTo>
                <a:lnTo>
                  <a:pt x="3060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51C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0" name="object 650"/>
          <p:cNvSpPr/>
          <p:nvPr/>
        </p:nvSpPr>
        <p:spPr>
          <a:xfrm>
            <a:off x="-1270" y="416179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51C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1" name="object 651"/>
          <p:cNvSpPr/>
          <p:nvPr/>
        </p:nvSpPr>
        <p:spPr>
          <a:xfrm>
            <a:off x="-1270" y="4178300"/>
            <a:ext cx="535940" cy="16510"/>
          </a:xfrm>
          <a:custGeom>
            <a:avLst/>
            <a:gdLst/>
            <a:ahLst/>
            <a:cxnLst/>
            <a:rect l="l" t="t" r="r" b="b"/>
            <a:pathLst>
              <a:path w="535940" h="16510">
                <a:moveTo>
                  <a:pt x="0" y="16510"/>
                </a:moveTo>
                <a:lnTo>
                  <a:pt x="535940" y="16510"/>
                </a:lnTo>
                <a:lnTo>
                  <a:pt x="53594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51D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2" name="object 652"/>
          <p:cNvSpPr/>
          <p:nvPr/>
        </p:nvSpPr>
        <p:spPr>
          <a:xfrm>
            <a:off x="-1270" y="4194809"/>
            <a:ext cx="535940" cy="17780"/>
          </a:xfrm>
          <a:custGeom>
            <a:avLst/>
            <a:gdLst/>
            <a:ahLst/>
            <a:cxnLst/>
            <a:rect l="l" t="t" r="r" b="b"/>
            <a:pathLst>
              <a:path w="535940" h="17779">
                <a:moveTo>
                  <a:pt x="0" y="17779"/>
                </a:moveTo>
                <a:lnTo>
                  <a:pt x="535940" y="17779"/>
                </a:lnTo>
                <a:lnTo>
                  <a:pt x="53594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D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3" name="object 653"/>
          <p:cNvSpPr/>
          <p:nvPr/>
        </p:nvSpPr>
        <p:spPr>
          <a:xfrm>
            <a:off x="-1270" y="4212590"/>
            <a:ext cx="535940" cy="16510"/>
          </a:xfrm>
          <a:custGeom>
            <a:avLst/>
            <a:gdLst/>
            <a:ahLst/>
            <a:cxnLst/>
            <a:rect l="l" t="t" r="r" b="b"/>
            <a:pathLst>
              <a:path w="535940" h="16510">
                <a:moveTo>
                  <a:pt x="0" y="16510"/>
                </a:moveTo>
                <a:lnTo>
                  <a:pt x="535940" y="16510"/>
                </a:lnTo>
                <a:lnTo>
                  <a:pt x="53594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51D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4" name="object 654"/>
          <p:cNvSpPr/>
          <p:nvPr/>
        </p:nvSpPr>
        <p:spPr>
          <a:xfrm>
            <a:off x="-1270" y="4229100"/>
            <a:ext cx="535940" cy="17780"/>
          </a:xfrm>
          <a:custGeom>
            <a:avLst/>
            <a:gdLst/>
            <a:ahLst/>
            <a:cxnLst/>
            <a:rect l="l" t="t" r="r" b="b"/>
            <a:pathLst>
              <a:path w="535940" h="17779">
                <a:moveTo>
                  <a:pt x="0" y="17779"/>
                </a:moveTo>
                <a:lnTo>
                  <a:pt x="535940" y="17779"/>
                </a:lnTo>
                <a:lnTo>
                  <a:pt x="53594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D6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5" name="object 655"/>
          <p:cNvSpPr/>
          <p:nvPr/>
        </p:nvSpPr>
        <p:spPr>
          <a:xfrm>
            <a:off x="-1270" y="4246879"/>
            <a:ext cx="535940" cy="16510"/>
          </a:xfrm>
          <a:custGeom>
            <a:avLst/>
            <a:gdLst/>
            <a:ahLst/>
            <a:cxnLst/>
            <a:rect l="l" t="t" r="r" b="b"/>
            <a:pathLst>
              <a:path w="535940" h="16510">
                <a:moveTo>
                  <a:pt x="0" y="16509"/>
                </a:moveTo>
                <a:lnTo>
                  <a:pt x="535940" y="16509"/>
                </a:lnTo>
                <a:lnTo>
                  <a:pt x="53594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E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6" name="object 656"/>
          <p:cNvSpPr/>
          <p:nvPr/>
        </p:nvSpPr>
        <p:spPr>
          <a:xfrm>
            <a:off x="-1270" y="4263390"/>
            <a:ext cx="535940" cy="16510"/>
          </a:xfrm>
          <a:custGeom>
            <a:avLst/>
            <a:gdLst/>
            <a:ahLst/>
            <a:cxnLst/>
            <a:rect l="l" t="t" r="r" b="b"/>
            <a:pathLst>
              <a:path w="535940" h="16510">
                <a:moveTo>
                  <a:pt x="0" y="16510"/>
                </a:moveTo>
                <a:lnTo>
                  <a:pt x="535940" y="16510"/>
                </a:lnTo>
                <a:lnTo>
                  <a:pt x="53594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51E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7" name="object 657"/>
          <p:cNvSpPr/>
          <p:nvPr/>
        </p:nvSpPr>
        <p:spPr>
          <a:xfrm>
            <a:off x="228600" y="4279900"/>
            <a:ext cx="306070" cy="17780"/>
          </a:xfrm>
          <a:custGeom>
            <a:avLst/>
            <a:gdLst/>
            <a:ahLst/>
            <a:cxnLst/>
            <a:rect l="l" t="t" r="r" b="b"/>
            <a:pathLst>
              <a:path w="306070" h="17779">
                <a:moveTo>
                  <a:pt x="0" y="17779"/>
                </a:moveTo>
                <a:lnTo>
                  <a:pt x="306070" y="17779"/>
                </a:lnTo>
                <a:lnTo>
                  <a:pt x="3060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E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8" name="object 658"/>
          <p:cNvSpPr/>
          <p:nvPr/>
        </p:nvSpPr>
        <p:spPr>
          <a:xfrm>
            <a:off x="-1270" y="427990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E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9" name="object 659"/>
          <p:cNvSpPr/>
          <p:nvPr/>
        </p:nvSpPr>
        <p:spPr>
          <a:xfrm>
            <a:off x="228600" y="4297679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09"/>
                </a:moveTo>
                <a:lnTo>
                  <a:pt x="306070" y="16509"/>
                </a:lnTo>
                <a:lnTo>
                  <a:pt x="3060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F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0" name="object 660"/>
          <p:cNvSpPr/>
          <p:nvPr/>
        </p:nvSpPr>
        <p:spPr>
          <a:xfrm>
            <a:off x="-1270" y="429767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F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1" name="object 661"/>
          <p:cNvSpPr/>
          <p:nvPr/>
        </p:nvSpPr>
        <p:spPr>
          <a:xfrm>
            <a:off x="228600" y="4314190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10"/>
                </a:moveTo>
                <a:lnTo>
                  <a:pt x="306070" y="16510"/>
                </a:lnTo>
                <a:lnTo>
                  <a:pt x="3060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51F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2" name="object 662"/>
          <p:cNvSpPr/>
          <p:nvPr/>
        </p:nvSpPr>
        <p:spPr>
          <a:xfrm>
            <a:off x="-1270" y="431419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51F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3" name="object 663"/>
          <p:cNvSpPr/>
          <p:nvPr/>
        </p:nvSpPr>
        <p:spPr>
          <a:xfrm>
            <a:off x="228600" y="4330700"/>
            <a:ext cx="306070" cy="17780"/>
          </a:xfrm>
          <a:custGeom>
            <a:avLst/>
            <a:gdLst/>
            <a:ahLst/>
            <a:cxnLst/>
            <a:rect l="l" t="t" r="r" b="b"/>
            <a:pathLst>
              <a:path w="306070" h="17779">
                <a:moveTo>
                  <a:pt x="0" y="17779"/>
                </a:moveTo>
                <a:lnTo>
                  <a:pt x="306070" y="17779"/>
                </a:lnTo>
                <a:lnTo>
                  <a:pt x="3060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F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4" name="object 664"/>
          <p:cNvSpPr/>
          <p:nvPr/>
        </p:nvSpPr>
        <p:spPr>
          <a:xfrm>
            <a:off x="-1270" y="433070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F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5" name="object 665"/>
          <p:cNvSpPr/>
          <p:nvPr/>
        </p:nvSpPr>
        <p:spPr>
          <a:xfrm>
            <a:off x="228600" y="4348479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09"/>
                </a:moveTo>
                <a:lnTo>
                  <a:pt x="306070" y="16509"/>
                </a:lnTo>
                <a:lnTo>
                  <a:pt x="3060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20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6" name="object 666"/>
          <p:cNvSpPr/>
          <p:nvPr/>
        </p:nvSpPr>
        <p:spPr>
          <a:xfrm>
            <a:off x="-1270" y="434847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20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7" name="object 667"/>
          <p:cNvSpPr/>
          <p:nvPr/>
        </p:nvSpPr>
        <p:spPr>
          <a:xfrm>
            <a:off x="228600" y="4364990"/>
            <a:ext cx="306070" cy="17780"/>
          </a:xfrm>
          <a:custGeom>
            <a:avLst/>
            <a:gdLst/>
            <a:ahLst/>
            <a:cxnLst/>
            <a:rect l="l" t="t" r="r" b="b"/>
            <a:pathLst>
              <a:path w="306070" h="17779">
                <a:moveTo>
                  <a:pt x="0" y="17779"/>
                </a:moveTo>
                <a:lnTo>
                  <a:pt x="306070" y="17779"/>
                </a:lnTo>
                <a:lnTo>
                  <a:pt x="3060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20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8" name="object 668"/>
          <p:cNvSpPr/>
          <p:nvPr/>
        </p:nvSpPr>
        <p:spPr>
          <a:xfrm>
            <a:off x="-1270" y="436499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20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9" name="object 669"/>
          <p:cNvSpPr/>
          <p:nvPr/>
        </p:nvSpPr>
        <p:spPr>
          <a:xfrm>
            <a:off x="228600" y="4382770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09"/>
                </a:moveTo>
                <a:lnTo>
                  <a:pt x="306070" y="16509"/>
                </a:lnTo>
                <a:lnTo>
                  <a:pt x="3060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20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0" name="object 670"/>
          <p:cNvSpPr/>
          <p:nvPr/>
        </p:nvSpPr>
        <p:spPr>
          <a:xfrm>
            <a:off x="-1270" y="438277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20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1" name="object 671"/>
          <p:cNvSpPr/>
          <p:nvPr/>
        </p:nvSpPr>
        <p:spPr>
          <a:xfrm>
            <a:off x="228600" y="4399279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09"/>
                </a:moveTo>
                <a:lnTo>
                  <a:pt x="306070" y="16509"/>
                </a:lnTo>
                <a:lnTo>
                  <a:pt x="3060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1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2" name="object 672"/>
          <p:cNvSpPr/>
          <p:nvPr/>
        </p:nvSpPr>
        <p:spPr>
          <a:xfrm>
            <a:off x="-1270" y="439927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1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3" name="object 673"/>
          <p:cNvSpPr/>
          <p:nvPr/>
        </p:nvSpPr>
        <p:spPr>
          <a:xfrm>
            <a:off x="-1270" y="4415790"/>
            <a:ext cx="535940" cy="17780"/>
          </a:xfrm>
          <a:custGeom>
            <a:avLst/>
            <a:gdLst/>
            <a:ahLst/>
            <a:cxnLst/>
            <a:rect l="l" t="t" r="r" b="b"/>
            <a:pathLst>
              <a:path w="535940" h="17779">
                <a:moveTo>
                  <a:pt x="0" y="17779"/>
                </a:moveTo>
                <a:lnTo>
                  <a:pt x="535940" y="17779"/>
                </a:lnTo>
                <a:lnTo>
                  <a:pt x="53594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6216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4" name="object 674"/>
          <p:cNvSpPr/>
          <p:nvPr/>
        </p:nvSpPr>
        <p:spPr>
          <a:xfrm>
            <a:off x="-1270" y="4433570"/>
            <a:ext cx="535940" cy="16510"/>
          </a:xfrm>
          <a:custGeom>
            <a:avLst/>
            <a:gdLst/>
            <a:ahLst/>
            <a:cxnLst/>
            <a:rect l="l" t="t" r="r" b="b"/>
            <a:pathLst>
              <a:path w="535940" h="16510">
                <a:moveTo>
                  <a:pt x="0" y="16509"/>
                </a:moveTo>
                <a:lnTo>
                  <a:pt x="535940" y="16509"/>
                </a:lnTo>
                <a:lnTo>
                  <a:pt x="53594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1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5" name="object 675"/>
          <p:cNvSpPr/>
          <p:nvPr/>
        </p:nvSpPr>
        <p:spPr>
          <a:xfrm>
            <a:off x="-1270" y="4450079"/>
            <a:ext cx="535940" cy="17780"/>
          </a:xfrm>
          <a:custGeom>
            <a:avLst/>
            <a:gdLst/>
            <a:ahLst/>
            <a:cxnLst/>
            <a:rect l="l" t="t" r="r" b="b"/>
            <a:pathLst>
              <a:path w="535940" h="17779">
                <a:moveTo>
                  <a:pt x="0" y="17779"/>
                </a:moveTo>
                <a:lnTo>
                  <a:pt x="535940" y="17779"/>
                </a:lnTo>
                <a:lnTo>
                  <a:pt x="53594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621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6" name="object 676"/>
          <p:cNvSpPr/>
          <p:nvPr/>
        </p:nvSpPr>
        <p:spPr>
          <a:xfrm>
            <a:off x="-1270" y="4467859"/>
            <a:ext cx="535940" cy="16510"/>
          </a:xfrm>
          <a:custGeom>
            <a:avLst/>
            <a:gdLst/>
            <a:ahLst/>
            <a:cxnLst/>
            <a:rect l="l" t="t" r="r" b="b"/>
            <a:pathLst>
              <a:path w="535940" h="16510">
                <a:moveTo>
                  <a:pt x="0" y="16509"/>
                </a:moveTo>
                <a:lnTo>
                  <a:pt x="535940" y="16509"/>
                </a:lnTo>
                <a:lnTo>
                  <a:pt x="53594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2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7" name="object 677"/>
          <p:cNvSpPr/>
          <p:nvPr/>
        </p:nvSpPr>
        <p:spPr>
          <a:xfrm>
            <a:off x="-1270" y="4484370"/>
            <a:ext cx="535940" cy="16510"/>
          </a:xfrm>
          <a:custGeom>
            <a:avLst/>
            <a:gdLst/>
            <a:ahLst/>
            <a:cxnLst/>
            <a:rect l="l" t="t" r="r" b="b"/>
            <a:pathLst>
              <a:path w="535940" h="16510">
                <a:moveTo>
                  <a:pt x="0" y="16509"/>
                </a:moveTo>
                <a:lnTo>
                  <a:pt x="535940" y="16509"/>
                </a:lnTo>
                <a:lnTo>
                  <a:pt x="53594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2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8" name="object 678"/>
          <p:cNvSpPr/>
          <p:nvPr/>
        </p:nvSpPr>
        <p:spPr>
          <a:xfrm>
            <a:off x="228600" y="4500879"/>
            <a:ext cx="306070" cy="17780"/>
          </a:xfrm>
          <a:custGeom>
            <a:avLst/>
            <a:gdLst/>
            <a:ahLst/>
            <a:cxnLst/>
            <a:rect l="l" t="t" r="r" b="b"/>
            <a:pathLst>
              <a:path w="306070" h="17779">
                <a:moveTo>
                  <a:pt x="0" y="17779"/>
                </a:moveTo>
                <a:lnTo>
                  <a:pt x="306070" y="17779"/>
                </a:lnTo>
                <a:lnTo>
                  <a:pt x="3060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622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9" name="object 679"/>
          <p:cNvSpPr/>
          <p:nvPr/>
        </p:nvSpPr>
        <p:spPr>
          <a:xfrm>
            <a:off x="-1270" y="450087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622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0" name="object 680"/>
          <p:cNvSpPr/>
          <p:nvPr/>
        </p:nvSpPr>
        <p:spPr>
          <a:xfrm>
            <a:off x="228600" y="4518659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09"/>
                </a:moveTo>
                <a:lnTo>
                  <a:pt x="306070" y="16509"/>
                </a:lnTo>
                <a:lnTo>
                  <a:pt x="3060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3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1" name="object 681"/>
          <p:cNvSpPr/>
          <p:nvPr/>
        </p:nvSpPr>
        <p:spPr>
          <a:xfrm>
            <a:off x="-1270" y="451865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3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2" name="object 682"/>
          <p:cNvSpPr/>
          <p:nvPr/>
        </p:nvSpPr>
        <p:spPr>
          <a:xfrm>
            <a:off x="228600" y="4535170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09"/>
                </a:moveTo>
                <a:lnTo>
                  <a:pt x="306070" y="16509"/>
                </a:lnTo>
                <a:lnTo>
                  <a:pt x="3060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3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3" name="object 683"/>
          <p:cNvSpPr/>
          <p:nvPr/>
        </p:nvSpPr>
        <p:spPr>
          <a:xfrm>
            <a:off x="-1270" y="453517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3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4" name="object 684"/>
          <p:cNvSpPr/>
          <p:nvPr/>
        </p:nvSpPr>
        <p:spPr>
          <a:xfrm>
            <a:off x="228600" y="4551679"/>
            <a:ext cx="306070" cy="17780"/>
          </a:xfrm>
          <a:custGeom>
            <a:avLst/>
            <a:gdLst/>
            <a:ahLst/>
            <a:cxnLst/>
            <a:rect l="l" t="t" r="r" b="b"/>
            <a:pathLst>
              <a:path w="306070" h="17779">
                <a:moveTo>
                  <a:pt x="0" y="17779"/>
                </a:moveTo>
                <a:lnTo>
                  <a:pt x="306070" y="17779"/>
                </a:lnTo>
                <a:lnTo>
                  <a:pt x="3060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623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5" name="object 685"/>
          <p:cNvSpPr/>
          <p:nvPr/>
        </p:nvSpPr>
        <p:spPr>
          <a:xfrm>
            <a:off x="-1270" y="455167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623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6" name="object 686"/>
          <p:cNvSpPr/>
          <p:nvPr/>
        </p:nvSpPr>
        <p:spPr>
          <a:xfrm>
            <a:off x="228600" y="4569459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09"/>
                </a:moveTo>
                <a:lnTo>
                  <a:pt x="306070" y="16509"/>
                </a:lnTo>
                <a:lnTo>
                  <a:pt x="3060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4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7" name="object 687"/>
          <p:cNvSpPr/>
          <p:nvPr/>
        </p:nvSpPr>
        <p:spPr>
          <a:xfrm>
            <a:off x="-1270" y="456945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4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8" name="object 688"/>
          <p:cNvSpPr/>
          <p:nvPr/>
        </p:nvSpPr>
        <p:spPr>
          <a:xfrm>
            <a:off x="228600" y="4585970"/>
            <a:ext cx="306070" cy="17780"/>
          </a:xfrm>
          <a:custGeom>
            <a:avLst/>
            <a:gdLst/>
            <a:ahLst/>
            <a:cxnLst/>
            <a:rect l="l" t="t" r="r" b="b"/>
            <a:pathLst>
              <a:path w="306070" h="17779">
                <a:moveTo>
                  <a:pt x="0" y="17779"/>
                </a:moveTo>
                <a:lnTo>
                  <a:pt x="306070" y="17779"/>
                </a:lnTo>
                <a:lnTo>
                  <a:pt x="3060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624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9" name="object 689"/>
          <p:cNvSpPr/>
          <p:nvPr/>
        </p:nvSpPr>
        <p:spPr>
          <a:xfrm>
            <a:off x="-1270" y="458597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624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0" name="object 690"/>
          <p:cNvSpPr/>
          <p:nvPr/>
        </p:nvSpPr>
        <p:spPr>
          <a:xfrm>
            <a:off x="228600" y="4603750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10"/>
                </a:moveTo>
                <a:lnTo>
                  <a:pt x="306070" y="16510"/>
                </a:lnTo>
                <a:lnTo>
                  <a:pt x="3060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624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1" name="object 691"/>
          <p:cNvSpPr/>
          <p:nvPr/>
        </p:nvSpPr>
        <p:spPr>
          <a:xfrm>
            <a:off x="-1270" y="460375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624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2" name="object 692"/>
          <p:cNvSpPr/>
          <p:nvPr/>
        </p:nvSpPr>
        <p:spPr>
          <a:xfrm>
            <a:off x="228600" y="4620259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09"/>
                </a:moveTo>
                <a:lnTo>
                  <a:pt x="306070" y="16509"/>
                </a:lnTo>
                <a:lnTo>
                  <a:pt x="3060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5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3" name="object 693"/>
          <p:cNvSpPr/>
          <p:nvPr/>
        </p:nvSpPr>
        <p:spPr>
          <a:xfrm>
            <a:off x="-1270" y="462025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5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4" name="object 694"/>
          <p:cNvSpPr/>
          <p:nvPr/>
        </p:nvSpPr>
        <p:spPr>
          <a:xfrm>
            <a:off x="-1270" y="4636770"/>
            <a:ext cx="535940" cy="17780"/>
          </a:xfrm>
          <a:custGeom>
            <a:avLst/>
            <a:gdLst/>
            <a:ahLst/>
            <a:cxnLst/>
            <a:rect l="l" t="t" r="r" b="b"/>
            <a:pathLst>
              <a:path w="535940" h="17779">
                <a:moveTo>
                  <a:pt x="0" y="17779"/>
                </a:moveTo>
                <a:lnTo>
                  <a:pt x="535940" y="17779"/>
                </a:lnTo>
                <a:lnTo>
                  <a:pt x="53594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625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5" name="object 695"/>
          <p:cNvSpPr/>
          <p:nvPr/>
        </p:nvSpPr>
        <p:spPr>
          <a:xfrm>
            <a:off x="-1270" y="4654550"/>
            <a:ext cx="535940" cy="16510"/>
          </a:xfrm>
          <a:custGeom>
            <a:avLst/>
            <a:gdLst/>
            <a:ahLst/>
            <a:cxnLst/>
            <a:rect l="l" t="t" r="r" b="b"/>
            <a:pathLst>
              <a:path w="535940" h="16510">
                <a:moveTo>
                  <a:pt x="0" y="16510"/>
                </a:moveTo>
                <a:lnTo>
                  <a:pt x="535940" y="16510"/>
                </a:lnTo>
                <a:lnTo>
                  <a:pt x="53594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5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6" name="object 696"/>
          <p:cNvSpPr/>
          <p:nvPr/>
        </p:nvSpPr>
        <p:spPr>
          <a:xfrm>
            <a:off x="-1270" y="4671059"/>
            <a:ext cx="535940" cy="17780"/>
          </a:xfrm>
          <a:custGeom>
            <a:avLst/>
            <a:gdLst/>
            <a:ahLst/>
            <a:cxnLst/>
            <a:rect l="l" t="t" r="r" b="b"/>
            <a:pathLst>
              <a:path w="535940" h="17779">
                <a:moveTo>
                  <a:pt x="0" y="17779"/>
                </a:moveTo>
                <a:lnTo>
                  <a:pt x="535940" y="17779"/>
                </a:lnTo>
                <a:lnTo>
                  <a:pt x="53594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67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7" name="object 697"/>
          <p:cNvSpPr/>
          <p:nvPr/>
        </p:nvSpPr>
        <p:spPr>
          <a:xfrm>
            <a:off x="-1270" y="4688840"/>
            <a:ext cx="535940" cy="16510"/>
          </a:xfrm>
          <a:custGeom>
            <a:avLst/>
            <a:gdLst/>
            <a:ahLst/>
            <a:cxnLst/>
            <a:rect l="l" t="t" r="r" b="b"/>
            <a:pathLst>
              <a:path w="535940" h="16510">
                <a:moveTo>
                  <a:pt x="0" y="16510"/>
                </a:moveTo>
                <a:lnTo>
                  <a:pt x="535940" y="16510"/>
                </a:lnTo>
                <a:lnTo>
                  <a:pt x="53594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6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8" name="object 698"/>
          <p:cNvSpPr/>
          <p:nvPr/>
        </p:nvSpPr>
        <p:spPr>
          <a:xfrm>
            <a:off x="-1270" y="4705350"/>
            <a:ext cx="535940" cy="16510"/>
          </a:xfrm>
          <a:custGeom>
            <a:avLst/>
            <a:gdLst/>
            <a:ahLst/>
            <a:cxnLst/>
            <a:rect l="l" t="t" r="r" b="b"/>
            <a:pathLst>
              <a:path w="535940" h="16510">
                <a:moveTo>
                  <a:pt x="0" y="16510"/>
                </a:moveTo>
                <a:lnTo>
                  <a:pt x="535940" y="16510"/>
                </a:lnTo>
                <a:lnTo>
                  <a:pt x="53594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6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9" name="object 699"/>
          <p:cNvSpPr/>
          <p:nvPr/>
        </p:nvSpPr>
        <p:spPr>
          <a:xfrm>
            <a:off x="-1270" y="4721859"/>
            <a:ext cx="535940" cy="17780"/>
          </a:xfrm>
          <a:custGeom>
            <a:avLst/>
            <a:gdLst/>
            <a:ahLst/>
            <a:cxnLst/>
            <a:rect l="l" t="t" r="r" b="b"/>
            <a:pathLst>
              <a:path w="535940" h="17779">
                <a:moveTo>
                  <a:pt x="0" y="17779"/>
                </a:moveTo>
                <a:lnTo>
                  <a:pt x="535940" y="17779"/>
                </a:lnTo>
                <a:lnTo>
                  <a:pt x="53594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6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0" name="object 700"/>
          <p:cNvSpPr/>
          <p:nvPr/>
        </p:nvSpPr>
        <p:spPr>
          <a:xfrm>
            <a:off x="228600" y="4739640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10"/>
                </a:moveTo>
                <a:lnTo>
                  <a:pt x="306070" y="16510"/>
                </a:lnTo>
                <a:lnTo>
                  <a:pt x="3060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7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1" name="object 701"/>
          <p:cNvSpPr/>
          <p:nvPr/>
        </p:nvSpPr>
        <p:spPr>
          <a:xfrm>
            <a:off x="-1270" y="473964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7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2" name="object 702"/>
          <p:cNvSpPr/>
          <p:nvPr/>
        </p:nvSpPr>
        <p:spPr>
          <a:xfrm>
            <a:off x="228600" y="4756150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10"/>
                </a:moveTo>
                <a:lnTo>
                  <a:pt x="306070" y="16510"/>
                </a:lnTo>
                <a:lnTo>
                  <a:pt x="3060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7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3" name="object 703"/>
          <p:cNvSpPr/>
          <p:nvPr/>
        </p:nvSpPr>
        <p:spPr>
          <a:xfrm>
            <a:off x="-1270" y="475615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7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4" name="object 704"/>
          <p:cNvSpPr/>
          <p:nvPr/>
        </p:nvSpPr>
        <p:spPr>
          <a:xfrm>
            <a:off x="228600" y="4772659"/>
            <a:ext cx="306070" cy="17780"/>
          </a:xfrm>
          <a:custGeom>
            <a:avLst/>
            <a:gdLst/>
            <a:ahLst/>
            <a:cxnLst/>
            <a:rect l="l" t="t" r="r" b="b"/>
            <a:pathLst>
              <a:path w="306070" h="17779">
                <a:moveTo>
                  <a:pt x="0" y="17779"/>
                </a:moveTo>
                <a:lnTo>
                  <a:pt x="306070" y="17779"/>
                </a:lnTo>
                <a:lnTo>
                  <a:pt x="3060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7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5" name="object 705"/>
          <p:cNvSpPr/>
          <p:nvPr/>
        </p:nvSpPr>
        <p:spPr>
          <a:xfrm>
            <a:off x="-1270" y="477265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7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6" name="object 706"/>
          <p:cNvSpPr/>
          <p:nvPr/>
        </p:nvSpPr>
        <p:spPr>
          <a:xfrm>
            <a:off x="228600" y="4790440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10"/>
                </a:moveTo>
                <a:lnTo>
                  <a:pt x="306070" y="16510"/>
                </a:lnTo>
                <a:lnTo>
                  <a:pt x="3060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8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7" name="object 707"/>
          <p:cNvSpPr/>
          <p:nvPr/>
        </p:nvSpPr>
        <p:spPr>
          <a:xfrm>
            <a:off x="-1270" y="479044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8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8" name="object 708"/>
          <p:cNvSpPr/>
          <p:nvPr/>
        </p:nvSpPr>
        <p:spPr>
          <a:xfrm>
            <a:off x="228600" y="4806950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10"/>
                </a:moveTo>
                <a:lnTo>
                  <a:pt x="306070" y="16510"/>
                </a:lnTo>
                <a:lnTo>
                  <a:pt x="3060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8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9" name="object 709"/>
          <p:cNvSpPr/>
          <p:nvPr/>
        </p:nvSpPr>
        <p:spPr>
          <a:xfrm>
            <a:off x="-1270" y="480695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8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0" name="object 710"/>
          <p:cNvSpPr/>
          <p:nvPr/>
        </p:nvSpPr>
        <p:spPr>
          <a:xfrm>
            <a:off x="228600" y="4823459"/>
            <a:ext cx="306070" cy="17780"/>
          </a:xfrm>
          <a:custGeom>
            <a:avLst/>
            <a:gdLst/>
            <a:ahLst/>
            <a:cxnLst/>
            <a:rect l="l" t="t" r="r" b="b"/>
            <a:pathLst>
              <a:path w="306070" h="17779">
                <a:moveTo>
                  <a:pt x="0" y="17779"/>
                </a:moveTo>
                <a:lnTo>
                  <a:pt x="306070" y="17779"/>
                </a:lnTo>
                <a:lnTo>
                  <a:pt x="3060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8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1" name="object 711"/>
          <p:cNvSpPr/>
          <p:nvPr/>
        </p:nvSpPr>
        <p:spPr>
          <a:xfrm>
            <a:off x="-1270" y="482345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8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2" name="object 712"/>
          <p:cNvSpPr/>
          <p:nvPr/>
        </p:nvSpPr>
        <p:spPr>
          <a:xfrm>
            <a:off x="228600" y="4841240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10"/>
                </a:moveTo>
                <a:lnTo>
                  <a:pt x="306070" y="16510"/>
                </a:lnTo>
                <a:lnTo>
                  <a:pt x="3060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9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3" name="object 713"/>
          <p:cNvSpPr/>
          <p:nvPr/>
        </p:nvSpPr>
        <p:spPr>
          <a:xfrm>
            <a:off x="-1270" y="484124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9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4" name="object 714"/>
          <p:cNvSpPr/>
          <p:nvPr/>
        </p:nvSpPr>
        <p:spPr>
          <a:xfrm>
            <a:off x="228600" y="4857750"/>
            <a:ext cx="306070" cy="17780"/>
          </a:xfrm>
          <a:custGeom>
            <a:avLst/>
            <a:gdLst/>
            <a:ahLst/>
            <a:cxnLst/>
            <a:rect l="l" t="t" r="r" b="b"/>
            <a:pathLst>
              <a:path w="306070" h="17779">
                <a:moveTo>
                  <a:pt x="0" y="17779"/>
                </a:moveTo>
                <a:lnTo>
                  <a:pt x="306070" y="17779"/>
                </a:lnTo>
                <a:lnTo>
                  <a:pt x="3060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9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5" name="object 715"/>
          <p:cNvSpPr/>
          <p:nvPr/>
        </p:nvSpPr>
        <p:spPr>
          <a:xfrm>
            <a:off x="-1270" y="485775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9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6" name="object 716"/>
          <p:cNvSpPr/>
          <p:nvPr/>
        </p:nvSpPr>
        <p:spPr>
          <a:xfrm>
            <a:off x="-1270" y="4875529"/>
            <a:ext cx="535940" cy="16510"/>
          </a:xfrm>
          <a:custGeom>
            <a:avLst/>
            <a:gdLst/>
            <a:ahLst/>
            <a:cxnLst/>
            <a:rect l="l" t="t" r="r" b="b"/>
            <a:pathLst>
              <a:path w="535940" h="16510">
                <a:moveTo>
                  <a:pt x="0" y="16509"/>
                </a:moveTo>
                <a:lnTo>
                  <a:pt x="535940" y="16509"/>
                </a:lnTo>
                <a:lnTo>
                  <a:pt x="53594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9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7" name="object 717"/>
          <p:cNvSpPr/>
          <p:nvPr/>
        </p:nvSpPr>
        <p:spPr>
          <a:xfrm>
            <a:off x="-1270" y="4892040"/>
            <a:ext cx="535940" cy="16510"/>
          </a:xfrm>
          <a:custGeom>
            <a:avLst/>
            <a:gdLst/>
            <a:ahLst/>
            <a:cxnLst/>
            <a:rect l="l" t="t" r="r" b="b"/>
            <a:pathLst>
              <a:path w="535940" h="16510">
                <a:moveTo>
                  <a:pt x="0" y="16510"/>
                </a:moveTo>
                <a:lnTo>
                  <a:pt x="535940" y="16510"/>
                </a:lnTo>
                <a:lnTo>
                  <a:pt x="53594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82A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8" name="object 718"/>
          <p:cNvSpPr/>
          <p:nvPr/>
        </p:nvSpPr>
        <p:spPr>
          <a:xfrm>
            <a:off x="-1270" y="4908550"/>
            <a:ext cx="535940" cy="17780"/>
          </a:xfrm>
          <a:custGeom>
            <a:avLst/>
            <a:gdLst/>
            <a:ahLst/>
            <a:cxnLst/>
            <a:rect l="l" t="t" r="r" b="b"/>
            <a:pathLst>
              <a:path w="535940" h="17779">
                <a:moveTo>
                  <a:pt x="0" y="17779"/>
                </a:moveTo>
                <a:lnTo>
                  <a:pt x="535940" y="17779"/>
                </a:lnTo>
                <a:lnTo>
                  <a:pt x="53594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A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9" name="object 719"/>
          <p:cNvSpPr/>
          <p:nvPr/>
        </p:nvSpPr>
        <p:spPr>
          <a:xfrm>
            <a:off x="-1270" y="4926329"/>
            <a:ext cx="535940" cy="16510"/>
          </a:xfrm>
          <a:custGeom>
            <a:avLst/>
            <a:gdLst/>
            <a:ahLst/>
            <a:cxnLst/>
            <a:rect l="l" t="t" r="r" b="b"/>
            <a:pathLst>
              <a:path w="535940" h="16510">
                <a:moveTo>
                  <a:pt x="0" y="16509"/>
                </a:moveTo>
                <a:lnTo>
                  <a:pt x="535940" y="16509"/>
                </a:lnTo>
                <a:lnTo>
                  <a:pt x="53594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A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0" name="object 720"/>
          <p:cNvSpPr/>
          <p:nvPr/>
        </p:nvSpPr>
        <p:spPr>
          <a:xfrm>
            <a:off x="-1270" y="4942840"/>
            <a:ext cx="535940" cy="17780"/>
          </a:xfrm>
          <a:custGeom>
            <a:avLst/>
            <a:gdLst/>
            <a:ahLst/>
            <a:cxnLst/>
            <a:rect l="l" t="t" r="r" b="b"/>
            <a:pathLst>
              <a:path w="535940" h="17779">
                <a:moveTo>
                  <a:pt x="0" y="17779"/>
                </a:moveTo>
                <a:lnTo>
                  <a:pt x="535940" y="17779"/>
                </a:lnTo>
                <a:lnTo>
                  <a:pt x="53594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B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1" name="object 721"/>
          <p:cNvSpPr/>
          <p:nvPr/>
        </p:nvSpPr>
        <p:spPr>
          <a:xfrm>
            <a:off x="228600" y="4960620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09"/>
                </a:moveTo>
                <a:lnTo>
                  <a:pt x="306070" y="16509"/>
                </a:lnTo>
                <a:lnTo>
                  <a:pt x="3060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B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2" name="object 722"/>
          <p:cNvSpPr/>
          <p:nvPr/>
        </p:nvSpPr>
        <p:spPr>
          <a:xfrm>
            <a:off x="-1270" y="496062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B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3" name="object 723"/>
          <p:cNvSpPr/>
          <p:nvPr/>
        </p:nvSpPr>
        <p:spPr>
          <a:xfrm>
            <a:off x="228600" y="4977129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09"/>
                </a:moveTo>
                <a:lnTo>
                  <a:pt x="306070" y="16509"/>
                </a:lnTo>
                <a:lnTo>
                  <a:pt x="3060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B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4" name="object 724"/>
          <p:cNvSpPr/>
          <p:nvPr/>
        </p:nvSpPr>
        <p:spPr>
          <a:xfrm>
            <a:off x="-1270" y="497712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B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5" name="object 725"/>
          <p:cNvSpPr/>
          <p:nvPr/>
        </p:nvSpPr>
        <p:spPr>
          <a:xfrm>
            <a:off x="228600" y="4993640"/>
            <a:ext cx="306070" cy="17780"/>
          </a:xfrm>
          <a:custGeom>
            <a:avLst/>
            <a:gdLst/>
            <a:ahLst/>
            <a:cxnLst/>
            <a:rect l="l" t="t" r="r" b="b"/>
            <a:pathLst>
              <a:path w="306070" h="17779">
                <a:moveTo>
                  <a:pt x="0" y="17779"/>
                </a:moveTo>
                <a:lnTo>
                  <a:pt x="306070" y="17779"/>
                </a:lnTo>
                <a:lnTo>
                  <a:pt x="3060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B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6" name="object 726"/>
          <p:cNvSpPr/>
          <p:nvPr/>
        </p:nvSpPr>
        <p:spPr>
          <a:xfrm>
            <a:off x="-1270" y="499364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B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7" name="object 727"/>
          <p:cNvSpPr/>
          <p:nvPr/>
        </p:nvSpPr>
        <p:spPr>
          <a:xfrm>
            <a:off x="228600" y="5011420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09"/>
                </a:moveTo>
                <a:lnTo>
                  <a:pt x="306070" y="16509"/>
                </a:lnTo>
                <a:lnTo>
                  <a:pt x="3060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C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8" name="object 728"/>
          <p:cNvSpPr/>
          <p:nvPr/>
        </p:nvSpPr>
        <p:spPr>
          <a:xfrm>
            <a:off x="-1270" y="501142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C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9" name="object 729"/>
          <p:cNvSpPr/>
          <p:nvPr/>
        </p:nvSpPr>
        <p:spPr>
          <a:xfrm>
            <a:off x="228600" y="5027929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09"/>
                </a:moveTo>
                <a:lnTo>
                  <a:pt x="306070" y="16509"/>
                </a:lnTo>
                <a:lnTo>
                  <a:pt x="3060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C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0" name="object 730"/>
          <p:cNvSpPr/>
          <p:nvPr/>
        </p:nvSpPr>
        <p:spPr>
          <a:xfrm>
            <a:off x="-1270" y="502792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C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1" name="object 731"/>
          <p:cNvSpPr/>
          <p:nvPr/>
        </p:nvSpPr>
        <p:spPr>
          <a:xfrm>
            <a:off x="228600" y="5044440"/>
            <a:ext cx="306070" cy="17780"/>
          </a:xfrm>
          <a:custGeom>
            <a:avLst/>
            <a:gdLst/>
            <a:ahLst/>
            <a:cxnLst/>
            <a:rect l="l" t="t" r="r" b="b"/>
            <a:pathLst>
              <a:path w="306070" h="17779">
                <a:moveTo>
                  <a:pt x="0" y="17779"/>
                </a:moveTo>
                <a:lnTo>
                  <a:pt x="306070" y="17779"/>
                </a:lnTo>
                <a:lnTo>
                  <a:pt x="3060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C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2" name="object 732"/>
          <p:cNvSpPr/>
          <p:nvPr/>
        </p:nvSpPr>
        <p:spPr>
          <a:xfrm>
            <a:off x="-1270" y="504444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C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3" name="object 733"/>
          <p:cNvSpPr/>
          <p:nvPr/>
        </p:nvSpPr>
        <p:spPr>
          <a:xfrm>
            <a:off x="228600" y="5062220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09"/>
                </a:moveTo>
                <a:lnTo>
                  <a:pt x="306070" y="16509"/>
                </a:lnTo>
                <a:lnTo>
                  <a:pt x="3060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D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4" name="object 734"/>
          <p:cNvSpPr/>
          <p:nvPr/>
        </p:nvSpPr>
        <p:spPr>
          <a:xfrm>
            <a:off x="-1270" y="506222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D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5" name="object 735"/>
          <p:cNvSpPr/>
          <p:nvPr/>
        </p:nvSpPr>
        <p:spPr>
          <a:xfrm>
            <a:off x="228600" y="5078729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09"/>
                </a:moveTo>
                <a:lnTo>
                  <a:pt x="306070" y="16509"/>
                </a:lnTo>
                <a:lnTo>
                  <a:pt x="3060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D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6" name="object 736"/>
          <p:cNvSpPr/>
          <p:nvPr/>
        </p:nvSpPr>
        <p:spPr>
          <a:xfrm>
            <a:off x="-1270" y="507872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D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7" name="object 737"/>
          <p:cNvSpPr/>
          <p:nvPr/>
        </p:nvSpPr>
        <p:spPr>
          <a:xfrm>
            <a:off x="-1270" y="5095240"/>
            <a:ext cx="535940" cy="17780"/>
          </a:xfrm>
          <a:custGeom>
            <a:avLst/>
            <a:gdLst/>
            <a:ahLst/>
            <a:cxnLst/>
            <a:rect l="l" t="t" r="r" b="b"/>
            <a:pathLst>
              <a:path w="535940" h="17779">
                <a:moveTo>
                  <a:pt x="0" y="17779"/>
                </a:moveTo>
                <a:lnTo>
                  <a:pt x="535940" y="17779"/>
                </a:lnTo>
                <a:lnTo>
                  <a:pt x="53594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D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8" name="object 738"/>
          <p:cNvSpPr/>
          <p:nvPr/>
        </p:nvSpPr>
        <p:spPr>
          <a:xfrm>
            <a:off x="-1270" y="5113020"/>
            <a:ext cx="535940" cy="16510"/>
          </a:xfrm>
          <a:custGeom>
            <a:avLst/>
            <a:gdLst/>
            <a:ahLst/>
            <a:cxnLst/>
            <a:rect l="l" t="t" r="r" b="b"/>
            <a:pathLst>
              <a:path w="535940" h="16510">
                <a:moveTo>
                  <a:pt x="0" y="16509"/>
                </a:moveTo>
                <a:lnTo>
                  <a:pt x="535940" y="16509"/>
                </a:lnTo>
                <a:lnTo>
                  <a:pt x="53594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E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9" name="object 739"/>
          <p:cNvSpPr/>
          <p:nvPr/>
        </p:nvSpPr>
        <p:spPr>
          <a:xfrm>
            <a:off x="-1270" y="5129529"/>
            <a:ext cx="535940" cy="17780"/>
          </a:xfrm>
          <a:custGeom>
            <a:avLst/>
            <a:gdLst/>
            <a:ahLst/>
            <a:cxnLst/>
            <a:rect l="l" t="t" r="r" b="b"/>
            <a:pathLst>
              <a:path w="535940" h="17779">
                <a:moveTo>
                  <a:pt x="0" y="17779"/>
                </a:moveTo>
                <a:lnTo>
                  <a:pt x="535940" y="17779"/>
                </a:lnTo>
                <a:lnTo>
                  <a:pt x="53594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E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0" name="object 740"/>
          <p:cNvSpPr/>
          <p:nvPr/>
        </p:nvSpPr>
        <p:spPr>
          <a:xfrm>
            <a:off x="-1270" y="5147309"/>
            <a:ext cx="535940" cy="16510"/>
          </a:xfrm>
          <a:custGeom>
            <a:avLst/>
            <a:gdLst/>
            <a:ahLst/>
            <a:cxnLst/>
            <a:rect l="l" t="t" r="r" b="b"/>
            <a:pathLst>
              <a:path w="535940" h="16510">
                <a:moveTo>
                  <a:pt x="0" y="16509"/>
                </a:moveTo>
                <a:lnTo>
                  <a:pt x="535940" y="16509"/>
                </a:lnTo>
                <a:lnTo>
                  <a:pt x="53594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E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1" name="object 741"/>
          <p:cNvSpPr/>
          <p:nvPr/>
        </p:nvSpPr>
        <p:spPr>
          <a:xfrm>
            <a:off x="-1270" y="5163820"/>
            <a:ext cx="535940" cy="16510"/>
          </a:xfrm>
          <a:custGeom>
            <a:avLst/>
            <a:gdLst/>
            <a:ahLst/>
            <a:cxnLst/>
            <a:rect l="l" t="t" r="r" b="b"/>
            <a:pathLst>
              <a:path w="535940" h="16510">
                <a:moveTo>
                  <a:pt x="0" y="16509"/>
                </a:moveTo>
                <a:lnTo>
                  <a:pt x="535940" y="16509"/>
                </a:lnTo>
                <a:lnTo>
                  <a:pt x="53594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F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2" name="object 742"/>
          <p:cNvSpPr/>
          <p:nvPr/>
        </p:nvSpPr>
        <p:spPr>
          <a:xfrm>
            <a:off x="-1270" y="5180329"/>
            <a:ext cx="535940" cy="17780"/>
          </a:xfrm>
          <a:custGeom>
            <a:avLst/>
            <a:gdLst/>
            <a:ahLst/>
            <a:cxnLst/>
            <a:rect l="l" t="t" r="r" b="b"/>
            <a:pathLst>
              <a:path w="535940" h="17779">
                <a:moveTo>
                  <a:pt x="0" y="17779"/>
                </a:moveTo>
                <a:lnTo>
                  <a:pt x="535940" y="17779"/>
                </a:lnTo>
                <a:lnTo>
                  <a:pt x="53594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2F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3" name="object 743"/>
          <p:cNvSpPr/>
          <p:nvPr/>
        </p:nvSpPr>
        <p:spPr>
          <a:xfrm>
            <a:off x="228600" y="5198109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09"/>
                </a:moveTo>
                <a:lnTo>
                  <a:pt x="306070" y="16509"/>
                </a:lnTo>
                <a:lnTo>
                  <a:pt x="3060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4" name="object 744"/>
          <p:cNvSpPr/>
          <p:nvPr/>
        </p:nvSpPr>
        <p:spPr>
          <a:xfrm>
            <a:off x="-1270" y="51981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5" name="object 745"/>
          <p:cNvSpPr/>
          <p:nvPr/>
        </p:nvSpPr>
        <p:spPr>
          <a:xfrm>
            <a:off x="228600" y="5214620"/>
            <a:ext cx="306070" cy="17780"/>
          </a:xfrm>
          <a:custGeom>
            <a:avLst/>
            <a:gdLst/>
            <a:ahLst/>
            <a:cxnLst/>
            <a:rect l="l" t="t" r="r" b="b"/>
            <a:pathLst>
              <a:path w="306070" h="17779">
                <a:moveTo>
                  <a:pt x="0" y="17779"/>
                </a:moveTo>
                <a:lnTo>
                  <a:pt x="306070" y="17779"/>
                </a:lnTo>
                <a:lnTo>
                  <a:pt x="3060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2F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6" name="object 746"/>
          <p:cNvSpPr/>
          <p:nvPr/>
        </p:nvSpPr>
        <p:spPr>
          <a:xfrm>
            <a:off x="-1270" y="521462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2F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7" name="object 747"/>
          <p:cNvSpPr/>
          <p:nvPr/>
        </p:nvSpPr>
        <p:spPr>
          <a:xfrm>
            <a:off x="228600" y="5232400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10"/>
                </a:moveTo>
                <a:lnTo>
                  <a:pt x="306070" y="16510"/>
                </a:lnTo>
                <a:lnTo>
                  <a:pt x="3060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930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8" name="object 748"/>
          <p:cNvSpPr/>
          <p:nvPr/>
        </p:nvSpPr>
        <p:spPr>
          <a:xfrm>
            <a:off x="-1270" y="52324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930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9" name="object 749"/>
          <p:cNvSpPr/>
          <p:nvPr/>
        </p:nvSpPr>
        <p:spPr>
          <a:xfrm>
            <a:off x="228600" y="5248909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10"/>
                </a:moveTo>
                <a:lnTo>
                  <a:pt x="306070" y="16510"/>
                </a:lnTo>
                <a:lnTo>
                  <a:pt x="3060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930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0" name="object 750"/>
          <p:cNvSpPr/>
          <p:nvPr/>
        </p:nvSpPr>
        <p:spPr>
          <a:xfrm>
            <a:off x="-1270" y="52489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930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1" name="object 751"/>
          <p:cNvSpPr/>
          <p:nvPr/>
        </p:nvSpPr>
        <p:spPr>
          <a:xfrm>
            <a:off x="228600" y="5265420"/>
            <a:ext cx="306070" cy="17780"/>
          </a:xfrm>
          <a:custGeom>
            <a:avLst/>
            <a:gdLst/>
            <a:ahLst/>
            <a:cxnLst/>
            <a:rect l="l" t="t" r="r" b="b"/>
            <a:pathLst>
              <a:path w="306070" h="17779">
                <a:moveTo>
                  <a:pt x="0" y="17779"/>
                </a:moveTo>
                <a:lnTo>
                  <a:pt x="306070" y="17779"/>
                </a:lnTo>
                <a:lnTo>
                  <a:pt x="3060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30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2" name="object 752"/>
          <p:cNvSpPr/>
          <p:nvPr/>
        </p:nvSpPr>
        <p:spPr>
          <a:xfrm>
            <a:off x="-1270" y="526542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30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3" name="object 753"/>
          <p:cNvSpPr/>
          <p:nvPr/>
        </p:nvSpPr>
        <p:spPr>
          <a:xfrm>
            <a:off x="228600" y="5283200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10"/>
                </a:moveTo>
                <a:lnTo>
                  <a:pt x="306070" y="16510"/>
                </a:lnTo>
                <a:lnTo>
                  <a:pt x="3060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931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4" name="object 754"/>
          <p:cNvSpPr/>
          <p:nvPr/>
        </p:nvSpPr>
        <p:spPr>
          <a:xfrm>
            <a:off x="-1270" y="52832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931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5" name="object 755"/>
          <p:cNvSpPr/>
          <p:nvPr/>
        </p:nvSpPr>
        <p:spPr>
          <a:xfrm>
            <a:off x="228600" y="5299709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10"/>
                </a:moveTo>
                <a:lnTo>
                  <a:pt x="306070" y="16510"/>
                </a:lnTo>
                <a:lnTo>
                  <a:pt x="3060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931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6" name="object 756"/>
          <p:cNvSpPr/>
          <p:nvPr/>
        </p:nvSpPr>
        <p:spPr>
          <a:xfrm>
            <a:off x="-1270" y="52997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931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7" name="object 757"/>
          <p:cNvSpPr/>
          <p:nvPr/>
        </p:nvSpPr>
        <p:spPr>
          <a:xfrm>
            <a:off x="228600" y="5316220"/>
            <a:ext cx="306070" cy="17780"/>
          </a:xfrm>
          <a:custGeom>
            <a:avLst/>
            <a:gdLst/>
            <a:ahLst/>
            <a:cxnLst/>
            <a:rect l="l" t="t" r="r" b="b"/>
            <a:pathLst>
              <a:path w="306070" h="17779">
                <a:moveTo>
                  <a:pt x="0" y="17779"/>
                </a:moveTo>
                <a:lnTo>
                  <a:pt x="306070" y="17779"/>
                </a:lnTo>
                <a:lnTo>
                  <a:pt x="3060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31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8" name="object 758"/>
          <p:cNvSpPr/>
          <p:nvPr/>
        </p:nvSpPr>
        <p:spPr>
          <a:xfrm>
            <a:off x="-1270" y="531622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31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9" name="object 759"/>
          <p:cNvSpPr/>
          <p:nvPr/>
        </p:nvSpPr>
        <p:spPr>
          <a:xfrm>
            <a:off x="-1270" y="5334000"/>
            <a:ext cx="535940" cy="16510"/>
          </a:xfrm>
          <a:custGeom>
            <a:avLst/>
            <a:gdLst/>
            <a:ahLst/>
            <a:cxnLst/>
            <a:rect l="l" t="t" r="r" b="b"/>
            <a:pathLst>
              <a:path w="535940" h="16510">
                <a:moveTo>
                  <a:pt x="0" y="16510"/>
                </a:moveTo>
                <a:lnTo>
                  <a:pt x="535940" y="16510"/>
                </a:lnTo>
                <a:lnTo>
                  <a:pt x="53594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933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0" name="object 760"/>
          <p:cNvSpPr/>
          <p:nvPr/>
        </p:nvSpPr>
        <p:spPr>
          <a:xfrm>
            <a:off x="-1270" y="5350509"/>
            <a:ext cx="535940" cy="16510"/>
          </a:xfrm>
          <a:custGeom>
            <a:avLst/>
            <a:gdLst/>
            <a:ahLst/>
            <a:cxnLst/>
            <a:rect l="l" t="t" r="r" b="b"/>
            <a:pathLst>
              <a:path w="535940" h="16510">
                <a:moveTo>
                  <a:pt x="0" y="16510"/>
                </a:moveTo>
                <a:lnTo>
                  <a:pt x="535940" y="16510"/>
                </a:lnTo>
                <a:lnTo>
                  <a:pt x="53594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933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1" name="object 761"/>
          <p:cNvSpPr/>
          <p:nvPr/>
        </p:nvSpPr>
        <p:spPr>
          <a:xfrm>
            <a:off x="-1270" y="5367020"/>
            <a:ext cx="535940" cy="17780"/>
          </a:xfrm>
          <a:custGeom>
            <a:avLst/>
            <a:gdLst/>
            <a:ahLst/>
            <a:cxnLst/>
            <a:rect l="l" t="t" r="r" b="b"/>
            <a:pathLst>
              <a:path w="535940" h="17779">
                <a:moveTo>
                  <a:pt x="0" y="17779"/>
                </a:moveTo>
                <a:lnTo>
                  <a:pt x="535940" y="17779"/>
                </a:lnTo>
                <a:lnTo>
                  <a:pt x="53594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33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2" name="object 762"/>
          <p:cNvSpPr/>
          <p:nvPr/>
        </p:nvSpPr>
        <p:spPr>
          <a:xfrm>
            <a:off x="-1270" y="5384800"/>
            <a:ext cx="535940" cy="16510"/>
          </a:xfrm>
          <a:custGeom>
            <a:avLst/>
            <a:gdLst/>
            <a:ahLst/>
            <a:cxnLst/>
            <a:rect l="l" t="t" r="r" b="b"/>
            <a:pathLst>
              <a:path w="535940" h="16510">
                <a:moveTo>
                  <a:pt x="0" y="16510"/>
                </a:moveTo>
                <a:lnTo>
                  <a:pt x="535940" y="16510"/>
                </a:lnTo>
                <a:lnTo>
                  <a:pt x="53594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3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3" name="object 763"/>
          <p:cNvSpPr/>
          <p:nvPr/>
        </p:nvSpPr>
        <p:spPr>
          <a:xfrm>
            <a:off x="-1270" y="5401309"/>
            <a:ext cx="535940" cy="17780"/>
          </a:xfrm>
          <a:custGeom>
            <a:avLst/>
            <a:gdLst/>
            <a:ahLst/>
            <a:cxnLst/>
            <a:rect l="l" t="t" r="r" b="b"/>
            <a:pathLst>
              <a:path w="535940" h="17779">
                <a:moveTo>
                  <a:pt x="0" y="17779"/>
                </a:moveTo>
                <a:lnTo>
                  <a:pt x="535940" y="17779"/>
                </a:lnTo>
                <a:lnTo>
                  <a:pt x="53594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3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4" name="object 764"/>
          <p:cNvSpPr/>
          <p:nvPr/>
        </p:nvSpPr>
        <p:spPr>
          <a:xfrm>
            <a:off x="228600" y="5419090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10"/>
                </a:moveTo>
                <a:lnTo>
                  <a:pt x="306070" y="16510"/>
                </a:lnTo>
                <a:lnTo>
                  <a:pt x="3060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3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5" name="object 765"/>
          <p:cNvSpPr/>
          <p:nvPr/>
        </p:nvSpPr>
        <p:spPr>
          <a:xfrm>
            <a:off x="-1270" y="541909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3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6" name="object 766"/>
          <p:cNvSpPr/>
          <p:nvPr/>
        </p:nvSpPr>
        <p:spPr>
          <a:xfrm>
            <a:off x="228600" y="5435600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10"/>
                </a:moveTo>
                <a:lnTo>
                  <a:pt x="306070" y="16510"/>
                </a:lnTo>
                <a:lnTo>
                  <a:pt x="3060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4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7" name="object 767"/>
          <p:cNvSpPr/>
          <p:nvPr/>
        </p:nvSpPr>
        <p:spPr>
          <a:xfrm>
            <a:off x="-1270" y="54356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4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8" name="object 768"/>
          <p:cNvSpPr/>
          <p:nvPr/>
        </p:nvSpPr>
        <p:spPr>
          <a:xfrm>
            <a:off x="228600" y="5452109"/>
            <a:ext cx="306070" cy="17780"/>
          </a:xfrm>
          <a:custGeom>
            <a:avLst/>
            <a:gdLst/>
            <a:ahLst/>
            <a:cxnLst/>
            <a:rect l="l" t="t" r="r" b="b"/>
            <a:pathLst>
              <a:path w="306070" h="17779">
                <a:moveTo>
                  <a:pt x="0" y="17779"/>
                </a:moveTo>
                <a:lnTo>
                  <a:pt x="306070" y="17779"/>
                </a:lnTo>
                <a:lnTo>
                  <a:pt x="3060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4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9" name="object 769"/>
          <p:cNvSpPr/>
          <p:nvPr/>
        </p:nvSpPr>
        <p:spPr>
          <a:xfrm>
            <a:off x="-1270" y="545210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4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0" name="object 770"/>
          <p:cNvSpPr/>
          <p:nvPr/>
        </p:nvSpPr>
        <p:spPr>
          <a:xfrm>
            <a:off x="228600" y="5469890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10"/>
                </a:moveTo>
                <a:lnTo>
                  <a:pt x="306070" y="16510"/>
                </a:lnTo>
                <a:lnTo>
                  <a:pt x="3060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4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1" name="object 771"/>
          <p:cNvSpPr/>
          <p:nvPr/>
        </p:nvSpPr>
        <p:spPr>
          <a:xfrm>
            <a:off x="-1270" y="546989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4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2" name="object 772"/>
          <p:cNvSpPr/>
          <p:nvPr/>
        </p:nvSpPr>
        <p:spPr>
          <a:xfrm>
            <a:off x="228600" y="5486400"/>
            <a:ext cx="306070" cy="17780"/>
          </a:xfrm>
          <a:custGeom>
            <a:avLst/>
            <a:gdLst/>
            <a:ahLst/>
            <a:cxnLst/>
            <a:rect l="l" t="t" r="r" b="b"/>
            <a:pathLst>
              <a:path w="306070" h="17779">
                <a:moveTo>
                  <a:pt x="0" y="17780"/>
                </a:moveTo>
                <a:lnTo>
                  <a:pt x="306070" y="17780"/>
                </a:lnTo>
                <a:lnTo>
                  <a:pt x="3060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A34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3" name="object 773"/>
          <p:cNvSpPr/>
          <p:nvPr/>
        </p:nvSpPr>
        <p:spPr>
          <a:xfrm>
            <a:off x="-1270" y="548640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A34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4" name="object 774"/>
          <p:cNvSpPr/>
          <p:nvPr/>
        </p:nvSpPr>
        <p:spPr>
          <a:xfrm>
            <a:off x="228600" y="5504179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10"/>
                </a:moveTo>
                <a:lnTo>
                  <a:pt x="306070" y="16510"/>
                </a:lnTo>
                <a:lnTo>
                  <a:pt x="3060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5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5" name="object 775"/>
          <p:cNvSpPr/>
          <p:nvPr/>
        </p:nvSpPr>
        <p:spPr>
          <a:xfrm>
            <a:off x="-1270" y="550417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5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6" name="object 776"/>
          <p:cNvSpPr/>
          <p:nvPr/>
        </p:nvSpPr>
        <p:spPr>
          <a:xfrm>
            <a:off x="228600" y="5520690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10"/>
                </a:moveTo>
                <a:lnTo>
                  <a:pt x="306070" y="16510"/>
                </a:lnTo>
                <a:lnTo>
                  <a:pt x="3060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5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7" name="object 777"/>
          <p:cNvSpPr/>
          <p:nvPr/>
        </p:nvSpPr>
        <p:spPr>
          <a:xfrm>
            <a:off x="-1270" y="552069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5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8" name="object 778"/>
          <p:cNvSpPr/>
          <p:nvPr/>
        </p:nvSpPr>
        <p:spPr>
          <a:xfrm>
            <a:off x="228600" y="5537200"/>
            <a:ext cx="306070" cy="17780"/>
          </a:xfrm>
          <a:custGeom>
            <a:avLst/>
            <a:gdLst/>
            <a:ahLst/>
            <a:cxnLst/>
            <a:rect l="l" t="t" r="r" b="b"/>
            <a:pathLst>
              <a:path w="306070" h="17779">
                <a:moveTo>
                  <a:pt x="0" y="17780"/>
                </a:moveTo>
                <a:lnTo>
                  <a:pt x="306070" y="17780"/>
                </a:lnTo>
                <a:lnTo>
                  <a:pt x="3060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A35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9" name="object 779"/>
          <p:cNvSpPr/>
          <p:nvPr/>
        </p:nvSpPr>
        <p:spPr>
          <a:xfrm>
            <a:off x="-1270" y="553720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A35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0" name="object 780"/>
          <p:cNvSpPr/>
          <p:nvPr/>
        </p:nvSpPr>
        <p:spPr>
          <a:xfrm>
            <a:off x="-1270" y="5554979"/>
            <a:ext cx="535940" cy="16510"/>
          </a:xfrm>
          <a:custGeom>
            <a:avLst/>
            <a:gdLst/>
            <a:ahLst/>
            <a:cxnLst/>
            <a:rect l="l" t="t" r="r" b="b"/>
            <a:pathLst>
              <a:path w="535940" h="16510">
                <a:moveTo>
                  <a:pt x="0" y="16510"/>
                </a:moveTo>
                <a:lnTo>
                  <a:pt x="535940" y="16510"/>
                </a:lnTo>
                <a:lnTo>
                  <a:pt x="53594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6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1" name="object 781"/>
          <p:cNvSpPr/>
          <p:nvPr/>
        </p:nvSpPr>
        <p:spPr>
          <a:xfrm>
            <a:off x="-1270" y="5571490"/>
            <a:ext cx="535940" cy="17780"/>
          </a:xfrm>
          <a:custGeom>
            <a:avLst/>
            <a:gdLst/>
            <a:ahLst/>
            <a:cxnLst/>
            <a:rect l="l" t="t" r="r" b="b"/>
            <a:pathLst>
              <a:path w="535940" h="17779">
                <a:moveTo>
                  <a:pt x="0" y="17779"/>
                </a:moveTo>
                <a:lnTo>
                  <a:pt x="535940" y="17779"/>
                </a:lnTo>
                <a:lnTo>
                  <a:pt x="53594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6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2" name="object 782"/>
          <p:cNvSpPr/>
          <p:nvPr/>
        </p:nvSpPr>
        <p:spPr>
          <a:xfrm>
            <a:off x="-1270" y="5589270"/>
            <a:ext cx="535940" cy="16510"/>
          </a:xfrm>
          <a:custGeom>
            <a:avLst/>
            <a:gdLst/>
            <a:ahLst/>
            <a:cxnLst/>
            <a:rect l="l" t="t" r="r" b="b"/>
            <a:pathLst>
              <a:path w="535940" h="16510">
                <a:moveTo>
                  <a:pt x="0" y="16509"/>
                </a:moveTo>
                <a:lnTo>
                  <a:pt x="535940" y="16509"/>
                </a:lnTo>
                <a:lnTo>
                  <a:pt x="53594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6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3" name="object 783"/>
          <p:cNvSpPr/>
          <p:nvPr/>
        </p:nvSpPr>
        <p:spPr>
          <a:xfrm>
            <a:off x="-1270" y="5605779"/>
            <a:ext cx="535940" cy="16510"/>
          </a:xfrm>
          <a:custGeom>
            <a:avLst/>
            <a:gdLst/>
            <a:ahLst/>
            <a:cxnLst/>
            <a:rect l="l" t="t" r="r" b="b"/>
            <a:pathLst>
              <a:path w="535940" h="16510">
                <a:moveTo>
                  <a:pt x="0" y="16510"/>
                </a:moveTo>
                <a:lnTo>
                  <a:pt x="535940" y="16510"/>
                </a:lnTo>
                <a:lnTo>
                  <a:pt x="53594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7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4" name="object 784"/>
          <p:cNvSpPr/>
          <p:nvPr/>
        </p:nvSpPr>
        <p:spPr>
          <a:xfrm>
            <a:off x="-1270" y="5622290"/>
            <a:ext cx="535940" cy="17780"/>
          </a:xfrm>
          <a:custGeom>
            <a:avLst/>
            <a:gdLst/>
            <a:ahLst/>
            <a:cxnLst/>
            <a:rect l="l" t="t" r="r" b="b"/>
            <a:pathLst>
              <a:path w="535940" h="17779">
                <a:moveTo>
                  <a:pt x="0" y="17779"/>
                </a:moveTo>
                <a:lnTo>
                  <a:pt x="535940" y="17779"/>
                </a:lnTo>
                <a:lnTo>
                  <a:pt x="53594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7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5" name="object 785"/>
          <p:cNvSpPr/>
          <p:nvPr/>
        </p:nvSpPr>
        <p:spPr>
          <a:xfrm>
            <a:off x="228600" y="5640070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09"/>
                </a:moveTo>
                <a:lnTo>
                  <a:pt x="306070" y="16509"/>
                </a:lnTo>
                <a:lnTo>
                  <a:pt x="3060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7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6" name="object 786"/>
          <p:cNvSpPr/>
          <p:nvPr/>
        </p:nvSpPr>
        <p:spPr>
          <a:xfrm>
            <a:off x="-1270" y="564007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7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7" name="object 787"/>
          <p:cNvSpPr/>
          <p:nvPr/>
        </p:nvSpPr>
        <p:spPr>
          <a:xfrm>
            <a:off x="228600" y="5656579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10"/>
                </a:moveTo>
                <a:lnTo>
                  <a:pt x="306070" y="16510"/>
                </a:lnTo>
                <a:lnTo>
                  <a:pt x="3060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B38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8" name="object 788"/>
          <p:cNvSpPr/>
          <p:nvPr/>
        </p:nvSpPr>
        <p:spPr>
          <a:xfrm>
            <a:off x="-1270" y="565657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B38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9" name="object 789"/>
          <p:cNvSpPr/>
          <p:nvPr/>
        </p:nvSpPr>
        <p:spPr>
          <a:xfrm>
            <a:off x="228600" y="5673090"/>
            <a:ext cx="306070" cy="17780"/>
          </a:xfrm>
          <a:custGeom>
            <a:avLst/>
            <a:gdLst/>
            <a:ahLst/>
            <a:cxnLst/>
            <a:rect l="l" t="t" r="r" b="b"/>
            <a:pathLst>
              <a:path w="306070" h="17779">
                <a:moveTo>
                  <a:pt x="0" y="17779"/>
                </a:moveTo>
                <a:lnTo>
                  <a:pt x="306070" y="17779"/>
                </a:lnTo>
                <a:lnTo>
                  <a:pt x="3060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B38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0" name="object 790"/>
          <p:cNvSpPr/>
          <p:nvPr/>
        </p:nvSpPr>
        <p:spPr>
          <a:xfrm>
            <a:off x="-1270" y="567309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B38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1" name="object 791"/>
          <p:cNvSpPr/>
          <p:nvPr/>
        </p:nvSpPr>
        <p:spPr>
          <a:xfrm>
            <a:off x="228600" y="5690870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09"/>
                </a:moveTo>
                <a:lnTo>
                  <a:pt x="306070" y="16509"/>
                </a:lnTo>
                <a:lnTo>
                  <a:pt x="3060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8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2" name="object 792"/>
          <p:cNvSpPr/>
          <p:nvPr/>
        </p:nvSpPr>
        <p:spPr>
          <a:xfrm>
            <a:off x="-1270" y="569087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8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3" name="object 793"/>
          <p:cNvSpPr/>
          <p:nvPr/>
        </p:nvSpPr>
        <p:spPr>
          <a:xfrm>
            <a:off x="228600" y="5707379"/>
            <a:ext cx="306070" cy="17780"/>
          </a:xfrm>
          <a:custGeom>
            <a:avLst/>
            <a:gdLst/>
            <a:ahLst/>
            <a:cxnLst/>
            <a:rect l="l" t="t" r="r" b="b"/>
            <a:pathLst>
              <a:path w="306070" h="17779">
                <a:moveTo>
                  <a:pt x="0" y="17780"/>
                </a:moveTo>
                <a:lnTo>
                  <a:pt x="306070" y="17780"/>
                </a:lnTo>
                <a:lnTo>
                  <a:pt x="3060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B39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4" name="object 794"/>
          <p:cNvSpPr/>
          <p:nvPr/>
        </p:nvSpPr>
        <p:spPr>
          <a:xfrm>
            <a:off x="-1270" y="570737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B39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5" name="object 795"/>
          <p:cNvSpPr/>
          <p:nvPr/>
        </p:nvSpPr>
        <p:spPr>
          <a:xfrm>
            <a:off x="228600" y="5725159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10"/>
                </a:moveTo>
                <a:lnTo>
                  <a:pt x="306070" y="16510"/>
                </a:lnTo>
                <a:lnTo>
                  <a:pt x="3060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B39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6" name="object 796"/>
          <p:cNvSpPr/>
          <p:nvPr/>
        </p:nvSpPr>
        <p:spPr>
          <a:xfrm>
            <a:off x="-1270" y="572515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B39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7" name="object 797"/>
          <p:cNvSpPr/>
          <p:nvPr/>
        </p:nvSpPr>
        <p:spPr>
          <a:xfrm>
            <a:off x="228600" y="5741670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09"/>
                </a:moveTo>
                <a:lnTo>
                  <a:pt x="306070" y="16509"/>
                </a:lnTo>
                <a:lnTo>
                  <a:pt x="3060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9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8" name="object 798"/>
          <p:cNvSpPr/>
          <p:nvPr/>
        </p:nvSpPr>
        <p:spPr>
          <a:xfrm>
            <a:off x="-1270" y="574167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9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9" name="object 799"/>
          <p:cNvSpPr/>
          <p:nvPr/>
        </p:nvSpPr>
        <p:spPr>
          <a:xfrm>
            <a:off x="228600" y="5758179"/>
            <a:ext cx="306070" cy="17780"/>
          </a:xfrm>
          <a:custGeom>
            <a:avLst/>
            <a:gdLst/>
            <a:ahLst/>
            <a:cxnLst/>
            <a:rect l="l" t="t" r="r" b="b"/>
            <a:pathLst>
              <a:path w="306070" h="17779">
                <a:moveTo>
                  <a:pt x="0" y="17780"/>
                </a:moveTo>
                <a:lnTo>
                  <a:pt x="306070" y="17780"/>
                </a:lnTo>
                <a:lnTo>
                  <a:pt x="3060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B39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0" name="object 800"/>
          <p:cNvSpPr/>
          <p:nvPr/>
        </p:nvSpPr>
        <p:spPr>
          <a:xfrm>
            <a:off x="-1270" y="575817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B39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1" name="object 801"/>
          <p:cNvSpPr/>
          <p:nvPr/>
        </p:nvSpPr>
        <p:spPr>
          <a:xfrm>
            <a:off x="-1270" y="5775959"/>
            <a:ext cx="535940" cy="16510"/>
          </a:xfrm>
          <a:custGeom>
            <a:avLst/>
            <a:gdLst/>
            <a:ahLst/>
            <a:cxnLst/>
            <a:rect l="l" t="t" r="r" b="b"/>
            <a:pathLst>
              <a:path w="535940" h="16510">
                <a:moveTo>
                  <a:pt x="0" y="16510"/>
                </a:moveTo>
                <a:lnTo>
                  <a:pt x="535940" y="16510"/>
                </a:lnTo>
                <a:lnTo>
                  <a:pt x="53594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B3A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2" name="object 802"/>
          <p:cNvSpPr/>
          <p:nvPr/>
        </p:nvSpPr>
        <p:spPr>
          <a:xfrm>
            <a:off x="-1270" y="5792470"/>
            <a:ext cx="535940" cy="17780"/>
          </a:xfrm>
          <a:custGeom>
            <a:avLst/>
            <a:gdLst/>
            <a:ahLst/>
            <a:cxnLst/>
            <a:rect l="l" t="t" r="r" b="b"/>
            <a:pathLst>
              <a:path w="535940" h="17779">
                <a:moveTo>
                  <a:pt x="0" y="17779"/>
                </a:moveTo>
                <a:lnTo>
                  <a:pt x="535940" y="17779"/>
                </a:lnTo>
                <a:lnTo>
                  <a:pt x="53594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B3A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3" name="object 803"/>
          <p:cNvSpPr/>
          <p:nvPr/>
        </p:nvSpPr>
        <p:spPr>
          <a:xfrm>
            <a:off x="-1270" y="5810250"/>
            <a:ext cx="535940" cy="16510"/>
          </a:xfrm>
          <a:custGeom>
            <a:avLst/>
            <a:gdLst/>
            <a:ahLst/>
            <a:cxnLst/>
            <a:rect l="l" t="t" r="r" b="b"/>
            <a:pathLst>
              <a:path w="535940" h="16510">
                <a:moveTo>
                  <a:pt x="0" y="16510"/>
                </a:moveTo>
                <a:lnTo>
                  <a:pt x="535940" y="16510"/>
                </a:lnTo>
                <a:lnTo>
                  <a:pt x="53594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B3A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4" name="object 804"/>
          <p:cNvSpPr/>
          <p:nvPr/>
        </p:nvSpPr>
        <p:spPr>
          <a:xfrm>
            <a:off x="-1270" y="5826759"/>
            <a:ext cx="535940" cy="16510"/>
          </a:xfrm>
          <a:custGeom>
            <a:avLst/>
            <a:gdLst/>
            <a:ahLst/>
            <a:cxnLst/>
            <a:rect l="l" t="t" r="r" b="b"/>
            <a:pathLst>
              <a:path w="535940" h="16510">
                <a:moveTo>
                  <a:pt x="0" y="16510"/>
                </a:moveTo>
                <a:lnTo>
                  <a:pt x="535940" y="16510"/>
                </a:lnTo>
                <a:lnTo>
                  <a:pt x="53594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B3B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5" name="object 805"/>
          <p:cNvSpPr/>
          <p:nvPr/>
        </p:nvSpPr>
        <p:spPr>
          <a:xfrm>
            <a:off x="-1270" y="5843270"/>
            <a:ext cx="535940" cy="17780"/>
          </a:xfrm>
          <a:custGeom>
            <a:avLst/>
            <a:gdLst/>
            <a:ahLst/>
            <a:cxnLst/>
            <a:rect l="l" t="t" r="r" b="b"/>
            <a:pathLst>
              <a:path w="535940" h="17779">
                <a:moveTo>
                  <a:pt x="0" y="17779"/>
                </a:moveTo>
                <a:lnTo>
                  <a:pt x="535940" y="17779"/>
                </a:lnTo>
                <a:lnTo>
                  <a:pt x="53594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B3B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6" name="object 806"/>
          <p:cNvSpPr/>
          <p:nvPr/>
        </p:nvSpPr>
        <p:spPr>
          <a:xfrm>
            <a:off x="-1270" y="5861050"/>
            <a:ext cx="535940" cy="16510"/>
          </a:xfrm>
          <a:custGeom>
            <a:avLst/>
            <a:gdLst/>
            <a:ahLst/>
            <a:cxnLst/>
            <a:rect l="l" t="t" r="r" b="b"/>
            <a:pathLst>
              <a:path w="535940" h="16510">
                <a:moveTo>
                  <a:pt x="0" y="16510"/>
                </a:moveTo>
                <a:lnTo>
                  <a:pt x="535940" y="16510"/>
                </a:lnTo>
                <a:lnTo>
                  <a:pt x="53594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B3B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7" name="object 807"/>
          <p:cNvSpPr/>
          <p:nvPr/>
        </p:nvSpPr>
        <p:spPr>
          <a:xfrm>
            <a:off x="228600" y="5877559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10"/>
                </a:moveTo>
                <a:lnTo>
                  <a:pt x="306070" y="16510"/>
                </a:lnTo>
                <a:lnTo>
                  <a:pt x="3060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C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8" name="object 808"/>
          <p:cNvSpPr/>
          <p:nvPr/>
        </p:nvSpPr>
        <p:spPr>
          <a:xfrm>
            <a:off x="-1270" y="587755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C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9" name="object 809"/>
          <p:cNvSpPr/>
          <p:nvPr/>
        </p:nvSpPr>
        <p:spPr>
          <a:xfrm>
            <a:off x="228600" y="5894070"/>
            <a:ext cx="306070" cy="17780"/>
          </a:xfrm>
          <a:custGeom>
            <a:avLst/>
            <a:gdLst/>
            <a:ahLst/>
            <a:cxnLst/>
            <a:rect l="l" t="t" r="r" b="b"/>
            <a:pathLst>
              <a:path w="306070" h="17779">
                <a:moveTo>
                  <a:pt x="0" y="17779"/>
                </a:moveTo>
                <a:lnTo>
                  <a:pt x="306070" y="17779"/>
                </a:lnTo>
                <a:lnTo>
                  <a:pt x="3060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C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0" name="object 810"/>
          <p:cNvSpPr/>
          <p:nvPr/>
        </p:nvSpPr>
        <p:spPr>
          <a:xfrm>
            <a:off x="-1270" y="589407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C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1" name="object 811"/>
          <p:cNvSpPr/>
          <p:nvPr/>
        </p:nvSpPr>
        <p:spPr>
          <a:xfrm>
            <a:off x="228600" y="5911850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10"/>
                </a:moveTo>
                <a:lnTo>
                  <a:pt x="306070" y="16510"/>
                </a:lnTo>
                <a:lnTo>
                  <a:pt x="3060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C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2" name="object 812"/>
          <p:cNvSpPr/>
          <p:nvPr/>
        </p:nvSpPr>
        <p:spPr>
          <a:xfrm>
            <a:off x="-1270" y="591185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C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3" name="object 813"/>
          <p:cNvSpPr/>
          <p:nvPr/>
        </p:nvSpPr>
        <p:spPr>
          <a:xfrm>
            <a:off x="228600" y="5928359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10"/>
                </a:moveTo>
                <a:lnTo>
                  <a:pt x="306070" y="16510"/>
                </a:lnTo>
                <a:lnTo>
                  <a:pt x="3060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D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4" name="object 814"/>
          <p:cNvSpPr/>
          <p:nvPr/>
        </p:nvSpPr>
        <p:spPr>
          <a:xfrm>
            <a:off x="-1270" y="592835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D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5" name="object 815"/>
          <p:cNvSpPr/>
          <p:nvPr/>
        </p:nvSpPr>
        <p:spPr>
          <a:xfrm>
            <a:off x="228600" y="5944870"/>
            <a:ext cx="306070" cy="17780"/>
          </a:xfrm>
          <a:custGeom>
            <a:avLst/>
            <a:gdLst/>
            <a:ahLst/>
            <a:cxnLst/>
            <a:rect l="l" t="t" r="r" b="b"/>
            <a:pathLst>
              <a:path w="306070" h="17779">
                <a:moveTo>
                  <a:pt x="0" y="17779"/>
                </a:moveTo>
                <a:lnTo>
                  <a:pt x="306070" y="17779"/>
                </a:lnTo>
                <a:lnTo>
                  <a:pt x="3060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D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6" name="object 816"/>
          <p:cNvSpPr/>
          <p:nvPr/>
        </p:nvSpPr>
        <p:spPr>
          <a:xfrm>
            <a:off x="-1270" y="594487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D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7" name="object 817"/>
          <p:cNvSpPr/>
          <p:nvPr/>
        </p:nvSpPr>
        <p:spPr>
          <a:xfrm>
            <a:off x="228600" y="5962650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10"/>
                </a:moveTo>
                <a:lnTo>
                  <a:pt x="306070" y="16510"/>
                </a:lnTo>
                <a:lnTo>
                  <a:pt x="3060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D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8" name="object 818"/>
          <p:cNvSpPr/>
          <p:nvPr/>
        </p:nvSpPr>
        <p:spPr>
          <a:xfrm>
            <a:off x="-1270" y="596265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D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9" name="object 819"/>
          <p:cNvSpPr/>
          <p:nvPr/>
        </p:nvSpPr>
        <p:spPr>
          <a:xfrm>
            <a:off x="228600" y="5979159"/>
            <a:ext cx="306070" cy="17780"/>
          </a:xfrm>
          <a:custGeom>
            <a:avLst/>
            <a:gdLst/>
            <a:ahLst/>
            <a:cxnLst/>
            <a:rect l="l" t="t" r="r" b="b"/>
            <a:pathLst>
              <a:path w="306070" h="17779">
                <a:moveTo>
                  <a:pt x="0" y="17779"/>
                </a:moveTo>
                <a:lnTo>
                  <a:pt x="306070" y="17779"/>
                </a:lnTo>
                <a:lnTo>
                  <a:pt x="3060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D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0" name="object 820"/>
          <p:cNvSpPr/>
          <p:nvPr/>
        </p:nvSpPr>
        <p:spPr>
          <a:xfrm>
            <a:off x="-1270" y="597915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D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1" name="object 821"/>
          <p:cNvSpPr/>
          <p:nvPr/>
        </p:nvSpPr>
        <p:spPr>
          <a:xfrm>
            <a:off x="228600" y="5996940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10"/>
                </a:moveTo>
                <a:lnTo>
                  <a:pt x="306070" y="16510"/>
                </a:lnTo>
                <a:lnTo>
                  <a:pt x="3060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E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2" name="object 822"/>
          <p:cNvSpPr/>
          <p:nvPr/>
        </p:nvSpPr>
        <p:spPr>
          <a:xfrm>
            <a:off x="-1270" y="599694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E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3" name="object 823"/>
          <p:cNvSpPr/>
          <p:nvPr/>
        </p:nvSpPr>
        <p:spPr>
          <a:xfrm>
            <a:off x="-1270" y="6013450"/>
            <a:ext cx="535940" cy="16510"/>
          </a:xfrm>
          <a:custGeom>
            <a:avLst/>
            <a:gdLst/>
            <a:ahLst/>
            <a:cxnLst/>
            <a:rect l="l" t="t" r="r" b="b"/>
            <a:pathLst>
              <a:path w="535940" h="16510">
                <a:moveTo>
                  <a:pt x="0" y="16510"/>
                </a:moveTo>
                <a:lnTo>
                  <a:pt x="535940" y="16510"/>
                </a:lnTo>
                <a:lnTo>
                  <a:pt x="53594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E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4" name="object 824"/>
          <p:cNvSpPr/>
          <p:nvPr/>
        </p:nvSpPr>
        <p:spPr>
          <a:xfrm>
            <a:off x="-1270" y="6029959"/>
            <a:ext cx="535940" cy="17780"/>
          </a:xfrm>
          <a:custGeom>
            <a:avLst/>
            <a:gdLst/>
            <a:ahLst/>
            <a:cxnLst/>
            <a:rect l="l" t="t" r="r" b="b"/>
            <a:pathLst>
              <a:path w="535940" h="17779">
                <a:moveTo>
                  <a:pt x="0" y="17779"/>
                </a:moveTo>
                <a:lnTo>
                  <a:pt x="535940" y="17779"/>
                </a:lnTo>
                <a:lnTo>
                  <a:pt x="53594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E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5" name="object 825"/>
          <p:cNvSpPr/>
          <p:nvPr/>
        </p:nvSpPr>
        <p:spPr>
          <a:xfrm>
            <a:off x="-1270" y="6047740"/>
            <a:ext cx="535940" cy="16510"/>
          </a:xfrm>
          <a:custGeom>
            <a:avLst/>
            <a:gdLst/>
            <a:ahLst/>
            <a:cxnLst/>
            <a:rect l="l" t="t" r="r" b="b"/>
            <a:pathLst>
              <a:path w="535940" h="16510">
                <a:moveTo>
                  <a:pt x="0" y="16510"/>
                </a:moveTo>
                <a:lnTo>
                  <a:pt x="535940" y="16510"/>
                </a:lnTo>
                <a:lnTo>
                  <a:pt x="53594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F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6" name="object 826"/>
          <p:cNvSpPr/>
          <p:nvPr/>
        </p:nvSpPr>
        <p:spPr>
          <a:xfrm>
            <a:off x="-1270" y="6064250"/>
            <a:ext cx="535940" cy="17780"/>
          </a:xfrm>
          <a:custGeom>
            <a:avLst/>
            <a:gdLst/>
            <a:ahLst/>
            <a:cxnLst/>
            <a:rect l="l" t="t" r="r" b="b"/>
            <a:pathLst>
              <a:path w="535940" h="17779">
                <a:moveTo>
                  <a:pt x="0" y="17780"/>
                </a:moveTo>
                <a:lnTo>
                  <a:pt x="535940" y="17780"/>
                </a:lnTo>
                <a:lnTo>
                  <a:pt x="53594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C3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7" name="object 827"/>
          <p:cNvSpPr/>
          <p:nvPr/>
        </p:nvSpPr>
        <p:spPr>
          <a:xfrm>
            <a:off x="-1270" y="6082029"/>
            <a:ext cx="535940" cy="16510"/>
          </a:xfrm>
          <a:custGeom>
            <a:avLst/>
            <a:gdLst/>
            <a:ahLst/>
            <a:cxnLst/>
            <a:rect l="l" t="t" r="r" b="b"/>
            <a:pathLst>
              <a:path w="535940" h="16510">
                <a:moveTo>
                  <a:pt x="0" y="16510"/>
                </a:moveTo>
                <a:lnTo>
                  <a:pt x="535940" y="16510"/>
                </a:lnTo>
                <a:lnTo>
                  <a:pt x="53594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8" name="object 828"/>
          <p:cNvSpPr/>
          <p:nvPr/>
        </p:nvSpPr>
        <p:spPr>
          <a:xfrm>
            <a:off x="228600" y="6098540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10"/>
                </a:moveTo>
                <a:lnTo>
                  <a:pt x="306070" y="16510"/>
                </a:lnTo>
                <a:lnTo>
                  <a:pt x="3060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40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9" name="object 829"/>
          <p:cNvSpPr/>
          <p:nvPr/>
        </p:nvSpPr>
        <p:spPr>
          <a:xfrm>
            <a:off x="-1270" y="609854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40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0" name="object 830"/>
          <p:cNvSpPr/>
          <p:nvPr/>
        </p:nvSpPr>
        <p:spPr>
          <a:xfrm>
            <a:off x="228600" y="6115050"/>
            <a:ext cx="306070" cy="17780"/>
          </a:xfrm>
          <a:custGeom>
            <a:avLst/>
            <a:gdLst/>
            <a:ahLst/>
            <a:cxnLst/>
            <a:rect l="l" t="t" r="r" b="b"/>
            <a:pathLst>
              <a:path w="306070" h="17779">
                <a:moveTo>
                  <a:pt x="0" y="17780"/>
                </a:moveTo>
                <a:lnTo>
                  <a:pt x="306070" y="17780"/>
                </a:lnTo>
                <a:lnTo>
                  <a:pt x="3060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C40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1" name="object 831"/>
          <p:cNvSpPr/>
          <p:nvPr/>
        </p:nvSpPr>
        <p:spPr>
          <a:xfrm>
            <a:off x="-1270" y="611505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C40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2" name="object 832"/>
          <p:cNvSpPr/>
          <p:nvPr/>
        </p:nvSpPr>
        <p:spPr>
          <a:xfrm>
            <a:off x="228600" y="6132829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10"/>
                </a:moveTo>
                <a:lnTo>
                  <a:pt x="306070" y="16510"/>
                </a:lnTo>
                <a:lnTo>
                  <a:pt x="3060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D40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3" name="object 833"/>
          <p:cNvSpPr/>
          <p:nvPr/>
        </p:nvSpPr>
        <p:spPr>
          <a:xfrm>
            <a:off x="-1270" y="613282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D40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4" name="object 834"/>
          <p:cNvSpPr/>
          <p:nvPr/>
        </p:nvSpPr>
        <p:spPr>
          <a:xfrm>
            <a:off x="228600" y="6149340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10"/>
                </a:moveTo>
                <a:lnTo>
                  <a:pt x="306070" y="16510"/>
                </a:lnTo>
                <a:lnTo>
                  <a:pt x="3060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D41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5" name="object 835"/>
          <p:cNvSpPr/>
          <p:nvPr/>
        </p:nvSpPr>
        <p:spPr>
          <a:xfrm>
            <a:off x="-1270" y="614934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D41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6" name="object 836"/>
          <p:cNvSpPr/>
          <p:nvPr/>
        </p:nvSpPr>
        <p:spPr>
          <a:xfrm>
            <a:off x="228600" y="6165850"/>
            <a:ext cx="306070" cy="17780"/>
          </a:xfrm>
          <a:custGeom>
            <a:avLst/>
            <a:gdLst/>
            <a:ahLst/>
            <a:cxnLst/>
            <a:rect l="l" t="t" r="r" b="b"/>
            <a:pathLst>
              <a:path w="306070" h="17779">
                <a:moveTo>
                  <a:pt x="0" y="17780"/>
                </a:moveTo>
                <a:lnTo>
                  <a:pt x="306070" y="17780"/>
                </a:lnTo>
                <a:lnTo>
                  <a:pt x="3060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D41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7" name="object 837"/>
          <p:cNvSpPr/>
          <p:nvPr/>
        </p:nvSpPr>
        <p:spPr>
          <a:xfrm>
            <a:off x="-1270" y="616585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D41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8" name="object 838"/>
          <p:cNvSpPr/>
          <p:nvPr/>
        </p:nvSpPr>
        <p:spPr>
          <a:xfrm>
            <a:off x="228600" y="6183629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10"/>
                </a:moveTo>
                <a:lnTo>
                  <a:pt x="306070" y="16510"/>
                </a:lnTo>
                <a:lnTo>
                  <a:pt x="3060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D41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9" name="object 839"/>
          <p:cNvSpPr/>
          <p:nvPr/>
        </p:nvSpPr>
        <p:spPr>
          <a:xfrm>
            <a:off x="-1270" y="618362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D41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0" name="object 840"/>
          <p:cNvSpPr/>
          <p:nvPr/>
        </p:nvSpPr>
        <p:spPr>
          <a:xfrm>
            <a:off x="228600" y="6200140"/>
            <a:ext cx="306070" cy="16510"/>
          </a:xfrm>
          <a:custGeom>
            <a:avLst/>
            <a:gdLst/>
            <a:ahLst/>
            <a:cxnLst/>
            <a:rect l="l" t="t" r="r" b="b"/>
            <a:pathLst>
              <a:path w="306070" h="16510">
                <a:moveTo>
                  <a:pt x="0" y="16510"/>
                </a:moveTo>
                <a:lnTo>
                  <a:pt x="306070" y="16510"/>
                </a:lnTo>
                <a:lnTo>
                  <a:pt x="3060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D42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1" name="object 841"/>
          <p:cNvSpPr/>
          <p:nvPr/>
        </p:nvSpPr>
        <p:spPr>
          <a:xfrm>
            <a:off x="-1270" y="620014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D42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2" name="object 842"/>
          <p:cNvSpPr/>
          <p:nvPr/>
        </p:nvSpPr>
        <p:spPr>
          <a:xfrm>
            <a:off x="228600" y="6216650"/>
            <a:ext cx="306070" cy="17780"/>
          </a:xfrm>
          <a:custGeom>
            <a:avLst/>
            <a:gdLst/>
            <a:ahLst/>
            <a:cxnLst/>
            <a:rect l="l" t="t" r="r" b="b"/>
            <a:pathLst>
              <a:path w="306070" h="17779">
                <a:moveTo>
                  <a:pt x="0" y="17780"/>
                </a:moveTo>
                <a:lnTo>
                  <a:pt x="306070" y="17780"/>
                </a:lnTo>
                <a:lnTo>
                  <a:pt x="3060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D42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3" name="object 843"/>
          <p:cNvSpPr/>
          <p:nvPr/>
        </p:nvSpPr>
        <p:spPr>
          <a:xfrm>
            <a:off x="-1270" y="621665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D42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4" name="object 844"/>
          <p:cNvSpPr/>
          <p:nvPr/>
        </p:nvSpPr>
        <p:spPr>
          <a:xfrm>
            <a:off x="-1270" y="6234429"/>
            <a:ext cx="535940" cy="16510"/>
          </a:xfrm>
          <a:custGeom>
            <a:avLst/>
            <a:gdLst/>
            <a:ahLst/>
            <a:cxnLst/>
            <a:rect l="l" t="t" r="r" b="b"/>
            <a:pathLst>
              <a:path w="535940" h="16510">
                <a:moveTo>
                  <a:pt x="0" y="16510"/>
                </a:moveTo>
                <a:lnTo>
                  <a:pt x="535940" y="16510"/>
                </a:lnTo>
                <a:lnTo>
                  <a:pt x="53594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D42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5" name="object 845"/>
          <p:cNvSpPr/>
          <p:nvPr/>
        </p:nvSpPr>
        <p:spPr>
          <a:xfrm>
            <a:off x="-1270" y="6250940"/>
            <a:ext cx="535940" cy="17780"/>
          </a:xfrm>
          <a:custGeom>
            <a:avLst/>
            <a:gdLst/>
            <a:ahLst/>
            <a:cxnLst/>
            <a:rect l="l" t="t" r="r" b="b"/>
            <a:pathLst>
              <a:path w="535940" h="17779">
                <a:moveTo>
                  <a:pt x="0" y="17780"/>
                </a:moveTo>
                <a:lnTo>
                  <a:pt x="535940" y="17780"/>
                </a:lnTo>
                <a:lnTo>
                  <a:pt x="53594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D42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6" name="object 846"/>
          <p:cNvSpPr/>
          <p:nvPr/>
        </p:nvSpPr>
        <p:spPr>
          <a:xfrm>
            <a:off x="-1270" y="6268720"/>
            <a:ext cx="535940" cy="16510"/>
          </a:xfrm>
          <a:custGeom>
            <a:avLst/>
            <a:gdLst/>
            <a:ahLst/>
            <a:cxnLst/>
            <a:rect l="l" t="t" r="r" b="b"/>
            <a:pathLst>
              <a:path w="535940" h="16510">
                <a:moveTo>
                  <a:pt x="0" y="16509"/>
                </a:moveTo>
                <a:lnTo>
                  <a:pt x="535940" y="16509"/>
                </a:lnTo>
                <a:lnTo>
                  <a:pt x="53594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43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7" name="object 847"/>
          <p:cNvSpPr/>
          <p:nvPr/>
        </p:nvSpPr>
        <p:spPr>
          <a:xfrm>
            <a:off x="-1270" y="628522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D43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8" name="object 848"/>
          <p:cNvSpPr/>
          <p:nvPr/>
        </p:nvSpPr>
        <p:spPr>
          <a:xfrm>
            <a:off x="-1270" y="630174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D43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9" name="object 849"/>
          <p:cNvSpPr/>
          <p:nvPr/>
        </p:nvSpPr>
        <p:spPr>
          <a:xfrm>
            <a:off x="-1270" y="631952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44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0" name="object 850"/>
          <p:cNvSpPr/>
          <p:nvPr/>
        </p:nvSpPr>
        <p:spPr>
          <a:xfrm>
            <a:off x="228600" y="633602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D44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1" name="object 851"/>
          <p:cNvSpPr/>
          <p:nvPr/>
        </p:nvSpPr>
        <p:spPr>
          <a:xfrm>
            <a:off x="-1270" y="633602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D44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2" name="object 852"/>
          <p:cNvSpPr/>
          <p:nvPr/>
        </p:nvSpPr>
        <p:spPr>
          <a:xfrm>
            <a:off x="228600" y="635380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44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3" name="object 853"/>
          <p:cNvSpPr/>
          <p:nvPr/>
        </p:nvSpPr>
        <p:spPr>
          <a:xfrm>
            <a:off x="-1270" y="63538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44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4" name="object 854"/>
          <p:cNvSpPr/>
          <p:nvPr/>
        </p:nvSpPr>
        <p:spPr>
          <a:xfrm>
            <a:off x="228600" y="637032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5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5" name="object 855"/>
          <p:cNvSpPr/>
          <p:nvPr/>
        </p:nvSpPr>
        <p:spPr>
          <a:xfrm>
            <a:off x="-1270" y="637032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5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6" name="object 856"/>
          <p:cNvSpPr/>
          <p:nvPr/>
        </p:nvSpPr>
        <p:spPr>
          <a:xfrm>
            <a:off x="228600" y="638682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5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7" name="object 857"/>
          <p:cNvSpPr/>
          <p:nvPr/>
        </p:nvSpPr>
        <p:spPr>
          <a:xfrm>
            <a:off x="-1270" y="638682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5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8" name="object 858"/>
          <p:cNvSpPr/>
          <p:nvPr/>
        </p:nvSpPr>
        <p:spPr>
          <a:xfrm>
            <a:off x="228600" y="640460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5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9" name="object 859"/>
          <p:cNvSpPr/>
          <p:nvPr/>
        </p:nvSpPr>
        <p:spPr>
          <a:xfrm>
            <a:off x="-1270" y="64046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5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0" name="object 860"/>
          <p:cNvSpPr/>
          <p:nvPr/>
        </p:nvSpPr>
        <p:spPr>
          <a:xfrm>
            <a:off x="228600" y="642112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6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1" name="object 861"/>
          <p:cNvSpPr/>
          <p:nvPr/>
        </p:nvSpPr>
        <p:spPr>
          <a:xfrm>
            <a:off x="-1270" y="642112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6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2" name="object 862"/>
          <p:cNvSpPr/>
          <p:nvPr/>
        </p:nvSpPr>
        <p:spPr>
          <a:xfrm>
            <a:off x="228600" y="643762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6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3" name="object 863"/>
          <p:cNvSpPr/>
          <p:nvPr/>
        </p:nvSpPr>
        <p:spPr>
          <a:xfrm>
            <a:off x="-1270" y="643762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6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4" name="object 864"/>
          <p:cNvSpPr/>
          <p:nvPr/>
        </p:nvSpPr>
        <p:spPr>
          <a:xfrm>
            <a:off x="228600" y="645540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6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5" name="object 865"/>
          <p:cNvSpPr/>
          <p:nvPr/>
        </p:nvSpPr>
        <p:spPr>
          <a:xfrm>
            <a:off x="-1270" y="64554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6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6" name="object 866"/>
          <p:cNvSpPr/>
          <p:nvPr/>
        </p:nvSpPr>
        <p:spPr>
          <a:xfrm>
            <a:off x="-1270" y="647192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7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7" name="object 867"/>
          <p:cNvSpPr/>
          <p:nvPr/>
        </p:nvSpPr>
        <p:spPr>
          <a:xfrm>
            <a:off x="-1270" y="648842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7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8" name="object 868"/>
          <p:cNvSpPr/>
          <p:nvPr/>
        </p:nvSpPr>
        <p:spPr>
          <a:xfrm>
            <a:off x="-1270" y="650620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E47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9" name="object 869"/>
          <p:cNvSpPr/>
          <p:nvPr/>
        </p:nvSpPr>
        <p:spPr>
          <a:xfrm>
            <a:off x="-1270" y="652271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E47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0" name="object 870"/>
          <p:cNvSpPr/>
          <p:nvPr/>
        </p:nvSpPr>
        <p:spPr>
          <a:xfrm>
            <a:off x="-1270" y="654050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8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1" name="object 871"/>
          <p:cNvSpPr/>
          <p:nvPr/>
        </p:nvSpPr>
        <p:spPr>
          <a:xfrm>
            <a:off x="228600" y="655700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E48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2" name="object 872"/>
          <p:cNvSpPr/>
          <p:nvPr/>
        </p:nvSpPr>
        <p:spPr>
          <a:xfrm>
            <a:off x="-1270" y="65570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E48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3" name="object 873"/>
          <p:cNvSpPr/>
          <p:nvPr/>
        </p:nvSpPr>
        <p:spPr>
          <a:xfrm>
            <a:off x="228600" y="657351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E48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4" name="object 874"/>
          <p:cNvSpPr/>
          <p:nvPr/>
        </p:nvSpPr>
        <p:spPr>
          <a:xfrm>
            <a:off x="-1270" y="657351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E48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5" name="object 875"/>
          <p:cNvSpPr/>
          <p:nvPr/>
        </p:nvSpPr>
        <p:spPr>
          <a:xfrm>
            <a:off x="228600" y="659130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9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6" name="object 876"/>
          <p:cNvSpPr/>
          <p:nvPr/>
        </p:nvSpPr>
        <p:spPr>
          <a:xfrm>
            <a:off x="-1270" y="65913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9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7" name="object 877"/>
          <p:cNvSpPr/>
          <p:nvPr/>
        </p:nvSpPr>
        <p:spPr>
          <a:xfrm>
            <a:off x="228600" y="660780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9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8" name="object 878"/>
          <p:cNvSpPr/>
          <p:nvPr/>
        </p:nvSpPr>
        <p:spPr>
          <a:xfrm>
            <a:off x="-1270" y="660780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9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9" name="object 879"/>
          <p:cNvSpPr/>
          <p:nvPr/>
        </p:nvSpPr>
        <p:spPr>
          <a:xfrm>
            <a:off x="228600" y="662559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9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0" name="object 880"/>
          <p:cNvSpPr/>
          <p:nvPr/>
        </p:nvSpPr>
        <p:spPr>
          <a:xfrm>
            <a:off x="-1270" y="662559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9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1" name="object 881"/>
          <p:cNvSpPr/>
          <p:nvPr/>
        </p:nvSpPr>
        <p:spPr>
          <a:xfrm>
            <a:off x="228600" y="664210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A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2" name="object 882"/>
          <p:cNvSpPr/>
          <p:nvPr/>
        </p:nvSpPr>
        <p:spPr>
          <a:xfrm>
            <a:off x="-1270" y="66421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A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3" name="object 883"/>
          <p:cNvSpPr/>
          <p:nvPr/>
        </p:nvSpPr>
        <p:spPr>
          <a:xfrm>
            <a:off x="228600" y="665860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F4A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4" name="object 884"/>
          <p:cNvSpPr/>
          <p:nvPr/>
        </p:nvSpPr>
        <p:spPr>
          <a:xfrm>
            <a:off x="-1270" y="665860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F4A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5" name="object 885"/>
          <p:cNvSpPr/>
          <p:nvPr/>
        </p:nvSpPr>
        <p:spPr>
          <a:xfrm>
            <a:off x="228600" y="667639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A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6" name="object 886"/>
          <p:cNvSpPr/>
          <p:nvPr/>
        </p:nvSpPr>
        <p:spPr>
          <a:xfrm>
            <a:off x="-1270" y="667639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A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7" name="object 887"/>
          <p:cNvSpPr/>
          <p:nvPr/>
        </p:nvSpPr>
        <p:spPr>
          <a:xfrm>
            <a:off x="-1270" y="669290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F4B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8" name="object 888"/>
          <p:cNvSpPr/>
          <p:nvPr/>
        </p:nvSpPr>
        <p:spPr>
          <a:xfrm>
            <a:off x="-1270" y="670940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F4B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9" name="object 889"/>
          <p:cNvSpPr/>
          <p:nvPr/>
        </p:nvSpPr>
        <p:spPr>
          <a:xfrm>
            <a:off x="-1270" y="672719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B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0" name="object 890"/>
          <p:cNvSpPr/>
          <p:nvPr/>
        </p:nvSpPr>
        <p:spPr>
          <a:xfrm>
            <a:off x="-1270" y="674370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F4B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1" name="object 891"/>
          <p:cNvSpPr/>
          <p:nvPr/>
        </p:nvSpPr>
        <p:spPr>
          <a:xfrm>
            <a:off x="-1270" y="676148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F4C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2" name="object 892"/>
          <p:cNvSpPr/>
          <p:nvPr/>
        </p:nvSpPr>
        <p:spPr>
          <a:xfrm>
            <a:off x="-1270" y="677799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C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3" name="object 893"/>
          <p:cNvSpPr/>
          <p:nvPr/>
        </p:nvSpPr>
        <p:spPr>
          <a:xfrm>
            <a:off x="-1270" y="679450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F4CF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4" name="object 894"/>
          <p:cNvSpPr/>
          <p:nvPr/>
        </p:nvSpPr>
        <p:spPr>
          <a:xfrm>
            <a:off x="-1270" y="681228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F4D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5" name="object 895"/>
          <p:cNvSpPr/>
          <p:nvPr/>
        </p:nvSpPr>
        <p:spPr>
          <a:xfrm>
            <a:off x="-1270" y="682879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D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6" name="object 896"/>
          <p:cNvSpPr/>
          <p:nvPr/>
        </p:nvSpPr>
        <p:spPr>
          <a:xfrm>
            <a:off x="-1270" y="6845300"/>
            <a:ext cx="1087120" cy="0"/>
          </a:xfrm>
          <a:custGeom>
            <a:avLst/>
            <a:gdLst/>
            <a:ahLst/>
            <a:cxnLst/>
            <a:rect l="l" t="t" r="r" b="b"/>
            <a:pathLst>
              <a:path w="1087120">
                <a:moveTo>
                  <a:pt x="0" y="0"/>
                </a:moveTo>
                <a:lnTo>
                  <a:pt x="1087120" y="0"/>
                </a:lnTo>
              </a:path>
            </a:pathLst>
          </a:custGeom>
          <a:ln w="3175">
            <a:solidFill>
              <a:srgbClr val="104E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7" name="object 897"/>
          <p:cNvSpPr/>
          <p:nvPr/>
        </p:nvSpPr>
        <p:spPr>
          <a:xfrm>
            <a:off x="76200" y="17526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8" name="object 898"/>
          <p:cNvSpPr/>
          <p:nvPr/>
        </p:nvSpPr>
        <p:spPr>
          <a:xfrm>
            <a:off x="76200" y="19812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9" name="object 899"/>
          <p:cNvSpPr/>
          <p:nvPr/>
        </p:nvSpPr>
        <p:spPr>
          <a:xfrm>
            <a:off x="76200" y="22098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0" name="object 900"/>
          <p:cNvSpPr/>
          <p:nvPr/>
        </p:nvSpPr>
        <p:spPr>
          <a:xfrm>
            <a:off x="76200" y="24384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1" name="object 901"/>
          <p:cNvSpPr/>
          <p:nvPr/>
        </p:nvSpPr>
        <p:spPr>
          <a:xfrm>
            <a:off x="76200" y="26670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2" name="object 902"/>
          <p:cNvSpPr/>
          <p:nvPr/>
        </p:nvSpPr>
        <p:spPr>
          <a:xfrm>
            <a:off x="76200" y="28956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3" name="object 903"/>
          <p:cNvSpPr/>
          <p:nvPr/>
        </p:nvSpPr>
        <p:spPr>
          <a:xfrm>
            <a:off x="76200" y="31242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4" name="object 904"/>
          <p:cNvSpPr/>
          <p:nvPr/>
        </p:nvSpPr>
        <p:spPr>
          <a:xfrm>
            <a:off x="76200" y="33528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5" name="object 905"/>
          <p:cNvSpPr/>
          <p:nvPr/>
        </p:nvSpPr>
        <p:spPr>
          <a:xfrm>
            <a:off x="76200" y="35814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6" name="object 906"/>
          <p:cNvSpPr/>
          <p:nvPr/>
        </p:nvSpPr>
        <p:spPr>
          <a:xfrm>
            <a:off x="76200" y="38100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7" name="object 907"/>
          <p:cNvSpPr/>
          <p:nvPr/>
        </p:nvSpPr>
        <p:spPr>
          <a:xfrm>
            <a:off x="76200" y="40386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8" name="object 908"/>
          <p:cNvSpPr/>
          <p:nvPr/>
        </p:nvSpPr>
        <p:spPr>
          <a:xfrm>
            <a:off x="76200" y="42672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9" name="object 909"/>
          <p:cNvSpPr/>
          <p:nvPr/>
        </p:nvSpPr>
        <p:spPr>
          <a:xfrm>
            <a:off x="76200" y="44958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0" name="object 910"/>
          <p:cNvSpPr/>
          <p:nvPr/>
        </p:nvSpPr>
        <p:spPr>
          <a:xfrm>
            <a:off x="76200" y="47244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1" name="object 911"/>
          <p:cNvSpPr/>
          <p:nvPr/>
        </p:nvSpPr>
        <p:spPr>
          <a:xfrm>
            <a:off x="76200" y="49530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2" name="object 912"/>
          <p:cNvSpPr/>
          <p:nvPr/>
        </p:nvSpPr>
        <p:spPr>
          <a:xfrm>
            <a:off x="76200" y="51816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3" name="object 913"/>
          <p:cNvSpPr/>
          <p:nvPr/>
        </p:nvSpPr>
        <p:spPr>
          <a:xfrm>
            <a:off x="76200" y="54102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4" name="object 914"/>
          <p:cNvSpPr/>
          <p:nvPr/>
        </p:nvSpPr>
        <p:spPr>
          <a:xfrm>
            <a:off x="76200" y="56388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5" name="object 915"/>
          <p:cNvSpPr/>
          <p:nvPr/>
        </p:nvSpPr>
        <p:spPr>
          <a:xfrm>
            <a:off x="76200" y="58674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6" name="object 916"/>
          <p:cNvSpPr/>
          <p:nvPr/>
        </p:nvSpPr>
        <p:spPr>
          <a:xfrm>
            <a:off x="76200" y="60960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7" name="object 917"/>
          <p:cNvSpPr/>
          <p:nvPr/>
        </p:nvSpPr>
        <p:spPr>
          <a:xfrm>
            <a:off x="76200" y="63246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8" name="object 918"/>
          <p:cNvSpPr/>
          <p:nvPr/>
        </p:nvSpPr>
        <p:spPr>
          <a:xfrm>
            <a:off x="76200" y="65532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9" name="object 919"/>
          <p:cNvSpPr/>
          <p:nvPr/>
        </p:nvSpPr>
        <p:spPr>
          <a:xfrm>
            <a:off x="76200" y="16128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0" name="object 920"/>
          <p:cNvSpPr/>
          <p:nvPr/>
        </p:nvSpPr>
        <p:spPr>
          <a:xfrm>
            <a:off x="76200" y="38989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1" name="object 921"/>
          <p:cNvSpPr/>
          <p:nvPr/>
        </p:nvSpPr>
        <p:spPr>
          <a:xfrm>
            <a:off x="76200" y="61849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2" name="object 922"/>
          <p:cNvSpPr/>
          <p:nvPr/>
        </p:nvSpPr>
        <p:spPr>
          <a:xfrm>
            <a:off x="76200" y="84708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3" name="object 923"/>
          <p:cNvSpPr/>
          <p:nvPr/>
        </p:nvSpPr>
        <p:spPr>
          <a:xfrm>
            <a:off x="76200" y="107568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4" name="object 924"/>
          <p:cNvSpPr/>
          <p:nvPr/>
        </p:nvSpPr>
        <p:spPr>
          <a:xfrm>
            <a:off x="76200" y="130428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5" name="object 925"/>
          <p:cNvSpPr/>
          <p:nvPr/>
        </p:nvSpPr>
        <p:spPr>
          <a:xfrm>
            <a:off x="76200" y="153288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6" name="object 926"/>
          <p:cNvSpPr/>
          <p:nvPr/>
        </p:nvSpPr>
        <p:spPr>
          <a:xfrm>
            <a:off x="529997" y="2196237"/>
            <a:ext cx="8235134" cy="41000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7" name="object 927"/>
          <p:cNvSpPr txBox="1">
            <a:spLocks noGrp="1"/>
          </p:cNvSpPr>
          <p:nvPr>
            <p:ph type="title"/>
          </p:nvPr>
        </p:nvSpPr>
        <p:spPr>
          <a:xfrm>
            <a:off x="1258569" y="607059"/>
            <a:ext cx="331406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5" dirty="0"/>
              <a:t>Bloqueo AV</a:t>
            </a:r>
            <a:r>
              <a:rPr sz="4000" spc="-85" dirty="0"/>
              <a:t> </a:t>
            </a:r>
            <a:r>
              <a:rPr sz="4000" spc="-5" dirty="0"/>
              <a:t>2º</a:t>
            </a:r>
            <a:endParaRPr sz="4000"/>
          </a:p>
        </p:txBody>
      </p:sp>
      <p:sp>
        <p:nvSpPr>
          <p:cNvPr id="928" name="object 928"/>
          <p:cNvSpPr txBox="1"/>
          <p:nvPr/>
        </p:nvSpPr>
        <p:spPr>
          <a:xfrm>
            <a:off x="1258569" y="1186179"/>
            <a:ext cx="307784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8BF3E9"/>
                </a:solidFill>
                <a:latin typeface="Arial"/>
                <a:cs typeface="Arial"/>
              </a:rPr>
              <a:t>Tipo </a:t>
            </a:r>
            <a:r>
              <a:rPr sz="3200" dirty="0">
                <a:solidFill>
                  <a:srgbClr val="8BF3E9"/>
                </a:solidFill>
                <a:latin typeface="Arial"/>
                <a:cs typeface="Arial"/>
              </a:rPr>
              <a:t>II </a:t>
            </a:r>
            <a:r>
              <a:rPr sz="3200" spc="-5" dirty="0">
                <a:solidFill>
                  <a:srgbClr val="8BF3E9"/>
                </a:solidFill>
                <a:latin typeface="Arial"/>
                <a:cs typeface="Arial"/>
              </a:rPr>
              <a:t>(Mobitz</a:t>
            </a:r>
            <a:r>
              <a:rPr sz="3200" spc="-55" dirty="0">
                <a:solidFill>
                  <a:srgbClr val="8BF3E9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8BF3E9"/>
                </a:solidFill>
                <a:latin typeface="Arial"/>
                <a:cs typeface="Arial"/>
              </a:rPr>
              <a:t>II)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5" dirty="0"/>
              <a:t>Bloqueo </a:t>
            </a:r>
            <a:r>
              <a:rPr spc="-20" dirty="0"/>
              <a:t>AV</a:t>
            </a:r>
            <a:r>
              <a:rPr spc="-170" dirty="0"/>
              <a:t> </a:t>
            </a:r>
            <a:r>
              <a:rPr spc="-20" dirty="0"/>
              <a:t>2º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70939" y="1191259"/>
            <a:ext cx="7226300" cy="3780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9695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solidFill>
                  <a:srgbClr val="8BF3E9"/>
                </a:solidFill>
                <a:latin typeface="Arial"/>
                <a:cs typeface="Arial"/>
              </a:rPr>
              <a:t>Tipo </a:t>
            </a:r>
            <a:r>
              <a:rPr sz="2800" dirty="0">
                <a:solidFill>
                  <a:srgbClr val="8BF3E9"/>
                </a:solidFill>
                <a:latin typeface="Arial"/>
                <a:cs typeface="Arial"/>
              </a:rPr>
              <a:t>2 </a:t>
            </a:r>
            <a:r>
              <a:rPr sz="2800" spc="-5" dirty="0">
                <a:solidFill>
                  <a:srgbClr val="8BF3E9"/>
                </a:solidFill>
                <a:latin typeface="Arial"/>
                <a:cs typeface="Arial"/>
              </a:rPr>
              <a:t>(Mobitz</a:t>
            </a:r>
            <a:r>
              <a:rPr sz="2800" spc="10" dirty="0">
                <a:solidFill>
                  <a:srgbClr val="8BF3E9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8BF3E9"/>
                </a:solidFill>
                <a:latin typeface="Arial"/>
                <a:cs typeface="Arial"/>
              </a:rPr>
              <a:t>2)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419100" indent="-342900">
              <a:lnSpc>
                <a:spcPct val="100000"/>
              </a:lnSpc>
              <a:buClr>
                <a:srgbClr val="8BF3E9"/>
              </a:buClr>
              <a:buSzPct val="75000"/>
              <a:buFont typeface="MS UI Gothic"/>
              <a:buChar char="■"/>
              <a:tabLst>
                <a:tab pos="419100" algn="l"/>
              </a:tabLst>
            </a:pP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Significado</a:t>
            </a:r>
            <a:r>
              <a:rPr sz="24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clínico:</a:t>
            </a:r>
            <a:endParaRPr sz="2400">
              <a:latin typeface="Arial"/>
              <a:cs typeface="Arial"/>
            </a:endParaRPr>
          </a:p>
          <a:p>
            <a:pPr marL="818515" marR="792480" lvl="1" indent="-285750">
              <a:lnSpc>
                <a:spcPct val="157900"/>
              </a:lnSpc>
              <a:spcBef>
                <a:spcPts val="509"/>
              </a:spcBef>
              <a:buClr>
                <a:srgbClr val="608EFC"/>
              </a:buClr>
              <a:buSzPct val="75000"/>
              <a:buFont typeface="MS UI Gothic"/>
              <a:buChar char="◆"/>
              <a:tabLst>
                <a:tab pos="819150" algn="l"/>
              </a:tabLst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Con FC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lenta en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exceso, igual bradicardia sinusal  sintomática.</a:t>
            </a:r>
            <a:endParaRPr sz="2000">
              <a:latin typeface="Arial"/>
              <a:cs typeface="Arial"/>
            </a:endParaRPr>
          </a:p>
          <a:p>
            <a:pPr marL="818515" marR="30480" lvl="1" indent="-285750">
              <a:lnSpc>
                <a:spcPct val="157900"/>
              </a:lnSpc>
              <a:spcBef>
                <a:spcPts val="490"/>
              </a:spcBef>
              <a:buClr>
                <a:srgbClr val="608EFC"/>
              </a:buClr>
              <a:buSzPct val="75000"/>
              <a:buFont typeface="MS UI Gothic"/>
              <a:buChar char="◆"/>
              <a:tabLst>
                <a:tab pos="819150" algn="l"/>
              </a:tabLst>
            </a:pP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Es mas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grave que Tipo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I,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suele progresar a 3er Grado y/  asistolia,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está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indicado un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MP.</a:t>
            </a:r>
            <a:endParaRPr sz="2000">
              <a:latin typeface="Arial"/>
              <a:cs typeface="Arial"/>
            </a:endParaRPr>
          </a:p>
          <a:p>
            <a:pPr marL="819150" lvl="1" indent="-286385">
              <a:lnSpc>
                <a:spcPct val="100000"/>
              </a:lnSpc>
              <a:spcBef>
                <a:spcPts val="1889"/>
              </a:spcBef>
              <a:buClr>
                <a:srgbClr val="608EFC"/>
              </a:buClr>
              <a:buSzPct val="75000"/>
              <a:buFont typeface="MS UI Gothic"/>
              <a:buChar char="◆"/>
              <a:tabLst>
                <a:tab pos="819150" algn="l"/>
              </a:tabLst>
            </a:pP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La atropina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no suele ser eficaz.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5" dirty="0"/>
              <a:t>Bloqueo </a:t>
            </a:r>
            <a:r>
              <a:rPr spc="-20" dirty="0"/>
              <a:t>AV</a:t>
            </a:r>
            <a:r>
              <a:rPr spc="-170" dirty="0"/>
              <a:t> </a:t>
            </a:r>
            <a:r>
              <a:rPr spc="-20" dirty="0"/>
              <a:t>2º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96339" y="1191259"/>
            <a:ext cx="7472680" cy="4602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4295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solidFill>
                  <a:srgbClr val="8BF3E9"/>
                </a:solidFill>
                <a:latin typeface="Arial"/>
                <a:cs typeface="Arial"/>
              </a:rPr>
              <a:t>Bloqueo AV </a:t>
            </a:r>
            <a:r>
              <a:rPr sz="2800" dirty="0">
                <a:solidFill>
                  <a:srgbClr val="8BF3E9"/>
                </a:solidFill>
                <a:latin typeface="Arial"/>
                <a:cs typeface="Arial"/>
              </a:rPr>
              <a:t>2:1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450">
              <a:latin typeface="Times New Roman"/>
              <a:cs typeface="Times New Roman"/>
            </a:endParaRPr>
          </a:p>
          <a:p>
            <a:pPr marL="393700" indent="-342900">
              <a:lnSpc>
                <a:spcPct val="100000"/>
              </a:lnSpc>
              <a:buClr>
                <a:srgbClr val="8BF3E9"/>
              </a:buClr>
              <a:buSzPct val="75000"/>
              <a:buFont typeface="Wingdings"/>
              <a:buChar char=""/>
              <a:tabLst>
                <a:tab pos="393700" algn="l"/>
              </a:tabLst>
            </a:pP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Definición</a:t>
            </a:r>
            <a:endParaRPr sz="2800">
              <a:latin typeface="Arial"/>
              <a:cs typeface="Arial"/>
            </a:endParaRPr>
          </a:p>
          <a:p>
            <a:pPr marL="793115" marR="113664" lvl="1" indent="-285750">
              <a:lnSpc>
                <a:spcPct val="92900"/>
              </a:lnSpc>
              <a:spcBef>
                <a:spcPts val="605"/>
              </a:spcBef>
              <a:buClr>
                <a:srgbClr val="608EFC"/>
              </a:buClr>
              <a:buSzPct val="75000"/>
              <a:buFont typeface="MS UI Gothic"/>
              <a:buChar char="◆"/>
              <a:tabLst>
                <a:tab pos="793750" algn="l"/>
              </a:tabLst>
            </a:pP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El bloqueo AV </a:t>
            </a:r>
            <a:r>
              <a:rPr sz="2400" spc="-15" dirty="0">
                <a:solidFill>
                  <a:srgbClr val="FFFFFF"/>
                </a:solidFill>
                <a:latin typeface="Arial"/>
                <a:cs typeface="Arial"/>
              </a:rPr>
              <a:t>2º 2:1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y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avanzado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son arritmias 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causadas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por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conducción defectuosa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a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través</a:t>
            </a:r>
            <a:r>
              <a:rPr sz="2400" spc="-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del  nódulo </a:t>
            </a:r>
            <a:r>
              <a:rPr sz="2400" spc="-15" dirty="0">
                <a:solidFill>
                  <a:srgbClr val="FFFFFF"/>
                </a:solidFill>
                <a:latin typeface="Arial"/>
                <a:cs typeface="Arial"/>
              </a:rPr>
              <a:t>AV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y/o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ramas</a:t>
            </a:r>
            <a:r>
              <a:rPr sz="2400" spc="-1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fasciculares.</a:t>
            </a:r>
            <a:endParaRPr sz="2400">
              <a:latin typeface="Arial"/>
              <a:cs typeface="Arial"/>
            </a:endParaRPr>
          </a:p>
          <a:p>
            <a:pPr marL="793115" marR="257810" lvl="1" indent="-285750">
              <a:lnSpc>
                <a:spcPts val="2670"/>
              </a:lnSpc>
              <a:spcBef>
                <a:spcPts val="665"/>
              </a:spcBef>
              <a:buClr>
                <a:srgbClr val="608EFC"/>
              </a:buClr>
              <a:buSzPct val="75000"/>
              <a:buFont typeface="MS UI Gothic"/>
              <a:buChar char="◆"/>
              <a:tabLst>
                <a:tab pos="793750" algn="l"/>
              </a:tabLst>
            </a:pP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Produce bloqueo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AV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caracterizado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por</a:t>
            </a:r>
            <a:r>
              <a:rPr sz="2400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ausencia 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regular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o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irregular </a:t>
            </a:r>
            <a:r>
              <a:rPr sz="2400" spc="-15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2400" spc="-1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30" dirty="0">
                <a:solidFill>
                  <a:srgbClr val="FFFFFF"/>
                </a:solidFill>
                <a:latin typeface="Arial"/>
                <a:cs typeface="Arial"/>
              </a:rPr>
              <a:t>QRS.</a:t>
            </a:r>
            <a:endParaRPr sz="2400">
              <a:latin typeface="Arial"/>
              <a:cs typeface="Arial"/>
            </a:endParaRPr>
          </a:p>
          <a:p>
            <a:pPr marL="793115" marR="43180" lvl="1" indent="-285750">
              <a:lnSpc>
                <a:spcPts val="2670"/>
              </a:lnSpc>
              <a:spcBef>
                <a:spcPts val="610"/>
              </a:spcBef>
              <a:buClr>
                <a:srgbClr val="608EFC"/>
              </a:buClr>
              <a:buSzPct val="75000"/>
              <a:buFont typeface="MS UI Gothic"/>
              <a:buChar char="◆"/>
              <a:tabLst>
                <a:tab pos="793750" algn="l"/>
              </a:tabLst>
            </a:pP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Suele originar una relación </a:t>
            </a:r>
            <a:r>
              <a:rPr sz="2400" spc="-15" dirty="0">
                <a:solidFill>
                  <a:srgbClr val="FFFFFF"/>
                </a:solidFill>
                <a:latin typeface="Arial"/>
                <a:cs typeface="Arial"/>
              </a:rPr>
              <a:t>de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conducción </a:t>
            </a:r>
            <a:r>
              <a:rPr sz="2400" spc="-15" dirty="0">
                <a:solidFill>
                  <a:srgbClr val="FFFFFF"/>
                </a:solidFill>
                <a:latin typeface="Arial"/>
                <a:cs typeface="Arial"/>
              </a:rPr>
              <a:t>AV</a:t>
            </a:r>
            <a:r>
              <a:rPr sz="2400" spc="-22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2:1,  3:1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o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mayor,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con/sin bloqueo </a:t>
            </a:r>
            <a:r>
              <a:rPr sz="2400" spc="-15" dirty="0">
                <a:solidFill>
                  <a:srgbClr val="FFFFFF"/>
                </a:solidFill>
                <a:latin typeface="Arial"/>
                <a:cs typeface="Arial"/>
              </a:rPr>
              <a:t>de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rama</a:t>
            </a:r>
            <a:r>
              <a:rPr sz="2400" spc="-2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fascicular.</a:t>
            </a:r>
            <a:endParaRPr sz="2400">
              <a:latin typeface="Arial"/>
              <a:cs typeface="Arial"/>
            </a:endParaRPr>
          </a:p>
          <a:p>
            <a:pPr marL="793115" marR="594995" lvl="1" indent="-285750">
              <a:lnSpc>
                <a:spcPts val="2670"/>
              </a:lnSpc>
              <a:spcBef>
                <a:spcPts val="610"/>
              </a:spcBef>
              <a:buClr>
                <a:srgbClr val="608EFC"/>
              </a:buClr>
              <a:buSzPct val="75000"/>
              <a:buFont typeface="MS UI Gothic"/>
              <a:buChar char="◆"/>
              <a:tabLst>
                <a:tab pos="793750" algn="l"/>
              </a:tabLst>
            </a:pP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No </a:t>
            </a:r>
            <a:r>
              <a:rPr sz="2400" spc="-15" dirty="0">
                <a:solidFill>
                  <a:srgbClr val="FFFFFF"/>
                </a:solidFill>
                <a:latin typeface="Arial"/>
                <a:cs typeface="Arial"/>
              </a:rPr>
              <a:t>se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considera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que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pertenezcan </a:t>
            </a:r>
            <a:r>
              <a:rPr sz="2400" spc="-15" dirty="0">
                <a:solidFill>
                  <a:srgbClr val="FFFFFF"/>
                </a:solidFill>
                <a:latin typeface="Arial"/>
                <a:cs typeface="Arial"/>
              </a:rPr>
              <a:t>al tipo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I </a:t>
            </a:r>
            <a:r>
              <a:rPr sz="2400" spc="-15" dirty="0">
                <a:solidFill>
                  <a:srgbClr val="FFFFFF"/>
                </a:solidFill>
                <a:latin typeface="Arial"/>
                <a:cs typeface="Arial"/>
              </a:rPr>
              <a:t>ni</a:t>
            </a:r>
            <a:r>
              <a:rPr sz="2400" spc="-2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II 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clásicos.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5" dirty="0"/>
              <a:t>Bloqueo </a:t>
            </a:r>
            <a:r>
              <a:rPr spc="-20" dirty="0"/>
              <a:t>AV</a:t>
            </a:r>
            <a:r>
              <a:rPr spc="-170" dirty="0"/>
              <a:t> </a:t>
            </a:r>
            <a:r>
              <a:rPr spc="-20" dirty="0"/>
              <a:t>2º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96339" y="1191259"/>
            <a:ext cx="7638415" cy="4686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4295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solidFill>
                  <a:srgbClr val="8BF3E9"/>
                </a:solidFill>
                <a:latin typeface="Arial"/>
                <a:cs typeface="Arial"/>
              </a:rPr>
              <a:t>Bloqueo AV </a:t>
            </a:r>
            <a:r>
              <a:rPr sz="2800" dirty="0">
                <a:solidFill>
                  <a:srgbClr val="8BF3E9"/>
                </a:solidFill>
                <a:latin typeface="Arial"/>
                <a:cs typeface="Arial"/>
              </a:rPr>
              <a:t>2:1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393700" indent="-342900">
              <a:lnSpc>
                <a:spcPct val="100000"/>
              </a:lnSpc>
              <a:buClr>
                <a:srgbClr val="8BF3E9"/>
              </a:buClr>
              <a:buSzPct val="75000"/>
              <a:buFont typeface="MS UI Gothic"/>
              <a:buChar char="■"/>
              <a:tabLst>
                <a:tab pos="393700" algn="l"/>
              </a:tabLst>
            </a:pP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Diagnóstico:</a:t>
            </a:r>
            <a:endParaRPr sz="2400">
              <a:latin typeface="Arial"/>
              <a:cs typeface="Arial"/>
            </a:endParaRPr>
          </a:p>
          <a:p>
            <a:pPr marL="793115" marR="635000" lvl="1" indent="-285750">
              <a:lnSpc>
                <a:spcPts val="2010"/>
              </a:lnSpc>
              <a:spcBef>
                <a:spcPts val="500"/>
              </a:spcBef>
              <a:buClr>
                <a:srgbClr val="608EFC"/>
              </a:buClr>
              <a:buSzPct val="75000"/>
              <a:buFont typeface="MS UI Gothic"/>
              <a:buChar char="◆"/>
              <a:tabLst>
                <a:tab pos="793750" algn="l"/>
              </a:tabLst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Frecuencia cardiaca: F Auricular es sinusal, auricular o  unión subyacente. FV es &lt; que</a:t>
            </a:r>
            <a:r>
              <a:rPr sz="20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auricular.</a:t>
            </a:r>
            <a:endParaRPr sz="2000">
              <a:latin typeface="Arial"/>
              <a:cs typeface="Arial"/>
            </a:endParaRPr>
          </a:p>
          <a:p>
            <a:pPr marL="793750" lvl="1" indent="-286385">
              <a:lnSpc>
                <a:spcPct val="100000"/>
              </a:lnSpc>
              <a:spcBef>
                <a:spcPts val="110"/>
              </a:spcBef>
              <a:buClr>
                <a:srgbClr val="608EFC"/>
              </a:buClr>
              <a:buSzPct val="75000"/>
              <a:buFont typeface="MS UI Gothic"/>
              <a:buChar char="◆"/>
              <a:tabLst>
                <a:tab pos="793750" algn="l"/>
              </a:tabLst>
            </a:pP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Ritmo: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Auricular regular. Ventricular regular o</a:t>
            </a:r>
            <a:r>
              <a:rPr sz="20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irregular.</a:t>
            </a:r>
            <a:endParaRPr sz="2000">
              <a:latin typeface="Arial"/>
              <a:cs typeface="Arial"/>
            </a:endParaRPr>
          </a:p>
          <a:p>
            <a:pPr marL="793750" lvl="1" indent="-286385">
              <a:lnSpc>
                <a:spcPct val="100000"/>
              </a:lnSpc>
              <a:spcBef>
                <a:spcPts val="100"/>
              </a:spcBef>
              <a:buClr>
                <a:srgbClr val="608EFC"/>
              </a:buClr>
              <a:buSzPct val="75000"/>
              <a:buFont typeface="MS UI Gothic"/>
              <a:buChar char="◆"/>
              <a:tabLst>
                <a:tab pos="793750" algn="l"/>
              </a:tabLst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Marcapasos: Del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ritmo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subyacente</a:t>
            </a:r>
            <a:endParaRPr sz="2000">
              <a:latin typeface="Arial"/>
              <a:cs typeface="Arial"/>
            </a:endParaRPr>
          </a:p>
          <a:p>
            <a:pPr marL="793750" lvl="1" indent="-286385">
              <a:lnSpc>
                <a:spcPct val="100000"/>
              </a:lnSpc>
              <a:spcBef>
                <a:spcPts val="110"/>
              </a:spcBef>
              <a:buClr>
                <a:srgbClr val="608EFC"/>
              </a:buClr>
              <a:buSzPct val="75000"/>
              <a:buFont typeface="MS UI Gothic"/>
              <a:buChar char="◆"/>
              <a:tabLst>
                <a:tab pos="793750" algn="l"/>
              </a:tabLst>
            </a:pP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Ondas P: Idénticas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y preceden QRS cuando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existen.</a:t>
            </a:r>
            <a:endParaRPr sz="2000">
              <a:latin typeface="Arial"/>
              <a:cs typeface="Arial"/>
            </a:endParaRPr>
          </a:p>
          <a:p>
            <a:pPr marL="793115" marR="885190" lvl="1" indent="-285750">
              <a:lnSpc>
                <a:spcPts val="2010"/>
              </a:lnSpc>
              <a:spcBef>
                <a:spcPts val="490"/>
              </a:spcBef>
              <a:buClr>
                <a:srgbClr val="608EFC"/>
              </a:buClr>
              <a:buSzPct val="75000"/>
              <a:buFont typeface="MS UI Gothic"/>
              <a:buChar char="◆"/>
              <a:tabLst>
                <a:tab pos="793750" algn="l"/>
              </a:tabLst>
            </a:pP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Intervalo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PR: Normales o prolongados (&gt; 0.20 seg) y  constantes.</a:t>
            </a:r>
            <a:endParaRPr sz="2000">
              <a:latin typeface="Arial"/>
              <a:cs typeface="Arial"/>
            </a:endParaRPr>
          </a:p>
          <a:p>
            <a:pPr marL="793750" lvl="1" indent="-286385">
              <a:lnSpc>
                <a:spcPct val="100000"/>
              </a:lnSpc>
              <a:spcBef>
                <a:spcPts val="110"/>
              </a:spcBef>
              <a:buClr>
                <a:srgbClr val="608EFC"/>
              </a:buClr>
              <a:buSzPct val="75000"/>
              <a:buFont typeface="MS UI Gothic"/>
              <a:buChar char="◆"/>
              <a:tabLst>
                <a:tab pos="793750" algn="l"/>
              </a:tabLst>
            </a:pP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Intervalos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RR: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Iguales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 variables.</a:t>
            </a:r>
            <a:endParaRPr sz="2000">
              <a:latin typeface="Arial"/>
              <a:cs typeface="Arial"/>
            </a:endParaRPr>
          </a:p>
          <a:p>
            <a:pPr marL="793115" marR="43180" lvl="1" indent="-285750">
              <a:lnSpc>
                <a:spcPct val="83600"/>
              </a:lnSpc>
              <a:spcBef>
                <a:spcPts val="490"/>
              </a:spcBef>
              <a:buClr>
                <a:srgbClr val="608EFC"/>
              </a:buClr>
              <a:buSzPct val="75000"/>
              <a:buFont typeface="MS UI Gothic"/>
              <a:buChar char="◆"/>
              <a:tabLst>
                <a:tab pos="793750" algn="l"/>
              </a:tabLst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Complejos QRS: Normales o anómalos a causa del bloqueo  fascicular. Relación conducción AV son pares 2:1, 4:1,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6:1,  etc.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 impares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3:1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 5:1. Bloqueo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AV 3:1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 &gt;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(BAV 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avanzado).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841500"/>
            <a:ext cx="9144000" cy="3175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215389" y="5444490"/>
            <a:ext cx="679069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solidFill>
                  <a:srgbClr val="104EFA"/>
                </a:solidFill>
                <a:latin typeface="Arial"/>
                <a:cs typeface="Arial"/>
              </a:rPr>
              <a:t>Second Degree A-V Block </a:t>
            </a:r>
            <a:r>
              <a:rPr sz="2800" dirty="0">
                <a:solidFill>
                  <a:srgbClr val="104EFA"/>
                </a:solidFill>
                <a:latin typeface="Arial"/>
                <a:cs typeface="Arial"/>
              </a:rPr>
              <a:t>– </a:t>
            </a:r>
            <a:r>
              <a:rPr sz="2800" spc="-5" dirty="0">
                <a:solidFill>
                  <a:srgbClr val="104EFA"/>
                </a:solidFill>
                <a:latin typeface="Arial"/>
                <a:cs typeface="Arial"/>
              </a:rPr>
              <a:t>Mobitz Type</a:t>
            </a:r>
            <a:r>
              <a:rPr sz="2800" spc="40" dirty="0">
                <a:solidFill>
                  <a:srgbClr val="104EFA"/>
                </a:solidFill>
                <a:latin typeface="Arial"/>
                <a:cs typeface="Arial"/>
              </a:rPr>
              <a:t> </a:t>
            </a:r>
            <a:r>
              <a:rPr sz="2800" spc="5" dirty="0">
                <a:solidFill>
                  <a:srgbClr val="104EFA"/>
                </a:solidFill>
                <a:latin typeface="Arial"/>
                <a:cs typeface="Arial"/>
              </a:rPr>
              <a:t>II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58569" y="835659"/>
            <a:ext cx="7045959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spc="-10" dirty="0">
                <a:latin typeface="Arial"/>
                <a:cs typeface="Arial"/>
              </a:rPr>
              <a:t>Bloqueo </a:t>
            </a:r>
            <a:r>
              <a:rPr sz="4000" b="1" spc="-5" dirty="0">
                <a:latin typeface="Arial"/>
                <a:cs typeface="Arial"/>
              </a:rPr>
              <a:t>Aurículo</a:t>
            </a:r>
            <a:r>
              <a:rPr sz="4000" b="1" spc="-45" dirty="0">
                <a:latin typeface="Arial"/>
                <a:cs typeface="Arial"/>
              </a:rPr>
              <a:t> </a:t>
            </a:r>
            <a:r>
              <a:rPr sz="4000" b="1" spc="-5" dirty="0">
                <a:latin typeface="Arial"/>
                <a:cs typeface="Arial"/>
              </a:rPr>
              <a:t>Ventricular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09039" y="1899920"/>
            <a:ext cx="7427595" cy="3848100"/>
          </a:xfrm>
          <a:prstGeom prst="rect">
            <a:avLst/>
          </a:prstGeom>
        </p:spPr>
        <p:txBody>
          <a:bodyPr vert="horz" wrap="square" lIns="0" tIns="96520" rIns="0" bIns="0" rtlCol="0">
            <a:spAutoFit/>
          </a:bodyPr>
          <a:lstStyle/>
          <a:p>
            <a:pPr marL="381000" indent="-342900">
              <a:lnSpc>
                <a:spcPct val="100000"/>
              </a:lnSpc>
              <a:spcBef>
                <a:spcPts val="760"/>
              </a:spcBef>
              <a:buClr>
                <a:srgbClr val="8BF3E9"/>
              </a:buClr>
              <a:buSzPct val="75000"/>
              <a:buFont typeface="MS UI Gothic"/>
              <a:buChar char="■"/>
              <a:tabLst>
                <a:tab pos="381000" algn="l"/>
              </a:tabLst>
            </a:pP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Objetivos</a:t>
            </a:r>
            <a:endParaRPr sz="2400">
              <a:latin typeface="Arial"/>
              <a:cs typeface="Arial"/>
            </a:endParaRPr>
          </a:p>
          <a:p>
            <a:pPr marL="780415" marR="30480" lvl="1" indent="-285750">
              <a:lnSpc>
                <a:spcPct val="102299"/>
              </a:lnSpc>
              <a:spcBef>
                <a:spcPts val="590"/>
              </a:spcBef>
              <a:buClr>
                <a:srgbClr val="608EFC"/>
              </a:buClr>
              <a:buSzPct val="75000"/>
              <a:buFont typeface="MS UI Gothic"/>
              <a:buChar char="◆"/>
              <a:tabLst>
                <a:tab pos="781050" algn="l"/>
              </a:tabLst>
            </a:pP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Definir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y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describir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las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características</a:t>
            </a:r>
            <a:r>
              <a:rPr sz="2400" spc="-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diagnósticas, 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la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causa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y </a:t>
            </a:r>
            <a:r>
              <a:rPr sz="2400" spc="-15" dirty="0">
                <a:solidFill>
                  <a:srgbClr val="FFFFFF"/>
                </a:solidFill>
                <a:latin typeface="Arial"/>
                <a:cs typeface="Arial"/>
              </a:rPr>
              <a:t>el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significado clínico de </a:t>
            </a:r>
            <a:r>
              <a:rPr sz="2400" spc="-15" dirty="0">
                <a:solidFill>
                  <a:srgbClr val="FFFFFF"/>
                </a:solidFill>
                <a:latin typeface="Arial"/>
                <a:cs typeface="Arial"/>
              </a:rPr>
              <a:t>las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arritmias 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siguientes:</a:t>
            </a:r>
            <a:endParaRPr sz="2400">
              <a:latin typeface="Arial"/>
              <a:cs typeface="Arial"/>
            </a:endParaRPr>
          </a:p>
          <a:p>
            <a:pPr marL="1181100" lvl="2" indent="-229235">
              <a:lnSpc>
                <a:spcPct val="100000"/>
              </a:lnSpc>
              <a:spcBef>
                <a:spcPts val="550"/>
              </a:spcBef>
              <a:buClr>
                <a:srgbClr val="8BF3E9"/>
              </a:buClr>
              <a:buSzPct val="65000"/>
              <a:buFont typeface="MS UI Gothic"/>
              <a:buChar char="✦"/>
              <a:tabLst>
                <a:tab pos="1181100" algn="l"/>
                <a:tab pos="2968625" algn="l"/>
              </a:tabLst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Bloqueo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AV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1º	o PR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prolongado</a:t>
            </a:r>
            <a:endParaRPr sz="2000">
              <a:latin typeface="Arial"/>
              <a:cs typeface="Arial"/>
            </a:endParaRPr>
          </a:p>
          <a:p>
            <a:pPr marL="1181100" lvl="2" indent="-229235">
              <a:lnSpc>
                <a:spcPct val="100000"/>
              </a:lnSpc>
              <a:spcBef>
                <a:spcPts val="550"/>
              </a:spcBef>
              <a:buClr>
                <a:srgbClr val="8BF3E9"/>
              </a:buClr>
              <a:buSzPct val="65000"/>
              <a:buFont typeface="MS UI Gothic"/>
              <a:buChar char="✦"/>
              <a:tabLst>
                <a:tab pos="1181100" algn="l"/>
              </a:tabLst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Bloqueo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AV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2º</a:t>
            </a:r>
            <a:endParaRPr sz="2000">
              <a:latin typeface="Arial"/>
              <a:cs typeface="Arial"/>
            </a:endParaRPr>
          </a:p>
          <a:p>
            <a:pPr marL="1638300" lvl="3" indent="-229235">
              <a:lnSpc>
                <a:spcPct val="100000"/>
              </a:lnSpc>
              <a:spcBef>
                <a:spcPts val="509"/>
              </a:spcBef>
              <a:buChar char="•"/>
              <a:tabLst>
                <a:tab pos="1637664" algn="l"/>
                <a:tab pos="1638300" algn="l"/>
              </a:tabLst>
            </a:pP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Tipo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I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(Wenckebach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AV o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Mobitz</a:t>
            </a:r>
            <a:r>
              <a:rPr sz="18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I)</a:t>
            </a:r>
            <a:endParaRPr sz="1800">
              <a:latin typeface="Arial"/>
              <a:cs typeface="Arial"/>
            </a:endParaRPr>
          </a:p>
          <a:p>
            <a:pPr marL="1638300" lvl="3" indent="-229235">
              <a:lnSpc>
                <a:spcPct val="100000"/>
              </a:lnSpc>
              <a:spcBef>
                <a:spcPts val="500"/>
              </a:spcBef>
              <a:buChar char="•"/>
              <a:tabLst>
                <a:tab pos="1637664" algn="l"/>
                <a:tab pos="1638300" algn="l"/>
              </a:tabLst>
            </a:pP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Tipo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II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(Mobitz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 II)</a:t>
            </a:r>
            <a:endParaRPr sz="1800">
              <a:latin typeface="Arial"/>
              <a:cs typeface="Arial"/>
            </a:endParaRPr>
          </a:p>
          <a:p>
            <a:pPr marL="1181100" lvl="2" indent="-229235">
              <a:lnSpc>
                <a:spcPct val="100000"/>
              </a:lnSpc>
              <a:spcBef>
                <a:spcPts val="550"/>
              </a:spcBef>
              <a:buClr>
                <a:srgbClr val="8BF3E9"/>
              </a:buClr>
              <a:buSzPct val="65000"/>
              <a:buFont typeface="MS UI Gothic"/>
              <a:buChar char="✦"/>
              <a:tabLst>
                <a:tab pos="1181100" algn="l"/>
              </a:tabLst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Bloqueo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AV 2:1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avanzado</a:t>
            </a:r>
            <a:endParaRPr sz="2000">
              <a:latin typeface="Arial"/>
              <a:cs typeface="Arial"/>
            </a:endParaRPr>
          </a:p>
          <a:p>
            <a:pPr marL="1181100" lvl="2" indent="-229235">
              <a:lnSpc>
                <a:spcPct val="100000"/>
              </a:lnSpc>
              <a:spcBef>
                <a:spcPts val="550"/>
              </a:spcBef>
              <a:buClr>
                <a:srgbClr val="8BF3E9"/>
              </a:buClr>
              <a:buSzPct val="65000"/>
              <a:buFont typeface="MS UI Gothic"/>
              <a:buChar char="✦"/>
              <a:tabLst>
                <a:tab pos="1181100" algn="l"/>
              </a:tabLst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Bloqueo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AV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3 º o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completo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5" dirty="0"/>
              <a:t>Bloqueo </a:t>
            </a:r>
            <a:r>
              <a:rPr spc="-20" dirty="0"/>
              <a:t>AV</a:t>
            </a:r>
            <a:r>
              <a:rPr spc="-170" dirty="0"/>
              <a:t> </a:t>
            </a:r>
            <a:r>
              <a:rPr spc="-20" dirty="0"/>
              <a:t>2º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96339" y="1191259"/>
            <a:ext cx="7685405" cy="4547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4295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solidFill>
                  <a:srgbClr val="8BF3E9"/>
                </a:solidFill>
                <a:latin typeface="Arial"/>
                <a:cs typeface="Arial"/>
              </a:rPr>
              <a:t>Bloqueo AV </a:t>
            </a:r>
            <a:r>
              <a:rPr sz="2800" dirty="0">
                <a:solidFill>
                  <a:srgbClr val="8BF3E9"/>
                </a:solidFill>
                <a:latin typeface="Arial"/>
                <a:cs typeface="Arial"/>
              </a:rPr>
              <a:t>2:1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393700" indent="-342900">
              <a:lnSpc>
                <a:spcPct val="100000"/>
              </a:lnSpc>
              <a:buClr>
                <a:srgbClr val="8BF3E9"/>
              </a:buClr>
              <a:buSzPct val="75000"/>
              <a:buFont typeface="MS UI Gothic"/>
              <a:buChar char="■"/>
              <a:tabLst>
                <a:tab pos="393700" algn="l"/>
              </a:tabLst>
            </a:pP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Significado</a:t>
            </a:r>
            <a:r>
              <a:rPr sz="24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clínico:</a:t>
            </a:r>
            <a:endParaRPr sz="2400">
              <a:latin typeface="Arial"/>
              <a:cs typeface="Arial"/>
            </a:endParaRPr>
          </a:p>
          <a:p>
            <a:pPr marL="793115" marR="1276985" lvl="1" indent="-285750">
              <a:lnSpc>
                <a:spcPct val="148700"/>
              </a:lnSpc>
              <a:spcBef>
                <a:spcPts val="500"/>
              </a:spcBef>
              <a:buClr>
                <a:srgbClr val="608EFC"/>
              </a:buClr>
              <a:buSzPct val="75000"/>
              <a:buFont typeface="MS UI Gothic"/>
              <a:buChar char="◆"/>
              <a:tabLst>
                <a:tab pos="793750" algn="l"/>
              </a:tabLst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Con FC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lenta en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exceso, igual bradicardia sinusal  sintomática.</a:t>
            </a:r>
            <a:endParaRPr sz="2000">
              <a:latin typeface="Arial"/>
              <a:cs typeface="Arial"/>
            </a:endParaRPr>
          </a:p>
          <a:p>
            <a:pPr marL="793115" marR="232410" lvl="1" indent="-285750">
              <a:lnSpc>
                <a:spcPct val="148700"/>
              </a:lnSpc>
              <a:spcBef>
                <a:spcPts val="500"/>
              </a:spcBef>
              <a:buClr>
                <a:srgbClr val="608EFC"/>
              </a:buClr>
              <a:buSzPct val="75000"/>
              <a:buFont typeface="MS UI Gothic"/>
              <a:buChar char="◆"/>
              <a:tabLst>
                <a:tab pos="793750" algn="l"/>
              </a:tabLst>
            </a:pP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Bloqueos AV 2:1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y avanzado con QRS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normales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suelen 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se 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transitorios.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(Atropina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suele ser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eficaz).</a:t>
            </a:r>
            <a:endParaRPr sz="2000">
              <a:latin typeface="Arial"/>
              <a:cs typeface="Arial"/>
            </a:endParaRPr>
          </a:p>
          <a:p>
            <a:pPr marL="793115" marR="43180" lvl="1" indent="-285750" algn="just">
              <a:lnSpc>
                <a:spcPct val="148800"/>
              </a:lnSpc>
              <a:spcBef>
                <a:spcPts val="500"/>
              </a:spcBef>
              <a:buClr>
                <a:srgbClr val="608EFC"/>
              </a:buClr>
              <a:buSzPct val="75000"/>
              <a:buFont typeface="MS UI Gothic"/>
              <a:buChar char="◆"/>
              <a:tabLst>
                <a:tab pos="793750" algn="l"/>
              </a:tabLst>
            </a:pP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Bloqueos AV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2: y avanzado 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con QRS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ancho, progresan con  frecuencia a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BAV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III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y/o asistolia V. está indicado un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MP.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(La 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atropina no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suele 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ser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eficaz).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58569" y="868679"/>
            <a:ext cx="53835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5" dirty="0"/>
              <a:t>Bloqueo </a:t>
            </a:r>
            <a:r>
              <a:rPr spc="-20" dirty="0"/>
              <a:t>AV </a:t>
            </a:r>
            <a:r>
              <a:rPr dirty="0"/>
              <a:t>3 º o</a:t>
            </a:r>
            <a:r>
              <a:rPr spc="-275" dirty="0"/>
              <a:t> </a:t>
            </a:r>
            <a:r>
              <a:rPr spc="-35" dirty="0"/>
              <a:t>completo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09039" y="1860187"/>
            <a:ext cx="7420609" cy="3423285"/>
          </a:xfrm>
          <a:prstGeom prst="rect">
            <a:avLst/>
          </a:prstGeom>
        </p:spPr>
        <p:txBody>
          <a:bodyPr vert="horz" wrap="square" lIns="0" tIns="127000" rIns="0" bIns="0" rtlCol="0">
            <a:spAutoFit/>
          </a:bodyPr>
          <a:lstStyle/>
          <a:p>
            <a:pPr marL="381000" indent="-342900">
              <a:lnSpc>
                <a:spcPct val="100000"/>
              </a:lnSpc>
              <a:spcBef>
                <a:spcPts val="1000"/>
              </a:spcBef>
              <a:buClr>
                <a:srgbClr val="8BF3E9"/>
              </a:buClr>
              <a:buSzPct val="75000"/>
              <a:buFont typeface="Wingdings"/>
              <a:buChar char=""/>
              <a:tabLst>
                <a:tab pos="381000" algn="l"/>
              </a:tabLst>
            </a:pP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Definición</a:t>
            </a:r>
            <a:endParaRPr sz="3200">
              <a:latin typeface="Arial"/>
              <a:cs typeface="Arial"/>
            </a:endParaRPr>
          </a:p>
          <a:p>
            <a:pPr marL="780415" marR="30480" lvl="1" indent="-285750">
              <a:lnSpc>
                <a:spcPct val="102200"/>
              </a:lnSpc>
              <a:spcBef>
                <a:spcPts val="715"/>
              </a:spcBef>
              <a:buClr>
                <a:srgbClr val="608EFC"/>
              </a:buClr>
              <a:buSzPct val="75000"/>
              <a:buFont typeface="MS UI Gothic"/>
              <a:buChar char="◆"/>
              <a:tabLst>
                <a:tab pos="781050" algn="l"/>
              </a:tabLst>
            </a:pP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El bloqueo AV </a:t>
            </a:r>
            <a:r>
              <a:rPr sz="2800" spc="5" dirty="0">
                <a:solidFill>
                  <a:srgbClr val="FFFFFF"/>
                </a:solidFill>
                <a:latin typeface="Arial"/>
                <a:cs typeface="Arial"/>
              </a:rPr>
              <a:t>3º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Grado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son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arritmias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que  se caracterizan por la total ausencia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de 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conducción a través del nódulo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AV,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el  fascículo de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His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o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las ramas</a:t>
            </a:r>
            <a:r>
              <a:rPr sz="28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fasciculares.</a:t>
            </a:r>
            <a:endParaRPr sz="2800">
              <a:latin typeface="Arial"/>
              <a:cs typeface="Arial"/>
            </a:endParaRPr>
          </a:p>
          <a:p>
            <a:pPr marL="780415" marR="232410" lvl="1" indent="-285750">
              <a:lnSpc>
                <a:spcPct val="102099"/>
              </a:lnSpc>
              <a:spcBef>
                <a:spcPts val="700"/>
              </a:spcBef>
              <a:buClr>
                <a:srgbClr val="608EFC"/>
              </a:buClr>
              <a:buSzPct val="75000"/>
              <a:buFont typeface="MS UI Gothic"/>
              <a:buChar char="◆"/>
              <a:tabLst>
                <a:tab pos="781050" algn="l"/>
              </a:tabLst>
            </a:pP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Los latidos de las aurículas y ventrículos  son independientes.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58569" y="868679"/>
            <a:ext cx="53835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5" dirty="0"/>
              <a:t>Bloqueo </a:t>
            </a:r>
            <a:r>
              <a:rPr spc="-20" dirty="0"/>
              <a:t>AV </a:t>
            </a:r>
            <a:r>
              <a:rPr dirty="0"/>
              <a:t>3 º o</a:t>
            </a:r>
            <a:r>
              <a:rPr spc="-275" dirty="0"/>
              <a:t> </a:t>
            </a:r>
            <a:r>
              <a:rPr spc="-35" dirty="0"/>
              <a:t>completo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34439" y="2029459"/>
            <a:ext cx="21590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solidFill>
                  <a:srgbClr val="8BF3E9"/>
                </a:solidFill>
                <a:latin typeface="MS UI Gothic"/>
                <a:cs typeface="MS UI Gothic"/>
              </a:rPr>
              <a:t>■</a:t>
            </a:r>
            <a:endParaRPr sz="1500">
              <a:latin typeface="MS UI Gothic"/>
              <a:cs typeface="MS UI Goth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77339" y="1988820"/>
            <a:ext cx="142875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Diagnóstico: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691639" y="2858770"/>
            <a:ext cx="196850" cy="231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50" dirty="0">
                <a:solidFill>
                  <a:srgbClr val="608EFC"/>
                </a:solidFill>
                <a:latin typeface="MS UI Gothic"/>
                <a:cs typeface="MS UI Gothic"/>
              </a:rPr>
              <a:t>◆</a:t>
            </a:r>
            <a:endParaRPr sz="1350">
              <a:latin typeface="MS UI Gothic"/>
              <a:cs typeface="MS UI Gothic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91639" y="3375659"/>
            <a:ext cx="196850" cy="231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50" dirty="0">
                <a:solidFill>
                  <a:srgbClr val="608EFC"/>
                </a:solidFill>
                <a:latin typeface="MS UI Gothic"/>
                <a:cs typeface="MS UI Gothic"/>
              </a:rPr>
              <a:t>◆</a:t>
            </a:r>
            <a:endParaRPr sz="1350">
              <a:latin typeface="MS UI Gothic"/>
              <a:cs typeface="MS UI Gothic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91639" y="4123690"/>
            <a:ext cx="196850" cy="231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50" dirty="0">
                <a:solidFill>
                  <a:srgbClr val="608EFC"/>
                </a:solidFill>
                <a:latin typeface="MS UI Gothic"/>
                <a:cs typeface="MS UI Gothic"/>
              </a:rPr>
              <a:t>◆</a:t>
            </a:r>
            <a:endParaRPr sz="1350">
              <a:latin typeface="MS UI Gothic"/>
              <a:cs typeface="MS UI Gothic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691639" y="4559300"/>
            <a:ext cx="196850" cy="886460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40"/>
              </a:spcBef>
            </a:pPr>
            <a:r>
              <a:rPr sz="1350" dirty="0">
                <a:solidFill>
                  <a:srgbClr val="608EFC"/>
                </a:solidFill>
                <a:latin typeface="MS UI Gothic"/>
                <a:cs typeface="MS UI Gothic"/>
              </a:rPr>
              <a:t>◆</a:t>
            </a:r>
            <a:endParaRPr sz="1350">
              <a:latin typeface="MS UI Gothic"/>
              <a:cs typeface="MS UI Gothic"/>
            </a:endParaRPr>
          </a:p>
          <a:p>
            <a:pPr marL="12700">
              <a:lnSpc>
                <a:spcPct val="100000"/>
              </a:lnSpc>
              <a:spcBef>
                <a:spcPts val="640"/>
              </a:spcBef>
            </a:pPr>
            <a:r>
              <a:rPr sz="1350" dirty="0">
                <a:solidFill>
                  <a:srgbClr val="608EFC"/>
                </a:solidFill>
                <a:latin typeface="MS UI Gothic"/>
                <a:cs typeface="MS UI Gothic"/>
              </a:rPr>
              <a:t>◆</a:t>
            </a:r>
            <a:endParaRPr sz="1350">
              <a:latin typeface="MS UI Gothic"/>
              <a:cs typeface="MS UI Gothic"/>
            </a:endParaRPr>
          </a:p>
          <a:p>
            <a:pPr marL="12700">
              <a:lnSpc>
                <a:spcPct val="100000"/>
              </a:lnSpc>
              <a:spcBef>
                <a:spcPts val="640"/>
              </a:spcBef>
            </a:pPr>
            <a:r>
              <a:rPr sz="1350" dirty="0">
                <a:solidFill>
                  <a:srgbClr val="608EFC"/>
                </a:solidFill>
                <a:latin typeface="MS UI Gothic"/>
                <a:cs typeface="MS UI Gothic"/>
              </a:rPr>
              <a:t>◆</a:t>
            </a:r>
            <a:endParaRPr sz="1350">
              <a:latin typeface="MS UI Gothic"/>
              <a:cs typeface="MS UI Gothic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57150" rIns="0" bIns="0" rtlCol="0">
            <a:spAutoFit/>
          </a:bodyPr>
          <a:lstStyle/>
          <a:p>
            <a:pPr marL="298450" marR="394335" indent="-285750">
              <a:lnSpc>
                <a:spcPts val="1810"/>
              </a:lnSpc>
              <a:spcBef>
                <a:spcPts val="450"/>
              </a:spcBef>
              <a:buClr>
                <a:srgbClr val="608EFC"/>
              </a:buClr>
              <a:buSzPct val="75000"/>
              <a:buFont typeface="MS UI Gothic"/>
              <a:buChar char="◆"/>
              <a:tabLst>
                <a:tab pos="298450" algn="l"/>
              </a:tabLst>
            </a:pPr>
            <a:r>
              <a:rPr sz="1800" spc="-5" dirty="0"/>
              <a:t>Frecuencia cardiaca: </a:t>
            </a:r>
            <a:r>
              <a:rPr sz="1800" dirty="0"/>
              <a:t>F </a:t>
            </a:r>
            <a:r>
              <a:rPr sz="1800" spc="-5" dirty="0"/>
              <a:t>Auricular es </a:t>
            </a:r>
            <a:r>
              <a:rPr sz="1800" spc="-10" dirty="0"/>
              <a:t>sinusal, auricular </a:t>
            </a:r>
            <a:r>
              <a:rPr sz="1800" dirty="0"/>
              <a:t>o </a:t>
            </a:r>
            <a:r>
              <a:rPr sz="1800" spc="-10" dirty="0"/>
              <a:t>unión  </a:t>
            </a:r>
            <a:r>
              <a:rPr sz="1800" spc="-5" dirty="0"/>
              <a:t>subyacente. </a:t>
            </a:r>
            <a:r>
              <a:rPr sz="1800" spc="5" dirty="0"/>
              <a:t>FV </a:t>
            </a:r>
            <a:r>
              <a:rPr sz="1800" spc="-5" dirty="0"/>
              <a:t>es 40 </a:t>
            </a:r>
            <a:r>
              <a:rPr sz="1800" dirty="0"/>
              <a:t>a </a:t>
            </a:r>
            <a:r>
              <a:rPr sz="1800" spc="-10" dirty="0"/>
              <a:t>60 </a:t>
            </a:r>
            <a:r>
              <a:rPr sz="1800" spc="-5" dirty="0"/>
              <a:t>lpm </a:t>
            </a:r>
            <a:r>
              <a:rPr sz="1800" dirty="0"/>
              <a:t>y &lt; </a:t>
            </a:r>
            <a:r>
              <a:rPr sz="1800" spc="-5" dirty="0"/>
              <a:t>que</a:t>
            </a:r>
            <a:r>
              <a:rPr sz="1800" dirty="0"/>
              <a:t> </a:t>
            </a:r>
            <a:r>
              <a:rPr sz="1800" spc="-10" dirty="0"/>
              <a:t>auricular.</a:t>
            </a:r>
            <a:endParaRPr sz="1800" dirty="0"/>
          </a:p>
          <a:p>
            <a:pPr marL="298450" marR="636270">
              <a:lnSpc>
                <a:spcPts val="1810"/>
              </a:lnSpc>
              <a:spcBef>
                <a:spcPts val="450"/>
              </a:spcBef>
            </a:pPr>
            <a:r>
              <a:rPr spc="-5" dirty="0"/>
              <a:t>Ritmo: Auricular </a:t>
            </a:r>
            <a:r>
              <a:rPr spc="-10" dirty="0"/>
              <a:t>regular </a:t>
            </a:r>
            <a:r>
              <a:rPr dirty="0"/>
              <a:t>o </a:t>
            </a:r>
            <a:r>
              <a:rPr spc="-5" dirty="0"/>
              <a:t>irregular, </a:t>
            </a:r>
            <a:r>
              <a:rPr spc="-10" dirty="0"/>
              <a:t>dependiendo del </a:t>
            </a:r>
            <a:r>
              <a:rPr dirty="0"/>
              <a:t>ritmo.  </a:t>
            </a:r>
            <a:r>
              <a:rPr spc="-5" dirty="0"/>
              <a:t>Ventricular es regular. </a:t>
            </a:r>
            <a:r>
              <a:rPr spc="-10" dirty="0"/>
              <a:t>(Disociación</a:t>
            </a:r>
            <a:r>
              <a:rPr spc="15" dirty="0"/>
              <a:t> </a:t>
            </a:r>
            <a:r>
              <a:rPr dirty="0"/>
              <a:t>AV).</a:t>
            </a:r>
          </a:p>
          <a:p>
            <a:pPr marL="298450" marR="504190">
              <a:lnSpc>
                <a:spcPts val="1810"/>
              </a:lnSpc>
              <a:spcBef>
                <a:spcPts val="450"/>
              </a:spcBef>
            </a:pPr>
            <a:r>
              <a:rPr spc="-5" dirty="0"/>
              <a:t>Marcapasos: (P) </a:t>
            </a:r>
            <a:r>
              <a:rPr spc="-10" dirty="0"/>
              <a:t>sinusal, auricular </a:t>
            </a:r>
            <a:r>
              <a:rPr dirty="0"/>
              <a:t>o </a:t>
            </a:r>
            <a:r>
              <a:rPr spc="-5" dirty="0"/>
              <a:t>UAV. Ventriculares </a:t>
            </a:r>
            <a:r>
              <a:rPr dirty="0"/>
              <a:t>son  </a:t>
            </a:r>
            <a:r>
              <a:rPr spc="-5" dirty="0"/>
              <a:t>“escapes” UAV, ramas fasciculares, Purkinje </a:t>
            </a:r>
            <a:r>
              <a:rPr dirty="0"/>
              <a:t>o </a:t>
            </a:r>
            <a:r>
              <a:rPr spc="-5" dirty="0"/>
              <a:t>miocardio  ventricular.</a:t>
            </a:r>
          </a:p>
          <a:p>
            <a:pPr marL="298450" marR="5080">
              <a:lnSpc>
                <a:spcPts val="1810"/>
              </a:lnSpc>
              <a:spcBef>
                <a:spcPts val="450"/>
              </a:spcBef>
            </a:pPr>
            <a:r>
              <a:rPr spc="-5" dirty="0"/>
              <a:t>Ondas </a:t>
            </a:r>
            <a:r>
              <a:rPr dirty="0"/>
              <a:t>P: </a:t>
            </a:r>
            <a:r>
              <a:rPr spc="-5" dirty="0"/>
              <a:t>Existen </a:t>
            </a:r>
            <a:r>
              <a:rPr dirty="0"/>
              <a:t>o </a:t>
            </a:r>
            <a:r>
              <a:rPr spc="-10" dirty="0"/>
              <a:t>no </a:t>
            </a:r>
            <a:r>
              <a:rPr dirty="0"/>
              <a:t>(FA, </a:t>
            </a:r>
            <a:r>
              <a:rPr spc="-5" dirty="0"/>
              <a:t>FlA). </a:t>
            </a:r>
            <a:r>
              <a:rPr dirty="0"/>
              <a:t>y </a:t>
            </a:r>
            <a:r>
              <a:rPr spc="-10" dirty="0"/>
              <a:t>no guardan </a:t>
            </a:r>
            <a:r>
              <a:rPr spc="-5" dirty="0"/>
              <a:t>relación </a:t>
            </a:r>
            <a:r>
              <a:rPr dirty="0"/>
              <a:t>con </a:t>
            </a:r>
            <a:r>
              <a:rPr spc="-5" dirty="0"/>
              <a:t>QRS  </a:t>
            </a:r>
            <a:r>
              <a:rPr spc="-10" dirty="0"/>
              <a:t>(disociación </a:t>
            </a:r>
            <a:r>
              <a:rPr dirty="0"/>
              <a:t>AV). </a:t>
            </a:r>
            <a:r>
              <a:rPr spc="-5" dirty="0"/>
              <a:t>Frecuencia diferente </a:t>
            </a:r>
            <a:r>
              <a:rPr dirty="0"/>
              <a:t>a</a:t>
            </a:r>
            <a:r>
              <a:rPr spc="10" dirty="0"/>
              <a:t> </a:t>
            </a:r>
            <a:r>
              <a:rPr dirty="0"/>
              <a:t>V.</a:t>
            </a:r>
          </a:p>
          <a:p>
            <a:pPr marL="298450" marR="528955">
              <a:lnSpc>
                <a:spcPts val="2260"/>
              </a:lnSpc>
              <a:spcBef>
                <a:spcPts val="90"/>
              </a:spcBef>
            </a:pPr>
            <a:r>
              <a:rPr spc="-5" dirty="0"/>
              <a:t>Intervalo PR: Son muy variables </a:t>
            </a:r>
            <a:r>
              <a:rPr dirty="0"/>
              <a:t>(P y </a:t>
            </a:r>
            <a:r>
              <a:rPr spc="-5" dirty="0"/>
              <a:t>QRS </a:t>
            </a:r>
            <a:r>
              <a:rPr spc="-10" dirty="0"/>
              <a:t>independientes).  </a:t>
            </a:r>
            <a:r>
              <a:rPr spc="-5" dirty="0"/>
              <a:t>Intervalos RR: </a:t>
            </a:r>
            <a:r>
              <a:rPr spc="-10" dirty="0"/>
              <a:t>Iguales </a:t>
            </a:r>
            <a:r>
              <a:rPr dirty="0"/>
              <a:t>e </a:t>
            </a:r>
            <a:r>
              <a:rPr spc="-10" dirty="0"/>
              <a:t>independientes de</a:t>
            </a:r>
            <a:r>
              <a:rPr spc="25" dirty="0"/>
              <a:t> </a:t>
            </a:r>
            <a:r>
              <a:rPr dirty="0"/>
              <a:t>PP.</a:t>
            </a:r>
          </a:p>
          <a:p>
            <a:pPr marL="298450" marR="254635">
              <a:lnSpc>
                <a:spcPts val="1810"/>
              </a:lnSpc>
              <a:spcBef>
                <a:spcPts val="360"/>
              </a:spcBef>
            </a:pPr>
            <a:r>
              <a:rPr spc="-10" dirty="0"/>
              <a:t>Complejos </a:t>
            </a:r>
            <a:r>
              <a:rPr spc="-5" dirty="0"/>
              <a:t>QRS: Anómalos </a:t>
            </a:r>
            <a:r>
              <a:rPr dirty="0"/>
              <a:t>(&gt; </a:t>
            </a:r>
            <a:r>
              <a:rPr spc="-5" dirty="0"/>
              <a:t>0.12 seg.) </a:t>
            </a:r>
            <a:r>
              <a:rPr dirty="0"/>
              <a:t>y </a:t>
            </a:r>
            <a:r>
              <a:rPr spc="-5" dirty="0"/>
              <a:t>de aspecto bizarro.  </a:t>
            </a:r>
            <a:r>
              <a:rPr spc="-10" dirty="0"/>
              <a:t>Pueden </a:t>
            </a:r>
            <a:r>
              <a:rPr dirty="0"/>
              <a:t>ser </a:t>
            </a:r>
            <a:r>
              <a:rPr spc="-10" dirty="0"/>
              <a:t>angostos </a:t>
            </a:r>
            <a:r>
              <a:rPr dirty="0"/>
              <a:t>si se </a:t>
            </a:r>
            <a:r>
              <a:rPr spc="-10" dirty="0"/>
              <a:t>originan </a:t>
            </a:r>
            <a:r>
              <a:rPr spc="-5" dirty="0"/>
              <a:t>por encima de las ramas  fasciculares </a:t>
            </a:r>
            <a:r>
              <a:rPr dirty="0"/>
              <a:t>o </a:t>
            </a:r>
            <a:r>
              <a:rPr spc="-5" dirty="0"/>
              <a:t>no existen </a:t>
            </a:r>
            <a:r>
              <a:rPr spc="-10" dirty="0"/>
              <a:t>bloqueos</a:t>
            </a:r>
            <a:r>
              <a:rPr spc="-5" dirty="0"/>
              <a:t> fasciculares.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784350"/>
            <a:ext cx="9144000" cy="32893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799589" y="5444490"/>
            <a:ext cx="562102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solidFill>
                  <a:srgbClr val="104EFA"/>
                </a:solidFill>
                <a:latin typeface="Arial"/>
                <a:cs typeface="Arial"/>
              </a:rPr>
              <a:t>Third </a:t>
            </a:r>
            <a:r>
              <a:rPr sz="2800" dirty="0">
                <a:solidFill>
                  <a:srgbClr val="104EFA"/>
                </a:solidFill>
                <a:latin typeface="Arial"/>
                <a:cs typeface="Arial"/>
              </a:rPr>
              <a:t>Degree </a:t>
            </a:r>
            <a:r>
              <a:rPr sz="2800" spc="-5" dirty="0">
                <a:solidFill>
                  <a:srgbClr val="104EFA"/>
                </a:solidFill>
                <a:latin typeface="Arial"/>
                <a:cs typeface="Arial"/>
              </a:rPr>
              <a:t>(Complete) A-V</a:t>
            </a:r>
            <a:r>
              <a:rPr sz="2800" spc="-20" dirty="0">
                <a:solidFill>
                  <a:srgbClr val="104EFA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104EFA"/>
                </a:solidFill>
                <a:latin typeface="Arial"/>
                <a:cs typeface="Arial"/>
              </a:rPr>
              <a:t>Block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270" y="168021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19">
                <a:moveTo>
                  <a:pt x="0" y="45719"/>
                </a:moveTo>
                <a:lnTo>
                  <a:pt x="9146540" y="45719"/>
                </a:lnTo>
                <a:lnTo>
                  <a:pt x="914654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82A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-1270" y="1725929"/>
            <a:ext cx="9146540" cy="44450"/>
          </a:xfrm>
          <a:custGeom>
            <a:avLst/>
            <a:gdLst/>
            <a:ahLst/>
            <a:cxnLst/>
            <a:rect l="l" t="t" r="r" b="b"/>
            <a:pathLst>
              <a:path w="9146540" h="44450">
                <a:moveTo>
                  <a:pt x="0" y="44450"/>
                </a:moveTo>
                <a:lnTo>
                  <a:pt x="9146540" y="44450"/>
                </a:lnTo>
                <a:lnTo>
                  <a:pt x="914654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82A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310880" y="1770379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19">
                <a:moveTo>
                  <a:pt x="0" y="45720"/>
                </a:moveTo>
                <a:lnTo>
                  <a:pt x="834390" y="45720"/>
                </a:lnTo>
                <a:lnTo>
                  <a:pt x="83439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82B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28600" y="1770379"/>
            <a:ext cx="833119" cy="45720"/>
          </a:xfrm>
          <a:custGeom>
            <a:avLst/>
            <a:gdLst/>
            <a:ahLst/>
            <a:cxnLst/>
            <a:rect l="l" t="t" r="r" b="b"/>
            <a:pathLst>
              <a:path w="833119" h="45719">
                <a:moveTo>
                  <a:pt x="0" y="45720"/>
                </a:moveTo>
                <a:lnTo>
                  <a:pt x="833119" y="45720"/>
                </a:lnTo>
                <a:lnTo>
                  <a:pt x="83311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82B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-1270" y="177037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82B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310880" y="1816100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19">
                <a:moveTo>
                  <a:pt x="0" y="45720"/>
                </a:moveTo>
                <a:lnTo>
                  <a:pt x="834390" y="45720"/>
                </a:lnTo>
                <a:lnTo>
                  <a:pt x="83439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82B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28600" y="1816100"/>
            <a:ext cx="833119" cy="45720"/>
          </a:xfrm>
          <a:custGeom>
            <a:avLst/>
            <a:gdLst/>
            <a:ahLst/>
            <a:cxnLst/>
            <a:rect l="l" t="t" r="r" b="b"/>
            <a:pathLst>
              <a:path w="833119" h="45719">
                <a:moveTo>
                  <a:pt x="0" y="45720"/>
                </a:moveTo>
                <a:lnTo>
                  <a:pt x="833119" y="45720"/>
                </a:lnTo>
                <a:lnTo>
                  <a:pt x="83311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82B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-1270" y="181610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82B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310880" y="1861820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19">
                <a:moveTo>
                  <a:pt x="0" y="45719"/>
                </a:moveTo>
                <a:lnTo>
                  <a:pt x="834390" y="45719"/>
                </a:lnTo>
                <a:lnTo>
                  <a:pt x="83439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82B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-1270" y="1861820"/>
            <a:ext cx="1062990" cy="45720"/>
          </a:xfrm>
          <a:custGeom>
            <a:avLst/>
            <a:gdLst/>
            <a:ahLst/>
            <a:cxnLst/>
            <a:rect l="l" t="t" r="r" b="b"/>
            <a:pathLst>
              <a:path w="1062990" h="45719">
                <a:moveTo>
                  <a:pt x="0" y="45719"/>
                </a:moveTo>
                <a:lnTo>
                  <a:pt x="1062989" y="45719"/>
                </a:lnTo>
                <a:lnTo>
                  <a:pt x="1062989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82B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310880" y="1907539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19">
                <a:moveTo>
                  <a:pt x="0" y="45720"/>
                </a:moveTo>
                <a:lnTo>
                  <a:pt x="834390" y="45720"/>
                </a:lnTo>
                <a:lnTo>
                  <a:pt x="83439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82B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-1270" y="1907539"/>
            <a:ext cx="1062990" cy="45720"/>
          </a:xfrm>
          <a:custGeom>
            <a:avLst/>
            <a:gdLst/>
            <a:ahLst/>
            <a:cxnLst/>
            <a:rect l="l" t="t" r="r" b="b"/>
            <a:pathLst>
              <a:path w="1062990" h="45719">
                <a:moveTo>
                  <a:pt x="0" y="45720"/>
                </a:moveTo>
                <a:lnTo>
                  <a:pt x="1062989" y="45720"/>
                </a:lnTo>
                <a:lnTo>
                  <a:pt x="106298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82B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310880" y="1953260"/>
            <a:ext cx="834390" cy="44450"/>
          </a:xfrm>
          <a:custGeom>
            <a:avLst/>
            <a:gdLst/>
            <a:ahLst/>
            <a:cxnLst/>
            <a:rect l="l" t="t" r="r" b="b"/>
            <a:pathLst>
              <a:path w="834390" h="44450">
                <a:moveTo>
                  <a:pt x="0" y="44450"/>
                </a:moveTo>
                <a:lnTo>
                  <a:pt x="834390" y="44450"/>
                </a:lnTo>
                <a:lnTo>
                  <a:pt x="83439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82C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-1270" y="1953260"/>
            <a:ext cx="1062990" cy="44450"/>
          </a:xfrm>
          <a:custGeom>
            <a:avLst/>
            <a:gdLst/>
            <a:ahLst/>
            <a:cxnLst/>
            <a:rect l="l" t="t" r="r" b="b"/>
            <a:pathLst>
              <a:path w="1062990" h="44450">
                <a:moveTo>
                  <a:pt x="0" y="44450"/>
                </a:moveTo>
                <a:lnTo>
                  <a:pt x="1062989" y="44450"/>
                </a:lnTo>
                <a:lnTo>
                  <a:pt x="106298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82C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310880" y="1997710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19">
                <a:moveTo>
                  <a:pt x="0" y="45719"/>
                </a:moveTo>
                <a:lnTo>
                  <a:pt x="834390" y="45719"/>
                </a:lnTo>
                <a:lnTo>
                  <a:pt x="83439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82C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28600" y="1997710"/>
            <a:ext cx="833119" cy="45720"/>
          </a:xfrm>
          <a:custGeom>
            <a:avLst/>
            <a:gdLst/>
            <a:ahLst/>
            <a:cxnLst/>
            <a:rect l="l" t="t" r="r" b="b"/>
            <a:pathLst>
              <a:path w="833119" h="45719">
                <a:moveTo>
                  <a:pt x="0" y="45719"/>
                </a:moveTo>
                <a:lnTo>
                  <a:pt x="833119" y="45719"/>
                </a:lnTo>
                <a:lnTo>
                  <a:pt x="833119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82C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-1270" y="199771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82C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310880" y="2043429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19">
                <a:moveTo>
                  <a:pt x="0" y="45720"/>
                </a:moveTo>
                <a:lnTo>
                  <a:pt x="834390" y="45720"/>
                </a:lnTo>
                <a:lnTo>
                  <a:pt x="83439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82C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28600" y="2043429"/>
            <a:ext cx="833119" cy="45720"/>
          </a:xfrm>
          <a:custGeom>
            <a:avLst/>
            <a:gdLst/>
            <a:ahLst/>
            <a:cxnLst/>
            <a:rect l="l" t="t" r="r" b="b"/>
            <a:pathLst>
              <a:path w="833119" h="45719">
                <a:moveTo>
                  <a:pt x="0" y="45720"/>
                </a:moveTo>
                <a:lnTo>
                  <a:pt x="833119" y="45720"/>
                </a:lnTo>
                <a:lnTo>
                  <a:pt x="83311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82C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-1270" y="204342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82C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310880" y="2089150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19">
                <a:moveTo>
                  <a:pt x="0" y="45720"/>
                </a:moveTo>
                <a:lnTo>
                  <a:pt x="834390" y="45720"/>
                </a:lnTo>
                <a:lnTo>
                  <a:pt x="83439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2D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-1270" y="2089150"/>
            <a:ext cx="1062990" cy="45720"/>
          </a:xfrm>
          <a:custGeom>
            <a:avLst/>
            <a:gdLst/>
            <a:ahLst/>
            <a:cxnLst/>
            <a:rect l="l" t="t" r="r" b="b"/>
            <a:pathLst>
              <a:path w="1062990" h="45719">
                <a:moveTo>
                  <a:pt x="0" y="45720"/>
                </a:moveTo>
                <a:lnTo>
                  <a:pt x="1062989" y="45720"/>
                </a:lnTo>
                <a:lnTo>
                  <a:pt x="106298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2D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310880" y="2134870"/>
            <a:ext cx="834390" cy="44450"/>
          </a:xfrm>
          <a:custGeom>
            <a:avLst/>
            <a:gdLst/>
            <a:ahLst/>
            <a:cxnLst/>
            <a:rect l="l" t="t" r="r" b="b"/>
            <a:pathLst>
              <a:path w="834390" h="44450">
                <a:moveTo>
                  <a:pt x="0" y="44450"/>
                </a:moveTo>
                <a:lnTo>
                  <a:pt x="834390" y="44450"/>
                </a:lnTo>
                <a:lnTo>
                  <a:pt x="83439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92D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-1270" y="2134870"/>
            <a:ext cx="1062990" cy="44450"/>
          </a:xfrm>
          <a:custGeom>
            <a:avLst/>
            <a:gdLst/>
            <a:ahLst/>
            <a:cxnLst/>
            <a:rect l="l" t="t" r="r" b="b"/>
            <a:pathLst>
              <a:path w="1062990" h="44450">
                <a:moveTo>
                  <a:pt x="0" y="44450"/>
                </a:moveTo>
                <a:lnTo>
                  <a:pt x="1062989" y="44450"/>
                </a:lnTo>
                <a:lnTo>
                  <a:pt x="106298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92D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8310880" y="2179320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19">
                <a:moveTo>
                  <a:pt x="0" y="45719"/>
                </a:moveTo>
                <a:lnTo>
                  <a:pt x="834390" y="45719"/>
                </a:lnTo>
                <a:lnTo>
                  <a:pt x="83439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92D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-1270" y="2179320"/>
            <a:ext cx="1062990" cy="45720"/>
          </a:xfrm>
          <a:custGeom>
            <a:avLst/>
            <a:gdLst/>
            <a:ahLst/>
            <a:cxnLst/>
            <a:rect l="l" t="t" r="r" b="b"/>
            <a:pathLst>
              <a:path w="1062990" h="45719">
                <a:moveTo>
                  <a:pt x="0" y="45719"/>
                </a:moveTo>
                <a:lnTo>
                  <a:pt x="1062989" y="45719"/>
                </a:lnTo>
                <a:lnTo>
                  <a:pt x="1062989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92D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8310880" y="2225039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19">
                <a:moveTo>
                  <a:pt x="0" y="45720"/>
                </a:moveTo>
                <a:lnTo>
                  <a:pt x="834390" y="45720"/>
                </a:lnTo>
                <a:lnTo>
                  <a:pt x="83439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2E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28600" y="2225039"/>
            <a:ext cx="833119" cy="45720"/>
          </a:xfrm>
          <a:custGeom>
            <a:avLst/>
            <a:gdLst/>
            <a:ahLst/>
            <a:cxnLst/>
            <a:rect l="l" t="t" r="r" b="b"/>
            <a:pathLst>
              <a:path w="833119" h="45719">
                <a:moveTo>
                  <a:pt x="0" y="45720"/>
                </a:moveTo>
                <a:lnTo>
                  <a:pt x="833119" y="45720"/>
                </a:lnTo>
                <a:lnTo>
                  <a:pt x="83311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2E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-1270" y="222503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2E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8310880" y="2270760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19">
                <a:moveTo>
                  <a:pt x="0" y="45719"/>
                </a:moveTo>
                <a:lnTo>
                  <a:pt x="834390" y="45719"/>
                </a:lnTo>
                <a:lnTo>
                  <a:pt x="83439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92E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28600" y="2270760"/>
            <a:ext cx="833119" cy="45720"/>
          </a:xfrm>
          <a:custGeom>
            <a:avLst/>
            <a:gdLst/>
            <a:ahLst/>
            <a:cxnLst/>
            <a:rect l="l" t="t" r="r" b="b"/>
            <a:pathLst>
              <a:path w="833119" h="45719">
                <a:moveTo>
                  <a:pt x="0" y="45719"/>
                </a:moveTo>
                <a:lnTo>
                  <a:pt x="833119" y="45719"/>
                </a:lnTo>
                <a:lnTo>
                  <a:pt x="833119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92E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-1270" y="227076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92E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8310880" y="2316479"/>
            <a:ext cx="834390" cy="44450"/>
          </a:xfrm>
          <a:custGeom>
            <a:avLst/>
            <a:gdLst/>
            <a:ahLst/>
            <a:cxnLst/>
            <a:rect l="l" t="t" r="r" b="b"/>
            <a:pathLst>
              <a:path w="834390" h="44450">
                <a:moveTo>
                  <a:pt x="0" y="44450"/>
                </a:moveTo>
                <a:lnTo>
                  <a:pt x="834390" y="44450"/>
                </a:lnTo>
                <a:lnTo>
                  <a:pt x="83439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92E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28600" y="2316479"/>
            <a:ext cx="833119" cy="44450"/>
          </a:xfrm>
          <a:custGeom>
            <a:avLst/>
            <a:gdLst/>
            <a:ahLst/>
            <a:cxnLst/>
            <a:rect l="l" t="t" r="r" b="b"/>
            <a:pathLst>
              <a:path w="833119" h="44450">
                <a:moveTo>
                  <a:pt x="0" y="44450"/>
                </a:moveTo>
                <a:lnTo>
                  <a:pt x="833119" y="44450"/>
                </a:lnTo>
                <a:lnTo>
                  <a:pt x="83311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92E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-1270" y="2316479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50"/>
                </a:moveTo>
                <a:lnTo>
                  <a:pt x="77470" y="44450"/>
                </a:lnTo>
                <a:lnTo>
                  <a:pt x="774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92E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8310880" y="2360929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19">
                <a:moveTo>
                  <a:pt x="0" y="45720"/>
                </a:moveTo>
                <a:lnTo>
                  <a:pt x="834390" y="45720"/>
                </a:lnTo>
                <a:lnTo>
                  <a:pt x="83439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2F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-1270" y="2360929"/>
            <a:ext cx="1062990" cy="45720"/>
          </a:xfrm>
          <a:custGeom>
            <a:avLst/>
            <a:gdLst/>
            <a:ahLst/>
            <a:cxnLst/>
            <a:rect l="l" t="t" r="r" b="b"/>
            <a:pathLst>
              <a:path w="1062990" h="45719">
                <a:moveTo>
                  <a:pt x="0" y="45720"/>
                </a:moveTo>
                <a:lnTo>
                  <a:pt x="1062989" y="45720"/>
                </a:lnTo>
                <a:lnTo>
                  <a:pt x="106298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2F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8310880" y="2406650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19">
                <a:moveTo>
                  <a:pt x="0" y="45720"/>
                </a:moveTo>
                <a:lnTo>
                  <a:pt x="834390" y="45720"/>
                </a:lnTo>
                <a:lnTo>
                  <a:pt x="83439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2F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-1270" y="2406650"/>
            <a:ext cx="1062990" cy="45720"/>
          </a:xfrm>
          <a:custGeom>
            <a:avLst/>
            <a:gdLst/>
            <a:ahLst/>
            <a:cxnLst/>
            <a:rect l="l" t="t" r="r" b="b"/>
            <a:pathLst>
              <a:path w="1062990" h="45719">
                <a:moveTo>
                  <a:pt x="0" y="45720"/>
                </a:moveTo>
                <a:lnTo>
                  <a:pt x="1062989" y="45720"/>
                </a:lnTo>
                <a:lnTo>
                  <a:pt x="106298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2F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8310880" y="2452370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19">
                <a:moveTo>
                  <a:pt x="0" y="45719"/>
                </a:moveTo>
                <a:lnTo>
                  <a:pt x="834390" y="45719"/>
                </a:lnTo>
                <a:lnTo>
                  <a:pt x="83439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92F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28600" y="2452370"/>
            <a:ext cx="833119" cy="45720"/>
          </a:xfrm>
          <a:custGeom>
            <a:avLst/>
            <a:gdLst/>
            <a:ahLst/>
            <a:cxnLst/>
            <a:rect l="l" t="t" r="r" b="b"/>
            <a:pathLst>
              <a:path w="833119" h="45719">
                <a:moveTo>
                  <a:pt x="0" y="45719"/>
                </a:moveTo>
                <a:lnTo>
                  <a:pt x="833119" y="45719"/>
                </a:lnTo>
                <a:lnTo>
                  <a:pt x="833119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92F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-1270" y="245237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92F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8310880" y="2498089"/>
            <a:ext cx="834390" cy="44450"/>
          </a:xfrm>
          <a:custGeom>
            <a:avLst/>
            <a:gdLst/>
            <a:ahLst/>
            <a:cxnLst/>
            <a:rect l="l" t="t" r="r" b="b"/>
            <a:pathLst>
              <a:path w="834390" h="44450">
                <a:moveTo>
                  <a:pt x="0" y="44450"/>
                </a:moveTo>
                <a:lnTo>
                  <a:pt x="834390" y="44450"/>
                </a:lnTo>
                <a:lnTo>
                  <a:pt x="83439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93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28600" y="2498089"/>
            <a:ext cx="833119" cy="44450"/>
          </a:xfrm>
          <a:custGeom>
            <a:avLst/>
            <a:gdLst/>
            <a:ahLst/>
            <a:cxnLst/>
            <a:rect l="l" t="t" r="r" b="b"/>
            <a:pathLst>
              <a:path w="833119" h="44450">
                <a:moveTo>
                  <a:pt x="0" y="44450"/>
                </a:moveTo>
                <a:lnTo>
                  <a:pt x="833119" y="44450"/>
                </a:lnTo>
                <a:lnTo>
                  <a:pt x="83311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93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-1270" y="2498089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50"/>
                </a:moveTo>
                <a:lnTo>
                  <a:pt x="77470" y="44450"/>
                </a:lnTo>
                <a:lnTo>
                  <a:pt x="774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93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8310880" y="2542539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19">
                <a:moveTo>
                  <a:pt x="0" y="45720"/>
                </a:moveTo>
                <a:lnTo>
                  <a:pt x="834390" y="45720"/>
                </a:lnTo>
                <a:lnTo>
                  <a:pt x="83439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30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228600" y="2542539"/>
            <a:ext cx="833119" cy="45720"/>
          </a:xfrm>
          <a:custGeom>
            <a:avLst/>
            <a:gdLst/>
            <a:ahLst/>
            <a:cxnLst/>
            <a:rect l="l" t="t" r="r" b="b"/>
            <a:pathLst>
              <a:path w="833119" h="45719">
                <a:moveTo>
                  <a:pt x="0" y="45720"/>
                </a:moveTo>
                <a:lnTo>
                  <a:pt x="833119" y="45720"/>
                </a:lnTo>
                <a:lnTo>
                  <a:pt x="83311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30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-1270" y="254253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30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8310880" y="2588260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19">
                <a:moveTo>
                  <a:pt x="0" y="45719"/>
                </a:moveTo>
                <a:lnTo>
                  <a:pt x="834390" y="45719"/>
                </a:lnTo>
                <a:lnTo>
                  <a:pt x="83439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930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-1270" y="2588260"/>
            <a:ext cx="1062990" cy="45720"/>
          </a:xfrm>
          <a:custGeom>
            <a:avLst/>
            <a:gdLst/>
            <a:ahLst/>
            <a:cxnLst/>
            <a:rect l="l" t="t" r="r" b="b"/>
            <a:pathLst>
              <a:path w="1062990" h="45719">
                <a:moveTo>
                  <a:pt x="0" y="45719"/>
                </a:moveTo>
                <a:lnTo>
                  <a:pt x="1062989" y="45719"/>
                </a:lnTo>
                <a:lnTo>
                  <a:pt x="1062989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930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8310880" y="2633979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19">
                <a:moveTo>
                  <a:pt x="0" y="45720"/>
                </a:moveTo>
                <a:lnTo>
                  <a:pt x="834390" y="45720"/>
                </a:lnTo>
                <a:lnTo>
                  <a:pt x="83439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30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-1270" y="2633979"/>
            <a:ext cx="1062990" cy="45720"/>
          </a:xfrm>
          <a:custGeom>
            <a:avLst/>
            <a:gdLst/>
            <a:ahLst/>
            <a:cxnLst/>
            <a:rect l="l" t="t" r="r" b="b"/>
            <a:pathLst>
              <a:path w="1062990" h="45719">
                <a:moveTo>
                  <a:pt x="0" y="45720"/>
                </a:moveTo>
                <a:lnTo>
                  <a:pt x="1062989" y="45720"/>
                </a:lnTo>
                <a:lnTo>
                  <a:pt x="106298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30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8310880" y="2679700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19">
                <a:moveTo>
                  <a:pt x="0" y="45720"/>
                </a:moveTo>
                <a:lnTo>
                  <a:pt x="834390" y="45720"/>
                </a:lnTo>
                <a:lnTo>
                  <a:pt x="83439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31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228600" y="2679700"/>
            <a:ext cx="833119" cy="45720"/>
          </a:xfrm>
          <a:custGeom>
            <a:avLst/>
            <a:gdLst/>
            <a:ahLst/>
            <a:cxnLst/>
            <a:rect l="l" t="t" r="r" b="b"/>
            <a:pathLst>
              <a:path w="833119" h="45719">
                <a:moveTo>
                  <a:pt x="0" y="45720"/>
                </a:moveTo>
                <a:lnTo>
                  <a:pt x="833119" y="45720"/>
                </a:lnTo>
                <a:lnTo>
                  <a:pt x="83311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31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-1270" y="267970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31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8310880" y="2725420"/>
            <a:ext cx="834390" cy="44450"/>
          </a:xfrm>
          <a:custGeom>
            <a:avLst/>
            <a:gdLst/>
            <a:ahLst/>
            <a:cxnLst/>
            <a:rect l="l" t="t" r="r" b="b"/>
            <a:pathLst>
              <a:path w="834390" h="44450">
                <a:moveTo>
                  <a:pt x="0" y="44450"/>
                </a:moveTo>
                <a:lnTo>
                  <a:pt x="834390" y="44450"/>
                </a:lnTo>
                <a:lnTo>
                  <a:pt x="83439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931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228600" y="2725420"/>
            <a:ext cx="833119" cy="44450"/>
          </a:xfrm>
          <a:custGeom>
            <a:avLst/>
            <a:gdLst/>
            <a:ahLst/>
            <a:cxnLst/>
            <a:rect l="l" t="t" r="r" b="b"/>
            <a:pathLst>
              <a:path w="833119" h="44450">
                <a:moveTo>
                  <a:pt x="0" y="44450"/>
                </a:moveTo>
                <a:lnTo>
                  <a:pt x="833119" y="44450"/>
                </a:lnTo>
                <a:lnTo>
                  <a:pt x="83311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931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-1270" y="2725420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50"/>
                </a:moveTo>
                <a:lnTo>
                  <a:pt x="77470" y="44450"/>
                </a:lnTo>
                <a:lnTo>
                  <a:pt x="774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931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8310880" y="2769870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19">
                <a:moveTo>
                  <a:pt x="0" y="45719"/>
                </a:moveTo>
                <a:lnTo>
                  <a:pt x="834390" y="45719"/>
                </a:lnTo>
                <a:lnTo>
                  <a:pt x="83439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A31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228600" y="2769870"/>
            <a:ext cx="833119" cy="45720"/>
          </a:xfrm>
          <a:custGeom>
            <a:avLst/>
            <a:gdLst/>
            <a:ahLst/>
            <a:cxnLst/>
            <a:rect l="l" t="t" r="r" b="b"/>
            <a:pathLst>
              <a:path w="833119" h="45719">
                <a:moveTo>
                  <a:pt x="0" y="45719"/>
                </a:moveTo>
                <a:lnTo>
                  <a:pt x="833119" y="45719"/>
                </a:lnTo>
                <a:lnTo>
                  <a:pt x="833119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A31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-1270" y="276987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A31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8310880" y="2815589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19">
                <a:moveTo>
                  <a:pt x="0" y="45720"/>
                </a:moveTo>
                <a:lnTo>
                  <a:pt x="834390" y="45720"/>
                </a:lnTo>
                <a:lnTo>
                  <a:pt x="83439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3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-1270" y="2815589"/>
            <a:ext cx="1062990" cy="45720"/>
          </a:xfrm>
          <a:custGeom>
            <a:avLst/>
            <a:gdLst/>
            <a:ahLst/>
            <a:cxnLst/>
            <a:rect l="l" t="t" r="r" b="b"/>
            <a:pathLst>
              <a:path w="1062990" h="45719">
                <a:moveTo>
                  <a:pt x="0" y="45720"/>
                </a:moveTo>
                <a:lnTo>
                  <a:pt x="1062989" y="45720"/>
                </a:lnTo>
                <a:lnTo>
                  <a:pt x="106298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3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8310880" y="2861310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19">
                <a:moveTo>
                  <a:pt x="0" y="45719"/>
                </a:moveTo>
                <a:lnTo>
                  <a:pt x="834390" y="45719"/>
                </a:lnTo>
                <a:lnTo>
                  <a:pt x="83439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A33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-1270" y="2861310"/>
            <a:ext cx="1062990" cy="45720"/>
          </a:xfrm>
          <a:custGeom>
            <a:avLst/>
            <a:gdLst/>
            <a:ahLst/>
            <a:cxnLst/>
            <a:rect l="l" t="t" r="r" b="b"/>
            <a:pathLst>
              <a:path w="1062990" h="45719">
                <a:moveTo>
                  <a:pt x="0" y="45719"/>
                </a:moveTo>
                <a:lnTo>
                  <a:pt x="1062989" y="45719"/>
                </a:lnTo>
                <a:lnTo>
                  <a:pt x="1062989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A33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8310880" y="2907029"/>
            <a:ext cx="834390" cy="44450"/>
          </a:xfrm>
          <a:custGeom>
            <a:avLst/>
            <a:gdLst/>
            <a:ahLst/>
            <a:cxnLst/>
            <a:rect l="l" t="t" r="r" b="b"/>
            <a:pathLst>
              <a:path w="834390" h="44450">
                <a:moveTo>
                  <a:pt x="0" y="44450"/>
                </a:moveTo>
                <a:lnTo>
                  <a:pt x="834390" y="44450"/>
                </a:lnTo>
                <a:lnTo>
                  <a:pt x="83439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A33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228600" y="2907029"/>
            <a:ext cx="833119" cy="44450"/>
          </a:xfrm>
          <a:custGeom>
            <a:avLst/>
            <a:gdLst/>
            <a:ahLst/>
            <a:cxnLst/>
            <a:rect l="l" t="t" r="r" b="b"/>
            <a:pathLst>
              <a:path w="833119" h="44450">
                <a:moveTo>
                  <a:pt x="0" y="44450"/>
                </a:moveTo>
                <a:lnTo>
                  <a:pt x="833119" y="44450"/>
                </a:lnTo>
                <a:lnTo>
                  <a:pt x="83311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A33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-1270" y="2907029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50"/>
                </a:moveTo>
                <a:lnTo>
                  <a:pt x="77470" y="44450"/>
                </a:lnTo>
                <a:lnTo>
                  <a:pt x="774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A33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8310880" y="2951479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19">
                <a:moveTo>
                  <a:pt x="0" y="45720"/>
                </a:moveTo>
                <a:lnTo>
                  <a:pt x="834390" y="45720"/>
                </a:lnTo>
                <a:lnTo>
                  <a:pt x="83439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3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228600" y="2951479"/>
            <a:ext cx="833119" cy="45720"/>
          </a:xfrm>
          <a:custGeom>
            <a:avLst/>
            <a:gdLst/>
            <a:ahLst/>
            <a:cxnLst/>
            <a:rect l="l" t="t" r="r" b="b"/>
            <a:pathLst>
              <a:path w="833119" h="45719">
                <a:moveTo>
                  <a:pt x="0" y="45720"/>
                </a:moveTo>
                <a:lnTo>
                  <a:pt x="833119" y="45720"/>
                </a:lnTo>
                <a:lnTo>
                  <a:pt x="83311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3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-1270" y="295147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3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8310880" y="2997200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19">
                <a:moveTo>
                  <a:pt x="0" y="45720"/>
                </a:moveTo>
                <a:lnTo>
                  <a:pt x="834390" y="45720"/>
                </a:lnTo>
                <a:lnTo>
                  <a:pt x="83439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3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228600" y="2997200"/>
            <a:ext cx="833119" cy="45720"/>
          </a:xfrm>
          <a:custGeom>
            <a:avLst/>
            <a:gdLst/>
            <a:ahLst/>
            <a:cxnLst/>
            <a:rect l="l" t="t" r="r" b="b"/>
            <a:pathLst>
              <a:path w="833119" h="45719">
                <a:moveTo>
                  <a:pt x="0" y="45720"/>
                </a:moveTo>
                <a:lnTo>
                  <a:pt x="833119" y="45720"/>
                </a:lnTo>
                <a:lnTo>
                  <a:pt x="83311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3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-1270" y="299720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3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8310880" y="3042920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19">
                <a:moveTo>
                  <a:pt x="0" y="45719"/>
                </a:moveTo>
                <a:lnTo>
                  <a:pt x="834390" y="45719"/>
                </a:lnTo>
                <a:lnTo>
                  <a:pt x="83439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A33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-1270" y="3042920"/>
            <a:ext cx="1062990" cy="45720"/>
          </a:xfrm>
          <a:custGeom>
            <a:avLst/>
            <a:gdLst/>
            <a:ahLst/>
            <a:cxnLst/>
            <a:rect l="l" t="t" r="r" b="b"/>
            <a:pathLst>
              <a:path w="1062990" h="45719">
                <a:moveTo>
                  <a:pt x="0" y="45719"/>
                </a:moveTo>
                <a:lnTo>
                  <a:pt x="1062989" y="45719"/>
                </a:lnTo>
                <a:lnTo>
                  <a:pt x="1062989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A33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8310880" y="3088639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19">
                <a:moveTo>
                  <a:pt x="0" y="45720"/>
                </a:moveTo>
                <a:lnTo>
                  <a:pt x="834390" y="45720"/>
                </a:lnTo>
                <a:lnTo>
                  <a:pt x="83439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4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-1270" y="3088639"/>
            <a:ext cx="1062990" cy="45720"/>
          </a:xfrm>
          <a:custGeom>
            <a:avLst/>
            <a:gdLst/>
            <a:ahLst/>
            <a:cxnLst/>
            <a:rect l="l" t="t" r="r" b="b"/>
            <a:pathLst>
              <a:path w="1062990" h="45719">
                <a:moveTo>
                  <a:pt x="0" y="45720"/>
                </a:moveTo>
                <a:lnTo>
                  <a:pt x="1062989" y="45720"/>
                </a:lnTo>
                <a:lnTo>
                  <a:pt x="106298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4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8310880" y="3134360"/>
            <a:ext cx="834390" cy="44450"/>
          </a:xfrm>
          <a:custGeom>
            <a:avLst/>
            <a:gdLst/>
            <a:ahLst/>
            <a:cxnLst/>
            <a:rect l="l" t="t" r="r" b="b"/>
            <a:pathLst>
              <a:path w="834390" h="44450">
                <a:moveTo>
                  <a:pt x="0" y="44450"/>
                </a:moveTo>
                <a:lnTo>
                  <a:pt x="834390" y="44450"/>
                </a:lnTo>
                <a:lnTo>
                  <a:pt x="83439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A34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228600" y="3134360"/>
            <a:ext cx="833119" cy="44450"/>
          </a:xfrm>
          <a:custGeom>
            <a:avLst/>
            <a:gdLst/>
            <a:ahLst/>
            <a:cxnLst/>
            <a:rect l="l" t="t" r="r" b="b"/>
            <a:pathLst>
              <a:path w="833119" h="44450">
                <a:moveTo>
                  <a:pt x="0" y="44450"/>
                </a:moveTo>
                <a:lnTo>
                  <a:pt x="833119" y="44450"/>
                </a:lnTo>
                <a:lnTo>
                  <a:pt x="83311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A34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-1270" y="3134360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50"/>
                </a:moveTo>
                <a:lnTo>
                  <a:pt x="77470" y="44450"/>
                </a:lnTo>
                <a:lnTo>
                  <a:pt x="774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A34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8310880" y="3178810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19">
                <a:moveTo>
                  <a:pt x="0" y="45719"/>
                </a:moveTo>
                <a:lnTo>
                  <a:pt x="834390" y="45719"/>
                </a:lnTo>
                <a:lnTo>
                  <a:pt x="83439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A34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228600" y="3178810"/>
            <a:ext cx="833119" cy="45720"/>
          </a:xfrm>
          <a:custGeom>
            <a:avLst/>
            <a:gdLst/>
            <a:ahLst/>
            <a:cxnLst/>
            <a:rect l="l" t="t" r="r" b="b"/>
            <a:pathLst>
              <a:path w="833119" h="45719">
                <a:moveTo>
                  <a:pt x="0" y="45719"/>
                </a:moveTo>
                <a:lnTo>
                  <a:pt x="833119" y="45719"/>
                </a:lnTo>
                <a:lnTo>
                  <a:pt x="833119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A34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-1270" y="317881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A34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8310880" y="3224529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20">
                <a:moveTo>
                  <a:pt x="0" y="45720"/>
                </a:moveTo>
                <a:lnTo>
                  <a:pt x="834390" y="45720"/>
                </a:lnTo>
                <a:lnTo>
                  <a:pt x="83439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4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228600" y="3224529"/>
            <a:ext cx="833119" cy="45720"/>
          </a:xfrm>
          <a:custGeom>
            <a:avLst/>
            <a:gdLst/>
            <a:ahLst/>
            <a:cxnLst/>
            <a:rect l="l" t="t" r="r" b="b"/>
            <a:pathLst>
              <a:path w="833119" h="45720">
                <a:moveTo>
                  <a:pt x="0" y="45720"/>
                </a:moveTo>
                <a:lnTo>
                  <a:pt x="833119" y="45720"/>
                </a:lnTo>
                <a:lnTo>
                  <a:pt x="83311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4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-1270" y="322452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4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8310880" y="3270250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20">
                <a:moveTo>
                  <a:pt x="0" y="45720"/>
                </a:moveTo>
                <a:lnTo>
                  <a:pt x="834390" y="45720"/>
                </a:lnTo>
                <a:lnTo>
                  <a:pt x="83439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5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-1270" y="3270250"/>
            <a:ext cx="1062990" cy="45720"/>
          </a:xfrm>
          <a:custGeom>
            <a:avLst/>
            <a:gdLst/>
            <a:ahLst/>
            <a:cxnLst/>
            <a:rect l="l" t="t" r="r" b="b"/>
            <a:pathLst>
              <a:path w="1062990" h="45720">
                <a:moveTo>
                  <a:pt x="0" y="45720"/>
                </a:moveTo>
                <a:lnTo>
                  <a:pt x="1062989" y="45720"/>
                </a:lnTo>
                <a:lnTo>
                  <a:pt x="106298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5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8310880" y="3315970"/>
            <a:ext cx="834390" cy="44450"/>
          </a:xfrm>
          <a:custGeom>
            <a:avLst/>
            <a:gdLst/>
            <a:ahLst/>
            <a:cxnLst/>
            <a:rect l="l" t="t" r="r" b="b"/>
            <a:pathLst>
              <a:path w="834390" h="44450">
                <a:moveTo>
                  <a:pt x="0" y="44450"/>
                </a:moveTo>
                <a:lnTo>
                  <a:pt x="834390" y="44450"/>
                </a:lnTo>
                <a:lnTo>
                  <a:pt x="83439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A35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-1270" y="3315970"/>
            <a:ext cx="1062990" cy="44450"/>
          </a:xfrm>
          <a:custGeom>
            <a:avLst/>
            <a:gdLst/>
            <a:ahLst/>
            <a:cxnLst/>
            <a:rect l="l" t="t" r="r" b="b"/>
            <a:pathLst>
              <a:path w="1062990" h="44450">
                <a:moveTo>
                  <a:pt x="0" y="44450"/>
                </a:moveTo>
                <a:lnTo>
                  <a:pt x="1062989" y="44450"/>
                </a:lnTo>
                <a:lnTo>
                  <a:pt x="106298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A35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8310880" y="3360420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20">
                <a:moveTo>
                  <a:pt x="0" y="45719"/>
                </a:moveTo>
                <a:lnTo>
                  <a:pt x="834390" y="45719"/>
                </a:lnTo>
                <a:lnTo>
                  <a:pt x="83439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A35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228600" y="3360420"/>
            <a:ext cx="833119" cy="45720"/>
          </a:xfrm>
          <a:custGeom>
            <a:avLst/>
            <a:gdLst/>
            <a:ahLst/>
            <a:cxnLst/>
            <a:rect l="l" t="t" r="r" b="b"/>
            <a:pathLst>
              <a:path w="833119" h="45720">
                <a:moveTo>
                  <a:pt x="0" y="45719"/>
                </a:moveTo>
                <a:lnTo>
                  <a:pt x="833119" y="45719"/>
                </a:lnTo>
                <a:lnTo>
                  <a:pt x="833119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A35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-1270" y="336042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A35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8310880" y="3406140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20">
                <a:moveTo>
                  <a:pt x="0" y="45720"/>
                </a:moveTo>
                <a:lnTo>
                  <a:pt x="834390" y="45720"/>
                </a:lnTo>
                <a:lnTo>
                  <a:pt x="83439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6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228600" y="3406140"/>
            <a:ext cx="833119" cy="45720"/>
          </a:xfrm>
          <a:custGeom>
            <a:avLst/>
            <a:gdLst/>
            <a:ahLst/>
            <a:cxnLst/>
            <a:rect l="l" t="t" r="r" b="b"/>
            <a:pathLst>
              <a:path w="833119" h="45720">
                <a:moveTo>
                  <a:pt x="0" y="45720"/>
                </a:moveTo>
                <a:lnTo>
                  <a:pt x="833119" y="45720"/>
                </a:lnTo>
                <a:lnTo>
                  <a:pt x="83311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6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-1270" y="340614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6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8310880" y="3451859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20">
                <a:moveTo>
                  <a:pt x="0" y="45719"/>
                </a:moveTo>
                <a:lnTo>
                  <a:pt x="834390" y="45719"/>
                </a:lnTo>
                <a:lnTo>
                  <a:pt x="83439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B36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228600" y="3451859"/>
            <a:ext cx="833119" cy="45720"/>
          </a:xfrm>
          <a:custGeom>
            <a:avLst/>
            <a:gdLst/>
            <a:ahLst/>
            <a:cxnLst/>
            <a:rect l="l" t="t" r="r" b="b"/>
            <a:pathLst>
              <a:path w="833119" h="45720">
                <a:moveTo>
                  <a:pt x="0" y="45719"/>
                </a:moveTo>
                <a:lnTo>
                  <a:pt x="833119" y="45719"/>
                </a:lnTo>
                <a:lnTo>
                  <a:pt x="833119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B36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-1270" y="345185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B36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8310880" y="3497579"/>
            <a:ext cx="834390" cy="44450"/>
          </a:xfrm>
          <a:custGeom>
            <a:avLst/>
            <a:gdLst/>
            <a:ahLst/>
            <a:cxnLst/>
            <a:rect l="l" t="t" r="r" b="b"/>
            <a:pathLst>
              <a:path w="834390" h="44450">
                <a:moveTo>
                  <a:pt x="0" y="44450"/>
                </a:moveTo>
                <a:lnTo>
                  <a:pt x="834390" y="44450"/>
                </a:lnTo>
                <a:lnTo>
                  <a:pt x="83439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B36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-1270" y="3497579"/>
            <a:ext cx="1062990" cy="44450"/>
          </a:xfrm>
          <a:custGeom>
            <a:avLst/>
            <a:gdLst/>
            <a:ahLst/>
            <a:cxnLst/>
            <a:rect l="l" t="t" r="r" b="b"/>
            <a:pathLst>
              <a:path w="1062990" h="44450">
                <a:moveTo>
                  <a:pt x="0" y="44450"/>
                </a:moveTo>
                <a:lnTo>
                  <a:pt x="1062989" y="44450"/>
                </a:lnTo>
                <a:lnTo>
                  <a:pt x="106298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B36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8310880" y="3542029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20">
                <a:moveTo>
                  <a:pt x="0" y="45720"/>
                </a:moveTo>
                <a:lnTo>
                  <a:pt x="834390" y="45720"/>
                </a:lnTo>
                <a:lnTo>
                  <a:pt x="83439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7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-1270" y="3542029"/>
            <a:ext cx="1062990" cy="45720"/>
          </a:xfrm>
          <a:custGeom>
            <a:avLst/>
            <a:gdLst/>
            <a:ahLst/>
            <a:cxnLst/>
            <a:rect l="l" t="t" r="r" b="b"/>
            <a:pathLst>
              <a:path w="1062990" h="45720">
                <a:moveTo>
                  <a:pt x="0" y="45720"/>
                </a:moveTo>
                <a:lnTo>
                  <a:pt x="1062989" y="45720"/>
                </a:lnTo>
                <a:lnTo>
                  <a:pt x="106298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7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8310880" y="3587750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20">
                <a:moveTo>
                  <a:pt x="0" y="45720"/>
                </a:moveTo>
                <a:lnTo>
                  <a:pt x="834390" y="45720"/>
                </a:lnTo>
                <a:lnTo>
                  <a:pt x="83439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7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228600" y="3587750"/>
            <a:ext cx="833119" cy="45720"/>
          </a:xfrm>
          <a:custGeom>
            <a:avLst/>
            <a:gdLst/>
            <a:ahLst/>
            <a:cxnLst/>
            <a:rect l="l" t="t" r="r" b="b"/>
            <a:pathLst>
              <a:path w="833119" h="45720">
                <a:moveTo>
                  <a:pt x="0" y="45720"/>
                </a:moveTo>
                <a:lnTo>
                  <a:pt x="833119" y="45720"/>
                </a:lnTo>
                <a:lnTo>
                  <a:pt x="83311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7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-1270" y="358775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7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8310880" y="3633470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20">
                <a:moveTo>
                  <a:pt x="0" y="45720"/>
                </a:moveTo>
                <a:lnTo>
                  <a:pt x="834390" y="45720"/>
                </a:lnTo>
                <a:lnTo>
                  <a:pt x="83439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7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228600" y="3633470"/>
            <a:ext cx="833119" cy="45720"/>
          </a:xfrm>
          <a:custGeom>
            <a:avLst/>
            <a:gdLst/>
            <a:ahLst/>
            <a:cxnLst/>
            <a:rect l="l" t="t" r="r" b="b"/>
            <a:pathLst>
              <a:path w="833119" h="45720">
                <a:moveTo>
                  <a:pt x="0" y="45720"/>
                </a:moveTo>
                <a:lnTo>
                  <a:pt x="833119" y="45720"/>
                </a:lnTo>
                <a:lnTo>
                  <a:pt x="83311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7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-1270" y="363347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7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8310880" y="3679190"/>
            <a:ext cx="834390" cy="44450"/>
          </a:xfrm>
          <a:custGeom>
            <a:avLst/>
            <a:gdLst/>
            <a:ahLst/>
            <a:cxnLst/>
            <a:rect l="l" t="t" r="r" b="b"/>
            <a:pathLst>
              <a:path w="834390" h="44450">
                <a:moveTo>
                  <a:pt x="0" y="44450"/>
                </a:moveTo>
                <a:lnTo>
                  <a:pt x="834390" y="44450"/>
                </a:lnTo>
                <a:lnTo>
                  <a:pt x="83439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B38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228600" y="3679190"/>
            <a:ext cx="833119" cy="44450"/>
          </a:xfrm>
          <a:custGeom>
            <a:avLst/>
            <a:gdLst/>
            <a:ahLst/>
            <a:cxnLst/>
            <a:rect l="l" t="t" r="r" b="b"/>
            <a:pathLst>
              <a:path w="833119" h="44450">
                <a:moveTo>
                  <a:pt x="0" y="44450"/>
                </a:moveTo>
                <a:lnTo>
                  <a:pt x="833119" y="44450"/>
                </a:lnTo>
                <a:lnTo>
                  <a:pt x="83311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B38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-1270" y="3679190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50"/>
                </a:moveTo>
                <a:lnTo>
                  <a:pt x="77470" y="44450"/>
                </a:lnTo>
                <a:lnTo>
                  <a:pt x="774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B38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8310880" y="3723640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20">
                <a:moveTo>
                  <a:pt x="0" y="45720"/>
                </a:moveTo>
                <a:lnTo>
                  <a:pt x="834390" y="45720"/>
                </a:lnTo>
                <a:lnTo>
                  <a:pt x="83439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8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-1270" y="3723640"/>
            <a:ext cx="1062990" cy="45720"/>
          </a:xfrm>
          <a:custGeom>
            <a:avLst/>
            <a:gdLst/>
            <a:ahLst/>
            <a:cxnLst/>
            <a:rect l="l" t="t" r="r" b="b"/>
            <a:pathLst>
              <a:path w="1062990" h="45720">
                <a:moveTo>
                  <a:pt x="0" y="45720"/>
                </a:moveTo>
                <a:lnTo>
                  <a:pt x="1062989" y="45720"/>
                </a:lnTo>
                <a:lnTo>
                  <a:pt x="106298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8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8310880" y="3769359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20">
                <a:moveTo>
                  <a:pt x="0" y="45720"/>
                </a:moveTo>
                <a:lnTo>
                  <a:pt x="834390" y="45720"/>
                </a:lnTo>
                <a:lnTo>
                  <a:pt x="83439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8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-1270" y="3769359"/>
            <a:ext cx="1062990" cy="45720"/>
          </a:xfrm>
          <a:custGeom>
            <a:avLst/>
            <a:gdLst/>
            <a:ahLst/>
            <a:cxnLst/>
            <a:rect l="l" t="t" r="r" b="b"/>
            <a:pathLst>
              <a:path w="1062990" h="45720">
                <a:moveTo>
                  <a:pt x="0" y="45720"/>
                </a:moveTo>
                <a:lnTo>
                  <a:pt x="1062989" y="45720"/>
                </a:lnTo>
                <a:lnTo>
                  <a:pt x="106298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8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8310880" y="3815079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20">
                <a:moveTo>
                  <a:pt x="0" y="45720"/>
                </a:moveTo>
                <a:lnTo>
                  <a:pt x="834390" y="45720"/>
                </a:lnTo>
                <a:lnTo>
                  <a:pt x="83439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8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228600" y="3815079"/>
            <a:ext cx="833119" cy="45720"/>
          </a:xfrm>
          <a:custGeom>
            <a:avLst/>
            <a:gdLst/>
            <a:ahLst/>
            <a:cxnLst/>
            <a:rect l="l" t="t" r="r" b="b"/>
            <a:pathLst>
              <a:path w="833119" h="45720">
                <a:moveTo>
                  <a:pt x="0" y="45720"/>
                </a:moveTo>
                <a:lnTo>
                  <a:pt x="833119" y="45720"/>
                </a:lnTo>
                <a:lnTo>
                  <a:pt x="83311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8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-1270" y="381507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8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8310880" y="3860800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20">
                <a:moveTo>
                  <a:pt x="0" y="45720"/>
                </a:moveTo>
                <a:lnTo>
                  <a:pt x="834390" y="45720"/>
                </a:lnTo>
                <a:lnTo>
                  <a:pt x="83439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9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228600" y="3860800"/>
            <a:ext cx="833119" cy="45720"/>
          </a:xfrm>
          <a:custGeom>
            <a:avLst/>
            <a:gdLst/>
            <a:ahLst/>
            <a:cxnLst/>
            <a:rect l="l" t="t" r="r" b="b"/>
            <a:pathLst>
              <a:path w="833119" h="45720">
                <a:moveTo>
                  <a:pt x="0" y="45720"/>
                </a:moveTo>
                <a:lnTo>
                  <a:pt x="833119" y="45720"/>
                </a:lnTo>
                <a:lnTo>
                  <a:pt x="83311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9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-1270" y="386080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9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8310880" y="3906520"/>
            <a:ext cx="834390" cy="44450"/>
          </a:xfrm>
          <a:custGeom>
            <a:avLst/>
            <a:gdLst/>
            <a:ahLst/>
            <a:cxnLst/>
            <a:rect l="l" t="t" r="r" b="b"/>
            <a:pathLst>
              <a:path w="834390" h="44450">
                <a:moveTo>
                  <a:pt x="0" y="44449"/>
                </a:moveTo>
                <a:lnTo>
                  <a:pt x="834390" y="44449"/>
                </a:lnTo>
                <a:lnTo>
                  <a:pt x="834390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0B39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228600" y="3906520"/>
            <a:ext cx="833119" cy="44450"/>
          </a:xfrm>
          <a:custGeom>
            <a:avLst/>
            <a:gdLst/>
            <a:ahLst/>
            <a:cxnLst/>
            <a:rect l="l" t="t" r="r" b="b"/>
            <a:pathLst>
              <a:path w="833119" h="44450">
                <a:moveTo>
                  <a:pt x="0" y="44449"/>
                </a:moveTo>
                <a:lnTo>
                  <a:pt x="833119" y="44449"/>
                </a:lnTo>
                <a:lnTo>
                  <a:pt x="833119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0B39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-1270" y="3906520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49"/>
                </a:moveTo>
                <a:lnTo>
                  <a:pt x="77470" y="44449"/>
                </a:lnTo>
                <a:lnTo>
                  <a:pt x="77470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0B39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8310880" y="3950970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20">
                <a:moveTo>
                  <a:pt x="0" y="45720"/>
                </a:moveTo>
                <a:lnTo>
                  <a:pt x="834390" y="45720"/>
                </a:lnTo>
                <a:lnTo>
                  <a:pt x="83439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9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-1270" y="3950970"/>
            <a:ext cx="1062990" cy="45720"/>
          </a:xfrm>
          <a:custGeom>
            <a:avLst/>
            <a:gdLst/>
            <a:ahLst/>
            <a:cxnLst/>
            <a:rect l="l" t="t" r="r" b="b"/>
            <a:pathLst>
              <a:path w="1062990" h="45720">
                <a:moveTo>
                  <a:pt x="0" y="45720"/>
                </a:moveTo>
                <a:lnTo>
                  <a:pt x="1062989" y="45720"/>
                </a:lnTo>
                <a:lnTo>
                  <a:pt x="106298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9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8310880" y="3996690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20">
                <a:moveTo>
                  <a:pt x="0" y="45720"/>
                </a:moveTo>
                <a:lnTo>
                  <a:pt x="834390" y="45720"/>
                </a:lnTo>
                <a:lnTo>
                  <a:pt x="83439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A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-1270" y="3996690"/>
            <a:ext cx="1062990" cy="45720"/>
          </a:xfrm>
          <a:custGeom>
            <a:avLst/>
            <a:gdLst/>
            <a:ahLst/>
            <a:cxnLst/>
            <a:rect l="l" t="t" r="r" b="b"/>
            <a:pathLst>
              <a:path w="1062990" h="45720">
                <a:moveTo>
                  <a:pt x="0" y="45720"/>
                </a:moveTo>
                <a:lnTo>
                  <a:pt x="1062989" y="45720"/>
                </a:lnTo>
                <a:lnTo>
                  <a:pt x="106298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A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8310880" y="4042409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20">
                <a:moveTo>
                  <a:pt x="0" y="45720"/>
                </a:moveTo>
                <a:lnTo>
                  <a:pt x="834390" y="45720"/>
                </a:lnTo>
                <a:lnTo>
                  <a:pt x="83439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A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228600" y="4042409"/>
            <a:ext cx="833119" cy="45720"/>
          </a:xfrm>
          <a:custGeom>
            <a:avLst/>
            <a:gdLst/>
            <a:ahLst/>
            <a:cxnLst/>
            <a:rect l="l" t="t" r="r" b="b"/>
            <a:pathLst>
              <a:path w="833119" h="45720">
                <a:moveTo>
                  <a:pt x="0" y="45720"/>
                </a:moveTo>
                <a:lnTo>
                  <a:pt x="833119" y="45720"/>
                </a:lnTo>
                <a:lnTo>
                  <a:pt x="83311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A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-1270" y="404240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A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8310880" y="4088129"/>
            <a:ext cx="834390" cy="44450"/>
          </a:xfrm>
          <a:custGeom>
            <a:avLst/>
            <a:gdLst/>
            <a:ahLst/>
            <a:cxnLst/>
            <a:rect l="l" t="t" r="r" b="b"/>
            <a:pathLst>
              <a:path w="834390" h="44450">
                <a:moveTo>
                  <a:pt x="0" y="44450"/>
                </a:moveTo>
                <a:lnTo>
                  <a:pt x="834390" y="44450"/>
                </a:lnTo>
                <a:lnTo>
                  <a:pt x="83439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B3A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228600" y="4088129"/>
            <a:ext cx="833119" cy="44450"/>
          </a:xfrm>
          <a:custGeom>
            <a:avLst/>
            <a:gdLst/>
            <a:ahLst/>
            <a:cxnLst/>
            <a:rect l="l" t="t" r="r" b="b"/>
            <a:pathLst>
              <a:path w="833119" h="44450">
                <a:moveTo>
                  <a:pt x="0" y="44450"/>
                </a:moveTo>
                <a:lnTo>
                  <a:pt x="833119" y="44450"/>
                </a:lnTo>
                <a:lnTo>
                  <a:pt x="83311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B3A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-1270" y="4088129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50"/>
                </a:moveTo>
                <a:lnTo>
                  <a:pt x="77470" y="44450"/>
                </a:lnTo>
                <a:lnTo>
                  <a:pt x="774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B3A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8310880" y="4132579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20">
                <a:moveTo>
                  <a:pt x="0" y="45720"/>
                </a:moveTo>
                <a:lnTo>
                  <a:pt x="834390" y="45720"/>
                </a:lnTo>
                <a:lnTo>
                  <a:pt x="83439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B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228600" y="4132579"/>
            <a:ext cx="833119" cy="45720"/>
          </a:xfrm>
          <a:custGeom>
            <a:avLst/>
            <a:gdLst/>
            <a:ahLst/>
            <a:cxnLst/>
            <a:rect l="l" t="t" r="r" b="b"/>
            <a:pathLst>
              <a:path w="833119" h="45720">
                <a:moveTo>
                  <a:pt x="0" y="45720"/>
                </a:moveTo>
                <a:lnTo>
                  <a:pt x="833119" y="45720"/>
                </a:lnTo>
                <a:lnTo>
                  <a:pt x="83311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B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-1270" y="413257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B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8310880" y="4178300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20">
                <a:moveTo>
                  <a:pt x="0" y="45720"/>
                </a:moveTo>
                <a:lnTo>
                  <a:pt x="834390" y="45720"/>
                </a:lnTo>
                <a:lnTo>
                  <a:pt x="83439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B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-1270" y="4178300"/>
            <a:ext cx="1062990" cy="45720"/>
          </a:xfrm>
          <a:custGeom>
            <a:avLst/>
            <a:gdLst/>
            <a:ahLst/>
            <a:cxnLst/>
            <a:rect l="l" t="t" r="r" b="b"/>
            <a:pathLst>
              <a:path w="1062990" h="45720">
                <a:moveTo>
                  <a:pt x="0" y="45720"/>
                </a:moveTo>
                <a:lnTo>
                  <a:pt x="1062989" y="45720"/>
                </a:lnTo>
                <a:lnTo>
                  <a:pt x="106298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B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8310880" y="4224020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20">
                <a:moveTo>
                  <a:pt x="0" y="45720"/>
                </a:moveTo>
                <a:lnTo>
                  <a:pt x="834390" y="45720"/>
                </a:lnTo>
                <a:lnTo>
                  <a:pt x="83439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B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-1270" y="4224020"/>
            <a:ext cx="1062990" cy="45720"/>
          </a:xfrm>
          <a:custGeom>
            <a:avLst/>
            <a:gdLst/>
            <a:ahLst/>
            <a:cxnLst/>
            <a:rect l="l" t="t" r="r" b="b"/>
            <a:pathLst>
              <a:path w="1062990" h="45720">
                <a:moveTo>
                  <a:pt x="0" y="45720"/>
                </a:moveTo>
                <a:lnTo>
                  <a:pt x="1062989" y="45720"/>
                </a:lnTo>
                <a:lnTo>
                  <a:pt x="106298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B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8310880" y="4269740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20">
                <a:moveTo>
                  <a:pt x="0" y="45720"/>
                </a:moveTo>
                <a:lnTo>
                  <a:pt x="834390" y="45720"/>
                </a:lnTo>
                <a:lnTo>
                  <a:pt x="83439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C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228600" y="4269740"/>
            <a:ext cx="833119" cy="45720"/>
          </a:xfrm>
          <a:custGeom>
            <a:avLst/>
            <a:gdLst/>
            <a:ahLst/>
            <a:cxnLst/>
            <a:rect l="l" t="t" r="r" b="b"/>
            <a:pathLst>
              <a:path w="833119" h="45720">
                <a:moveTo>
                  <a:pt x="0" y="45720"/>
                </a:moveTo>
                <a:lnTo>
                  <a:pt x="833119" y="45720"/>
                </a:lnTo>
                <a:lnTo>
                  <a:pt x="83311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C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-1270" y="426974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C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8310880" y="4315459"/>
            <a:ext cx="834390" cy="44450"/>
          </a:xfrm>
          <a:custGeom>
            <a:avLst/>
            <a:gdLst/>
            <a:ahLst/>
            <a:cxnLst/>
            <a:rect l="l" t="t" r="r" b="b"/>
            <a:pathLst>
              <a:path w="834390" h="44450">
                <a:moveTo>
                  <a:pt x="0" y="44450"/>
                </a:moveTo>
                <a:lnTo>
                  <a:pt x="834390" y="44450"/>
                </a:lnTo>
                <a:lnTo>
                  <a:pt x="83439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C3C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228600" y="4315459"/>
            <a:ext cx="833119" cy="44450"/>
          </a:xfrm>
          <a:custGeom>
            <a:avLst/>
            <a:gdLst/>
            <a:ahLst/>
            <a:cxnLst/>
            <a:rect l="l" t="t" r="r" b="b"/>
            <a:pathLst>
              <a:path w="833119" h="44450">
                <a:moveTo>
                  <a:pt x="0" y="44450"/>
                </a:moveTo>
                <a:lnTo>
                  <a:pt x="833119" y="44450"/>
                </a:lnTo>
                <a:lnTo>
                  <a:pt x="83311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C3C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-1270" y="4315459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50"/>
                </a:moveTo>
                <a:lnTo>
                  <a:pt x="77470" y="44450"/>
                </a:lnTo>
                <a:lnTo>
                  <a:pt x="774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C3C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8310880" y="4359909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20">
                <a:moveTo>
                  <a:pt x="0" y="45720"/>
                </a:moveTo>
                <a:lnTo>
                  <a:pt x="834390" y="45720"/>
                </a:lnTo>
                <a:lnTo>
                  <a:pt x="83439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C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228600" y="4359909"/>
            <a:ext cx="833119" cy="45720"/>
          </a:xfrm>
          <a:custGeom>
            <a:avLst/>
            <a:gdLst/>
            <a:ahLst/>
            <a:cxnLst/>
            <a:rect l="l" t="t" r="r" b="b"/>
            <a:pathLst>
              <a:path w="833119" h="45720">
                <a:moveTo>
                  <a:pt x="0" y="45720"/>
                </a:moveTo>
                <a:lnTo>
                  <a:pt x="833119" y="45720"/>
                </a:lnTo>
                <a:lnTo>
                  <a:pt x="83311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C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-1270" y="435990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C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8310880" y="4405629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20">
                <a:moveTo>
                  <a:pt x="0" y="45720"/>
                </a:moveTo>
                <a:lnTo>
                  <a:pt x="834390" y="45720"/>
                </a:lnTo>
                <a:lnTo>
                  <a:pt x="83439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C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-1270" y="4405629"/>
            <a:ext cx="1062990" cy="45720"/>
          </a:xfrm>
          <a:custGeom>
            <a:avLst/>
            <a:gdLst/>
            <a:ahLst/>
            <a:cxnLst/>
            <a:rect l="l" t="t" r="r" b="b"/>
            <a:pathLst>
              <a:path w="1062990" h="45720">
                <a:moveTo>
                  <a:pt x="0" y="45720"/>
                </a:moveTo>
                <a:lnTo>
                  <a:pt x="1062989" y="45720"/>
                </a:lnTo>
                <a:lnTo>
                  <a:pt x="106298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C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8310880" y="4451350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20">
                <a:moveTo>
                  <a:pt x="0" y="45720"/>
                </a:moveTo>
                <a:lnTo>
                  <a:pt x="834390" y="45720"/>
                </a:lnTo>
                <a:lnTo>
                  <a:pt x="83439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D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-1270" y="4451350"/>
            <a:ext cx="1062990" cy="45720"/>
          </a:xfrm>
          <a:custGeom>
            <a:avLst/>
            <a:gdLst/>
            <a:ahLst/>
            <a:cxnLst/>
            <a:rect l="l" t="t" r="r" b="b"/>
            <a:pathLst>
              <a:path w="1062990" h="45720">
                <a:moveTo>
                  <a:pt x="0" y="45720"/>
                </a:moveTo>
                <a:lnTo>
                  <a:pt x="1062989" y="45720"/>
                </a:lnTo>
                <a:lnTo>
                  <a:pt x="106298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D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8310880" y="4497070"/>
            <a:ext cx="834390" cy="44450"/>
          </a:xfrm>
          <a:custGeom>
            <a:avLst/>
            <a:gdLst/>
            <a:ahLst/>
            <a:cxnLst/>
            <a:rect l="l" t="t" r="r" b="b"/>
            <a:pathLst>
              <a:path w="834390" h="44450">
                <a:moveTo>
                  <a:pt x="0" y="44449"/>
                </a:moveTo>
                <a:lnTo>
                  <a:pt x="834390" y="44449"/>
                </a:lnTo>
                <a:lnTo>
                  <a:pt x="834390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0C3D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228600" y="4497070"/>
            <a:ext cx="833119" cy="44450"/>
          </a:xfrm>
          <a:custGeom>
            <a:avLst/>
            <a:gdLst/>
            <a:ahLst/>
            <a:cxnLst/>
            <a:rect l="l" t="t" r="r" b="b"/>
            <a:pathLst>
              <a:path w="833119" h="44450">
                <a:moveTo>
                  <a:pt x="0" y="44449"/>
                </a:moveTo>
                <a:lnTo>
                  <a:pt x="833119" y="44449"/>
                </a:lnTo>
                <a:lnTo>
                  <a:pt x="833119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0C3D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-1270" y="4497070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49"/>
                </a:moveTo>
                <a:lnTo>
                  <a:pt x="77470" y="44449"/>
                </a:lnTo>
                <a:lnTo>
                  <a:pt x="77470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0C3D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8310880" y="4541520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20">
                <a:moveTo>
                  <a:pt x="0" y="45720"/>
                </a:moveTo>
                <a:lnTo>
                  <a:pt x="834390" y="45720"/>
                </a:lnTo>
                <a:lnTo>
                  <a:pt x="83439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D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228600" y="4541520"/>
            <a:ext cx="833119" cy="45720"/>
          </a:xfrm>
          <a:custGeom>
            <a:avLst/>
            <a:gdLst/>
            <a:ahLst/>
            <a:cxnLst/>
            <a:rect l="l" t="t" r="r" b="b"/>
            <a:pathLst>
              <a:path w="833119" h="45720">
                <a:moveTo>
                  <a:pt x="0" y="45720"/>
                </a:moveTo>
                <a:lnTo>
                  <a:pt x="833119" y="45720"/>
                </a:lnTo>
                <a:lnTo>
                  <a:pt x="83311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D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-1270" y="454152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D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8310880" y="4587240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20">
                <a:moveTo>
                  <a:pt x="0" y="45720"/>
                </a:moveTo>
                <a:lnTo>
                  <a:pt x="834390" y="45720"/>
                </a:lnTo>
                <a:lnTo>
                  <a:pt x="83439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E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228600" y="4587240"/>
            <a:ext cx="833119" cy="45720"/>
          </a:xfrm>
          <a:custGeom>
            <a:avLst/>
            <a:gdLst/>
            <a:ahLst/>
            <a:cxnLst/>
            <a:rect l="l" t="t" r="r" b="b"/>
            <a:pathLst>
              <a:path w="833119" h="45720">
                <a:moveTo>
                  <a:pt x="0" y="45720"/>
                </a:moveTo>
                <a:lnTo>
                  <a:pt x="833119" y="45720"/>
                </a:lnTo>
                <a:lnTo>
                  <a:pt x="83311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E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-1270" y="458724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E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8310880" y="4632959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20">
                <a:moveTo>
                  <a:pt x="0" y="45720"/>
                </a:moveTo>
                <a:lnTo>
                  <a:pt x="834390" y="45720"/>
                </a:lnTo>
                <a:lnTo>
                  <a:pt x="83439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E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-1270" y="4632959"/>
            <a:ext cx="1062990" cy="45720"/>
          </a:xfrm>
          <a:custGeom>
            <a:avLst/>
            <a:gdLst/>
            <a:ahLst/>
            <a:cxnLst/>
            <a:rect l="l" t="t" r="r" b="b"/>
            <a:pathLst>
              <a:path w="1062990" h="45720">
                <a:moveTo>
                  <a:pt x="0" y="45720"/>
                </a:moveTo>
                <a:lnTo>
                  <a:pt x="1062989" y="45720"/>
                </a:lnTo>
                <a:lnTo>
                  <a:pt x="106298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E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8310880" y="4678679"/>
            <a:ext cx="834390" cy="44450"/>
          </a:xfrm>
          <a:custGeom>
            <a:avLst/>
            <a:gdLst/>
            <a:ahLst/>
            <a:cxnLst/>
            <a:rect l="l" t="t" r="r" b="b"/>
            <a:pathLst>
              <a:path w="834390" h="44450">
                <a:moveTo>
                  <a:pt x="0" y="44450"/>
                </a:moveTo>
                <a:lnTo>
                  <a:pt x="834390" y="44450"/>
                </a:lnTo>
                <a:lnTo>
                  <a:pt x="83439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C3E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-1270" y="4678679"/>
            <a:ext cx="1062990" cy="44450"/>
          </a:xfrm>
          <a:custGeom>
            <a:avLst/>
            <a:gdLst/>
            <a:ahLst/>
            <a:cxnLst/>
            <a:rect l="l" t="t" r="r" b="b"/>
            <a:pathLst>
              <a:path w="1062990" h="44450">
                <a:moveTo>
                  <a:pt x="0" y="44450"/>
                </a:moveTo>
                <a:lnTo>
                  <a:pt x="1062989" y="44450"/>
                </a:lnTo>
                <a:lnTo>
                  <a:pt x="106298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C3E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8310880" y="4723129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20">
                <a:moveTo>
                  <a:pt x="0" y="45720"/>
                </a:moveTo>
                <a:lnTo>
                  <a:pt x="834390" y="45720"/>
                </a:lnTo>
                <a:lnTo>
                  <a:pt x="83439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F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-1270" y="4723129"/>
            <a:ext cx="1062990" cy="45720"/>
          </a:xfrm>
          <a:custGeom>
            <a:avLst/>
            <a:gdLst/>
            <a:ahLst/>
            <a:cxnLst/>
            <a:rect l="l" t="t" r="r" b="b"/>
            <a:pathLst>
              <a:path w="1062990" h="45720">
                <a:moveTo>
                  <a:pt x="0" y="45720"/>
                </a:moveTo>
                <a:lnTo>
                  <a:pt x="1062989" y="45720"/>
                </a:lnTo>
                <a:lnTo>
                  <a:pt x="106298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F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8310880" y="4768850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20">
                <a:moveTo>
                  <a:pt x="0" y="45720"/>
                </a:moveTo>
                <a:lnTo>
                  <a:pt x="834390" y="45720"/>
                </a:lnTo>
                <a:lnTo>
                  <a:pt x="83439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228600" y="4768850"/>
            <a:ext cx="833119" cy="45720"/>
          </a:xfrm>
          <a:custGeom>
            <a:avLst/>
            <a:gdLst/>
            <a:ahLst/>
            <a:cxnLst/>
            <a:rect l="l" t="t" r="r" b="b"/>
            <a:pathLst>
              <a:path w="833119" h="45720">
                <a:moveTo>
                  <a:pt x="0" y="45720"/>
                </a:moveTo>
                <a:lnTo>
                  <a:pt x="833119" y="45720"/>
                </a:lnTo>
                <a:lnTo>
                  <a:pt x="83311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-1270" y="476885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8310880" y="4814570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20">
                <a:moveTo>
                  <a:pt x="0" y="45720"/>
                </a:moveTo>
                <a:lnTo>
                  <a:pt x="834390" y="45720"/>
                </a:lnTo>
                <a:lnTo>
                  <a:pt x="83439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228600" y="4814570"/>
            <a:ext cx="833119" cy="45720"/>
          </a:xfrm>
          <a:custGeom>
            <a:avLst/>
            <a:gdLst/>
            <a:ahLst/>
            <a:cxnLst/>
            <a:rect l="l" t="t" r="r" b="b"/>
            <a:pathLst>
              <a:path w="833119" h="45720">
                <a:moveTo>
                  <a:pt x="0" y="45720"/>
                </a:moveTo>
                <a:lnTo>
                  <a:pt x="833119" y="45720"/>
                </a:lnTo>
                <a:lnTo>
                  <a:pt x="83311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-1270" y="481457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8310880" y="4860290"/>
            <a:ext cx="834390" cy="44450"/>
          </a:xfrm>
          <a:custGeom>
            <a:avLst/>
            <a:gdLst/>
            <a:ahLst/>
            <a:cxnLst/>
            <a:rect l="l" t="t" r="r" b="b"/>
            <a:pathLst>
              <a:path w="834390" h="44450">
                <a:moveTo>
                  <a:pt x="0" y="44450"/>
                </a:moveTo>
                <a:lnTo>
                  <a:pt x="834390" y="44450"/>
                </a:lnTo>
                <a:lnTo>
                  <a:pt x="83439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D40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-1270" y="4860290"/>
            <a:ext cx="1062990" cy="44450"/>
          </a:xfrm>
          <a:custGeom>
            <a:avLst/>
            <a:gdLst/>
            <a:ahLst/>
            <a:cxnLst/>
            <a:rect l="l" t="t" r="r" b="b"/>
            <a:pathLst>
              <a:path w="1062990" h="44450">
                <a:moveTo>
                  <a:pt x="0" y="44450"/>
                </a:moveTo>
                <a:lnTo>
                  <a:pt x="1062989" y="44450"/>
                </a:lnTo>
                <a:lnTo>
                  <a:pt x="106298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D40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8310880" y="4904740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20">
                <a:moveTo>
                  <a:pt x="0" y="45720"/>
                </a:moveTo>
                <a:lnTo>
                  <a:pt x="834390" y="45720"/>
                </a:lnTo>
                <a:lnTo>
                  <a:pt x="83439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0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-1270" y="4904740"/>
            <a:ext cx="1062990" cy="45720"/>
          </a:xfrm>
          <a:custGeom>
            <a:avLst/>
            <a:gdLst/>
            <a:ahLst/>
            <a:cxnLst/>
            <a:rect l="l" t="t" r="r" b="b"/>
            <a:pathLst>
              <a:path w="1062990" h="45720">
                <a:moveTo>
                  <a:pt x="0" y="45720"/>
                </a:moveTo>
                <a:lnTo>
                  <a:pt x="1062989" y="45720"/>
                </a:lnTo>
                <a:lnTo>
                  <a:pt x="106298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0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8310880" y="4950459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20">
                <a:moveTo>
                  <a:pt x="0" y="45720"/>
                </a:moveTo>
                <a:lnTo>
                  <a:pt x="834390" y="45720"/>
                </a:lnTo>
                <a:lnTo>
                  <a:pt x="83439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0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-1270" y="4950459"/>
            <a:ext cx="1062990" cy="45720"/>
          </a:xfrm>
          <a:custGeom>
            <a:avLst/>
            <a:gdLst/>
            <a:ahLst/>
            <a:cxnLst/>
            <a:rect l="l" t="t" r="r" b="b"/>
            <a:pathLst>
              <a:path w="1062990" h="45720">
                <a:moveTo>
                  <a:pt x="0" y="45720"/>
                </a:moveTo>
                <a:lnTo>
                  <a:pt x="1062989" y="45720"/>
                </a:lnTo>
                <a:lnTo>
                  <a:pt x="106298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0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8310880" y="4996179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20">
                <a:moveTo>
                  <a:pt x="0" y="45720"/>
                </a:moveTo>
                <a:lnTo>
                  <a:pt x="834390" y="45720"/>
                </a:lnTo>
                <a:lnTo>
                  <a:pt x="83439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1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228600" y="4996179"/>
            <a:ext cx="833119" cy="45720"/>
          </a:xfrm>
          <a:custGeom>
            <a:avLst/>
            <a:gdLst/>
            <a:ahLst/>
            <a:cxnLst/>
            <a:rect l="l" t="t" r="r" b="b"/>
            <a:pathLst>
              <a:path w="833119" h="45720">
                <a:moveTo>
                  <a:pt x="0" y="45720"/>
                </a:moveTo>
                <a:lnTo>
                  <a:pt x="833119" y="45720"/>
                </a:lnTo>
                <a:lnTo>
                  <a:pt x="83311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1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-1270" y="499617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1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8310880" y="5041900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20">
                <a:moveTo>
                  <a:pt x="0" y="45720"/>
                </a:moveTo>
                <a:lnTo>
                  <a:pt x="834390" y="45720"/>
                </a:lnTo>
                <a:lnTo>
                  <a:pt x="83439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1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228600" y="5041900"/>
            <a:ext cx="833119" cy="45720"/>
          </a:xfrm>
          <a:custGeom>
            <a:avLst/>
            <a:gdLst/>
            <a:ahLst/>
            <a:cxnLst/>
            <a:rect l="l" t="t" r="r" b="b"/>
            <a:pathLst>
              <a:path w="833119" h="45720">
                <a:moveTo>
                  <a:pt x="0" y="45720"/>
                </a:moveTo>
                <a:lnTo>
                  <a:pt x="833119" y="45720"/>
                </a:lnTo>
                <a:lnTo>
                  <a:pt x="83311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1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-1270" y="504190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1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8310880" y="5087620"/>
            <a:ext cx="834390" cy="44450"/>
          </a:xfrm>
          <a:custGeom>
            <a:avLst/>
            <a:gdLst/>
            <a:ahLst/>
            <a:cxnLst/>
            <a:rect l="l" t="t" r="r" b="b"/>
            <a:pathLst>
              <a:path w="834390" h="44450">
                <a:moveTo>
                  <a:pt x="0" y="44449"/>
                </a:moveTo>
                <a:lnTo>
                  <a:pt x="834390" y="44449"/>
                </a:lnTo>
                <a:lnTo>
                  <a:pt x="834390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0D41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-1270" y="5087620"/>
            <a:ext cx="1062990" cy="44450"/>
          </a:xfrm>
          <a:custGeom>
            <a:avLst/>
            <a:gdLst/>
            <a:ahLst/>
            <a:cxnLst/>
            <a:rect l="l" t="t" r="r" b="b"/>
            <a:pathLst>
              <a:path w="1062990" h="44450">
                <a:moveTo>
                  <a:pt x="0" y="44449"/>
                </a:moveTo>
                <a:lnTo>
                  <a:pt x="1062989" y="44449"/>
                </a:lnTo>
                <a:lnTo>
                  <a:pt x="1062989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0D41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8310880" y="5132070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20">
                <a:moveTo>
                  <a:pt x="0" y="45720"/>
                </a:moveTo>
                <a:lnTo>
                  <a:pt x="834390" y="45720"/>
                </a:lnTo>
                <a:lnTo>
                  <a:pt x="83439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1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-1270" y="5132070"/>
            <a:ext cx="1062990" cy="45720"/>
          </a:xfrm>
          <a:custGeom>
            <a:avLst/>
            <a:gdLst/>
            <a:ahLst/>
            <a:cxnLst/>
            <a:rect l="l" t="t" r="r" b="b"/>
            <a:pathLst>
              <a:path w="1062990" h="45720">
                <a:moveTo>
                  <a:pt x="0" y="45720"/>
                </a:moveTo>
                <a:lnTo>
                  <a:pt x="1062989" y="45720"/>
                </a:lnTo>
                <a:lnTo>
                  <a:pt x="106298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1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8310880" y="5177790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20">
                <a:moveTo>
                  <a:pt x="0" y="45720"/>
                </a:moveTo>
                <a:lnTo>
                  <a:pt x="834390" y="45720"/>
                </a:lnTo>
                <a:lnTo>
                  <a:pt x="83439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2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-1270" y="5177790"/>
            <a:ext cx="1062990" cy="45720"/>
          </a:xfrm>
          <a:custGeom>
            <a:avLst/>
            <a:gdLst/>
            <a:ahLst/>
            <a:cxnLst/>
            <a:rect l="l" t="t" r="r" b="b"/>
            <a:pathLst>
              <a:path w="1062990" h="45720">
                <a:moveTo>
                  <a:pt x="0" y="45720"/>
                </a:moveTo>
                <a:lnTo>
                  <a:pt x="1062989" y="45720"/>
                </a:lnTo>
                <a:lnTo>
                  <a:pt x="106298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2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8310880" y="5223509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20">
                <a:moveTo>
                  <a:pt x="0" y="45719"/>
                </a:moveTo>
                <a:lnTo>
                  <a:pt x="834390" y="45719"/>
                </a:lnTo>
                <a:lnTo>
                  <a:pt x="83439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D42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228600" y="5223509"/>
            <a:ext cx="833119" cy="45720"/>
          </a:xfrm>
          <a:custGeom>
            <a:avLst/>
            <a:gdLst/>
            <a:ahLst/>
            <a:cxnLst/>
            <a:rect l="l" t="t" r="r" b="b"/>
            <a:pathLst>
              <a:path w="833119" h="45720">
                <a:moveTo>
                  <a:pt x="0" y="45719"/>
                </a:moveTo>
                <a:lnTo>
                  <a:pt x="833119" y="45719"/>
                </a:lnTo>
                <a:lnTo>
                  <a:pt x="833119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D42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-1270" y="522350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D42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8310880" y="5269229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20">
                <a:moveTo>
                  <a:pt x="0" y="45720"/>
                </a:moveTo>
                <a:lnTo>
                  <a:pt x="834390" y="45720"/>
                </a:lnTo>
                <a:lnTo>
                  <a:pt x="83439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2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228600" y="5269229"/>
            <a:ext cx="833119" cy="45720"/>
          </a:xfrm>
          <a:custGeom>
            <a:avLst/>
            <a:gdLst/>
            <a:ahLst/>
            <a:cxnLst/>
            <a:rect l="l" t="t" r="r" b="b"/>
            <a:pathLst>
              <a:path w="833119" h="45720">
                <a:moveTo>
                  <a:pt x="0" y="45720"/>
                </a:moveTo>
                <a:lnTo>
                  <a:pt x="833119" y="45720"/>
                </a:lnTo>
                <a:lnTo>
                  <a:pt x="83311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2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-1270" y="526922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2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8310880" y="5314950"/>
            <a:ext cx="834390" cy="44450"/>
          </a:xfrm>
          <a:custGeom>
            <a:avLst/>
            <a:gdLst/>
            <a:ahLst/>
            <a:cxnLst/>
            <a:rect l="l" t="t" r="r" b="b"/>
            <a:pathLst>
              <a:path w="834390" h="44450">
                <a:moveTo>
                  <a:pt x="0" y="44450"/>
                </a:moveTo>
                <a:lnTo>
                  <a:pt x="834390" y="44450"/>
                </a:lnTo>
                <a:lnTo>
                  <a:pt x="83439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D43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-1270" y="5314950"/>
            <a:ext cx="1062990" cy="44450"/>
          </a:xfrm>
          <a:custGeom>
            <a:avLst/>
            <a:gdLst/>
            <a:ahLst/>
            <a:cxnLst/>
            <a:rect l="l" t="t" r="r" b="b"/>
            <a:pathLst>
              <a:path w="1062990" h="44450">
                <a:moveTo>
                  <a:pt x="0" y="44450"/>
                </a:moveTo>
                <a:lnTo>
                  <a:pt x="1062989" y="44450"/>
                </a:lnTo>
                <a:lnTo>
                  <a:pt x="106298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D43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8310880" y="5359400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20">
                <a:moveTo>
                  <a:pt x="0" y="45719"/>
                </a:moveTo>
                <a:lnTo>
                  <a:pt x="834390" y="45719"/>
                </a:lnTo>
                <a:lnTo>
                  <a:pt x="83439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D43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-1270" y="5359400"/>
            <a:ext cx="1062990" cy="45720"/>
          </a:xfrm>
          <a:custGeom>
            <a:avLst/>
            <a:gdLst/>
            <a:ahLst/>
            <a:cxnLst/>
            <a:rect l="l" t="t" r="r" b="b"/>
            <a:pathLst>
              <a:path w="1062990" h="45720">
                <a:moveTo>
                  <a:pt x="0" y="45719"/>
                </a:moveTo>
                <a:lnTo>
                  <a:pt x="1062989" y="45719"/>
                </a:lnTo>
                <a:lnTo>
                  <a:pt x="1062989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D43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8310880" y="5405120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20">
                <a:moveTo>
                  <a:pt x="0" y="45719"/>
                </a:moveTo>
                <a:lnTo>
                  <a:pt x="834390" y="45719"/>
                </a:lnTo>
                <a:lnTo>
                  <a:pt x="83439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D43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-1270" y="5405120"/>
            <a:ext cx="1062990" cy="45720"/>
          </a:xfrm>
          <a:custGeom>
            <a:avLst/>
            <a:gdLst/>
            <a:ahLst/>
            <a:cxnLst/>
            <a:rect l="l" t="t" r="r" b="b"/>
            <a:pathLst>
              <a:path w="1062990" h="45720">
                <a:moveTo>
                  <a:pt x="0" y="45719"/>
                </a:moveTo>
                <a:lnTo>
                  <a:pt x="1062989" y="45719"/>
                </a:lnTo>
                <a:lnTo>
                  <a:pt x="1062989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D43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8310880" y="5450840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20">
                <a:moveTo>
                  <a:pt x="0" y="45720"/>
                </a:moveTo>
                <a:lnTo>
                  <a:pt x="834390" y="45720"/>
                </a:lnTo>
                <a:lnTo>
                  <a:pt x="83439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4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228600" y="5450840"/>
            <a:ext cx="833119" cy="45720"/>
          </a:xfrm>
          <a:custGeom>
            <a:avLst/>
            <a:gdLst/>
            <a:ahLst/>
            <a:cxnLst/>
            <a:rect l="l" t="t" r="r" b="b"/>
            <a:pathLst>
              <a:path w="833119" h="45720">
                <a:moveTo>
                  <a:pt x="0" y="45720"/>
                </a:moveTo>
                <a:lnTo>
                  <a:pt x="833119" y="45720"/>
                </a:lnTo>
                <a:lnTo>
                  <a:pt x="83311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4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-1270" y="545084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4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8310880" y="5496559"/>
            <a:ext cx="834390" cy="44450"/>
          </a:xfrm>
          <a:custGeom>
            <a:avLst/>
            <a:gdLst/>
            <a:ahLst/>
            <a:cxnLst/>
            <a:rect l="l" t="t" r="r" b="b"/>
            <a:pathLst>
              <a:path w="834390" h="44450">
                <a:moveTo>
                  <a:pt x="0" y="44449"/>
                </a:moveTo>
                <a:lnTo>
                  <a:pt x="834390" y="44449"/>
                </a:lnTo>
                <a:lnTo>
                  <a:pt x="834390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0D44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228600" y="5496559"/>
            <a:ext cx="833119" cy="44450"/>
          </a:xfrm>
          <a:custGeom>
            <a:avLst/>
            <a:gdLst/>
            <a:ahLst/>
            <a:cxnLst/>
            <a:rect l="l" t="t" r="r" b="b"/>
            <a:pathLst>
              <a:path w="833119" h="44450">
                <a:moveTo>
                  <a:pt x="0" y="44449"/>
                </a:moveTo>
                <a:lnTo>
                  <a:pt x="833119" y="44449"/>
                </a:lnTo>
                <a:lnTo>
                  <a:pt x="833119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0D44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-1270" y="5496559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49"/>
                </a:moveTo>
                <a:lnTo>
                  <a:pt x="77470" y="44449"/>
                </a:lnTo>
                <a:lnTo>
                  <a:pt x="77470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0D44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8310880" y="5541009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20">
                <a:moveTo>
                  <a:pt x="0" y="45720"/>
                </a:moveTo>
                <a:lnTo>
                  <a:pt x="834390" y="45720"/>
                </a:lnTo>
                <a:lnTo>
                  <a:pt x="83439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4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-1270" y="5541009"/>
            <a:ext cx="1062990" cy="45720"/>
          </a:xfrm>
          <a:custGeom>
            <a:avLst/>
            <a:gdLst/>
            <a:ahLst/>
            <a:cxnLst/>
            <a:rect l="l" t="t" r="r" b="b"/>
            <a:pathLst>
              <a:path w="1062990" h="45720">
                <a:moveTo>
                  <a:pt x="0" y="45720"/>
                </a:moveTo>
                <a:lnTo>
                  <a:pt x="1062989" y="45720"/>
                </a:lnTo>
                <a:lnTo>
                  <a:pt x="106298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4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8310880" y="5586729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20">
                <a:moveTo>
                  <a:pt x="0" y="45720"/>
                </a:moveTo>
                <a:lnTo>
                  <a:pt x="834390" y="45720"/>
                </a:lnTo>
                <a:lnTo>
                  <a:pt x="83439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5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-1270" y="5586729"/>
            <a:ext cx="1062990" cy="45720"/>
          </a:xfrm>
          <a:custGeom>
            <a:avLst/>
            <a:gdLst/>
            <a:ahLst/>
            <a:cxnLst/>
            <a:rect l="l" t="t" r="r" b="b"/>
            <a:pathLst>
              <a:path w="1062990" h="45720">
                <a:moveTo>
                  <a:pt x="0" y="45720"/>
                </a:moveTo>
                <a:lnTo>
                  <a:pt x="1062989" y="45720"/>
                </a:lnTo>
                <a:lnTo>
                  <a:pt x="106298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5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8310880" y="5632450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20">
                <a:moveTo>
                  <a:pt x="0" y="45719"/>
                </a:moveTo>
                <a:lnTo>
                  <a:pt x="834390" y="45719"/>
                </a:lnTo>
                <a:lnTo>
                  <a:pt x="83439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E45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-1270" y="5632450"/>
            <a:ext cx="1062990" cy="45720"/>
          </a:xfrm>
          <a:custGeom>
            <a:avLst/>
            <a:gdLst/>
            <a:ahLst/>
            <a:cxnLst/>
            <a:rect l="l" t="t" r="r" b="b"/>
            <a:pathLst>
              <a:path w="1062990" h="45720">
                <a:moveTo>
                  <a:pt x="0" y="45719"/>
                </a:moveTo>
                <a:lnTo>
                  <a:pt x="1062989" y="45719"/>
                </a:lnTo>
                <a:lnTo>
                  <a:pt x="1062989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E45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8310880" y="5678170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20">
                <a:moveTo>
                  <a:pt x="0" y="45719"/>
                </a:moveTo>
                <a:lnTo>
                  <a:pt x="834390" y="45719"/>
                </a:lnTo>
                <a:lnTo>
                  <a:pt x="83439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E45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228600" y="5678170"/>
            <a:ext cx="833119" cy="45720"/>
          </a:xfrm>
          <a:custGeom>
            <a:avLst/>
            <a:gdLst/>
            <a:ahLst/>
            <a:cxnLst/>
            <a:rect l="l" t="t" r="r" b="b"/>
            <a:pathLst>
              <a:path w="833119" h="45720">
                <a:moveTo>
                  <a:pt x="0" y="45719"/>
                </a:moveTo>
                <a:lnTo>
                  <a:pt x="833119" y="45719"/>
                </a:lnTo>
                <a:lnTo>
                  <a:pt x="833119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E45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-1270" y="567817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E45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8310880" y="5723890"/>
            <a:ext cx="834390" cy="44450"/>
          </a:xfrm>
          <a:custGeom>
            <a:avLst/>
            <a:gdLst/>
            <a:ahLst/>
            <a:cxnLst/>
            <a:rect l="l" t="t" r="r" b="b"/>
            <a:pathLst>
              <a:path w="834390" h="44450">
                <a:moveTo>
                  <a:pt x="0" y="44450"/>
                </a:moveTo>
                <a:lnTo>
                  <a:pt x="834390" y="44450"/>
                </a:lnTo>
                <a:lnTo>
                  <a:pt x="83439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E45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228600" y="5723890"/>
            <a:ext cx="833119" cy="44450"/>
          </a:xfrm>
          <a:custGeom>
            <a:avLst/>
            <a:gdLst/>
            <a:ahLst/>
            <a:cxnLst/>
            <a:rect l="l" t="t" r="r" b="b"/>
            <a:pathLst>
              <a:path w="833119" h="44450">
                <a:moveTo>
                  <a:pt x="0" y="44450"/>
                </a:moveTo>
                <a:lnTo>
                  <a:pt x="833119" y="44450"/>
                </a:lnTo>
                <a:lnTo>
                  <a:pt x="83311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E45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-1270" y="5723890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50"/>
                </a:moveTo>
                <a:lnTo>
                  <a:pt x="77470" y="44450"/>
                </a:lnTo>
                <a:lnTo>
                  <a:pt x="774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E45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8310880" y="5768340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20">
                <a:moveTo>
                  <a:pt x="0" y="45720"/>
                </a:moveTo>
                <a:lnTo>
                  <a:pt x="834390" y="45720"/>
                </a:lnTo>
                <a:lnTo>
                  <a:pt x="83439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6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-1270" y="5768340"/>
            <a:ext cx="1062990" cy="45720"/>
          </a:xfrm>
          <a:custGeom>
            <a:avLst/>
            <a:gdLst/>
            <a:ahLst/>
            <a:cxnLst/>
            <a:rect l="l" t="t" r="r" b="b"/>
            <a:pathLst>
              <a:path w="1062990" h="45720">
                <a:moveTo>
                  <a:pt x="0" y="45720"/>
                </a:moveTo>
                <a:lnTo>
                  <a:pt x="1062989" y="45720"/>
                </a:lnTo>
                <a:lnTo>
                  <a:pt x="106298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6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8310880" y="5814059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20">
                <a:moveTo>
                  <a:pt x="0" y="45720"/>
                </a:moveTo>
                <a:lnTo>
                  <a:pt x="834390" y="45720"/>
                </a:lnTo>
                <a:lnTo>
                  <a:pt x="83439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6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-1270" y="5814059"/>
            <a:ext cx="1062990" cy="45720"/>
          </a:xfrm>
          <a:custGeom>
            <a:avLst/>
            <a:gdLst/>
            <a:ahLst/>
            <a:cxnLst/>
            <a:rect l="l" t="t" r="r" b="b"/>
            <a:pathLst>
              <a:path w="1062990" h="45720">
                <a:moveTo>
                  <a:pt x="0" y="45720"/>
                </a:moveTo>
                <a:lnTo>
                  <a:pt x="1062989" y="45720"/>
                </a:lnTo>
                <a:lnTo>
                  <a:pt x="106298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6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8310880" y="5859779"/>
            <a:ext cx="834390" cy="44450"/>
          </a:xfrm>
          <a:custGeom>
            <a:avLst/>
            <a:gdLst/>
            <a:ahLst/>
            <a:cxnLst/>
            <a:rect l="l" t="t" r="r" b="b"/>
            <a:pathLst>
              <a:path w="834390" h="44450">
                <a:moveTo>
                  <a:pt x="0" y="44450"/>
                </a:moveTo>
                <a:lnTo>
                  <a:pt x="834390" y="44450"/>
                </a:lnTo>
                <a:lnTo>
                  <a:pt x="83439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E46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-1270" y="5859779"/>
            <a:ext cx="1062990" cy="44450"/>
          </a:xfrm>
          <a:custGeom>
            <a:avLst/>
            <a:gdLst/>
            <a:ahLst/>
            <a:cxnLst/>
            <a:rect l="l" t="t" r="r" b="b"/>
            <a:pathLst>
              <a:path w="1062990" h="44450">
                <a:moveTo>
                  <a:pt x="0" y="44450"/>
                </a:moveTo>
                <a:lnTo>
                  <a:pt x="1062989" y="44450"/>
                </a:lnTo>
                <a:lnTo>
                  <a:pt x="106298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E46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8310880" y="5904229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20">
                <a:moveTo>
                  <a:pt x="0" y="45720"/>
                </a:moveTo>
                <a:lnTo>
                  <a:pt x="834390" y="45720"/>
                </a:lnTo>
                <a:lnTo>
                  <a:pt x="83439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7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228600" y="5904229"/>
            <a:ext cx="833119" cy="45720"/>
          </a:xfrm>
          <a:custGeom>
            <a:avLst/>
            <a:gdLst/>
            <a:ahLst/>
            <a:cxnLst/>
            <a:rect l="l" t="t" r="r" b="b"/>
            <a:pathLst>
              <a:path w="833119" h="45720">
                <a:moveTo>
                  <a:pt x="0" y="45720"/>
                </a:moveTo>
                <a:lnTo>
                  <a:pt x="833119" y="45720"/>
                </a:lnTo>
                <a:lnTo>
                  <a:pt x="83311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7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-1270" y="590422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7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8310880" y="5949950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20">
                <a:moveTo>
                  <a:pt x="0" y="45719"/>
                </a:moveTo>
                <a:lnTo>
                  <a:pt x="834390" y="45719"/>
                </a:lnTo>
                <a:lnTo>
                  <a:pt x="83439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E47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228600" y="5949950"/>
            <a:ext cx="833119" cy="45720"/>
          </a:xfrm>
          <a:custGeom>
            <a:avLst/>
            <a:gdLst/>
            <a:ahLst/>
            <a:cxnLst/>
            <a:rect l="l" t="t" r="r" b="b"/>
            <a:pathLst>
              <a:path w="833119" h="45720">
                <a:moveTo>
                  <a:pt x="0" y="45719"/>
                </a:moveTo>
                <a:lnTo>
                  <a:pt x="833119" y="45719"/>
                </a:lnTo>
                <a:lnTo>
                  <a:pt x="833119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E47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-1270" y="594995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E47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8310880" y="5995670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20">
                <a:moveTo>
                  <a:pt x="0" y="45719"/>
                </a:moveTo>
                <a:lnTo>
                  <a:pt x="834390" y="45719"/>
                </a:lnTo>
                <a:lnTo>
                  <a:pt x="83439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E47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-1270" y="5995670"/>
            <a:ext cx="1062990" cy="45720"/>
          </a:xfrm>
          <a:custGeom>
            <a:avLst/>
            <a:gdLst/>
            <a:ahLst/>
            <a:cxnLst/>
            <a:rect l="l" t="t" r="r" b="b"/>
            <a:pathLst>
              <a:path w="1062990" h="45720">
                <a:moveTo>
                  <a:pt x="0" y="45719"/>
                </a:moveTo>
                <a:lnTo>
                  <a:pt x="1062989" y="45719"/>
                </a:lnTo>
                <a:lnTo>
                  <a:pt x="1062989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E47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8310880" y="6041390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20">
                <a:moveTo>
                  <a:pt x="0" y="45720"/>
                </a:moveTo>
                <a:lnTo>
                  <a:pt x="834390" y="45720"/>
                </a:lnTo>
                <a:lnTo>
                  <a:pt x="83439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8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-1270" y="6041390"/>
            <a:ext cx="1062990" cy="45720"/>
          </a:xfrm>
          <a:custGeom>
            <a:avLst/>
            <a:gdLst/>
            <a:ahLst/>
            <a:cxnLst/>
            <a:rect l="l" t="t" r="r" b="b"/>
            <a:pathLst>
              <a:path w="1062990" h="45720">
                <a:moveTo>
                  <a:pt x="0" y="45720"/>
                </a:moveTo>
                <a:lnTo>
                  <a:pt x="1062989" y="45720"/>
                </a:lnTo>
                <a:lnTo>
                  <a:pt x="106298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8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8310880" y="6087109"/>
            <a:ext cx="834390" cy="44450"/>
          </a:xfrm>
          <a:custGeom>
            <a:avLst/>
            <a:gdLst/>
            <a:ahLst/>
            <a:cxnLst/>
            <a:rect l="l" t="t" r="r" b="b"/>
            <a:pathLst>
              <a:path w="834390" h="44450">
                <a:moveTo>
                  <a:pt x="0" y="44449"/>
                </a:moveTo>
                <a:lnTo>
                  <a:pt x="834390" y="44449"/>
                </a:lnTo>
                <a:lnTo>
                  <a:pt x="834390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0E48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-1270" y="6087109"/>
            <a:ext cx="1062990" cy="44450"/>
          </a:xfrm>
          <a:custGeom>
            <a:avLst/>
            <a:gdLst/>
            <a:ahLst/>
            <a:cxnLst/>
            <a:rect l="l" t="t" r="r" b="b"/>
            <a:pathLst>
              <a:path w="1062990" h="44450">
                <a:moveTo>
                  <a:pt x="0" y="44449"/>
                </a:moveTo>
                <a:lnTo>
                  <a:pt x="1062989" y="44449"/>
                </a:lnTo>
                <a:lnTo>
                  <a:pt x="1062989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0E48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8310880" y="6131559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20">
                <a:moveTo>
                  <a:pt x="0" y="45719"/>
                </a:moveTo>
                <a:lnTo>
                  <a:pt x="834390" y="45719"/>
                </a:lnTo>
                <a:lnTo>
                  <a:pt x="83439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E48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228600" y="6131559"/>
            <a:ext cx="833119" cy="45720"/>
          </a:xfrm>
          <a:custGeom>
            <a:avLst/>
            <a:gdLst/>
            <a:ahLst/>
            <a:cxnLst/>
            <a:rect l="l" t="t" r="r" b="b"/>
            <a:pathLst>
              <a:path w="833119" h="45720">
                <a:moveTo>
                  <a:pt x="0" y="45719"/>
                </a:moveTo>
                <a:lnTo>
                  <a:pt x="833119" y="45719"/>
                </a:lnTo>
                <a:lnTo>
                  <a:pt x="833119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E48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-1270" y="613155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E48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8310880" y="6177279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20">
                <a:moveTo>
                  <a:pt x="0" y="45720"/>
                </a:moveTo>
                <a:lnTo>
                  <a:pt x="834390" y="45720"/>
                </a:lnTo>
                <a:lnTo>
                  <a:pt x="83439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9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228600" y="6177279"/>
            <a:ext cx="833119" cy="45720"/>
          </a:xfrm>
          <a:custGeom>
            <a:avLst/>
            <a:gdLst/>
            <a:ahLst/>
            <a:cxnLst/>
            <a:rect l="l" t="t" r="r" b="b"/>
            <a:pathLst>
              <a:path w="833119" h="45720">
                <a:moveTo>
                  <a:pt x="0" y="45720"/>
                </a:moveTo>
                <a:lnTo>
                  <a:pt x="833119" y="45720"/>
                </a:lnTo>
                <a:lnTo>
                  <a:pt x="83311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9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-1270" y="617727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9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8310880" y="6223000"/>
            <a:ext cx="834390" cy="45720"/>
          </a:xfrm>
          <a:custGeom>
            <a:avLst/>
            <a:gdLst/>
            <a:ahLst/>
            <a:cxnLst/>
            <a:rect l="l" t="t" r="r" b="b"/>
            <a:pathLst>
              <a:path w="834390" h="45720">
                <a:moveTo>
                  <a:pt x="0" y="45719"/>
                </a:moveTo>
                <a:lnTo>
                  <a:pt x="834390" y="45719"/>
                </a:lnTo>
                <a:lnTo>
                  <a:pt x="83439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F49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-1270" y="6223000"/>
            <a:ext cx="1062990" cy="45720"/>
          </a:xfrm>
          <a:custGeom>
            <a:avLst/>
            <a:gdLst/>
            <a:ahLst/>
            <a:cxnLst/>
            <a:rect l="l" t="t" r="r" b="b"/>
            <a:pathLst>
              <a:path w="1062990" h="45720">
                <a:moveTo>
                  <a:pt x="0" y="45719"/>
                </a:moveTo>
                <a:lnTo>
                  <a:pt x="1062989" y="45719"/>
                </a:lnTo>
                <a:lnTo>
                  <a:pt x="1062989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F49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8310880" y="6268720"/>
            <a:ext cx="834390" cy="44450"/>
          </a:xfrm>
          <a:custGeom>
            <a:avLst/>
            <a:gdLst/>
            <a:ahLst/>
            <a:cxnLst/>
            <a:rect l="l" t="t" r="r" b="b"/>
            <a:pathLst>
              <a:path w="834390" h="44450">
                <a:moveTo>
                  <a:pt x="0" y="44449"/>
                </a:moveTo>
                <a:lnTo>
                  <a:pt x="834390" y="44449"/>
                </a:lnTo>
                <a:lnTo>
                  <a:pt x="834390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0F49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-1270" y="6268720"/>
            <a:ext cx="1062990" cy="44450"/>
          </a:xfrm>
          <a:custGeom>
            <a:avLst/>
            <a:gdLst/>
            <a:ahLst/>
            <a:cxnLst/>
            <a:rect l="l" t="t" r="r" b="b"/>
            <a:pathLst>
              <a:path w="1062990" h="44450">
                <a:moveTo>
                  <a:pt x="0" y="44449"/>
                </a:moveTo>
                <a:lnTo>
                  <a:pt x="1062989" y="44449"/>
                </a:lnTo>
                <a:lnTo>
                  <a:pt x="1062989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0F49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object 255"/>
          <p:cNvSpPr/>
          <p:nvPr/>
        </p:nvSpPr>
        <p:spPr>
          <a:xfrm>
            <a:off x="-1270" y="6336029"/>
            <a:ext cx="9146540" cy="0"/>
          </a:xfrm>
          <a:custGeom>
            <a:avLst/>
            <a:gdLst/>
            <a:ahLst/>
            <a:cxnLst/>
            <a:rect l="l" t="t" r="r" b="b"/>
            <a:pathLst>
              <a:path w="9146540">
                <a:moveTo>
                  <a:pt x="0" y="0"/>
                </a:moveTo>
                <a:lnTo>
                  <a:pt x="9146540" y="0"/>
                </a:lnTo>
              </a:path>
            </a:pathLst>
          </a:custGeom>
          <a:ln w="45720">
            <a:solidFill>
              <a:srgbClr val="0F49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228600" y="635889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F4A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object 257"/>
          <p:cNvSpPr/>
          <p:nvPr/>
        </p:nvSpPr>
        <p:spPr>
          <a:xfrm>
            <a:off x="-1270" y="635889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F4A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object 258"/>
          <p:cNvSpPr/>
          <p:nvPr/>
        </p:nvSpPr>
        <p:spPr>
          <a:xfrm>
            <a:off x="228600" y="640460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19"/>
                </a:moveTo>
                <a:lnTo>
                  <a:pt x="8916670" y="45719"/>
                </a:lnTo>
                <a:lnTo>
                  <a:pt x="89166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F4A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-1270" y="640460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F4A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object 260"/>
          <p:cNvSpPr/>
          <p:nvPr/>
        </p:nvSpPr>
        <p:spPr>
          <a:xfrm>
            <a:off x="-1270" y="6450329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F4A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object 261"/>
          <p:cNvSpPr/>
          <p:nvPr/>
        </p:nvSpPr>
        <p:spPr>
          <a:xfrm>
            <a:off x="-1270" y="6496050"/>
            <a:ext cx="9146540" cy="44450"/>
          </a:xfrm>
          <a:custGeom>
            <a:avLst/>
            <a:gdLst/>
            <a:ahLst/>
            <a:cxnLst/>
            <a:rect l="l" t="t" r="r" b="b"/>
            <a:pathLst>
              <a:path w="9146540" h="44450">
                <a:moveTo>
                  <a:pt x="0" y="44450"/>
                </a:moveTo>
                <a:lnTo>
                  <a:pt x="9146540" y="44450"/>
                </a:lnTo>
                <a:lnTo>
                  <a:pt x="914654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F4B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object 262"/>
          <p:cNvSpPr/>
          <p:nvPr/>
        </p:nvSpPr>
        <p:spPr>
          <a:xfrm>
            <a:off x="-1270" y="654050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F4B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object 263"/>
          <p:cNvSpPr/>
          <p:nvPr/>
        </p:nvSpPr>
        <p:spPr>
          <a:xfrm>
            <a:off x="228600" y="658621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19"/>
                </a:moveTo>
                <a:lnTo>
                  <a:pt x="8916670" y="45719"/>
                </a:lnTo>
                <a:lnTo>
                  <a:pt x="89166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F4B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object 264"/>
          <p:cNvSpPr/>
          <p:nvPr/>
        </p:nvSpPr>
        <p:spPr>
          <a:xfrm>
            <a:off x="-1270" y="658621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F4B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object 265"/>
          <p:cNvSpPr/>
          <p:nvPr/>
        </p:nvSpPr>
        <p:spPr>
          <a:xfrm>
            <a:off x="228600" y="663194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19"/>
                </a:moveTo>
                <a:lnTo>
                  <a:pt x="8916670" y="45719"/>
                </a:lnTo>
                <a:lnTo>
                  <a:pt x="89166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F4C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object 266"/>
          <p:cNvSpPr/>
          <p:nvPr/>
        </p:nvSpPr>
        <p:spPr>
          <a:xfrm>
            <a:off x="-1270" y="663194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F4C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object 267"/>
          <p:cNvSpPr/>
          <p:nvPr/>
        </p:nvSpPr>
        <p:spPr>
          <a:xfrm>
            <a:off x="-1270" y="6677659"/>
            <a:ext cx="9146540" cy="44450"/>
          </a:xfrm>
          <a:custGeom>
            <a:avLst/>
            <a:gdLst/>
            <a:ahLst/>
            <a:cxnLst/>
            <a:rect l="l" t="t" r="r" b="b"/>
            <a:pathLst>
              <a:path w="9146540" h="44450">
                <a:moveTo>
                  <a:pt x="0" y="44450"/>
                </a:moveTo>
                <a:lnTo>
                  <a:pt x="9146540" y="44450"/>
                </a:lnTo>
                <a:lnTo>
                  <a:pt x="914654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F4C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object 268"/>
          <p:cNvSpPr/>
          <p:nvPr/>
        </p:nvSpPr>
        <p:spPr>
          <a:xfrm>
            <a:off x="-1270" y="6722109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F4CF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" name="object 269"/>
          <p:cNvSpPr/>
          <p:nvPr/>
        </p:nvSpPr>
        <p:spPr>
          <a:xfrm>
            <a:off x="-1270" y="676783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F4D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object 270"/>
          <p:cNvSpPr/>
          <p:nvPr/>
        </p:nvSpPr>
        <p:spPr>
          <a:xfrm>
            <a:off x="-1270" y="681355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F4D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object 271"/>
          <p:cNvSpPr/>
          <p:nvPr/>
        </p:nvSpPr>
        <p:spPr>
          <a:xfrm>
            <a:off x="-1270" y="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object 272"/>
          <p:cNvSpPr/>
          <p:nvPr/>
        </p:nvSpPr>
        <p:spPr>
          <a:xfrm>
            <a:off x="-1270" y="1524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object 273"/>
          <p:cNvSpPr/>
          <p:nvPr/>
        </p:nvSpPr>
        <p:spPr>
          <a:xfrm>
            <a:off x="-1270" y="3301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104E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object 274"/>
          <p:cNvSpPr/>
          <p:nvPr/>
        </p:nvSpPr>
        <p:spPr>
          <a:xfrm>
            <a:off x="-1270" y="4953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104E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" name="object 275"/>
          <p:cNvSpPr/>
          <p:nvPr/>
        </p:nvSpPr>
        <p:spPr>
          <a:xfrm>
            <a:off x="-1270" y="6603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104D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object 276"/>
          <p:cNvSpPr/>
          <p:nvPr/>
        </p:nvSpPr>
        <p:spPr>
          <a:xfrm>
            <a:off x="-1270" y="8381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104DF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object 277"/>
          <p:cNvSpPr/>
          <p:nvPr/>
        </p:nvSpPr>
        <p:spPr>
          <a:xfrm>
            <a:off x="-1270" y="10033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104D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object 278"/>
          <p:cNvSpPr/>
          <p:nvPr/>
        </p:nvSpPr>
        <p:spPr>
          <a:xfrm>
            <a:off x="-1270" y="11811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104C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object 279"/>
          <p:cNvSpPr/>
          <p:nvPr/>
        </p:nvSpPr>
        <p:spPr>
          <a:xfrm>
            <a:off x="-1270" y="13462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104C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object 280"/>
          <p:cNvSpPr/>
          <p:nvPr/>
        </p:nvSpPr>
        <p:spPr>
          <a:xfrm>
            <a:off x="-1270" y="15112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104C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object 281"/>
          <p:cNvSpPr/>
          <p:nvPr/>
        </p:nvSpPr>
        <p:spPr>
          <a:xfrm>
            <a:off x="228600" y="16891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104B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object 282"/>
          <p:cNvSpPr/>
          <p:nvPr/>
        </p:nvSpPr>
        <p:spPr>
          <a:xfrm>
            <a:off x="-1270" y="16891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104B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object 283"/>
          <p:cNvSpPr/>
          <p:nvPr/>
        </p:nvSpPr>
        <p:spPr>
          <a:xfrm>
            <a:off x="228600" y="18542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104B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" name="object 284"/>
          <p:cNvSpPr/>
          <p:nvPr/>
        </p:nvSpPr>
        <p:spPr>
          <a:xfrm>
            <a:off x="-1270" y="18542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104B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" name="object 285"/>
          <p:cNvSpPr/>
          <p:nvPr/>
        </p:nvSpPr>
        <p:spPr>
          <a:xfrm>
            <a:off x="228600" y="20320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104B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object 286"/>
          <p:cNvSpPr/>
          <p:nvPr/>
        </p:nvSpPr>
        <p:spPr>
          <a:xfrm>
            <a:off x="-1270" y="2032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104B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object 287"/>
          <p:cNvSpPr/>
          <p:nvPr/>
        </p:nvSpPr>
        <p:spPr>
          <a:xfrm>
            <a:off x="228600" y="21970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104A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object 288"/>
          <p:cNvSpPr/>
          <p:nvPr/>
        </p:nvSpPr>
        <p:spPr>
          <a:xfrm>
            <a:off x="-1270" y="2197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104A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object 289"/>
          <p:cNvSpPr/>
          <p:nvPr/>
        </p:nvSpPr>
        <p:spPr>
          <a:xfrm>
            <a:off x="228600" y="23622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104A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object 290"/>
          <p:cNvSpPr/>
          <p:nvPr/>
        </p:nvSpPr>
        <p:spPr>
          <a:xfrm>
            <a:off x="-1270" y="23622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104A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" name="object 291"/>
          <p:cNvSpPr/>
          <p:nvPr/>
        </p:nvSpPr>
        <p:spPr>
          <a:xfrm>
            <a:off x="228600" y="25400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A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object 292"/>
          <p:cNvSpPr/>
          <p:nvPr/>
        </p:nvSpPr>
        <p:spPr>
          <a:xfrm>
            <a:off x="-1270" y="2540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A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object 293"/>
          <p:cNvSpPr/>
          <p:nvPr/>
        </p:nvSpPr>
        <p:spPr>
          <a:xfrm>
            <a:off x="228600" y="27050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F4A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294"/>
          <p:cNvSpPr/>
          <p:nvPr/>
        </p:nvSpPr>
        <p:spPr>
          <a:xfrm>
            <a:off x="-1270" y="2705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F4A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" name="object 295"/>
          <p:cNvSpPr/>
          <p:nvPr/>
        </p:nvSpPr>
        <p:spPr>
          <a:xfrm>
            <a:off x="228600" y="28702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F49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" name="object 296"/>
          <p:cNvSpPr/>
          <p:nvPr/>
        </p:nvSpPr>
        <p:spPr>
          <a:xfrm>
            <a:off x="-1270" y="28702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F49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" name="object 297"/>
          <p:cNvSpPr/>
          <p:nvPr/>
        </p:nvSpPr>
        <p:spPr>
          <a:xfrm>
            <a:off x="-1270" y="30480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9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object 298"/>
          <p:cNvSpPr/>
          <p:nvPr/>
        </p:nvSpPr>
        <p:spPr>
          <a:xfrm>
            <a:off x="-1270" y="32130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F49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" name="object 299"/>
          <p:cNvSpPr/>
          <p:nvPr/>
        </p:nvSpPr>
        <p:spPr>
          <a:xfrm>
            <a:off x="-1270" y="33782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F48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" name="object 300"/>
          <p:cNvSpPr/>
          <p:nvPr/>
        </p:nvSpPr>
        <p:spPr>
          <a:xfrm>
            <a:off x="-1270" y="35560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8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" name="object 301"/>
          <p:cNvSpPr/>
          <p:nvPr/>
        </p:nvSpPr>
        <p:spPr>
          <a:xfrm>
            <a:off x="-1270" y="37210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F48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object 302"/>
          <p:cNvSpPr/>
          <p:nvPr/>
        </p:nvSpPr>
        <p:spPr>
          <a:xfrm>
            <a:off x="228600" y="38989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7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object 303"/>
          <p:cNvSpPr/>
          <p:nvPr/>
        </p:nvSpPr>
        <p:spPr>
          <a:xfrm>
            <a:off x="-1270" y="38989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7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object 304"/>
          <p:cNvSpPr/>
          <p:nvPr/>
        </p:nvSpPr>
        <p:spPr>
          <a:xfrm>
            <a:off x="228600" y="40640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7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" name="object 305"/>
          <p:cNvSpPr/>
          <p:nvPr/>
        </p:nvSpPr>
        <p:spPr>
          <a:xfrm>
            <a:off x="-1270" y="4064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7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" name="object 306"/>
          <p:cNvSpPr/>
          <p:nvPr/>
        </p:nvSpPr>
        <p:spPr>
          <a:xfrm>
            <a:off x="228600" y="42290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F47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" name="object 307"/>
          <p:cNvSpPr/>
          <p:nvPr/>
        </p:nvSpPr>
        <p:spPr>
          <a:xfrm>
            <a:off x="-1270" y="42290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F47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" name="object 308"/>
          <p:cNvSpPr/>
          <p:nvPr/>
        </p:nvSpPr>
        <p:spPr>
          <a:xfrm>
            <a:off x="228600" y="44069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6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" name="object 309"/>
          <p:cNvSpPr/>
          <p:nvPr/>
        </p:nvSpPr>
        <p:spPr>
          <a:xfrm>
            <a:off x="-1270" y="44069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6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" name="object 310"/>
          <p:cNvSpPr/>
          <p:nvPr/>
        </p:nvSpPr>
        <p:spPr>
          <a:xfrm>
            <a:off x="228600" y="45720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F46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" name="object 311"/>
          <p:cNvSpPr/>
          <p:nvPr/>
        </p:nvSpPr>
        <p:spPr>
          <a:xfrm>
            <a:off x="-1270" y="45720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F46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" name="object 312"/>
          <p:cNvSpPr/>
          <p:nvPr/>
        </p:nvSpPr>
        <p:spPr>
          <a:xfrm>
            <a:off x="228600" y="47498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6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" name="object 313"/>
          <p:cNvSpPr/>
          <p:nvPr/>
        </p:nvSpPr>
        <p:spPr>
          <a:xfrm>
            <a:off x="-1270" y="47498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6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" name="object 314"/>
          <p:cNvSpPr/>
          <p:nvPr/>
        </p:nvSpPr>
        <p:spPr>
          <a:xfrm>
            <a:off x="228600" y="49149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5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" name="object 315"/>
          <p:cNvSpPr/>
          <p:nvPr/>
        </p:nvSpPr>
        <p:spPr>
          <a:xfrm>
            <a:off x="-1270" y="49149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5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" name="object 316"/>
          <p:cNvSpPr/>
          <p:nvPr/>
        </p:nvSpPr>
        <p:spPr>
          <a:xfrm>
            <a:off x="228600" y="50800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E45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" name="object 317"/>
          <p:cNvSpPr/>
          <p:nvPr/>
        </p:nvSpPr>
        <p:spPr>
          <a:xfrm>
            <a:off x="-1270" y="50800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E45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" name="object 318"/>
          <p:cNvSpPr/>
          <p:nvPr/>
        </p:nvSpPr>
        <p:spPr>
          <a:xfrm>
            <a:off x="228600" y="52578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5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" name="object 319"/>
          <p:cNvSpPr/>
          <p:nvPr/>
        </p:nvSpPr>
        <p:spPr>
          <a:xfrm>
            <a:off x="-1270" y="52578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5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" name="object 320"/>
          <p:cNvSpPr/>
          <p:nvPr/>
        </p:nvSpPr>
        <p:spPr>
          <a:xfrm>
            <a:off x="-1270" y="54229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5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" name="object 321"/>
          <p:cNvSpPr/>
          <p:nvPr/>
        </p:nvSpPr>
        <p:spPr>
          <a:xfrm>
            <a:off x="-1270" y="56006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4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" name="object 322"/>
          <p:cNvSpPr/>
          <p:nvPr/>
        </p:nvSpPr>
        <p:spPr>
          <a:xfrm>
            <a:off x="-1270" y="57658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4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" name="object 323"/>
          <p:cNvSpPr/>
          <p:nvPr/>
        </p:nvSpPr>
        <p:spPr>
          <a:xfrm>
            <a:off x="-1270" y="59309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4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" name="object 324"/>
          <p:cNvSpPr/>
          <p:nvPr/>
        </p:nvSpPr>
        <p:spPr>
          <a:xfrm>
            <a:off x="-1270" y="61086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3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" name="object 325"/>
          <p:cNvSpPr/>
          <p:nvPr/>
        </p:nvSpPr>
        <p:spPr>
          <a:xfrm>
            <a:off x="228600" y="62738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3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" name="object 326"/>
          <p:cNvSpPr/>
          <p:nvPr/>
        </p:nvSpPr>
        <p:spPr>
          <a:xfrm>
            <a:off x="-1270" y="62738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3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" name="object 327"/>
          <p:cNvSpPr/>
          <p:nvPr/>
        </p:nvSpPr>
        <p:spPr>
          <a:xfrm>
            <a:off x="228600" y="64389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3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" name="object 328"/>
          <p:cNvSpPr/>
          <p:nvPr/>
        </p:nvSpPr>
        <p:spPr>
          <a:xfrm>
            <a:off x="-1270" y="64389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3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" name="object 329"/>
          <p:cNvSpPr/>
          <p:nvPr/>
        </p:nvSpPr>
        <p:spPr>
          <a:xfrm>
            <a:off x="228600" y="66166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2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" name="object 330"/>
          <p:cNvSpPr/>
          <p:nvPr/>
        </p:nvSpPr>
        <p:spPr>
          <a:xfrm>
            <a:off x="-1270" y="66166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2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" name="object 331"/>
          <p:cNvSpPr/>
          <p:nvPr/>
        </p:nvSpPr>
        <p:spPr>
          <a:xfrm>
            <a:off x="228600" y="67818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2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" name="object 332"/>
          <p:cNvSpPr/>
          <p:nvPr/>
        </p:nvSpPr>
        <p:spPr>
          <a:xfrm>
            <a:off x="-1270" y="67818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2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" name="object 333"/>
          <p:cNvSpPr/>
          <p:nvPr/>
        </p:nvSpPr>
        <p:spPr>
          <a:xfrm>
            <a:off x="228600" y="69595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2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" name="object 334"/>
          <p:cNvSpPr/>
          <p:nvPr/>
        </p:nvSpPr>
        <p:spPr>
          <a:xfrm>
            <a:off x="-1270" y="69595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2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" name="object 335"/>
          <p:cNvSpPr/>
          <p:nvPr/>
        </p:nvSpPr>
        <p:spPr>
          <a:xfrm>
            <a:off x="228600" y="71246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1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" name="object 336"/>
          <p:cNvSpPr/>
          <p:nvPr/>
        </p:nvSpPr>
        <p:spPr>
          <a:xfrm>
            <a:off x="-1270" y="71246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1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" name="object 337"/>
          <p:cNvSpPr/>
          <p:nvPr/>
        </p:nvSpPr>
        <p:spPr>
          <a:xfrm>
            <a:off x="228600" y="72898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1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" name="object 338"/>
          <p:cNvSpPr/>
          <p:nvPr/>
        </p:nvSpPr>
        <p:spPr>
          <a:xfrm>
            <a:off x="-1270" y="72898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1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" name="object 339"/>
          <p:cNvSpPr/>
          <p:nvPr/>
        </p:nvSpPr>
        <p:spPr>
          <a:xfrm>
            <a:off x="228600" y="74675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41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" name="object 340"/>
          <p:cNvSpPr/>
          <p:nvPr/>
        </p:nvSpPr>
        <p:spPr>
          <a:xfrm>
            <a:off x="-1270" y="74675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41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" name="object 341"/>
          <p:cNvSpPr/>
          <p:nvPr/>
        </p:nvSpPr>
        <p:spPr>
          <a:xfrm>
            <a:off x="-1270" y="76326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D40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" name="object 342"/>
          <p:cNvSpPr/>
          <p:nvPr/>
        </p:nvSpPr>
        <p:spPr>
          <a:xfrm>
            <a:off x="-1270" y="78105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40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" name="object 343"/>
          <p:cNvSpPr/>
          <p:nvPr/>
        </p:nvSpPr>
        <p:spPr>
          <a:xfrm>
            <a:off x="-1270" y="79755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40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" name="object 344"/>
          <p:cNvSpPr/>
          <p:nvPr/>
        </p:nvSpPr>
        <p:spPr>
          <a:xfrm>
            <a:off x="-1270" y="81406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D40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" name="object 345"/>
          <p:cNvSpPr/>
          <p:nvPr/>
        </p:nvSpPr>
        <p:spPr>
          <a:xfrm>
            <a:off x="-1270" y="83185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3F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" name="object 346"/>
          <p:cNvSpPr/>
          <p:nvPr/>
        </p:nvSpPr>
        <p:spPr>
          <a:xfrm>
            <a:off x="228600" y="84836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3F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" name="object 347"/>
          <p:cNvSpPr/>
          <p:nvPr/>
        </p:nvSpPr>
        <p:spPr>
          <a:xfrm>
            <a:off x="-1270" y="84836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3F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" name="object 348"/>
          <p:cNvSpPr/>
          <p:nvPr/>
        </p:nvSpPr>
        <p:spPr>
          <a:xfrm>
            <a:off x="228600" y="86486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D3F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" name="object 349"/>
          <p:cNvSpPr/>
          <p:nvPr/>
        </p:nvSpPr>
        <p:spPr>
          <a:xfrm>
            <a:off x="-1270" y="86486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D3F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" name="object 350"/>
          <p:cNvSpPr/>
          <p:nvPr/>
        </p:nvSpPr>
        <p:spPr>
          <a:xfrm>
            <a:off x="228600" y="88265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3E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" name="object 351"/>
          <p:cNvSpPr/>
          <p:nvPr/>
        </p:nvSpPr>
        <p:spPr>
          <a:xfrm>
            <a:off x="-1270" y="88265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3E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" name="object 352"/>
          <p:cNvSpPr/>
          <p:nvPr/>
        </p:nvSpPr>
        <p:spPr>
          <a:xfrm>
            <a:off x="228600" y="89916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3E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" name="object 353"/>
          <p:cNvSpPr/>
          <p:nvPr/>
        </p:nvSpPr>
        <p:spPr>
          <a:xfrm>
            <a:off x="-1270" y="89916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3E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" name="object 354"/>
          <p:cNvSpPr/>
          <p:nvPr/>
        </p:nvSpPr>
        <p:spPr>
          <a:xfrm>
            <a:off x="228600" y="91566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D3E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" name="object 355"/>
          <p:cNvSpPr/>
          <p:nvPr/>
        </p:nvSpPr>
        <p:spPr>
          <a:xfrm>
            <a:off x="-1270" y="91566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D3E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" name="object 356"/>
          <p:cNvSpPr/>
          <p:nvPr/>
        </p:nvSpPr>
        <p:spPr>
          <a:xfrm>
            <a:off x="228600" y="93345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3D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" name="object 357"/>
          <p:cNvSpPr/>
          <p:nvPr/>
        </p:nvSpPr>
        <p:spPr>
          <a:xfrm>
            <a:off x="-1270" y="93345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3D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" name="object 358"/>
          <p:cNvSpPr/>
          <p:nvPr/>
        </p:nvSpPr>
        <p:spPr>
          <a:xfrm>
            <a:off x="228600" y="94996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D3D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" name="object 359"/>
          <p:cNvSpPr/>
          <p:nvPr/>
        </p:nvSpPr>
        <p:spPr>
          <a:xfrm>
            <a:off x="-1270" y="94996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D3D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" name="object 360"/>
          <p:cNvSpPr/>
          <p:nvPr/>
        </p:nvSpPr>
        <p:spPr>
          <a:xfrm>
            <a:off x="228600" y="96773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3D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" name="object 361"/>
          <p:cNvSpPr/>
          <p:nvPr/>
        </p:nvSpPr>
        <p:spPr>
          <a:xfrm>
            <a:off x="-1270" y="96773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3D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" name="object 362"/>
          <p:cNvSpPr/>
          <p:nvPr/>
        </p:nvSpPr>
        <p:spPr>
          <a:xfrm>
            <a:off x="-1270" y="98425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C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" name="object 363"/>
          <p:cNvSpPr/>
          <p:nvPr/>
        </p:nvSpPr>
        <p:spPr>
          <a:xfrm>
            <a:off x="-1270" y="100076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C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" name="object 364"/>
          <p:cNvSpPr/>
          <p:nvPr/>
        </p:nvSpPr>
        <p:spPr>
          <a:xfrm>
            <a:off x="-1270" y="101853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C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" name="object 365"/>
          <p:cNvSpPr/>
          <p:nvPr/>
        </p:nvSpPr>
        <p:spPr>
          <a:xfrm>
            <a:off x="-1270" y="103505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C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" name="object 366"/>
          <p:cNvSpPr/>
          <p:nvPr/>
        </p:nvSpPr>
        <p:spPr>
          <a:xfrm>
            <a:off x="-1270" y="105283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B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" name="object 367"/>
          <p:cNvSpPr/>
          <p:nvPr/>
        </p:nvSpPr>
        <p:spPr>
          <a:xfrm>
            <a:off x="-1270" y="106933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B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" name="object 368"/>
          <p:cNvSpPr/>
          <p:nvPr/>
        </p:nvSpPr>
        <p:spPr>
          <a:xfrm>
            <a:off x="228600" y="108585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B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" name="object 369"/>
          <p:cNvSpPr/>
          <p:nvPr/>
        </p:nvSpPr>
        <p:spPr>
          <a:xfrm>
            <a:off x="-1270" y="108585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B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" name="object 370"/>
          <p:cNvSpPr/>
          <p:nvPr/>
        </p:nvSpPr>
        <p:spPr>
          <a:xfrm>
            <a:off x="228600" y="110363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A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" name="object 371"/>
          <p:cNvSpPr/>
          <p:nvPr/>
        </p:nvSpPr>
        <p:spPr>
          <a:xfrm>
            <a:off x="-1270" y="110363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A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" name="object 372"/>
          <p:cNvSpPr/>
          <p:nvPr/>
        </p:nvSpPr>
        <p:spPr>
          <a:xfrm>
            <a:off x="228600" y="112013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A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" name="object 373"/>
          <p:cNvSpPr/>
          <p:nvPr/>
        </p:nvSpPr>
        <p:spPr>
          <a:xfrm>
            <a:off x="-1270" y="112013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A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" name="object 374"/>
          <p:cNvSpPr/>
          <p:nvPr/>
        </p:nvSpPr>
        <p:spPr>
          <a:xfrm>
            <a:off x="228600" y="113665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A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" name="object 375"/>
          <p:cNvSpPr/>
          <p:nvPr/>
        </p:nvSpPr>
        <p:spPr>
          <a:xfrm>
            <a:off x="-1270" y="113665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A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" name="object 376"/>
          <p:cNvSpPr/>
          <p:nvPr/>
        </p:nvSpPr>
        <p:spPr>
          <a:xfrm>
            <a:off x="228600" y="115443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9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" name="object 377"/>
          <p:cNvSpPr/>
          <p:nvPr/>
        </p:nvSpPr>
        <p:spPr>
          <a:xfrm>
            <a:off x="-1270" y="115443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9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" name="object 378"/>
          <p:cNvSpPr/>
          <p:nvPr/>
        </p:nvSpPr>
        <p:spPr>
          <a:xfrm>
            <a:off x="228600" y="117093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9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" name="object 379"/>
          <p:cNvSpPr/>
          <p:nvPr/>
        </p:nvSpPr>
        <p:spPr>
          <a:xfrm>
            <a:off x="-1270" y="117093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9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" name="object 380"/>
          <p:cNvSpPr/>
          <p:nvPr/>
        </p:nvSpPr>
        <p:spPr>
          <a:xfrm>
            <a:off x="228600" y="118745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9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" name="object 381"/>
          <p:cNvSpPr/>
          <p:nvPr/>
        </p:nvSpPr>
        <p:spPr>
          <a:xfrm>
            <a:off x="-1270" y="118745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9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" name="object 382"/>
          <p:cNvSpPr/>
          <p:nvPr/>
        </p:nvSpPr>
        <p:spPr>
          <a:xfrm>
            <a:off x="228600" y="120523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8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3" name="object 383"/>
          <p:cNvSpPr/>
          <p:nvPr/>
        </p:nvSpPr>
        <p:spPr>
          <a:xfrm>
            <a:off x="-1270" y="120523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8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4" name="object 384"/>
          <p:cNvSpPr/>
          <p:nvPr/>
        </p:nvSpPr>
        <p:spPr>
          <a:xfrm>
            <a:off x="-1270" y="122173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C38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5" name="object 385"/>
          <p:cNvSpPr/>
          <p:nvPr/>
        </p:nvSpPr>
        <p:spPr>
          <a:xfrm>
            <a:off x="-1270" y="123951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8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" name="object 386"/>
          <p:cNvSpPr/>
          <p:nvPr/>
        </p:nvSpPr>
        <p:spPr>
          <a:xfrm>
            <a:off x="-1270" y="125603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7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7" name="object 387"/>
          <p:cNvSpPr/>
          <p:nvPr/>
        </p:nvSpPr>
        <p:spPr>
          <a:xfrm>
            <a:off x="-1270" y="127253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B37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" name="object 388"/>
          <p:cNvSpPr/>
          <p:nvPr/>
        </p:nvSpPr>
        <p:spPr>
          <a:xfrm>
            <a:off x="-1270" y="129031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7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" name="object 389"/>
          <p:cNvSpPr/>
          <p:nvPr/>
        </p:nvSpPr>
        <p:spPr>
          <a:xfrm>
            <a:off x="228600" y="130683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B37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" name="object 390"/>
          <p:cNvSpPr/>
          <p:nvPr/>
        </p:nvSpPr>
        <p:spPr>
          <a:xfrm>
            <a:off x="-1270" y="130683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B37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1" name="object 391"/>
          <p:cNvSpPr/>
          <p:nvPr/>
        </p:nvSpPr>
        <p:spPr>
          <a:xfrm>
            <a:off x="228600" y="132461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6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" name="object 392"/>
          <p:cNvSpPr/>
          <p:nvPr/>
        </p:nvSpPr>
        <p:spPr>
          <a:xfrm>
            <a:off x="-1270" y="132461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6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3" name="object 393"/>
          <p:cNvSpPr/>
          <p:nvPr/>
        </p:nvSpPr>
        <p:spPr>
          <a:xfrm>
            <a:off x="228600" y="134111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6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4" name="object 394"/>
          <p:cNvSpPr/>
          <p:nvPr/>
        </p:nvSpPr>
        <p:spPr>
          <a:xfrm>
            <a:off x="-1270" y="134111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6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5" name="object 395"/>
          <p:cNvSpPr/>
          <p:nvPr/>
        </p:nvSpPr>
        <p:spPr>
          <a:xfrm>
            <a:off x="228600" y="135763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B36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6" name="object 396"/>
          <p:cNvSpPr/>
          <p:nvPr/>
        </p:nvSpPr>
        <p:spPr>
          <a:xfrm>
            <a:off x="-1270" y="135763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B36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7" name="object 397"/>
          <p:cNvSpPr/>
          <p:nvPr/>
        </p:nvSpPr>
        <p:spPr>
          <a:xfrm>
            <a:off x="228600" y="137541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5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8" name="object 398"/>
          <p:cNvSpPr/>
          <p:nvPr/>
        </p:nvSpPr>
        <p:spPr>
          <a:xfrm>
            <a:off x="-1270" y="137541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5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" name="object 399"/>
          <p:cNvSpPr/>
          <p:nvPr/>
        </p:nvSpPr>
        <p:spPr>
          <a:xfrm>
            <a:off x="228600" y="139191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5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" name="object 400"/>
          <p:cNvSpPr/>
          <p:nvPr/>
        </p:nvSpPr>
        <p:spPr>
          <a:xfrm>
            <a:off x="-1270" y="139191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5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1" name="object 401"/>
          <p:cNvSpPr/>
          <p:nvPr/>
        </p:nvSpPr>
        <p:spPr>
          <a:xfrm>
            <a:off x="228600" y="140843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B35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" name="object 402"/>
          <p:cNvSpPr/>
          <p:nvPr/>
        </p:nvSpPr>
        <p:spPr>
          <a:xfrm>
            <a:off x="-1270" y="140843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B35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" name="object 403"/>
          <p:cNvSpPr/>
          <p:nvPr/>
        </p:nvSpPr>
        <p:spPr>
          <a:xfrm>
            <a:off x="228600" y="142621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4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4" name="object 404"/>
          <p:cNvSpPr/>
          <p:nvPr/>
        </p:nvSpPr>
        <p:spPr>
          <a:xfrm>
            <a:off x="-1270" y="142621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4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" name="object 405"/>
          <p:cNvSpPr/>
          <p:nvPr/>
        </p:nvSpPr>
        <p:spPr>
          <a:xfrm>
            <a:off x="-1270" y="144271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4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6" name="object 406"/>
          <p:cNvSpPr/>
          <p:nvPr/>
        </p:nvSpPr>
        <p:spPr>
          <a:xfrm>
            <a:off x="-1270" y="145923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B34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7" name="object 407"/>
          <p:cNvSpPr/>
          <p:nvPr/>
        </p:nvSpPr>
        <p:spPr>
          <a:xfrm>
            <a:off x="-1270" y="147701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3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8" name="object 408"/>
          <p:cNvSpPr/>
          <p:nvPr/>
        </p:nvSpPr>
        <p:spPr>
          <a:xfrm>
            <a:off x="-1270" y="149351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3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9" name="object 409"/>
          <p:cNvSpPr/>
          <p:nvPr/>
        </p:nvSpPr>
        <p:spPr>
          <a:xfrm>
            <a:off x="-1270" y="151130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3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0" name="object 410"/>
          <p:cNvSpPr/>
          <p:nvPr/>
        </p:nvSpPr>
        <p:spPr>
          <a:xfrm>
            <a:off x="-1270" y="152781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3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1" name="object 411"/>
          <p:cNvSpPr/>
          <p:nvPr/>
        </p:nvSpPr>
        <p:spPr>
          <a:xfrm>
            <a:off x="228600" y="154431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3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2" name="object 412"/>
          <p:cNvSpPr/>
          <p:nvPr/>
        </p:nvSpPr>
        <p:spPr>
          <a:xfrm>
            <a:off x="-1270" y="154431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3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3" name="object 413"/>
          <p:cNvSpPr/>
          <p:nvPr/>
        </p:nvSpPr>
        <p:spPr>
          <a:xfrm>
            <a:off x="228600" y="156210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3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4" name="object 414"/>
          <p:cNvSpPr/>
          <p:nvPr/>
        </p:nvSpPr>
        <p:spPr>
          <a:xfrm>
            <a:off x="-1270" y="15621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3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5" name="object 415"/>
          <p:cNvSpPr/>
          <p:nvPr/>
        </p:nvSpPr>
        <p:spPr>
          <a:xfrm>
            <a:off x="228600" y="157861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3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6" name="object 416"/>
          <p:cNvSpPr/>
          <p:nvPr/>
        </p:nvSpPr>
        <p:spPr>
          <a:xfrm>
            <a:off x="-1270" y="157861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3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7" name="object 417"/>
          <p:cNvSpPr/>
          <p:nvPr/>
        </p:nvSpPr>
        <p:spPr>
          <a:xfrm>
            <a:off x="228600" y="159638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1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8" name="object 418"/>
          <p:cNvSpPr/>
          <p:nvPr/>
        </p:nvSpPr>
        <p:spPr>
          <a:xfrm>
            <a:off x="-1270" y="159638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1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9" name="object 419"/>
          <p:cNvSpPr/>
          <p:nvPr/>
        </p:nvSpPr>
        <p:spPr>
          <a:xfrm>
            <a:off x="228600" y="161290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1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0" name="object 420"/>
          <p:cNvSpPr/>
          <p:nvPr/>
        </p:nvSpPr>
        <p:spPr>
          <a:xfrm>
            <a:off x="-1270" y="16129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1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1" name="object 421"/>
          <p:cNvSpPr/>
          <p:nvPr/>
        </p:nvSpPr>
        <p:spPr>
          <a:xfrm>
            <a:off x="228600" y="162941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1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2" name="object 422"/>
          <p:cNvSpPr/>
          <p:nvPr/>
        </p:nvSpPr>
        <p:spPr>
          <a:xfrm>
            <a:off x="-1270" y="162941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1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3" name="object 423"/>
          <p:cNvSpPr/>
          <p:nvPr/>
        </p:nvSpPr>
        <p:spPr>
          <a:xfrm>
            <a:off x="228600" y="164718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0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4" name="object 424"/>
          <p:cNvSpPr/>
          <p:nvPr/>
        </p:nvSpPr>
        <p:spPr>
          <a:xfrm>
            <a:off x="-1270" y="164718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0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5" name="object 425"/>
          <p:cNvSpPr/>
          <p:nvPr/>
        </p:nvSpPr>
        <p:spPr>
          <a:xfrm>
            <a:off x="228600" y="166370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6" name="object 426"/>
          <p:cNvSpPr/>
          <p:nvPr/>
        </p:nvSpPr>
        <p:spPr>
          <a:xfrm>
            <a:off x="-1270" y="16637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7" name="object 427"/>
          <p:cNvSpPr/>
          <p:nvPr/>
        </p:nvSpPr>
        <p:spPr>
          <a:xfrm>
            <a:off x="-1270" y="168021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0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8" name="object 428"/>
          <p:cNvSpPr/>
          <p:nvPr/>
        </p:nvSpPr>
        <p:spPr>
          <a:xfrm>
            <a:off x="-1270" y="169798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2F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9" name="object 429"/>
          <p:cNvSpPr/>
          <p:nvPr/>
        </p:nvSpPr>
        <p:spPr>
          <a:xfrm>
            <a:off x="-1270" y="171450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2F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0" name="object 430"/>
          <p:cNvSpPr/>
          <p:nvPr/>
        </p:nvSpPr>
        <p:spPr>
          <a:xfrm>
            <a:off x="-1270" y="173101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2F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1" name="object 431"/>
          <p:cNvSpPr/>
          <p:nvPr/>
        </p:nvSpPr>
        <p:spPr>
          <a:xfrm>
            <a:off x="-1270" y="1757045"/>
            <a:ext cx="1062990" cy="0"/>
          </a:xfrm>
          <a:custGeom>
            <a:avLst/>
            <a:gdLst/>
            <a:ahLst/>
            <a:cxnLst/>
            <a:rect l="l" t="t" r="r" b="b"/>
            <a:pathLst>
              <a:path w="1062990">
                <a:moveTo>
                  <a:pt x="0" y="0"/>
                </a:moveTo>
                <a:lnTo>
                  <a:pt x="1062989" y="0"/>
                </a:lnTo>
              </a:path>
            </a:pathLst>
          </a:custGeom>
          <a:ln w="16509">
            <a:solidFill>
              <a:srgbClr val="092E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2" name="object 432"/>
          <p:cNvSpPr/>
          <p:nvPr/>
        </p:nvSpPr>
        <p:spPr>
          <a:xfrm>
            <a:off x="228600" y="1765300"/>
            <a:ext cx="833119" cy="17780"/>
          </a:xfrm>
          <a:custGeom>
            <a:avLst/>
            <a:gdLst/>
            <a:ahLst/>
            <a:cxnLst/>
            <a:rect l="l" t="t" r="r" b="b"/>
            <a:pathLst>
              <a:path w="833119" h="17780">
                <a:moveTo>
                  <a:pt x="0" y="17779"/>
                </a:moveTo>
                <a:lnTo>
                  <a:pt x="833119" y="17779"/>
                </a:lnTo>
                <a:lnTo>
                  <a:pt x="83311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2E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3" name="object 433"/>
          <p:cNvSpPr/>
          <p:nvPr/>
        </p:nvSpPr>
        <p:spPr>
          <a:xfrm>
            <a:off x="-1270" y="176530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2E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4" name="object 434"/>
          <p:cNvSpPr/>
          <p:nvPr/>
        </p:nvSpPr>
        <p:spPr>
          <a:xfrm>
            <a:off x="228600" y="1783079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09"/>
                </a:moveTo>
                <a:lnTo>
                  <a:pt x="833119" y="16509"/>
                </a:lnTo>
                <a:lnTo>
                  <a:pt x="83311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E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5" name="object 435"/>
          <p:cNvSpPr/>
          <p:nvPr/>
        </p:nvSpPr>
        <p:spPr>
          <a:xfrm>
            <a:off x="-1270" y="178307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E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6" name="object 436"/>
          <p:cNvSpPr/>
          <p:nvPr/>
        </p:nvSpPr>
        <p:spPr>
          <a:xfrm>
            <a:off x="228600" y="1799589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09"/>
                </a:moveTo>
                <a:lnTo>
                  <a:pt x="833119" y="16509"/>
                </a:lnTo>
                <a:lnTo>
                  <a:pt x="83311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E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7" name="object 437"/>
          <p:cNvSpPr/>
          <p:nvPr/>
        </p:nvSpPr>
        <p:spPr>
          <a:xfrm>
            <a:off x="-1270" y="179958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E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8" name="object 438"/>
          <p:cNvSpPr/>
          <p:nvPr/>
        </p:nvSpPr>
        <p:spPr>
          <a:xfrm>
            <a:off x="228600" y="1816100"/>
            <a:ext cx="833119" cy="17780"/>
          </a:xfrm>
          <a:custGeom>
            <a:avLst/>
            <a:gdLst/>
            <a:ahLst/>
            <a:cxnLst/>
            <a:rect l="l" t="t" r="r" b="b"/>
            <a:pathLst>
              <a:path w="833119" h="17780">
                <a:moveTo>
                  <a:pt x="0" y="17779"/>
                </a:moveTo>
                <a:lnTo>
                  <a:pt x="833119" y="17779"/>
                </a:lnTo>
                <a:lnTo>
                  <a:pt x="83311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2D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9" name="object 439"/>
          <p:cNvSpPr/>
          <p:nvPr/>
        </p:nvSpPr>
        <p:spPr>
          <a:xfrm>
            <a:off x="-1270" y="181610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2D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0" name="object 440"/>
          <p:cNvSpPr/>
          <p:nvPr/>
        </p:nvSpPr>
        <p:spPr>
          <a:xfrm>
            <a:off x="228600" y="1833879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09"/>
                </a:moveTo>
                <a:lnTo>
                  <a:pt x="833119" y="16509"/>
                </a:lnTo>
                <a:lnTo>
                  <a:pt x="83311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D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1" name="object 441"/>
          <p:cNvSpPr/>
          <p:nvPr/>
        </p:nvSpPr>
        <p:spPr>
          <a:xfrm>
            <a:off x="-1270" y="183387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D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2" name="object 442"/>
          <p:cNvSpPr/>
          <p:nvPr/>
        </p:nvSpPr>
        <p:spPr>
          <a:xfrm>
            <a:off x="228600" y="1850389"/>
            <a:ext cx="833119" cy="17780"/>
          </a:xfrm>
          <a:custGeom>
            <a:avLst/>
            <a:gdLst/>
            <a:ahLst/>
            <a:cxnLst/>
            <a:rect l="l" t="t" r="r" b="b"/>
            <a:pathLst>
              <a:path w="833119" h="17780">
                <a:moveTo>
                  <a:pt x="0" y="17780"/>
                </a:moveTo>
                <a:lnTo>
                  <a:pt x="833119" y="17780"/>
                </a:lnTo>
                <a:lnTo>
                  <a:pt x="833119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92D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3" name="object 443"/>
          <p:cNvSpPr/>
          <p:nvPr/>
        </p:nvSpPr>
        <p:spPr>
          <a:xfrm>
            <a:off x="-1270" y="185038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92D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4" name="object 444"/>
          <p:cNvSpPr/>
          <p:nvPr/>
        </p:nvSpPr>
        <p:spPr>
          <a:xfrm>
            <a:off x="228600" y="1868170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09"/>
                </a:moveTo>
                <a:lnTo>
                  <a:pt x="833119" y="16509"/>
                </a:lnTo>
                <a:lnTo>
                  <a:pt x="83311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C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5" name="object 445"/>
          <p:cNvSpPr/>
          <p:nvPr/>
        </p:nvSpPr>
        <p:spPr>
          <a:xfrm>
            <a:off x="-1270" y="186817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C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6" name="object 446"/>
          <p:cNvSpPr/>
          <p:nvPr/>
        </p:nvSpPr>
        <p:spPr>
          <a:xfrm>
            <a:off x="228600" y="1884679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09"/>
                </a:moveTo>
                <a:lnTo>
                  <a:pt x="833119" y="16509"/>
                </a:lnTo>
                <a:lnTo>
                  <a:pt x="83311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C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7" name="object 447"/>
          <p:cNvSpPr/>
          <p:nvPr/>
        </p:nvSpPr>
        <p:spPr>
          <a:xfrm>
            <a:off x="-1270" y="188467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C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8" name="object 448"/>
          <p:cNvSpPr/>
          <p:nvPr/>
        </p:nvSpPr>
        <p:spPr>
          <a:xfrm>
            <a:off x="-1270" y="1901189"/>
            <a:ext cx="1062990" cy="17780"/>
          </a:xfrm>
          <a:custGeom>
            <a:avLst/>
            <a:gdLst/>
            <a:ahLst/>
            <a:cxnLst/>
            <a:rect l="l" t="t" r="r" b="b"/>
            <a:pathLst>
              <a:path w="1062990" h="17780">
                <a:moveTo>
                  <a:pt x="0" y="17780"/>
                </a:moveTo>
                <a:lnTo>
                  <a:pt x="1062989" y="17780"/>
                </a:lnTo>
                <a:lnTo>
                  <a:pt x="1062989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92C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9" name="object 449"/>
          <p:cNvSpPr/>
          <p:nvPr/>
        </p:nvSpPr>
        <p:spPr>
          <a:xfrm>
            <a:off x="-1270" y="1918970"/>
            <a:ext cx="1062990" cy="16510"/>
          </a:xfrm>
          <a:custGeom>
            <a:avLst/>
            <a:gdLst/>
            <a:ahLst/>
            <a:cxnLst/>
            <a:rect l="l" t="t" r="r" b="b"/>
            <a:pathLst>
              <a:path w="1062990" h="16510">
                <a:moveTo>
                  <a:pt x="0" y="16509"/>
                </a:moveTo>
                <a:lnTo>
                  <a:pt x="1062989" y="16509"/>
                </a:lnTo>
                <a:lnTo>
                  <a:pt x="106298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B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0" name="object 450"/>
          <p:cNvSpPr/>
          <p:nvPr/>
        </p:nvSpPr>
        <p:spPr>
          <a:xfrm>
            <a:off x="-1270" y="1935479"/>
            <a:ext cx="1062990" cy="17780"/>
          </a:xfrm>
          <a:custGeom>
            <a:avLst/>
            <a:gdLst/>
            <a:ahLst/>
            <a:cxnLst/>
            <a:rect l="l" t="t" r="r" b="b"/>
            <a:pathLst>
              <a:path w="1062990" h="17780">
                <a:moveTo>
                  <a:pt x="0" y="17780"/>
                </a:moveTo>
                <a:lnTo>
                  <a:pt x="1062989" y="17780"/>
                </a:lnTo>
                <a:lnTo>
                  <a:pt x="1062989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92B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1" name="object 451"/>
          <p:cNvSpPr/>
          <p:nvPr/>
        </p:nvSpPr>
        <p:spPr>
          <a:xfrm>
            <a:off x="-1270" y="1953260"/>
            <a:ext cx="1062990" cy="16510"/>
          </a:xfrm>
          <a:custGeom>
            <a:avLst/>
            <a:gdLst/>
            <a:ahLst/>
            <a:cxnLst/>
            <a:rect l="l" t="t" r="r" b="b"/>
            <a:pathLst>
              <a:path w="1062990" h="16510">
                <a:moveTo>
                  <a:pt x="0" y="16509"/>
                </a:moveTo>
                <a:lnTo>
                  <a:pt x="1062989" y="16509"/>
                </a:lnTo>
                <a:lnTo>
                  <a:pt x="106298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B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2" name="object 452"/>
          <p:cNvSpPr/>
          <p:nvPr/>
        </p:nvSpPr>
        <p:spPr>
          <a:xfrm>
            <a:off x="-1270" y="1969770"/>
            <a:ext cx="1062990" cy="16510"/>
          </a:xfrm>
          <a:custGeom>
            <a:avLst/>
            <a:gdLst/>
            <a:ahLst/>
            <a:cxnLst/>
            <a:rect l="l" t="t" r="r" b="b"/>
            <a:pathLst>
              <a:path w="1062990" h="16510">
                <a:moveTo>
                  <a:pt x="0" y="16509"/>
                </a:moveTo>
                <a:lnTo>
                  <a:pt x="1062989" y="16509"/>
                </a:lnTo>
                <a:lnTo>
                  <a:pt x="106298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A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3" name="object 453"/>
          <p:cNvSpPr/>
          <p:nvPr/>
        </p:nvSpPr>
        <p:spPr>
          <a:xfrm>
            <a:off x="228600" y="1986279"/>
            <a:ext cx="833119" cy="17780"/>
          </a:xfrm>
          <a:custGeom>
            <a:avLst/>
            <a:gdLst/>
            <a:ahLst/>
            <a:cxnLst/>
            <a:rect l="l" t="t" r="r" b="b"/>
            <a:pathLst>
              <a:path w="833119" h="17780">
                <a:moveTo>
                  <a:pt x="0" y="17780"/>
                </a:moveTo>
                <a:lnTo>
                  <a:pt x="833119" y="17780"/>
                </a:lnTo>
                <a:lnTo>
                  <a:pt x="833119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82A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4" name="object 454"/>
          <p:cNvSpPr/>
          <p:nvPr/>
        </p:nvSpPr>
        <p:spPr>
          <a:xfrm>
            <a:off x="-1270" y="198627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82A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5" name="object 455"/>
          <p:cNvSpPr/>
          <p:nvPr/>
        </p:nvSpPr>
        <p:spPr>
          <a:xfrm>
            <a:off x="228600" y="2004060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09"/>
                </a:moveTo>
                <a:lnTo>
                  <a:pt x="833119" y="16509"/>
                </a:lnTo>
                <a:lnTo>
                  <a:pt x="83311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A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6" name="object 456"/>
          <p:cNvSpPr/>
          <p:nvPr/>
        </p:nvSpPr>
        <p:spPr>
          <a:xfrm>
            <a:off x="-1270" y="200406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A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7" name="object 457"/>
          <p:cNvSpPr/>
          <p:nvPr/>
        </p:nvSpPr>
        <p:spPr>
          <a:xfrm>
            <a:off x="228600" y="2020570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09"/>
                </a:moveTo>
                <a:lnTo>
                  <a:pt x="833119" y="16509"/>
                </a:lnTo>
                <a:lnTo>
                  <a:pt x="83311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9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8" name="object 458"/>
          <p:cNvSpPr/>
          <p:nvPr/>
        </p:nvSpPr>
        <p:spPr>
          <a:xfrm>
            <a:off x="-1270" y="202057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9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9" name="object 459"/>
          <p:cNvSpPr/>
          <p:nvPr/>
        </p:nvSpPr>
        <p:spPr>
          <a:xfrm>
            <a:off x="228600" y="2037079"/>
            <a:ext cx="833119" cy="17780"/>
          </a:xfrm>
          <a:custGeom>
            <a:avLst/>
            <a:gdLst/>
            <a:ahLst/>
            <a:cxnLst/>
            <a:rect l="l" t="t" r="r" b="b"/>
            <a:pathLst>
              <a:path w="833119" h="17780">
                <a:moveTo>
                  <a:pt x="0" y="17780"/>
                </a:moveTo>
                <a:lnTo>
                  <a:pt x="833119" y="17780"/>
                </a:lnTo>
                <a:lnTo>
                  <a:pt x="833119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829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0" name="object 460"/>
          <p:cNvSpPr/>
          <p:nvPr/>
        </p:nvSpPr>
        <p:spPr>
          <a:xfrm>
            <a:off x="-1270" y="203707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829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1" name="object 461"/>
          <p:cNvSpPr/>
          <p:nvPr/>
        </p:nvSpPr>
        <p:spPr>
          <a:xfrm>
            <a:off x="228600" y="2054860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09"/>
                </a:moveTo>
                <a:lnTo>
                  <a:pt x="833119" y="16509"/>
                </a:lnTo>
                <a:lnTo>
                  <a:pt x="83311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9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2" name="object 462"/>
          <p:cNvSpPr/>
          <p:nvPr/>
        </p:nvSpPr>
        <p:spPr>
          <a:xfrm>
            <a:off x="-1270" y="205486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9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3" name="object 463"/>
          <p:cNvSpPr/>
          <p:nvPr/>
        </p:nvSpPr>
        <p:spPr>
          <a:xfrm>
            <a:off x="228600" y="2071370"/>
            <a:ext cx="833119" cy="17780"/>
          </a:xfrm>
          <a:custGeom>
            <a:avLst/>
            <a:gdLst/>
            <a:ahLst/>
            <a:cxnLst/>
            <a:rect l="l" t="t" r="r" b="b"/>
            <a:pathLst>
              <a:path w="833119" h="17780">
                <a:moveTo>
                  <a:pt x="0" y="17779"/>
                </a:moveTo>
                <a:lnTo>
                  <a:pt x="833119" y="17779"/>
                </a:lnTo>
                <a:lnTo>
                  <a:pt x="83311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9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4" name="object 464"/>
          <p:cNvSpPr/>
          <p:nvPr/>
        </p:nvSpPr>
        <p:spPr>
          <a:xfrm>
            <a:off x="-1270" y="207137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9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5" name="object 465"/>
          <p:cNvSpPr/>
          <p:nvPr/>
        </p:nvSpPr>
        <p:spPr>
          <a:xfrm>
            <a:off x="228600" y="2089150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09"/>
                </a:moveTo>
                <a:lnTo>
                  <a:pt x="833119" y="16509"/>
                </a:lnTo>
                <a:lnTo>
                  <a:pt x="83311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8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6" name="object 466"/>
          <p:cNvSpPr/>
          <p:nvPr/>
        </p:nvSpPr>
        <p:spPr>
          <a:xfrm>
            <a:off x="-1270" y="208915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8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7" name="object 467"/>
          <p:cNvSpPr/>
          <p:nvPr/>
        </p:nvSpPr>
        <p:spPr>
          <a:xfrm>
            <a:off x="228600" y="2105660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09"/>
                </a:moveTo>
                <a:lnTo>
                  <a:pt x="833119" y="16509"/>
                </a:lnTo>
                <a:lnTo>
                  <a:pt x="83311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8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8" name="object 468"/>
          <p:cNvSpPr/>
          <p:nvPr/>
        </p:nvSpPr>
        <p:spPr>
          <a:xfrm>
            <a:off x="-1270" y="210566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8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9" name="object 469"/>
          <p:cNvSpPr/>
          <p:nvPr/>
        </p:nvSpPr>
        <p:spPr>
          <a:xfrm>
            <a:off x="-1270" y="2122170"/>
            <a:ext cx="1062990" cy="17780"/>
          </a:xfrm>
          <a:custGeom>
            <a:avLst/>
            <a:gdLst/>
            <a:ahLst/>
            <a:cxnLst/>
            <a:rect l="l" t="t" r="r" b="b"/>
            <a:pathLst>
              <a:path w="1062990" h="17780">
                <a:moveTo>
                  <a:pt x="0" y="17779"/>
                </a:moveTo>
                <a:lnTo>
                  <a:pt x="1062989" y="17779"/>
                </a:lnTo>
                <a:lnTo>
                  <a:pt x="106298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8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0" name="object 470"/>
          <p:cNvSpPr/>
          <p:nvPr/>
        </p:nvSpPr>
        <p:spPr>
          <a:xfrm>
            <a:off x="-1270" y="2139950"/>
            <a:ext cx="1062990" cy="16510"/>
          </a:xfrm>
          <a:custGeom>
            <a:avLst/>
            <a:gdLst/>
            <a:ahLst/>
            <a:cxnLst/>
            <a:rect l="l" t="t" r="r" b="b"/>
            <a:pathLst>
              <a:path w="1062990" h="16510">
                <a:moveTo>
                  <a:pt x="0" y="16509"/>
                </a:moveTo>
                <a:lnTo>
                  <a:pt x="1062989" y="16509"/>
                </a:lnTo>
                <a:lnTo>
                  <a:pt x="106298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7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1" name="object 471"/>
          <p:cNvSpPr/>
          <p:nvPr/>
        </p:nvSpPr>
        <p:spPr>
          <a:xfrm>
            <a:off x="-1270" y="2156460"/>
            <a:ext cx="1062990" cy="17780"/>
          </a:xfrm>
          <a:custGeom>
            <a:avLst/>
            <a:gdLst/>
            <a:ahLst/>
            <a:cxnLst/>
            <a:rect l="l" t="t" r="r" b="b"/>
            <a:pathLst>
              <a:path w="1062990" h="17780">
                <a:moveTo>
                  <a:pt x="0" y="17779"/>
                </a:moveTo>
                <a:lnTo>
                  <a:pt x="1062989" y="17779"/>
                </a:lnTo>
                <a:lnTo>
                  <a:pt x="106298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7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2" name="object 472"/>
          <p:cNvSpPr/>
          <p:nvPr/>
        </p:nvSpPr>
        <p:spPr>
          <a:xfrm>
            <a:off x="-1270" y="2174239"/>
            <a:ext cx="1062990" cy="16510"/>
          </a:xfrm>
          <a:custGeom>
            <a:avLst/>
            <a:gdLst/>
            <a:ahLst/>
            <a:cxnLst/>
            <a:rect l="l" t="t" r="r" b="b"/>
            <a:pathLst>
              <a:path w="1062990" h="16510">
                <a:moveTo>
                  <a:pt x="0" y="16509"/>
                </a:moveTo>
                <a:lnTo>
                  <a:pt x="1062989" y="16509"/>
                </a:lnTo>
                <a:lnTo>
                  <a:pt x="106298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7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3" name="object 473"/>
          <p:cNvSpPr/>
          <p:nvPr/>
        </p:nvSpPr>
        <p:spPr>
          <a:xfrm>
            <a:off x="-1270" y="2190750"/>
            <a:ext cx="1062990" cy="16510"/>
          </a:xfrm>
          <a:custGeom>
            <a:avLst/>
            <a:gdLst/>
            <a:ahLst/>
            <a:cxnLst/>
            <a:rect l="l" t="t" r="r" b="b"/>
            <a:pathLst>
              <a:path w="1062990" h="16510">
                <a:moveTo>
                  <a:pt x="0" y="16509"/>
                </a:moveTo>
                <a:lnTo>
                  <a:pt x="1062989" y="16509"/>
                </a:lnTo>
                <a:lnTo>
                  <a:pt x="106298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67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4" name="object 474"/>
          <p:cNvSpPr/>
          <p:nvPr/>
        </p:nvSpPr>
        <p:spPr>
          <a:xfrm>
            <a:off x="-1270" y="2207260"/>
            <a:ext cx="1062990" cy="17780"/>
          </a:xfrm>
          <a:custGeom>
            <a:avLst/>
            <a:gdLst/>
            <a:ahLst/>
            <a:cxnLst/>
            <a:rect l="l" t="t" r="r" b="b"/>
            <a:pathLst>
              <a:path w="1062990" h="17780">
                <a:moveTo>
                  <a:pt x="0" y="17779"/>
                </a:moveTo>
                <a:lnTo>
                  <a:pt x="1062989" y="17779"/>
                </a:lnTo>
                <a:lnTo>
                  <a:pt x="106298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6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5" name="object 475"/>
          <p:cNvSpPr/>
          <p:nvPr/>
        </p:nvSpPr>
        <p:spPr>
          <a:xfrm>
            <a:off x="228600" y="2225039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09"/>
                </a:moveTo>
                <a:lnTo>
                  <a:pt x="833119" y="16509"/>
                </a:lnTo>
                <a:lnTo>
                  <a:pt x="83311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6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6" name="object 476"/>
          <p:cNvSpPr/>
          <p:nvPr/>
        </p:nvSpPr>
        <p:spPr>
          <a:xfrm>
            <a:off x="-1270" y="222503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6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7" name="object 477"/>
          <p:cNvSpPr/>
          <p:nvPr/>
        </p:nvSpPr>
        <p:spPr>
          <a:xfrm>
            <a:off x="228600" y="2241550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09"/>
                </a:moveTo>
                <a:lnTo>
                  <a:pt x="833119" y="16509"/>
                </a:lnTo>
                <a:lnTo>
                  <a:pt x="83311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5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8" name="object 478"/>
          <p:cNvSpPr/>
          <p:nvPr/>
        </p:nvSpPr>
        <p:spPr>
          <a:xfrm>
            <a:off x="-1270" y="224155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5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9" name="object 479"/>
          <p:cNvSpPr/>
          <p:nvPr/>
        </p:nvSpPr>
        <p:spPr>
          <a:xfrm>
            <a:off x="228600" y="2258060"/>
            <a:ext cx="833119" cy="17780"/>
          </a:xfrm>
          <a:custGeom>
            <a:avLst/>
            <a:gdLst/>
            <a:ahLst/>
            <a:cxnLst/>
            <a:rect l="l" t="t" r="r" b="b"/>
            <a:pathLst>
              <a:path w="833119" h="17780">
                <a:moveTo>
                  <a:pt x="0" y="17779"/>
                </a:moveTo>
                <a:lnTo>
                  <a:pt x="833119" y="17779"/>
                </a:lnTo>
                <a:lnTo>
                  <a:pt x="83311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5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0" name="object 480"/>
          <p:cNvSpPr/>
          <p:nvPr/>
        </p:nvSpPr>
        <p:spPr>
          <a:xfrm>
            <a:off x="-1270" y="225806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5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1" name="object 481"/>
          <p:cNvSpPr/>
          <p:nvPr/>
        </p:nvSpPr>
        <p:spPr>
          <a:xfrm>
            <a:off x="228600" y="2275839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09"/>
                </a:moveTo>
                <a:lnTo>
                  <a:pt x="833119" y="16509"/>
                </a:lnTo>
                <a:lnTo>
                  <a:pt x="83311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5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2" name="object 482"/>
          <p:cNvSpPr/>
          <p:nvPr/>
        </p:nvSpPr>
        <p:spPr>
          <a:xfrm>
            <a:off x="-1270" y="227583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5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3" name="object 483"/>
          <p:cNvSpPr/>
          <p:nvPr/>
        </p:nvSpPr>
        <p:spPr>
          <a:xfrm>
            <a:off x="228600" y="2292350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09"/>
                </a:moveTo>
                <a:lnTo>
                  <a:pt x="833119" y="16509"/>
                </a:lnTo>
                <a:lnTo>
                  <a:pt x="83311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4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4" name="object 484"/>
          <p:cNvSpPr/>
          <p:nvPr/>
        </p:nvSpPr>
        <p:spPr>
          <a:xfrm>
            <a:off x="-1270" y="229235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4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5" name="object 485"/>
          <p:cNvSpPr/>
          <p:nvPr/>
        </p:nvSpPr>
        <p:spPr>
          <a:xfrm>
            <a:off x="228600" y="2308860"/>
            <a:ext cx="833119" cy="17780"/>
          </a:xfrm>
          <a:custGeom>
            <a:avLst/>
            <a:gdLst/>
            <a:ahLst/>
            <a:cxnLst/>
            <a:rect l="l" t="t" r="r" b="b"/>
            <a:pathLst>
              <a:path w="833119" h="17780">
                <a:moveTo>
                  <a:pt x="0" y="17779"/>
                </a:moveTo>
                <a:lnTo>
                  <a:pt x="833119" y="17779"/>
                </a:lnTo>
                <a:lnTo>
                  <a:pt x="83311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4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6" name="object 486"/>
          <p:cNvSpPr/>
          <p:nvPr/>
        </p:nvSpPr>
        <p:spPr>
          <a:xfrm>
            <a:off x="-1270" y="230886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4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7" name="object 487"/>
          <p:cNvSpPr/>
          <p:nvPr/>
        </p:nvSpPr>
        <p:spPr>
          <a:xfrm>
            <a:off x="228600" y="2326639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09"/>
                </a:moveTo>
                <a:lnTo>
                  <a:pt x="833119" y="16509"/>
                </a:lnTo>
                <a:lnTo>
                  <a:pt x="83311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4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8" name="object 488"/>
          <p:cNvSpPr/>
          <p:nvPr/>
        </p:nvSpPr>
        <p:spPr>
          <a:xfrm>
            <a:off x="-1270" y="232663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4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9" name="object 489"/>
          <p:cNvSpPr/>
          <p:nvPr/>
        </p:nvSpPr>
        <p:spPr>
          <a:xfrm>
            <a:off x="228600" y="2343150"/>
            <a:ext cx="833119" cy="17780"/>
          </a:xfrm>
          <a:custGeom>
            <a:avLst/>
            <a:gdLst/>
            <a:ahLst/>
            <a:cxnLst/>
            <a:rect l="l" t="t" r="r" b="b"/>
            <a:pathLst>
              <a:path w="833119" h="17780">
                <a:moveTo>
                  <a:pt x="0" y="17779"/>
                </a:moveTo>
                <a:lnTo>
                  <a:pt x="833119" y="17779"/>
                </a:lnTo>
                <a:lnTo>
                  <a:pt x="83311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4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0" name="object 490"/>
          <p:cNvSpPr/>
          <p:nvPr/>
        </p:nvSpPr>
        <p:spPr>
          <a:xfrm>
            <a:off x="-1270" y="234315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4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1" name="object 491"/>
          <p:cNvSpPr/>
          <p:nvPr/>
        </p:nvSpPr>
        <p:spPr>
          <a:xfrm>
            <a:off x="-1270" y="2360929"/>
            <a:ext cx="1062990" cy="16510"/>
          </a:xfrm>
          <a:custGeom>
            <a:avLst/>
            <a:gdLst/>
            <a:ahLst/>
            <a:cxnLst/>
            <a:rect l="l" t="t" r="r" b="b"/>
            <a:pathLst>
              <a:path w="1062990" h="16510">
                <a:moveTo>
                  <a:pt x="0" y="16509"/>
                </a:moveTo>
                <a:lnTo>
                  <a:pt x="1062989" y="16509"/>
                </a:lnTo>
                <a:lnTo>
                  <a:pt x="106298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3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2" name="object 492"/>
          <p:cNvSpPr/>
          <p:nvPr/>
        </p:nvSpPr>
        <p:spPr>
          <a:xfrm>
            <a:off x="-1270" y="2377439"/>
            <a:ext cx="1062990" cy="16510"/>
          </a:xfrm>
          <a:custGeom>
            <a:avLst/>
            <a:gdLst/>
            <a:ahLst/>
            <a:cxnLst/>
            <a:rect l="l" t="t" r="r" b="b"/>
            <a:pathLst>
              <a:path w="1062990" h="16510">
                <a:moveTo>
                  <a:pt x="0" y="16509"/>
                </a:moveTo>
                <a:lnTo>
                  <a:pt x="1062989" y="16509"/>
                </a:lnTo>
                <a:lnTo>
                  <a:pt x="106298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3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3" name="object 493"/>
          <p:cNvSpPr/>
          <p:nvPr/>
        </p:nvSpPr>
        <p:spPr>
          <a:xfrm>
            <a:off x="-1270" y="2393950"/>
            <a:ext cx="1062990" cy="17780"/>
          </a:xfrm>
          <a:custGeom>
            <a:avLst/>
            <a:gdLst/>
            <a:ahLst/>
            <a:cxnLst/>
            <a:rect l="l" t="t" r="r" b="b"/>
            <a:pathLst>
              <a:path w="1062990" h="17780">
                <a:moveTo>
                  <a:pt x="0" y="17779"/>
                </a:moveTo>
                <a:lnTo>
                  <a:pt x="1062989" y="17779"/>
                </a:lnTo>
                <a:lnTo>
                  <a:pt x="106298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3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4" name="object 494"/>
          <p:cNvSpPr/>
          <p:nvPr/>
        </p:nvSpPr>
        <p:spPr>
          <a:xfrm>
            <a:off x="-1270" y="2411729"/>
            <a:ext cx="1062990" cy="16510"/>
          </a:xfrm>
          <a:custGeom>
            <a:avLst/>
            <a:gdLst/>
            <a:ahLst/>
            <a:cxnLst/>
            <a:rect l="l" t="t" r="r" b="b"/>
            <a:pathLst>
              <a:path w="1062990" h="16510">
                <a:moveTo>
                  <a:pt x="0" y="16509"/>
                </a:moveTo>
                <a:lnTo>
                  <a:pt x="1062989" y="16509"/>
                </a:lnTo>
                <a:lnTo>
                  <a:pt x="106298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2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5" name="object 495"/>
          <p:cNvSpPr/>
          <p:nvPr/>
        </p:nvSpPr>
        <p:spPr>
          <a:xfrm>
            <a:off x="-1270" y="2428239"/>
            <a:ext cx="1062990" cy="17780"/>
          </a:xfrm>
          <a:custGeom>
            <a:avLst/>
            <a:gdLst/>
            <a:ahLst/>
            <a:cxnLst/>
            <a:rect l="l" t="t" r="r" b="b"/>
            <a:pathLst>
              <a:path w="1062990" h="17780">
                <a:moveTo>
                  <a:pt x="0" y="17780"/>
                </a:moveTo>
                <a:lnTo>
                  <a:pt x="1062989" y="17780"/>
                </a:lnTo>
                <a:lnTo>
                  <a:pt x="1062989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722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6" name="object 496"/>
          <p:cNvSpPr/>
          <p:nvPr/>
        </p:nvSpPr>
        <p:spPr>
          <a:xfrm>
            <a:off x="228600" y="2446020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09"/>
                </a:moveTo>
                <a:lnTo>
                  <a:pt x="833119" y="16509"/>
                </a:lnTo>
                <a:lnTo>
                  <a:pt x="83311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2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7" name="object 497"/>
          <p:cNvSpPr/>
          <p:nvPr/>
        </p:nvSpPr>
        <p:spPr>
          <a:xfrm>
            <a:off x="-1270" y="244602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2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8" name="object 498"/>
          <p:cNvSpPr/>
          <p:nvPr/>
        </p:nvSpPr>
        <p:spPr>
          <a:xfrm>
            <a:off x="228600" y="2462529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09"/>
                </a:moveTo>
                <a:lnTo>
                  <a:pt x="833119" y="16509"/>
                </a:lnTo>
                <a:lnTo>
                  <a:pt x="83311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16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9" name="object 499"/>
          <p:cNvSpPr/>
          <p:nvPr/>
        </p:nvSpPr>
        <p:spPr>
          <a:xfrm>
            <a:off x="-1270" y="246252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16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0" name="object 500"/>
          <p:cNvSpPr/>
          <p:nvPr/>
        </p:nvSpPr>
        <p:spPr>
          <a:xfrm>
            <a:off x="228600" y="2479039"/>
            <a:ext cx="833119" cy="17780"/>
          </a:xfrm>
          <a:custGeom>
            <a:avLst/>
            <a:gdLst/>
            <a:ahLst/>
            <a:cxnLst/>
            <a:rect l="l" t="t" r="r" b="b"/>
            <a:pathLst>
              <a:path w="833119" h="17780">
                <a:moveTo>
                  <a:pt x="0" y="17780"/>
                </a:moveTo>
                <a:lnTo>
                  <a:pt x="833119" y="17780"/>
                </a:lnTo>
                <a:lnTo>
                  <a:pt x="833119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621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1" name="object 501"/>
          <p:cNvSpPr/>
          <p:nvPr/>
        </p:nvSpPr>
        <p:spPr>
          <a:xfrm>
            <a:off x="-1270" y="247903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621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2" name="object 502"/>
          <p:cNvSpPr/>
          <p:nvPr/>
        </p:nvSpPr>
        <p:spPr>
          <a:xfrm>
            <a:off x="228600" y="2496820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09"/>
                </a:moveTo>
                <a:lnTo>
                  <a:pt x="833119" y="16509"/>
                </a:lnTo>
                <a:lnTo>
                  <a:pt x="83311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1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3" name="object 503"/>
          <p:cNvSpPr/>
          <p:nvPr/>
        </p:nvSpPr>
        <p:spPr>
          <a:xfrm>
            <a:off x="-1270" y="249682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1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4" name="object 504"/>
          <p:cNvSpPr/>
          <p:nvPr/>
        </p:nvSpPr>
        <p:spPr>
          <a:xfrm>
            <a:off x="228600" y="2513329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09"/>
                </a:moveTo>
                <a:lnTo>
                  <a:pt x="833119" y="16509"/>
                </a:lnTo>
                <a:lnTo>
                  <a:pt x="83311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0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5" name="object 505"/>
          <p:cNvSpPr/>
          <p:nvPr/>
        </p:nvSpPr>
        <p:spPr>
          <a:xfrm>
            <a:off x="-1270" y="251332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0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6" name="object 506"/>
          <p:cNvSpPr/>
          <p:nvPr/>
        </p:nvSpPr>
        <p:spPr>
          <a:xfrm>
            <a:off x="228600" y="2529839"/>
            <a:ext cx="833119" cy="17780"/>
          </a:xfrm>
          <a:custGeom>
            <a:avLst/>
            <a:gdLst/>
            <a:ahLst/>
            <a:cxnLst/>
            <a:rect l="l" t="t" r="r" b="b"/>
            <a:pathLst>
              <a:path w="833119" h="17780">
                <a:moveTo>
                  <a:pt x="0" y="17780"/>
                </a:moveTo>
                <a:lnTo>
                  <a:pt x="833119" y="17780"/>
                </a:lnTo>
                <a:lnTo>
                  <a:pt x="833119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620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7" name="object 507"/>
          <p:cNvSpPr/>
          <p:nvPr/>
        </p:nvSpPr>
        <p:spPr>
          <a:xfrm>
            <a:off x="-1270" y="252983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620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8" name="object 508"/>
          <p:cNvSpPr/>
          <p:nvPr/>
        </p:nvSpPr>
        <p:spPr>
          <a:xfrm>
            <a:off x="228600" y="2547620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09"/>
                </a:moveTo>
                <a:lnTo>
                  <a:pt x="833119" y="16509"/>
                </a:lnTo>
                <a:lnTo>
                  <a:pt x="83311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0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9" name="object 509"/>
          <p:cNvSpPr/>
          <p:nvPr/>
        </p:nvSpPr>
        <p:spPr>
          <a:xfrm>
            <a:off x="-1270" y="254762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0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0" name="object 510"/>
          <p:cNvSpPr/>
          <p:nvPr/>
        </p:nvSpPr>
        <p:spPr>
          <a:xfrm>
            <a:off x="228600" y="2564129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09"/>
                </a:moveTo>
                <a:lnTo>
                  <a:pt x="833119" y="16509"/>
                </a:lnTo>
                <a:lnTo>
                  <a:pt x="83311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0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1" name="object 511"/>
          <p:cNvSpPr/>
          <p:nvPr/>
        </p:nvSpPr>
        <p:spPr>
          <a:xfrm>
            <a:off x="-1270" y="256412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0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2" name="object 512"/>
          <p:cNvSpPr/>
          <p:nvPr/>
        </p:nvSpPr>
        <p:spPr>
          <a:xfrm>
            <a:off x="-1270" y="2580639"/>
            <a:ext cx="1062990" cy="17780"/>
          </a:xfrm>
          <a:custGeom>
            <a:avLst/>
            <a:gdLst/>
            <a:ahLst/>
            <a:cxnLst/>
            <a:rect l="l" t="t" r="r" b="b"/>
            <a:pathLst>
              <a:path w="1062990" h="17780">
                <a:moveTo>
                  <a:pt x="0" y="17780"/>
                </a:moveTo>
                <a:lnTo>
                  <a:pt x="1062989" y="17780"/>
                </a:lnTo>
                <a:lnTo>
                  <a:pt x="1062989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61F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3" name="object 513"/>
          <p:cNvSpPr/>
          <p:nvPr/>
        </p:nvSpPr>
        <p:spPr>
          <a:xfrm>
            <a:off x="-1270" y="2598420"/>
            <a:ext cx="1062990" cy="16510"/>
          </a:xfrm>
          <a:custGeom>
            <a:avLst/>
            <a:gdLst/>
            <a:ahLst/>
            <a:cxnLst/>
            <a:rect l="l" t="t" r="r" b="b"/>
            <a:pathLst>
              <a:path w="1062990" h="16510">
                <a:moveTo>
                  <a:pt x="0" y="16509"/>
                </a:moveTo>
                <a:lnTo>
                  <a:pt x="1062989" y="16509"/>
                </a:lnTo>
                <a:lnTo>
                  <a:pt x="106298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1F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4" name="object 514"/>
          <p:cNvSpPr/>
          <p:nvPr/>
        </p:nvSpPr>
        <p:spPr>
          <a:xfrm>
            <a:off x="-1270" y="2614929"/>
            <a:ext cx="1062990" cy="17780"/>
          </a:xfrm>
          <a:custGeom>
            <a:avLst/>
            <a:gdLst/>
            <a:ahLst/>
            <a:cxnLst/>
            <a:rect l="l" t="t" r="r" b="b"/>
            <a:pathLst>
              <a:path w="1062990" h="17780">
                <a:moveTo>
                  <a:pt x="0" y="17780"/>
                </a:moveTo>
                <a:lnTo>
                  <a:pt x="1062989" y="17780"/>
                </a:lnTo>
                <a:lnTo>
                  <a:pt x="1062989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61F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5" name="object 515"/>
          <p:cNvSpPr/>
          <p:nvPr/>
        </p:nvSpPr>
        <p:spPr>
          <a:xfrm>
            <a:off x="-1270" y="2632710"/>
            <a:ext cx="1062990" cy="16510"/>
          </a:xfrm>
          <a:custGeom>
            <a:avLst/>
            <a:gdLst/>
            <a:ahLst/>
            <a:cxnLst/>
            <a:rect l="l" t="t" r="r" b="b"/>
            <a:pathLst>
              <a:path w="1062990" h="16510">
                <a:moveTo>
                  <a:pt x="0" y="16509"/>
                </a:moveTo>
                <a:lnTo>
                  <a:pt x="1062989" y="16509"/>
                </a:lnTo>
                <a:lnTo>
                  <a:pt x="106298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1E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6" name="object 516"/>
          <p:cNvSpPr/>
          <p:nvPr/>
        </p:nvSpPr>
        <p:spPr>
          <a:xfrm>
            <a:off x="-1270" y="2649220"/>
            <a:ext cx="1062990" cy="16510"/>
          </a:xfrm>
          <a:custGeom>
            <a:avLst/>
            <a:gdLst/>
            <a:ahLst/>
            <a:cxnLst/>
            <a:rect l="l" t="t" r="r" b="b"/>
            <a:pathLst>
              <a:path w="1062990" h="16510">
                <a:moveTo>
                  <a:pt x="0" y="16509"/>
                </a:moveTo>
                <a:lnTo>
                  <a:pt x="1062989" y="16509"/>
                </a:lnTo>
                <a:lnTo>
                  <a:pt x="106298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1E6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7" name="object 517"/>
          <p:cNvSpPr/>
          <p:nvPr/>
        </p:nvSpPr>
        <p:spPr>
          <a:xfrm>
            <a:off x="-1270" y="2665729"/>
            <a:ext cx="1062990" cy="17780"/>
          </a:xfrm>
          <a:custGeom>
            <a:avLst/>
            <a:gdLst/>
            <a:ahLst/>
            <a:cxnLst/>
            <a:rect l="l" t="t" r="r" b="b"/>
            <a:pathLst>
              <a:path w="1062990" h="17780">
                <a:moveTo>
                  <a:pt x="0" y="17780"/>
                </a:moveTo>
                <a:lnTo>
                  <a:pt x="1062989" y="17780"/>
                </a:lnTo>
                <a:lnTo>
                  <a:pt x="1062989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61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8" name="object 518"/>
          <p:cNvSpPr/>
          <p:nvPr/>
        </p:nvSpPr>
        <p:spPr>
          <a:xfrm>
            <a:off x="228600" y="2683510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09"/>
                </a:moveTo>
                <a:lnTo>
                  <a:pt x="833119" y="16509"/>
                </a:lnTo>
                <a:lnTo>
                  <a:pt x="83311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1D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9" name="object 519"/>
          <p:cNvSpPr/>
          <p:nvPr/>
        </p:nvSpPr>
        <p:spPr>
          <a:xfrm>
            <a:off x="-1270" y="268351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1D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0" name="object 520"/>
          <p:cNvSpPr/>
          <p:nvPr/>
        </p:nvSpPr>
        <p:spPr>
          <a:xfrm>
            <a:off x="228600" y="2700020"/>
            <a:ext cx="833119" cy="17780"/>
          </a:xfrm>
          <a:custGeom>
            <a:avLst/>
            <a:gdLst/>
            <a:ahLst/>
            <a:cxnLst/>
            <a:rect l="l" t="t" r="r" b="b"/>
            <a:pathLst>
              <a:path w="833119" h="17780">
                <a:moveTo>
                  <a:pt x="0" y="17779"/>
                </a:moveTo>
                <a:lnTo>
                  <a:pt x="833119" y="17779"/>
                </a:lnTo>
                <a:lnTo>
                  <a:pt x="83311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61D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1" name="object 521"/>
          <p:cNvSpPr/>
          <p:nvPr/>
        </p:nvSpPr>
        <p:spPr>
          <a:xfrm>
            <a:off x="-1270" y="270002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61D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2" name="object 522"/>
          <p:cNvSpPr/>
          <p:nvPr/>
        </p:nvSpPr>
        <p:spPr>
          <a:xfrm>
            <a:off x="228600" y="2717800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09"/>
                </a:moveTo>
                <a:lnTo>
                  <a:pt x="833119" y="16509"/>
                </a:lnTo>
                <a:lnTo>
                  <a:pt x="83311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D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3" name="object 523"/>
          <p:cNvSpPr/>
          <p:nvPr/>
        </p:nvSpPr>
        <p:spPr>
          <a:xfrm>
            <a:off x="-1270" y="27178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D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4" name="object 524"/>
          <p:cNvSpPr/>
          <p:nvPr/>
        </p:nvSpPr>
        <p:spPr>
          <a:xfrm>
            <a:off x="228600" y="2734310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09"/>
                </a:moveTo>
                <a:lnTo>
                  <a:pt x="833119" y="16509"/>
                </a:lnTo>
                <a:lnTo>
                  <a:pt x="83311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C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5" name="object 525"/>
          <p:cNvSpPr/>
          <p:nvPr/>
        </p:nvSpPr>
        <p:spPr>
          <a:xfrm>
            <a:off x="-1270" y="273431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C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6" name="object 526"/>
          <p:cNvSpPr/>
          <p:nvPr/>
        </p:nvSpPr>
        <p:spPr>
          <a:xfrm>
            <a:off x="228600" y="2750820"/>
            <a:ext cx="833119" cy="17780"/>
          </a:xfrm>
          <a:custGeom>
            <a:avLst/>
            <a:gdLst/>
            <a:ahLst/>
            <a:cxnLst/>
            <a:rect l="l" t="t" r="r" b="b"/>
            <a:pathLst>
              <a:path w="833119" h="17780">
                <a:moveTo>
                  <a:pt x="0" y="17779"/>
                </a:moveTo>
                <a:lnTo>
                  <a:pt x="833119" y="17779"/>
                </a:lnTo>
                <a:lnTo>
                  <a:pt x="83311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C5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7" name="object 527"/>
          <p:cNvSpPr/>
          <p:nvPr/>
        </p:nvSpPr>
        <p:spPr>
          <a:xfrm>
            <a:off x="-1270" y="275082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C5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8" name="object 528"/>
          <p:cNvSpPr/>
          <p:nvPr/>
        </p:nvSpPr>
        <p:spPr>
          <a:xfrm>
            <a:off x="228600" y="2768600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09"/>
                </a:moveTo>
                <a:lnTo>
                  <a:pt x="833119" y="16509"/>
                </a:lnTo>
                <a:lnTo>
                  <a:pt x="83311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C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9" name="object 529"/>
          <p:cNvSpPr/>
          <p:nvPr/>
        </p:nvSpPr>
        <p:spPr>
          <a:xfrm>
            <a:off x="-1270" y="27686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C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0" name="object 530"/>
          <p:cNvSpPr/>
          <p:nvPr/>
        </p:nvSpPr>
        <p:spPr>
          <a:xfrm>
            <a:off x="228600" y="2785110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09"/>
                </a:moveTo>
                <a:lnTo>
                  <a:pt x="833119" y="16509"/>
                </a:lnTo>
                <a:lnTo>
                  <a:pt x="83311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B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1" name="object 531"/>
          <p:cNvSpPr/>
          <p:nvPr/>
        </p:nvSpPr>
        <p:spPr>
          <a:xfrm>
            <a:off x="-1270" y="278511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B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2" name="object 532"/>
          <p:cNvSpPr/>
          <p:nvPr/>
        </p:nvSpPr>
        <p:spPr>
          <a:xfrm>
            <a:off x="228600" y="2801620"/>
            <a:ext cx="833119" cy="17780"/>
          </a:xfrm>
          <a:custGeom>
            <a:avLst/>
            <a:gdLst/>
            <a:ahLst/>
            <a:cxnLst/>
            <a:rect l="l" t="t" r="r" b="b"/>
            <a:pathLst>
              <a:path w="833119" h="17780">
                <a:moveTo>
                  <a:pt x="0" y="17779"/>
                </a:moveTo>
                <a:lnTo>
                  <a:pt x="833119" y="17779"/>
                </a:lnTo>
                <a:lnTo>
                  <a:pt x="83311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B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3" name="object 533"/>
          <p:cNvSpPr/>
          <p:nvPr/>
        </p:nvSpPr>
        <p:spPr>
          <a:xfrm>
            <a:off x="-1270" y="280162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B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4" name="object 534"/>
          <p:cNvSpPr/>
          <p:nvPr/>
        </p:nvSpPr>
        <p:spPr>
          <a:xfrm>
            <a:off x="-1270" y="2819400"/>
            <a:ext cx="1062990" cy="16510"/>
          </a:xfrm>
          <a:custGeom>
            <a:avLst/>
            <a:gdLst/>
            <a:ahLst/>
            <a:cxnLst/>
            <a:rect l="l" t="t" r="r" b="b"/>
            <a:pathLst>
              <a:path w="1062990" h="16510">
                <a:moveTo>
                  <a:pt x="0" y="16509"/>
                </a:moveTo>
                <a:lnTo>
                  <a:pt x="1062989" y="16509"/>
                </a:lnTo>
                <a:lnTo>
                  <a:pt x="106298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B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5" name="object 535"/>
          <p:cNvSpPr/>
          <p:nvPr/>
        </p:nvSpPr>
        <p:spPr>
          <a:xfrm>
            <a:off x="-1270" y="2835910"/>
            <a:ext cx="1062990" cy="16510"/>
          </a:xfrm>
          <a:custGeom>
            <a:avLst/>
            <a:gdLst/>
            <a:ahLst/>
            <a:cxnLst/>
            <a:rect l="l" t="t" r="r" b="b"/>
            <a:pathLst>
              <a:path w="1062990" h="16510">
                <a:moveTo>
                  <a:pt x="0" y="16509"/>
                </a:moveTo>
                <a:lnTo>
                  <a:pt x="1062989" y="16509"/>
                </a:lnTo>
                <a:lnTo>
                  <a:pt x="106298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B5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6" name="object 536"/>
          <p:cNvSpPr/>
          <p:nvPr/>
        </p:nvSpPr>
        <p:spPr>
          <a:xfrm>
            <a:off x="-1270" y="2852420"/>
            <a:ext cx="1062990" cy="17780"/>
          </a:xfrm>
          <a:custGeom>
            <a:avLst/>
            <a:gdLst/>
            <a:ahLst/>
            <a:cxnLst/>
            <a:rect l="l" t="t" r="r" b="b"/>
            <a:pathLst>
              <a:path w="1062990" h="17780">
                <a:moveTo>
                  <a:pt x="0" y="17779"/>
                </a:moveTo>
                <a:lnTo>
                  <a:pt x="1062989" y="17779"/>
                </a:lnTo>
                <a:lnTo>
                  <a:pt x="106298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A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7" name="object 537"/>
          <p:cNvSpPr/>
          <p:nvPr/>
        </p:nvSpPr>
        <p:spPr>
          <a:xfrm>
            <a:off x="-1270" y="2870200"/>
            <a:ext cx="1062990" cy="16510"/>
          </a:xfrm>
          <a:custGeom>
            <a:avLst/>
            <a:gdLst/>
            <a:ahLst/>
            <a:cxnLst/>
            <a:rect l="l" t="t" r="r" b="b"/>
            <a:pathLst>
              <a:path w="1062990" h="16510">
                <a:moveTo>
                  <a:pt x="0" y="16509"/>
                </a:moveTo>
                <a:lnTo>
                  <a:pt x="1062989" y="16509"/>
                </a:lnTo>
                <a:lnTo>
                  <a:pt x="106298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A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8" name="object 538"/>
          <p:cNvSpPr/>
          <p:nvPr/>
        </p:nvSpPr>
        <p:spPr>
          <a:xfrm>
            <a:off x="-1270" y="2886710"/>
            <a:ext cx="1062990" cy="17780"/>
          </a:xfrm>
          <a:custGeom>
            <a:avLst/>
            <a:gdLst/>
            <a:ahLst/>
            <a:cxnLst/>
            <a:rect l="l" t="t" r="r" b="b"/>
            <a:pathLst>
              <a:path w="1062990" h="17780">
                <a:moveTo>
                  <a:pt x="0" y="17779"/>
                </a:moveTo>
                <a:lnTo>
                  <a:pt x="1062989" y="17779"/>
                </a:lnTo>
                <a:lnTo>
                  <a:pt x="106298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A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9" name="object 539"/>
          <p:cNvSpPr/>
          <p:nvPr/>
        </p:nvSpPr>
        <p:spPr>
          <a:xfrm>
            <a:off x="228600" y="2904489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09"/>
                </a:moveTo>
                <a:lnTo>
                  <a:pt x="833119" y="16509"/>
                </a:lnTo>
                <a:lnTo>
                  <a:pt x="83311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95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0" name="object 540"/>
          <p:cNvSpPr/>
          <p:nvPr/>
        </p:nvSpPr>
        <p:spPr>
          <a:xfrm>
            <a:off x="-1270" y="290448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95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1" name="object 541"/>
          <p:cNvSpPr/>
          <p:nvPr/>
        </p:nvSpPr>
        <p:spPr>
          <a:xfrm>
            <a:off x="228600" y="2921000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09"/>
                </a:moveTo>
                <a:lnTo>
                  <a:pt x="833119" y="16509"/>
                </a:lnTo>
                <a:lnTo>
                  <a:pt x="83311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9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2" name="object 542"/>
          <p:cNvSpPr/>
          <p:nvPr/>
        </p:nvSpPr>
        <p:spPr>
          <a:xfrm>
            <a:off x="-1270" y="29210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9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3" name="object 543"/>
          <p:cNvSpPr/>
          <p:nvPr/>
        </p:nvSpPr>
        <p:spPr>
          <a:xfrm>
            <a:off x="228600" y="2937510"/>
            <a:ext cx="833119" cy="17780"/>
          </a:xfrm>
          <a:custGeom>
            <a:avLst/>
            <a:gdLst/>
            <a:ahLst/>
            <a:cxnLst/>
            <a:rect l="l" t="t" r="r" b="b"/>
            <a:pathLst>
              <a:path w="833119" h="17780">
                <a:moveTo>
                  <a:pt x="0" y="17779"/>
                </a:moveTo>
                <a:lnTo>
                  <a:pt x="833119" y="17779"/>
                </a:lnTo>
                <a:lnTo>
                  <a:pt x="83311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9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4" name="object 544"/>
          <p:cNvSpPr/>
          <p:nvPr/>
        </p:nvSpPr>
        <p:spPr>
          <a:xfrm>
            <a:off x="-1270" y="293751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9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5" name="object 545"/>
          <p:cNvSpPr/>
          <p:nvPr/>
        </p:nvSpPr>
        <p:spPr>
          <a:xfrm>
            <a:off x="228600" y="2955289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09"/>
                </a:moveTo>
                <a:lnTo>
                  <a:pt x="833119" y="16509"/>
                </a:lnTo>
                <a:lnTo>
                  <a:pt x="83311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8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6" name="object 546"/>
          <p:cNvSpPr/>
          <p:nvPr/>
        </p:nvSpPr>
        <p:spPr>
          <a:xfrm>
            <a:off x="-1270" y="295528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8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7" name="object 547"/>
          <p:cNvSpPr/>
          <p:nvPr/>
        </p:nvSpPr>
        <p:spPr>
          <a:xfrm>
            <a:off x="228600" y="2971800"/>
            <a:ext cx="833119" cy="17780"/>
          </a:xfrm>
          <a:custGeom>
            <a:avLst/>
            <a:gdLst/>
            <a:ahLst/>
            <a:cxnLst/>
            <a:rect l="l" t="t" r="r" b="b"/>
            <a:pathLst>
              <a:path w="833119" h="17780">
                <a:moveTo>
                  <a:pt x="0" y="17779"/>
                </a:moveTo>
                <a:lnTo>
                  <a:pt x="833119" y="17779"/>
                </a:lnTo>
                <a:lnTo>
                  <a:pt x="83311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8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8" name="object 548"/>
          <p:cNvSpPr/>
          <p:nvPr/>
        </p:nvSpPr>
        <p:spPr>
          <a:xfrm>
            <a:off x="-1270" y="297180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8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9" name="object 549"/>
          <p:cNvSpPr/>
          <p:nvPr/>
        </p:nvSpPr>
        <p:spPr>
          <a:xfrm>
            <a:off x="228600" y="2989579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09"/>
                </a:moveTo>
                <a:lnTo>
                  <a:pt x="833119" y="16509"/>
                </a:lnTo>
                <a:lnTo>
                  <a:pt x="83311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84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0" name="object 550"/>
          <p:cNvSpPr/>
          <p:nvPr/>
        </p:nvSpPr>
        <p:spPr>
          <a:xfrm>
            <a:off x="-1270" y="298957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84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1" name="object 551"/>
          <p:cNvSpPr/>
          <p:nvPr/>
        </p:nvSpPr>
        <p:spPr>
          <a:xfrm>
            <a:off x="228600" y="3006089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09"/>
                </a:moveTo>
                <a:lnTo>
                  <a:pt x="833119" y="16509"/>
                </a:lnTo>
                <a:lnTo>
                  <a:pt x="83311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74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2" name="object 552"/>
          <p:cNvSpPr/>
          <p:nvPr/>
        </p:nvSpPr>
        <p:spPr>
          <a:xfrm>
            <a:off x="-1270" y="300608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74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3" name="object 553"/>
          <p:cNvSpPr/>
          <p:nvPr/>
        </p:nvSpPr>
        <p:spPr>
          <a:xfrm>
            <a:off x="228600" y="3022600"/>
            <a:ext cx="833119" cy="17780"/>
          </a:xfrm>
          <a:custGeom>
            <a:avLst/>
            <a:gdLst/>
            <a:ahLst/>
            <a:cxnLst/>
            <a:rect l="l" t="t" r="r" b="b"/>
            <a:pathLst>
              <a:path w="833119" h="17780">
                <a:moveTo>
                  <a:pt x="0" y="17779"/>
                </a:moveTo>
                <a:lnTo>
                  <a:pt x="833119" y="17779"/>
                </a:lnTo>
                <a:lnTo>
                  <a:pt x="83311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7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4" name="object 554"/>
          <p:cNvSpPr/>
          <p:nvPr/>
        </p:nvSpPr>
        <p:spPr>
          <a:xfrm>
            <a:off x="-1270" y="302260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7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5" name="object 555"/>
          <p:cNvSpPr/>
          <p:nvPr/>
        </p:nvSpPr>
        <p:spPr>
          <a:xfrm>
            <a:off x="-1270" y="3040379"/>
            <a:ext cx="1062990" cy="16510"/>
          </a:xfrm>
          <a:custGeom>
            <a:avLst/>
            <a:gdLst/>
            <a:ahLst/>
            <a:cxnLst/>
            <a:rect l="l" t="t" r="r" b="b"/>
            <a:pathLst>
              <a:path w="1062990" h="16510">
                <a:moveTo>
                  <a:pt x="0" y="16509"/>
                </a:moveTo>
                <a:lnTo>
                  <a:pt x="1062989" y="16509"/>
                </a:lnTo>
                <a:lnTo>
                  <a:pt x="106298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7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6" name="object 556"/>
          <p:cNvSpPr/>
          <p:nvPr/>
        </p:nvSpPr>
        <p:spPr>
          <a:xfrm>
            <a:off x="-1270" y="3056889"/>
            <a:ext cx="1062990" cy="17780"/>
          </a:xfrm>
          <a:custGeom>
            <a:avLst/>
            <a:gdLst/>
            <a:ahLst/>
            <a:cxnLst/>
            <a:rect l="l" t="t" r="r" b="b"/>
            <a:pathLst>
              <a:path w="1062990" h="17780">
                <a:moveTo>
                  <a:pt x="0" y="17780"/>
                </a:moveTo>
                <a:lnTo>
                  <a:pt x="1062989" y="17780"/>
                </a:lnTo>
                <a:lnTo>
                  <a:pt x="1062989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416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7" name="object 557"/>
          <p:cNvSpPr/>
          <p:nvPr/>
        </p:nvSpPr>
        <p:spPr>
          <a:xfrm>
            <a:off x="-1270" y="3074670"/>
            <a:ext cx="1062990" cy="16510"/>
          </a:xfrm>
          <a:custGeom>
            <a:avLst/>
            <a:gdLst/>
            <a:ahLst/>
            <a:cxnLst/>
            <a:rect l="l" t="t" r="r" b="b"/>
            <a:pathLst>
              <a:path w="1062990" h="16510">
                <a:moveTo>
                  <a:pt x="0" y="16509"/>
                </a:moveTo>
                <a:lnTo>
                  <a:pt x="1062989" y="16509"/>
                </a:lnTo>
                <a:lnTo>
                  <a:pt x="106298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6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8" name="object 558"/>
          <p:cNvSpPr/>
          <p:nvPr/>
        </p:nvSpPr>
        <p:spPr>
          <a:xfrm>
            <a:off x="-1270" y="3091179"/>
            <a:ext cx="1062990" cy="16510"/>
          </a:xfrm>
          <a:custGeom>
            <a:avLst/>
            <a:gdLst/>
            <a:ahLst/>
            <a:cxnLst/>
            <a:rect l="l" t="t" r="r" b="b"/>
            <a:pathLst>
              <a:path w="1062990" h="16510">
                <a:moveTo>
                  <a:pt x="0" y="16509"/>
                </a:moveTo>
                <a:lnTo>
                  <a:pt x="1062989" y="16509"/>
                </a:lnTo>
                <a:lnTo>
                  <a:pt x="106298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6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9" name="object 559"/>
          <p:cNvSpPr/>
          <p:nvPr/>
        </p:nvSpPr>
        <p:spPr>
          <a:xfrm>
            <a:off x="-1270" y="3107689"/>
            <a:ext cx="1062990" cy="17780"/>
          </a:xfrm>
          <a:custGeom>
            <a:avLst/>
            <a:gdLst/>
            <a:ahLst/>
            <a:cxnLst/>
            <a:rect l="l" t="t" r="r" b="b"/>
            <a:pathLst>
              <a:path w="1062990" h="17780">
                <a:moveTo>
                  <a:pt x="0" y="17780"/>
                </a:moveTo>
                <a:lnTo>
                  <a:pt x="1062989" y="17780"/>
                </a:lnTo>
                <a:lnTo>
                  <a:pt x="1062989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416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0" name="object 560"/>
          <p:cNvSpPr/>
          <p:nvPr/>
        </p:nvSpPr>
        <p:spPr>
          <a:xfrm>
            <a:off x="228600" y="3125470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09"/>
                </a:moveTo>
                <a:lnTo>
                  <a:pt x="833119" y="16509"/>
                </a:lnTo>
                <a:lnTo>
                  <a:pt x="83311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5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1" name="object 561"/>
          <p:cNvSpPr/>
          <p:nvPr/>
        </p:nvSpPr>
        <p:spPr>
          <a:xfrm>
            <a:off x="-1270" y="312547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5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2" name="object 562"/>
          <p:cNvSpPr/>
          <p:nvPr/>
        </p:nvSpPr>
        <p:spPr>
          <a:xfrm>
            <a:off x="228600" y="3141979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09"/>
                </a:moveTo>
                <a:lnTo>
                  <a:pt x="833119" y="16509"/>
                </a:lnTo>
                <a:lnTo>
                  <a:pt x="83311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5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3" name="object 563"/>
          <p:cNvSpPr/>
          <p:nvPr/>
        </p:nvSpPr>
        <p:spPr>
          <a:xfrm>
            <a:off x="-1270" y="314197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5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4" name="object 564"/>
          <p:cNvSpPr/>
          <p:nvPr/>
        </p:nvSpPr>
        <p:spPr>
          <a:xfrm>
            <a:off x="228600" y="3158489"/>
            <a:ext cx="833119" cy="17780"/>
          </a:xfrm>
          <a:custGeom>
            <a:avLst/>
            <a:gdLst/>
            <a:ahLst/>
            <a:cxnLst/>
            <a:rect l="l" t="t" r="r" b="b"/>
            <a:pathLst>
              <a:path w="833119" h="17780">
                <a:moveTo>
                  <a:pt x="0" y="17780"/>
                </a:moveTo>
                <a:lnTo>
                  <a:pt x="833119" y="17780"/>
                </a:lnTo>
                <a:lnTo>
                  <a:pt x="833119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415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5" name="object 565"/>
          <p:cNvSpPr/>
          <p:nvPr/>
        </p:nvSpPr>
        <p:spPr>
          <a:xfrm>
            <a:off x="-1270" y="315848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415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6" name="object 566"/>
          <p:cNvSpPr/>
          <p:nvPr/>
        </p:nvSpPr>
        <p:spPr>
          <a:xfrm>
            <a:off x="228600" y="3176270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09"/>
                </a:moveTo>
                <a:lnTo>
                  <a:pt x="833119" y="16509"/>
                </a:lnTo>
                <a:lnTo>
                  <a:pt x="83311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4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7" name="object 567"/>
          <p:cNvSpPr/>
          <p:nvPr/>
        </p:nvSpPr>
        <p:spPr>
          <a:xfrm>
            <a:off x="-1270" y="317627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4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8" name="object 568"/>
          <p:cNvSpPr/>
          <p:nvPr/>
        </p:nvSpPr>
        <p:spPr>
          <a:xfrm>
            <a:off x="228600" y="3192779"/>
            <a:ext cx="833119" cy="17780"/>
          </a:xfrm>
          <a:custGeom>
            <a:avLst/>
            <a:gdLst/>
            <a:ahLst/>
            <a:cxnLst/>
            <a:rect l="l" t="t" r="r" b="b"/>
            <a:pathLst>
              <a:path w="833119" h="17780">
                <a:moveTo>
                  <a:pt x="0" y="17780"/>
                </a:moveTo>
                <a:lnTo>
                  <a:pt x="833119" y="17780"/>
                </a:lnTo>
                <a:lnTo>
                  <a:pt x="833119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414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9" name="object 569"/>
          <p:cNvSpPr/>
          <p:nvPr/>
        </p:nvSpPr>
        <p:spPr>
          <a:xfrm>
            <a:off x="-1270" y="319277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414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0" name="object 570"/>
          <p:cNvSpPr/>
          <p:nvPr/>
        </p:nvSpPr>
        <p:spPr>
          <a:xfrm>
            <a:off x="228600" y="3210560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09"/>
                </a:moveTo>
                <a:lnTo>
                  <a:pt x="833119" y="16509"/>
                </a:lnTo>
                <a:lnTo>
                  <a:pt x="83311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43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1" name="object 571"/>
          <p:cNvSpPr/>
          <p:nvPr/>
        </p:nvSpPr>
        <p:spPr>
          <a:xfrm>
            <a:off x="-1270" y="321056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43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2" name="object 572"/>
          <p:cNvSpPr/>
          <p:nvPr/>
        </p:nvSpPr>
        <p:spPr>
          <a:xfrm>
            <a:off x="228600" y="3227070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09"/>
                </a:moveTo>
                <a:lnTo>
                  <a:pt x="833119" y="16509"/>
                </a:lnTo>
                <a:lnTo>
                  <a:pt x="83311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3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3" name="object 573"/>
          <p:cNvSpPr/>
          <p:nvPr/>
        </p:nvSpPr>
        <p:spPr>
          <a:xfrm>
            <a:off x="-1270" y="322707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3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4" name="object 574"/>
          <p:cNvSpPr/>
          <p:nvPr/>
        </p:nvSpPr>
        <p:spPr>
          <a:xfrm>
            <a:off x="228600" y="3243579"/>
            <a:ext cx="833119" cy="17780"/>
          </a:xfrm>
          <a:custGeom>
            <a:avLst/>
            <a:gdLst/>
            <a:ahLst/>
            <a:cxnLst/>
            <a:rect l="l" t="t" r="r" b="b"/>
            <a:pathLst>
              <a:path w="833119" h="17779">
                <a:moveTo>
                  <a:pt x="0" y="17780"/>
                </a:moveTo>
                <a:lnTo>
                  <a:pt x="833119" y="17780"/>
                </a:lnTo>
                <a:lnTo>
                  <a:pt x="833119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313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5" name="object 575"/>
          <p:cNvSpPr/>
          <p:nvPr/>
        </p:nvSpPr>
        <p:spPr>
          <a:xfrm>
            <a:off x="-1270" y="324357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313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6" name="object 576"/>
          <p:cNvSpPr/>
          <p:nvPr/>
        </p:nvSpPr>
        <p:spPr>
          <a:xfrm>
            <a:off x="-1270" y="3261359"/>
            <a:ext cx="1062990" cy="16510"/>
          </a:xfrm>
          <a:custGeom>
            <a:avLst/>
            <a:gdLst/>
            <a:ahLst/>
            <a:cxnLst/>
            <a:rect l="l" t="t" r="r" b="b"/>
            <a:pathLst>
              <a:path w="1062990" h="16510">
                <a:moveTo>
                  <a:pt x="0" y="16509"/>
                </a:moveTo>
                <a:lnTo>
                  <a:pt x="1062989" y="16509"/>
                </a:lnTo>
                <a:lnTo>
                  <a:pt x="106298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3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7" name="object 577"/>
          <p:cNvSpPr/>
          <p:nvPr/>
        </p:nvSpPr>
        <p:spPr>
          <a:xfrm>
            <a:off x="-1270" y="3277870"/>
            <a:ext cx="1062990" cy="17780"/>
          </a:xfrm>
          <a:custGeom>
            <a:avLst/>
            <a:gdLst/>
            <a:ahLst/>
            <a:cxnLst/>
            <a:rect l="l" t="t" r="r" b="b"/>
            <a:pathLst>
              <a:path w="1062990" h="17779">
                <a:moveTo>
                  <a:pt x="0" y="17779"/>
                </a:moveTo>
                <a:lnTo>
                  <a:pt x="1062989" y="17779"/>
                </a:lnTo>
                <a:lnTo>
                  <a:pt x="106298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3123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8" name="object 578"/>
          <p:cNvSpPr/>
          <p:nvPr/>
        </p:nvSpPr>
        <p:spPr>
          <a:xfrm>
            <a:off x="-1270" y="3295650"/>
            <a:ext cx="1062990" cy="16510"/>
          </a:xfrm>
          <a:custGeom>
            <a:avLst/>
            <a:gdLst/>
            <a:ahLst/>
            <a:cxnLst/>
            <a:rect l="l" t="t" r="r" b="b"/>
            <a:pathLst>
              <a:path w="1062990" h="16510">
                <a:moveTo>
                  <a:pt x="0" y="16509"/>
                </a:moveTo>
                <a:lnTo>
                  <a:pt x="1062989" y="16509"/>
                </a:lnTo>
                <a:lnTo>
                  <a:pt x="106298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2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9" name="object 579"/>
          <p:cNvSpPr/>
          <p:nvPr/>
        </p:nvSpPr>
        <p:spPr>
          <a:xfrm>
            <a:off x="-1270" y="3312159"/>
            <a:ext cx="1062990" cy="16510"/>
          </a:xfrm>
          <a:custGeom>
            <a:avLst/>
            <a:gdLst/>
            <a:ahLst/>
            <a:cxnLst/>
            <a:rect l="l" t="t" r="r" b="b"/>
            <a:pathLst>
              <a:path w="1062990" h="16510">
                <a:moveTo>
                  <a:pt x="0" y="16509"/>
                </a:moveTo>
                <a:lnTo>
                  <a:pt x="1062989" y="16509"/>
                </a:lnTo>
                <a:lnTo>
                  <a:pt x="106298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2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0" name="object 580"/>
          <p:cNvSpPr/>
          <p:nvPr/>
        </p:nvSpPr>
        <p:spPr>
          <a:xfrm>
            <a:off x="-1270" y="3328670"/>
            <a:ext cx="1062990" cy="17780"/>
          </a:xfrm>
          <a:custGeom>
            <a:avLst/>
            <a:gdLst/>
            <a:ahLst/>
            <a:cxnLst/>
            <a:rect l="l" t="t" r="r" b="b"/>
            <a:pathLst>
              <a:path w="1062990" h="17779">
                <a:moveTo>
                  <a:pt x="0" y="17779"/>
                </a:moveTo>
                <a:lnTo>
                  <a:pt x="1062989" y="17779"/>
                </a:lnTo>
                <a:lnTo>
                  <a:pt x="106298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312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1" name="object 581"/>
          <p:cNvSpPr/>
          <p:nvPr/>
        </p:nvSpPr>
        <p:spPr>
          <a:xfrm>
            <a:off x="-1270" y="3346450"/>
            <a:ext cx="1062990" cy="16510"/>
          </a:xfrm>
          <a:custGeom>
            <a:avLst/>
            <a:gdLst/>
            <a:ahLst/>
            <a:cxnLst/>
            <a:rect l="l" t="t" r="r" b="b"/>
            <a:pathLst>
              <a:path w="1062990" h="16510">
                <a:moveTo>
                  <a:pt x="0" y="16509"/>
                </a:moveTo>
                <a:lnTo>
                  <a:pt x="1062989" y="16509"/>
                </a:lnTo>
                <a:lnTo>
                  <a:pt x="106298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1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2" name="object 582"/>
          <p:cNvSpPr/>
          <p:nvPr/>
        </p:nvSpPr>
        <p:spPr>
          <a:xfrm>
            <a:off x="228600" y="3362959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09"/>
                </a:moveTo>
                <a:lnTo>
                  <a:pt x="833119" y="16509"/>
                </a:lnTo>
                <a:lnTo>
                  <a:pt x="83311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13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3" name="object 583"/>
          <p:cNvSpPr/>
          <p:nvPr/>
        </p:nvSpPr>
        <p:spPr>
          <a:xfrm>
            <a:off x="-1270" y="336295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13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4" name="object 584"/>
          <p:cNvSpPr/>
          <p:nvPr/>
        </p:nvSpPr>
        <p:spPr>
          <a:xfrm>
            <a:off x="228600" y="3379470"/>
            <a:ext cx="833119" cy="17780"/>
          </a:xfrm>
          <a:custGeom>
            <a:avLst/>
            <a:gdLst/>
            <a:ahLst/>
            <a:cxnLst/>
            <a:rect l="l" t="t" r="r" b="b"/>
            <a:pathLst>
              <a:path w="833119" h="17779">
                <a:moveTo>
                  <a:pt x="0" y="17779"/>
                </a:moveTo>
                <a:lnTo>
                  <a:pt x="833119" y="17779"/>
                </a:lnTo>
                <a:lnTo>
                  <a:pt x="83311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311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5" name="object 585"/>
          <p:cNvSpPr/>
          <p:nvPr/>
        </p:nvSpPr>
        <p:spPr>
          <a:xfrm>
            <a:off x="-1270" y="337947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311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6" name="object 586"/>
          <p:cNvSpPr/>
          <p:nvPr/>
        </p:nvSpPr>
        <p:spPr>
          <a:xfrm>
            <a:off x="228600" y="3397250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09"/>
                </a:moveTo>
                <a:lnTo>
                  <a:pt x="833119" y="16509"/>
                </a:lnTo>
                <a:lnTo>
                  <a:pt x="83311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03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7" name="object 587"/>
          <p:cNvSpPr/>
          <p:nvPr/>
        </p:nvSpPr>
        <p:spPr>
          <a:xfrm>
            <a:off x="-1270" y="339725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03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8" name="object 588"/>
          <p:cNvSpPr/>
          <p:nvPr/>
        </p:nvSpPr>
        <p:spPr>
          <a:xfrm>
            <a:off x="228600" y="3413759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09"/>
                </a:moveTo>
                <a:lnTo>
                  <a:pt x="833119" y="16509"/>
                </a:lnTo>
                <a:lnTo>
                  <a:pt x="83311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9" name="object 589"/>
          <p:cNvSpPr/>
          <p:nvPr/>
        </p:nvSpPr>
        <p:spPr>
          <a:xfrm>
            <a:off x="-1270" y="341375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0" name="object 590"/>
          <p:cNvSpPr/>
          <p:nvPr/>
        </p:nvSpPr>
        <p:spPr>
          <a:xfrm>
            <a:off x="228600" y="3430270"/>
            <a:ext cx="833119" cy="17780"/>
          </a:xfrm>
          <a:custGeom>
            <a:avLst/>
            <a:gdLst/>
            <a:ahLst/>
            <a:cxnLst/>
            <a:rect l="l" t="t" r="r" b="b"/>
            <a:pathLst>
              <a:path w="833119" h="17779">
                <a:moveTo>
                  <a:pt x="0" y="17779"/>
                </a:moveTo>
                <a:lnTo>
                  <a:pt x="833119" y="17779"/>
                </a:lnTo>
                <a:lnTo>
                  <a:pt x="83311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20F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1" name="object 591"/>
          <p:cNvSpPr/>
          <p:nvPr/>
        </p:nvSpPr>
        <p:spPr>
          <a:xfrm>
            <a:off x="-1270" y="343027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20F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2" name="object 592"/>
          <p:cNvSpPr/>
          <p:nvPr/>
        </p:nvSpPr>
        <p:spPr>
          <a:xfrm>
            <a:off x="228600" y="3448050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09"/>
                </a:moveTo>
                <a:lnTo>
                  <a:pt x="833119" y="16509"/>
                </a:lnTo>
                <a:lnTo>
                  <a:pt x="83311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20F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3" name="object 593"/>
          <p:cNvSpPr/>
          <p:nvPr/>
        </p:nvSpPr>
        <p:spPr>
          <a:xfrm>
            <a:off x="-1270" y="344805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20F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4" name="object 594"/>
          <p:cNvSpPr/>
          <p:nvPr/>
        </p:nvSpPr>
        <p:spPr>
          <a:xfrm>
            <a:off x="228600" y="3464559"/>
            <a:ext cx="833119" cy="17780"/>
          </a:xfrm>
          <a:custGeom>
            <a:avLst/>
            <a:gdLst/>
            <a:ahLst/>
            <a:cxnLst/>
            <a:rect l="l" t="t" r="r" b="b"/>
            <a:pathLst>
              <a:path w="833119" h="17779">
                <a:moveTo>
                  <a:pt x="0" y="17779"/>
                </a:moveTo>
                <a:lnTo>
                  <a:pt x="833119" y="17779"/>
                </a:lnTo>
                <a:lnTo>
                  <a:pt x="83311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20F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5" name="object 595"/>
          <p:cNvSpPr/>
          <p:nvPr/>
        </p:nvSpPr>
        <p:spPr>
          <a:xfrm>
            <a:off x="-1270" y="346455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20F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6" name="object 596"/>
          <p:cNvSpPr/>
          <p:nvPr/>
        </p:nvSpPr>
        <p:spPr>
          <a:xfrm>
            <a:off x="228600" y="3482340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09"/>
                </a:moveTo>
                <a:lnTo>
                  <a:pt x="833119" y="16509"/>
                </a:lnTo>
                <a:lnTo>
                  <a:pt x="83311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2103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7" name="object 597"/>
          <p:cNvSpPr/>
          <p:nvPr/>
        </p:nvSpPr>
        <p:spPr>
          <a:xfrm>
            <a:off x="-1270" y="348234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2103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8" name="object 598"/>
          <p:cNvSpPr/>
          <p:nvPr/>
        </p:nvSpPr>
        <p:spPr>
          <a:xfrm>
            <a:off x="-1270" y="3498850"/>
            <a:ext cx="1062990" cy="16510"/>
          </a:xfrm>
          <a:custGeom>
            <a:avLst/>
            <a:gdLst/>
            <a:ahLst/>
            <a:cxnLst/>
            <a:rect l="l" t="t" r="r" b="b"/>
            <a:pathLst>
              <a:path w="1062990" h="16510">
                <a:moveTo>
                  <a:pt x="0" y="16509"/>
                </a:moveTo>
                <a:lnTo>
                  <a:pt x="1062989" y="16509"/>
                </a:lnTo>
                <a:lnTo>
                  <a:pt x="106298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210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9" name="object 599"/>
          <p:cNvSpPr/>
          <p:nvPr/>
        </p:nvSpPr>
        <p:spPr>
          <a:xfrm>
            <a:off x="-1270" y="3515359"/>
            <a:ext cx="1062990" cy="17780"/>
          </a:xfrm>
          <a:custGeom>
            <a:avLst/>
            <a:gdLst/>
            <a:ahLst/>
            <a:cxnLst/>
            <a:rect l="l" t="t" r="r" b="b"/>
            <a:pathLst>
              <a:path w="1062990" h="17779">
                <a:moveTo>
                  <a:pt x="0" y="17779"/>
                </a:moveTo>
                <a:lnTo>
                  <a:pt x="1062989" y="17779"/>
                </a:lnTo>
                <a:lnTo>
                  <a:pt x="106298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2103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0" name="object 600"/>
          <p:cNvSpPr/>
          <p:nvPr/>
        </p:nvSpPr>
        <p:spPr>
          <a:xfrm>
            <a:off x="-1270" y="3533140"/>
            <a:ext cx="1062990" cy="16510"/>
          </a:xfrm>
          <a:custGeom>
            <a:avLst/>
            <a:gdLst/>
            <a:ahLst/>
            <a:cxnLst/>
            <a:rect l="l" t="t" r="r" b="b"/>
            <a:pathLst>
              <a:path w="1062990" h="16510">
                <a:moveTo>
                  <a:pt x="0" y="16509"/>
                </a:moveTo>
                <a:lnTo>
                  <a:pt x="1062989" y="16509"/>
                </a:lnTo>
                <a:lnTo>
                  <a:pt x="106298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211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1" name="object 601"/>
          <p:cNvSpPr/>
          <p:nvPr/>
        </p:nvSpPr>
        <p:spPr>
          <a:xfrm>
            <a:off x="-1270" y="3549650"/>
            <a:ext cx="1062990" cy="17780"/>
          </a:xfrm>
          <a:custGeom>
            <a:avLst/>
            <a:gdLst/>
            <a:ahLst/>
            <a:cxnLst/>
            <a:rect l="l" t="t" r="r" b="b"/>
            <a:pathLst>
              <a:path w="1062990" h="17779">
                <a:moveTo>
                  <a:pt x="0" y="17779"/>
                </a:moveTo>
                <a:lnTo>
                  <a:pt x="1062989" y="17779"/>
                </a:lnTo>
                <a:lnTo>
                  <a:pt x="106298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211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2" name="object 602"/>
          <p:cNvSpPr/>
          <p:nvPr/>
        </p:nvSpPr>
        <p:spPr>
          <a:xfrm>
            <a:off x="-1270" y="3567429"/>
            <a:ext cx="1062990" cy="16510"/>
          </a:xfrm>
          <a:custGeom>
            <a:avLst/>
            <a:gdLst/>
            <a:ahLst/>
            <a:cxnLst/>
            <a:rect l="l" t="t" r="r" b="b"/>
            <a:pathLst>
              <a:path w="1062990" h="16510">
                <a:moveTo>
                  <a:pt x="0" y="16509"/>
                </a:moveTo>
                <a:lnTo>
                  <a:pt x="1062989" y="16509"/>
                </a:lnTo>
                <a:lnTo>
                  <a:pt x="106298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211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3" name="object 603"/>
          <p:cNvSpPr/>
          <p:nvPr/>
        </p:nvSpPr>
        <p:spPr>
          <a:xfrm>
            <a:off x="228600" y="3583940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09"/>
                </a:moveTo>
                <a:lnTo>
                  <a:pt x="833119" y="16509"/>
                </a:lnTo>
                <a:lnTo>
                  <a:pt x="83311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212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4" name="object 604"/>
          <p:cNvSpPr/>
          <p:nvPr/>
        </p:nvSpPr>
        <p:spPr>
          <a:xfrm>
            <a:off x="-1270" y="358394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212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5" name="object 605"/>
          <p:cNvSpPr/>
          <p:nvPr/>
        </p:nvSpPr>
        <p:spPr>
          <a:xfrm>
            <a:off x="228600" y="3600450"/>
            <a:ext cx="833119" cy="17780"/>
          </a:xfrm>
          <a:custGeom>
            <a:avLst/>
            <a:gdLst/>
            <a:ahLst/>
            <a:cxnLst/>
            <a:rect l="l" t="t" r="r" b="b"/>
            <a:pathLst>
              <a:path w="833119" h="17779">
                <a:moveTo>
                  <a:pt x="0" y="17779"/>
                </a:moveTo>
                <a:lnTo>
                  <a:pt x="833119" y="17779"/>
                </a:lnTo>
                <a:lnTo>
                  <a:pt x="83311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2123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6" name="object 606"/>
          <p:cNvSpPr/>
          <p:nvPr/>
        </p:nvSpPr>
        <p:spPr>
          <a:xfrm>
            <a:off x="-1270" y="360045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2123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7" name="object 607"/>
          <p:cNvSpPr/>
          <p:nvPr/>
        </p:nvSpPr>
        <p:spPr>
          <a:xfrm>
            <a:off x="228600" y="3618229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09"/>
                </a:moveTo>
                <a:lnTo>
                  <a:pt x="833119" y="16509"/>
                </a:lnTo>
                <a:lnTo>
                  <a:pt x="83311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212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8" name="object 608"/>
          <p:cNvSpPr/>
          <p:nvPr/>
        </p:nvSpPr>
        <p:spPr>
          <a:xfrm>
            <a:off x="-1270" y="361822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212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9" name="object 609"/>
          <p:cNvSpPr/>
          <p:nvPr/>
        </p:nvSpPr>
        <p:spPr>
          <a:xfrm>
            <a:off x="228600" y="3634740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10"/>
                </a:moveTo>
                <a:lnTo>
                  <a:pt x="833119" y="16510"/>
                </a:lnTo>
                <a:lnTo>
                  <a:pt x="83311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213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0" name="object 610"/>
          <p:cNvSpPr/>
          <p:nvPr/>
        </p:nvSpPr>
        <p:spPr>
          <a:xfrm>
            <a:off x="-1270" y="363474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213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1" name="object 611"/>
          <p:cNvSpPr/>
          <p:nvPr/>
        </p:nvSpPr>
        <p:spPr>
          <a:xfrm>
            <a:off x="228600" y="3651250"/>
            <a:ext cx="833119" cy="17780"/>
          </a:xfrm>
          <a:custGeom>
            <a:avLst/>
            <a:gdLst/>
            <a:ahLst/>
            <a:cxnLst/>
            <a:rect l="l" t="t" r="r" b="b"/>
            <a:pathLst>
              <a:path w="833119" h="17779">
                <a:moveTo>
                  <a:pt x="0" y="17779"/>
                </a:moveTo>
                <a:lnTo>
                  <a:pt x="833119" y="17779"/>
                </a:lnTo>
                <a:lnTo>
                  <a:pt x="83311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213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2" name="object 612"/>
          <p:cNvSpPr/>
          <p:nvPr/>
        </p:nvSpPr>
        <p:spPr>
          <a:xfrm>
            <a:off x="-1270" y="365125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213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3" name="object 613"/>
          <p:cNvSpPr/>
          <p:nvPr/>
        </p:nvSpPr>
        <p:spPr>
          <a:xfrm>
            <a:off x="228600" y="3669029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09"/>
                </a:moveTo>
                <a:lnTo>
                  <a:pt x="833119" y="16509"/>
                </a:lnTo>
                <a:lnTo>
                  <a:pt x="83311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33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4" name="object 614"/>
          <p:cNvSpPr/>
          <p:nvPr/>
        </p:nvSpPr>
        <p:spPr>
          <a:xfrm>
            <a:off x="-1270" y="366902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33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5" name="object 615"/>
          <p:cNvSpPr/>
          <p:nvPr/>
        </p:nvSpPr>
        <p:spPr>
          <a:xfrm>
            <a:off x="228600" y="3685540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10"/>
                </a:moveTo>
                <a:lnTo>
                  <a:pt x="833119" y="16510"/>
                </a:lnTo>
                <a:lnTo>
                  <a:pt x="83311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313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6" name="object 616"/>
          <p:cNvSpPr/>
          <p:nvPr/>
        </p:nvSpPr>
        <p:spPr>
          <a:xfrm>
            <a:off x="-1270" y="368554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313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7" name="object 617"/>
          <p:cNvSpPr/>
          <p:nvPr/>
        </p:nvSpPr>
        <p:spPr>
          <a:xfrm>
            <a:off x="228600" y="3702050"/>
            <a:ext cx="833119" cy="17780"/>
          </a:xfrm>
          <a:custGeom>
            <a:avLst/>
            <a:gdLst/>
            <a:ahLst/>
            <a:cxnLst/>
            <a:rect l="l" t="t" r="r" b="b"/>
            <a:pathLst>
              <a:path w="833119" h="17779">
                <a:moveTo>
                  <a:pt x="0" y="17779"/>
                </a:moveTo>
                <a:lnTo>
                  <a:pt x="833119" y="17779"/>
                </a:lnTo>
                <a:lnTo>
                  <a:pt x="83311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314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8" name="object 618"/>
          <p:cNvSpPr/>
          <p:nvPr/>
        </p:nvSpPr>
        <p:spPr>
          <a:xfrm>
            <a:off x="-1270" y="370205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314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9" name="object 619"/>
          <p:cNvSpPr/>
          <p:nvPr/>
        </p:nvSpPr>
        <p:spPr>
          <a:xfrm>
            <a:off x="-1270" y="3719829"/>
            <a:ext cx="1062990" cy="16510"/>
          </a:xfrm>
          <a:custGeom>
            <a:avLst/>
            <a:gdLst/>
            <a:ahLst/>
            <a:cxnLst/>
            <a:rect l="l" t="t" r="r" b="b"/>
            <a:pathLst>
              <a:path w="1062990" h="16510">
                <a:moveTo>
                  <a:pt x="0" y="16509"/>
                </a:moveTo>
                <a:lnTo>
                  <a:pt x="1062989" y="16509"/>
                </a:lnTo>
                <a:lnTo>
                  <a:pt x="106298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4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0" name="object 620"/>
          <p:cNvSpPr/>
          <p:nvPr/>
        </p:nvSpPr>
        <p:spPr>
          <a:xfrm>
            <a:off x="-1270" y="3736340"/>
            <a:ext cx="1062990" cy="17780"/>
          </a:xfrm>
          <a:custGeom>
            <a:avLst/>
            <a:gdLst/>
            <a:ahLst/>
            <a:cxnLst/>
            <a:rect l="l" t="t" r="r" b="b"/>
            <a:pathLst>
              <a:path w="1062990" h="17779">
                <a:moveTo>
                  <a:pt x="0" y="17779"/>
                </a:moveTo>
                <a:lnTo>
                  <a:pt x="1062989" y="17779"/>
                </a:lnTo>
                <a:lnTo>
                  <a:pt x="106298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314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1" name="object 621"/>
          <p:cNvSpPr/>
          <p:nvPr/>
        </p:nvSpPr>
        <p:spPr>
          <a:xfrm>
            <a:off x="-1270" y="3754120"/>
            <a:ext cx="1062990" cy="16510"/>
          </a:xfrm>
          <a:custGeom>
            <a:avLst/>
            <a:gdLst/>
            <a:ahLst/>
            <a:cxnLst/>
            <a:rect l="l" t="t" r="r" b="b"/>
            <a:pathLst>
              <a:path w="1062990" h="16510">
                <a:moveTo>
                  <a:pt x="0" y="16509"/>
                </a:moveTo>
                <a:lnTo>
                  <a:pt x="1062989" y="16509"/>
                </a:lnTo>
                <a:lnTo>
                  <a:pt x="106298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5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2" name="object 622"/>
          <p:cNvSpPr/>
          <p:nvPr/>
        </p:nvSpPr>
        <p:spPr>
          <a:xfrm>
            <a:off x="-1270" y="3770629"/>
            <a:ext cx="1062990" cy="16510"/>
          </a:xfrm>
          <a:custGeom>
            <a:avLst/>
            <a:gdLst/>
            <a:ahLst/>
            <a:cxnLst/>
            <a:rect l="l" t="t" r="r" b="b"/>
            <a:pathLst>
              <a:path w="1062990" h="16510">
                <a:moveTo>
                  <a:pt x="0" y="16509"/>
                </a:moveTo>
                <a:lnTo>
                  <a:pt x="1062989" y="16509"/>
                </a:lnTo>
                <a:lnTo>
                  <a:pt x="106298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5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3" name="object 623"/>
          <p:cNvSpPr/>
          <p:nvPr/>
        </p:nvSpPr>
        <p:spPr>
          <a:xfrm>
            <a:off x="-1270" y="3787140"/>
            <a:ext cx="1062990" cy="17780"/>
          </a:xfrm>
          <a:custGeom>
            <a:avLst/>
            <a:gdLst/>
            <a:ahLst/>
            <a:cxnLst/>
            <a:rect l="l" t="t" r="r" b="b"/>
            <a:pathLst>
              <a:path w="1062990" h="17779">
                <a:moveTo>
                  <a:pt x="0" y="17779"/>
                </a:moveTo>
                <a:lnTo>
                  <a:pt x="1062989" y="17779"/>
                </a:lnTo>
                <a:lnTo>
                  <a:pt x="106298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315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4" name="object 624"/>
          <p:cNvSpPr/>
          <p:nvPr/>
        </p:nvSpPr>
        <p:spPr>
          <a:xfrm>
            <a:off x="-1270" y="3804920"/>
            <a:ext cx="1062990" cy="16510"/>
          </a:xfrm>
          <a:custGeom>
            <a:avLst/>
            <a:gdLst/>
            <a:ahLst/>
            <a:cxnLst/>
            <a:rect l="l" t="t" r="r" b="b"/>
            <a:pathLst>
              <a:path w="1062990" h="16510">
                <a:moveTo>
                  <a:pt x="0" y="16509"/>
                </a:moveTo>
                <a:lnTo>
                  <a:pt x="1062989" y="16509"/>
                </a:lnTo>
                <a:lnTo>
                  <a:pt x="106298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6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5" name="object 625"/>
          <p:cNvSpPr/>
          <p:nvPr/>
        </p:nvSpPr>
        <p:spPr>
          <a:xfrm>
            <a:off x="228600" y="3821429"/>
            <a:ext cx="833119" cy="17780"/>
          </a:xfrm>
          <a:custGeom>
            <a:avLst/>
            <a:gdLst/>
            <a:ahLst/>
            <a:cxnLst/>
            <a:rect l="l" t="t" r="r" b="b"/>
            <a:pathLst>
              <a:path w="833119" h="17779">
                <a:moveTo>
                  <a:pt x="0" y="17779"/>
                </a:moveTo>
                <a:lnTo>
                  <a:pt x="833119" y="17779"/>
                </a:lnTo>
                <a:lnTo>
                  <a:pt x="83311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316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6" name="object 626"/>
          <p:cNvSpPr/>
          <p:nvPr/>
        </p:nvSpPr>
        <p:spPr>
          <a:xfrm>
            <a:off x="-1270" y="382142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316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7" name="object 627"/>
          <p:cNvSpPr/>
          <p:nvPr/>
        </p:nvSpPr>
        <p:spPr>
          <a:xfrm>
            <a:off x="228600" y="3839209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09"/>
                </a:moveTo>
                <a:lnTo>
                  <a:pt x="833119" y="16509"/>
                </a:lnTo>
                <a:lnTo>
                  <a:pt x="83311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6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8" name="object 628"/>
          <p:cNvSpPr/>
          <p:nvPr/>
        </p:nvSpPr>
        <p:spPr>
          <a:xfrm>
            <a:off x="-1270" y="38392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6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9" name="object 629"/>
          <p:cNvSpPr/>
          <p:nvPr/>
        </p:nvSpPr>
        <p:spPr>
          <a:xfrm>
            <a:off x="228600" y="3855720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09"/>
                </a:moveTo>
                <a:lnTo>
                  <a:pt x="833119" y="16509"/>
                </a:lnTo>
                <a:lnTo>
                  <a:pt x="83311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7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0" name="object 630"/>
          <p:cNvSpPr/>
          <p:nvPr/>
        </p:nvSpPr>
        <p:spPr>
          <a:xfrm>
            <a:off x="-1270" y="385572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7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1" name="object 631"/>
          <p:cNvSpPr/>
          <p:nvPr/>
        </p:nvSpPr>
        <p:spPr>
          <a:xfrm>
            <a:off x="228600" y="3872229"/>
            <a:ext cx="833119" cy="17780"/>
          </a:xfrm>
          <a:custGeom>
            <a:avLst/>
            <a:gdLst/>
            <a:ahLst/>
            <a:cxnLst/>
            <a:rect l="l" t="t" r="r" b="b"/>
            <a:pathLst>
              <a:path w="833119" h="17779">
                <a:moveTo>
                  <a:pt x="0" y="17779"/>
                </a:moveTo>
                <a:lnTo>
                  <a:pt x="833119" y="17779"/>
                </a:lnTo>
                <a:lnTo>
                  <a:pt x="83311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3174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2" name="object 632"/>
          <p:cNvSpPr/>
          <p:nvPr/>
        </p:nvSpPr>
        <p:spPr>
          <a:xfrm>
            <a:off x="-1270" y="387222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3174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3" name="object 633"/>
          <p:cNvSpPr/>
          <p:nvPr/>
        </p:nvSpPr>
        <p:spPr>
          <a:xfrm>
            <a:off x="228600" y="3890009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09"/>
                </a:moveTo>
                <a:lnTo>
                  <a:pt x="833119" y="16509"/>
                </a:lnTo>
                <a:lnTo>
                  <a:pt x="83311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74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4" name="object 634"/>
          <p:cNvSpPr/>
          <p:nvPr/>
        </p:nvSpPr>
        <p:spPr>
          <a:xfrm>
            <a:off x="-1270" y="38900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74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5" name="object 635"/>
          <p:cNvSpPr/>
          <p:nvPr/>
        </p:nvSpPr>
        <p:spPr>
          <a:xfrm>
            <a:off x="228600" y="3906520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09"/>
                </a:moveTo>
                <a:lnTo>
                  <a:pt x="833119" y="16509"/>
                </a:lnTo>
                <a:lnTo>
                  <a:pt x="83311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8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6" name="object 636"/>
          <p:cNvSpPr/>
          <p:nvPr/>
        </p:nvSpPr>
        <p:spPr>
          <a:xfrm>
            <a:off x="-1270" y="390652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8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7" name="object 637"/>
          <p:cNvSpPr/>
          <p:nvPr/>
        </p:nvSpPr>
        <p:spPr>
          <a:xfrm>
            <a:off x="228600" y="3923029"/>
            <a:ext cx="833119" cy="17780"/>
          </a:xfrm>
          <a:custGeom>
            <a:avLst/>
            <a:gdLst/>
            <a:ahLst/>
            <a:cxnLst/>
            <a:rect l="l" t="t" r="r" b="b"/>
            <a:pathLst>
              <a:path w="833119" h="17779">
                <a:moveTo>
                  <a:pt x="0" y="17779"/>
                </a:moveTo>
                <a:lnTo>
                  <a:pt x="833119" y="17779"/>
                </a:lnTo>
                <a:lnTo>
                  <a:pt x="83311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8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8" name="object 638"/>
          <p:cNvSpPr/>
          <p:nvPr/>
        </p:nvSpPr>
        <p:spPr>
          <a:xfrm>
            <a:off x="-1270" y="392302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8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9" name="object 639"/>
          <p:cNvSpPr/>
          <p:nvPr/>
        </p:nvSpPr>
        <p:spPr>
          <a:xfrm>
            <a:off x="228600" y="3940809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09"/>
                </a:moveTo>
                <a:lnTo>
                  <a:pt x="833119" y="16509"/>
                </a:lnTo>
                <a:lnTo>
                  <a:pt x="83311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8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0" name="object 640"/>
          <p:cNvSpPr/>
          <p:nvPr/>
        </p:nvSpPr>
        <p:spPr>
          <a:xfrm>
            <a:off x="-1270" y="39408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8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1" name="object 641"/>
          <p:cNvSpPr/>
          <p:nvPr/>
        </p:nvSpPr>
        <p:spPr>
          <a:xfrm>
            <a:off x="-1270" y="3957320"/>
            <a:ext cx="1062990" cy="16510"/>
          </a:xfrm>
          <a:custGeom>
            <a:avLst/>
            <a:gdLst/>
            <a:ahLst/>
            <a:cxnLst/>
            <a:rect l="l" t="t" r="r" b="b"/>
            <a:pathLst>
              <a:path w="1062990" h="16510">
                <a:moveTo>
                  <a:pt x="0" y="16509"/>
                </a:moveTo>
                <a:lnTo>
                  <a:pt x="1062989" y="16509"/>
                </a:lnTo>
                <a:lnTo>
                  <a:pt x="106298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8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2" name="object 642"/>
          <p:cNvSpPr/>
          <p:nvPr/>
        </p:nvSpPr>
        <p:spPr>
          <a:xfrm>
            <a:off x="-1270" y="3973829"/>
            <a:ext cx="1062990" cy="17780"/>
          </a:xfrm>
          <a:custGeom>
            <a:avLst/>
            <a:gdLst/>
            <a:ahLst/>
            <a:cxnLst/>
            <a:rect l="l" t="t" r="r" b="b"/>
            <a:pathLst>
              <a:path w="1062990" h="17779">
                <a:moveTo>
                  <a:pt x="0" y="17779"/>
                </a:moveTo>
                <a:lnTo>
                  <a:pt x="1062989" y="17779"/>
                </a:lnTo>
                <a:lnTo>
                  <a:pt x="106298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95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3" name="object 643"/>
          <p:cNvSpPr/>
          <p:nvPr/>
        </p:nvSpPr>
        <p:spPr>
          <a:xfrm>
            <a:off x="-1270" y="3991609"/>
            <a:ext cx="1062990" cy="16510"/>
          </a:xfrm>
          <a:custGeom>
            <a:avLst/>
            <a:gdLst/>
            <a:ahLst/>
            <a:cxnLst/>
            <a:rect l="l" t="t" r="r" b="b"/>
            <a:pathLst>
              <a:path w="1062990" h="16510">
                <a:moveTo>
                  <a:pt x="0" y="16509"/>
                </a:moveTo>
                <a:lnTo>
                  <a:pt x="1062989" y="16509"/>
                </a:lnTo>
                <a:lnTo>
                  <a:pt x="106298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9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4" name="object 644"/>
          <p:cNvSpPr/>
          <p:nvPr/>
        </p:nvSpPr>
        <p:spPr>
          <a:xfrm>
            <a:off x="-1270" y="4008120"/>
            <a:ext cx="1062990" cy="17780"/>
          </a:xfrm>
          <a:custGeom>
            <a:avLst/>
            <a:gdLst/>
            <a:ahLst/>
            <a:cxnLst/>
            <a:rect l="l" t="t" r="r" b="b"/>
            <a:pathLst>
              <a:path w="1062990" h="17779">
                <a:moveTo>
                  <a:pt x="0" y="17779"/>
                </a:moveTo>
                <a:lnTo>
                  <a:pt x="1062989" y="17779"/>
                </a:lnTo>
                <a:lnTo>
                  <a:pt x="106298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9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5" name="object 645"/>
          <p:cNvSpPr/>
          <p:nvPr/>
        </p:nvSpPr>
        <p:spPr>
          <a:xfrm>
            <a:off x="-1270" y="4025900"/>
            <a:ext cx="1062990" cy="16510"/>
          </a:xfrm>
          <a:custGeom>
            <a:avLst/>
            <a:gdLst/>
            <a:ahLst/>
            <a:cxnLst/>
            <a:rect l="l" t="t" r="r" b="b"/>
            <a:pathLst>
              <a:path w="1062990" h="16510">
                <a:moveTo>
                  <a:pt x="0" y="16510"/>
                </a:moveTo>
                <a:lnTo>
                  <a:pt x="1062989" y="16510"/>
                </a:lnTo>
                <a:lnTo>
                  <a:pt x="106298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41A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6" name="object 646"/>
          <p:cNvSpPr/>
          <p:nvPr/>
        </p:nvSpPr>
        <p:spPr>
          <a:xfrm>
            <a:off x="228600" y="4042409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09"/>
                </a:moveTo>
                <a:lnTo>
                  <a:pt x="833119" y="16509"/>
                </a:lnTo>
                <a:lnTo>
                  <a:pt x="83311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A5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7" name="object 647"/>
          <p:cNvSpPr/>
          <p:nvPr/>
        </p:nvSpPr>
        <p:spPr>
          <a:xfrm>
            <a:off x="-1270" y="40424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A5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8" name="object 648"/>
          <p:cNvSpPr/>
          <p:nvPr/>
        </p:nvSpPr>
        <p:spPr>
          <a:xfrm>
            <a:off x="228600" y="4058920"/>
            <a:ext cx="833119" cy="17780"/>
          </a:xfrm>
          <a:custGeom>
            <a:avLst/>
            <a:gdLst/>
            <a:ahLst/>
            <a:cxnLst/>
            <a:rect l="l" t="t" r="r" b="b"/>
            <a:pathLst>
              <a:path w="833119" h="17779">
                <a:moveTo>
                  <a:pt x="0" y="17779"/>
                </a:moveTo>
                <a:lnTo>
                  <a:pt x="833119" y="17779"/>
                </a:lnTo>
                <a:lnTo>
                  <a:pt x="83311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A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9" name="object 649"/>
          <p:cNvSpPr/>
          <p:nvPr/>
        </p:nvSpPr>
        <p:spPr>
          <a:xfrm>
            <a:off x="-1270" y="405892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A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0" name="object 650"/>
          <p:cNvSpPr/>
          <p:nvPr/>
        </p:nvSpPr>
        <p:spPr>
          <a:xfrm>
            <a:off x="228600" y="4076700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10"/>
                </a:moveTo>
                <a:lnTo>
                  <a:pt x="833119" y="16510"/>
                </a:lnTo>
                <a:lnTo>
                  <a:pt x="83311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41B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1" name="object 651"/>
          <p:cNvSpPr/>
          <p:nvPr/>
        </p:nvSpPr>
        <p:spPr>
          <a:xfrm>
            <a:off x="-1270" y="40767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41B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2" name="object 652"/>
          <p:cNvSpPr/>
          <p:nvPr/>
        </p:nvSpPr>
        <p:spPr>
          <a:xfrm>
            <a:off x="228600" y="4093209"/>
            <a:ext cx="833119" cy="17780"/>
          </a:xfrm>
          <a:custGeom>
            <a:avLst/>
            <a:gdLst/>
            <a:ahLst/>
            <a:cxnLst/>
            <a:rect l="l" t="t" r="r" b="b"/>
            <a:pathLst>
              <a:path w="833119" h="17779">
                <a:moveTo>
                  <a:pt x="0" y="17779"/>
                </a:moveTo>
                <a:lnTo>
                  <a:pt x="833119" y="17779"/>
                </a:lnTo>
                <a:lnTo>
                  <a:pt x="83311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B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3" name="object 653"/>
          <p:cNvSpPr/>
          <p:nvPr/>
        </p:nvSpPr>
        <p:spPr>
          <a:xfrm>
            <a:off x="-1270" y="409320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B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4" name="object 654"/>
          <p:cNvSpPr/>
          <p:nvPr/>
        </p:nvSpPr>
        <p:spPr>
          <a:xfrm>
            <a:off x="228600" y="4110990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10"/>
                </a:moveTo>
                <a:lnTo>
                  <a:pt x="833119" y="16510"/>
                </a:lnTo>
                <a:lnTo>
                  <a:pt x="83311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41B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5" name="object 655"/>
          <p:cNvSpPr/>
          <p:nvPr/>
        </p:nvSpPr>
        <p:spPr>
          <a:xfrm>
            <a:off x="-1270" y="411099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41B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6" name="object 656"/>
          <p:cNvSpPr/>
          <p:nvPr/>
        </p:nvSpPr>
        <p:spPr>
          <a:xfrm>
            <a:off x="228600" y="4127500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10"/>
                </a:moveTo>
                <a:lnTo>
                  <a:pt x="833119" y="16510"/>
                </a:lnTo>
                <a:lnTo>
                  <a:pt x="83311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41C5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7" name="object 657"/>
          <p:cNvSpPr/>
          <p:nvPr/>
        </p:nvSpPr>
        <p:spPr>
          <a:xfrm>
            <a:off x="-1270" y="41275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41C5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8" name="object 658"/>
          <p:cNvSpPr/>
          <p:nvPr/>
        </p:nvSpPr>
        <p:spPr>
          <a:xfrm>
            <a:off x="228600" y="4144009"/>
            <a:ext cx="833119" cy="17780"/>
          </a:xfrm>
          <a:custGeom>
            <a:avLst/>
            <a:gdLst/>
            <a:ahLst/>
            <a:cxnLst/>
            <a:rect l="l" t="t" r="r" b="b"/>
            <a:pathLst>
              <a:path w="833119" h="17779">
                <a:moveTo>
                  <a:pt x="0" y="17779"/>
                </a:moveTo>
                <a:lnTo>
                  <a:pt x="833119" y="17779"/>
                </a:lnTo>
                <a:lnTo>
                  <a:pt x="83311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C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9" name="object 659"/>
          <p:cNvSpPr/>
          <p:nvPr/>
        </p:nvSpPr>
        <p:spPr>
          <a:xfrm>
            <a:off x="-1270" y="414400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C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0" name="object 660"/>
          <p:cNvSpPr/>
          <p:nvPr/>
        </p:nvSpPr>
        <p:spPr>
          <a:xfrm>
            <a:off x="228600" y="4161790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10"/>
                </a:moveTo>
                <a:lnTo>
                  <a:pt x="833119" y="16510"/>
                </a:lnTo>
                <a:lnTo>
                  <a:pt x="83311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51C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1" name="object 661"/>
          <p:cNvSpPr/>
          <p:nvPr/>
        </p:nvSpPr>
        <p:spPr>
          <a:xfrm>
            <a:off x="-1270" y="416179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51C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2" name="object 662"/>
          <p:cNvSpPr/>
          <p:nvPr/>
        </p:nvSpPr>
        <p:spPr>
          <a:xfrm>
            <a:off x="-1270" y="4178300"/>
            <a:ext cx="1062990" cy="16510"/>
          </a:xfrm>
          <a:custGeom>
            <a:avLst/>
            <a:gdLst/>
            <a:ahLst/>
            <a:cxnLst/>
            <a:rect l="l" t="t" r="r" b="b"/>
            <a:pathLst>
              <a:path w="1062990" h="16510">
                <a:moveTo>
                  <a:pt x="0" y="16510"/>
                </a:moveTo>
                <a:lnTo>
                  <a:pt x="1062989" y="16510"/>
                </a:lnTo>
                <a:lnTo>
                  <a:pt x="106298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51D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3" name="object 663"/>
          <p:cNvSpPr/>
          <p:nvPr/>
        </p:nvSpPr>
        <p:spPr>
          <a:xfrm>
            <a:off x="-1270" y="4194809"/>
            <a:ext cx="1062990" cy="17780"/>
          </a:xfrm>
          <a:custGeom>
            <a:avLst/>
            <a:gdLst/>
            <a:ahLst/>
            <a:cxnLst/>
            <a:rect l="l" t="t" r="r" b="b"/>
            <a:pathLst>
              <a:path w="1062990" h="17779">
                <a:moveTo>
                  <a:pt x="0" y="17779"/>
                </a:moveTo>
                <a:lnTo>
                  <a:pt x="1062989" y="17779"/>
                </a:lnTo>
                <a:lnTo>
                  <a:pt x="106298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D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4" name="object 664"/>
          <p:cNvSpPr/>
          <p:nvPr/>
        </p:nvSpPr>
        <p:spPr>
          <a:xfrm>
            <a:off x="-1270" y="4212590"/>
            <a:ext cx="1062990" cy="16510"/>
          </a:xfrm>
          <a:custGeom>
            <a:avLst/>
            <a:gdLst/>
            <a:ahLst/>
            <a:cxnLst/>
            <a:rect l="l" t="t" r="r" b="b"/>
            <a:pathLst>
              <a:path w="1062990" h="16510">
                <a:moveTo>
                  <a:pt x="0" y="16510"/>
                </a:moveTo>
                <a:lnTo>
                  <a:pt x="1062989" y="16510"/>
                </a:lnTo>
                <a:lnTo>
                  <a:pt x="106298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51D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5" name="object 665"/>
          <p:cNvSpPr/>
          <p:nvPr/>
        </p:nvSpPr>
        <p:spPr>
          <a:xfrm>
            <a:off x="-1270" y="4229100"/>
            <a:ext cx="1062990" cy="17780"/>
          </a:xfrm>
          <a:custGeom>
            <a:avLst/>
            <a:gdLst/>
            <a:ahLst/>
            <a:cxnLst/>
            <a:rect l="l" t="t" r="r" b="b"/>
            <a:pathLst>
              <a:path w="1062990" h="17779">
                <a:moveTo>
                  <a:pt x="0" y="17779"/>
                </a:moveTo>
                <a:lnTo>
                  <a:pt x="1062989" y="17779"/>
                </a:lnTo>
                <a:lnTo>
                  <a:pt x="106298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D6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6" name="object 666"/>
          <p:cNvSpPr/>
          <p:nvPr/>
        </p:nvSpPr>
        <p:spPr>
          <a:xfrm>
            <a:off x="-1270" y="4246879"/>
            <a:ext cx="1062990" cy="16510"/>
          </a:xfrm>
          <a:custGeom>
            <a:avLst/>
            <a:gdLst/>
            <a:ahLst/>
            <a:cxnLst/>
            <a:rect l="l" t="t" r="r" b="b"/>
            <a:pathLst>
              <a:path w="1062990" h="16510">
                <a:moveTo>
                  <a:pt x="0" y="16509"/>
                </a:moveTo>
                <a:lnTo>
                  <a:pt x="1062989" y="16509"/>
                </a:lnTo>
                <a:lnTo>
                  <a:pt x="106298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E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7" name="object 667"/>
          <p:cNvSpPr/>
          <p:nvPr/>
        </p:nvSpPr>
        <p:spPr>
          <a:xfrm>
            <a:off x="-1270" y="4263390"/>
            <a:ext cx="1062990" cy="16510"/>
          </a:xfrm>
          <a:custGeom>
            <a:avLst/>
            <a:gdLst/>
            <a:ahLst/>
            <a:cxnLst/>
            <a:rect l="l" t="t" r="r" b="b"/>
            <a:pathLst>
              <a:path w="1062990" h="16510">
                <a:moveTo>
                  <a:pt x="0" y="16510"/>
                </a:moveTo>
                <a:lnTo>
                  <a:pt x="1062989" y="16510"/>
                </a:lnTo>
                <a:lnTo>
                  <a:pt x="106298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51E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8" name="object 668"/>
          <p:cNvSpPr/>
          <p:nvPr/>
        </p:nvSpPr>
        <p:spPr>
          <a:xfrm>
            <a:off x="228600" y="4279900"/>
            <a:ext cx="833119" cy="17780"/>
          </a:xfrm>
          <a:custGeom>
            <a:avLst/>
            <a:gdLst/>
            <a:ahLst/>
            <a:cxnLst/>
            <a:rect l="l" t="t" r="r" b="b"/>
            <a:pathLst>
              <a:path w="833119" h="17779">
                <a:moveTo>
                  <a:pt x="0" y="17779"/>
                </a:moveTo>
                <a:lnTo>
                  <a:pt x="833119" y="17779"/>
                </a:lnTo>
                <a:lnTo>
                  <a:pt x="83311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E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9" name="object 669"/>
          <p:cNvSpPr/>
          <p:nvPr/>
        </p:nvSpPr>
        <p:spPr>
          <a:xfrm>
            <a:off x="-1270" y="427990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E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0" name="object 670"/>
          <p:cNvSpPr/>
          <p:nvPr/>
        </p:nvSpPr>
        <p:spPr>
          <a:xfrm>
            <a:off x="228600" y="4297679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09"/>
                </a:moveTo>
                <a:lnTo>
                  <a:pt x="833119" y="16509"/>
                </a:lnTo>
                <a:lnTo>
                  <a:pt x="83311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F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1" name="object 671"/>
          <p:cNvSpPr/>
          <p:nvPr/>
        </p:nvSpPr>
        <p:spPr>
          <a:xfrm>
            <a:off x="-1270" y="429767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F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2" name="object 672"/>
          <p:cNvSpPr/>
          <p:nvPr/>
        </p:nvSpPr>
        <p:spPr>
          <a:xfrm>
            <a:off x="228600" y="4314190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10"/>
                </a:moveTo>
                <a:lnTo>
                  <a:pt x="833119" y="16510"/>
                </a:lnTo>
                <a:lnTo>
                  <a:pt x="83311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51F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3" name="object 673"/>
          <p:cNvSpPr/>
          <p:nvPr/>
        </p:nvSpPr>
        <p:spPr>
          <a:xfrm>
            <a:off x="-1270" y="431419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51F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4" name="object 674"/>
          <p:cNvSpPr/>
          <p:nvPr/>
        </p:nvSpPr>
        <p:spPr>
          <a:xfrm>
            <a:off x="228600" y="4330700"/>
            <a:ext cx="833119" cy="17780"/>
          </a:xfrm>
          <a:custGeom>
            <a:avLst/>
            <a:gdLst/>
            <a:ahLst/>
            <a:cxnLst/>
            <a:rect l="l" t="t" r="r" b="b"/>
            <a:pathLst>
              <a:path w="833119" h="17779">
                <a:moveTo>
                  <a:pt x="0" y="17779"/>
                </a:moveTo>
                <a:lnTo>
                  <a:pt x="833119" y="17779"/>
                </a:lnTo>
                <a:lnTo>
                  <a:pt x="83311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F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5" name="object 675"/>
          <p:cNvSpPr/>
          <p:nvPr/>
        </p:nvSpPr>
        <p:spPr>
          <a:xfrm>
            <a:off x="-1270" y="433070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F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6" name="object 676"/>
          <p:cNvSpPr/>
          <p:nvPr/>
        </p:nvSpPr>
        <p:spPr>
          <a:xfrm>
            <a:off x="228600" y="4348479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09"/>
                </a:moveTo>
                <a:lnTo>
                  <a:pt x="833119" y="16509"/>
                </a:lnTo>
                <a:lnTo>
                  <a:pt x="83311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20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7" name="object 677"/>
          <p:cNvSpPr/>
          <p:nvPr/>
        </p:nvSpPr>
        <p:spPr>
          <a:xfrm>
            <a:off x="-1270" y="434847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20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8" name="object 678"/>
          <p:cNvSpPr/>
          <p:nvPr/>
        </p:nvSpPr>
        <p:spPr>
          <a:xfrm>
            <a:off x="228600" y="4364990"/>
            <a:ext cx="833119" cy="17780"/>
          </a:xfrm>
          <a:custGeom>
            <a:avLst/>
            <a:gdLst/>
            <a:ahLst/>
            <a:cxnLst/>
            <a:rect l="l" t="t" r="r" b="b"/>
            <a:pathLst>
              <a:path w="833119" h="17779">
                <a:moveTo>
                  <a:pt x="0" y="17779"/>
                </a:moveTo>
                <a:lnTo>
                  <a:pt x="833119" y="17779"/>
                </a:lnTo>
                <a:lnTo>
                  <a:pt x="83311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20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9" name="object 679"/>
          <p:cNvSpPr/>
          <p:nvPr/>
        </p:nvSpPr>
        <p:spPr>
          <a:xfrm>
            <a:off x="-1270" y="436499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20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0" name="object 680"/>
          <p:cNvSpPr/>
          <p:nvPr/>
        </p:nvSpPr>
        <p:spPr>
          <a:xfrm>
            <a:off x="228600" y="4382770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09"/>
                </a:moveTo>
                <a:lnTo>
                  <a:pt x="833119" y="16509"/>
                </a:lnTo>
                <a:lnTo>
                  <a:pt x="83311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20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1" name="object 681"/>
          <p:cNvSpPr/>
          <p:nvPr/>
        </p:nvSpPr>
        <p:spPr>
          <a:xfrm>
            <a:off x="-1270" y="438277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20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2" name="object 682"/>
          <p:cNvSpPr/>
          <p:nvPr/>
        </p:nvSpPr>
        <p:spPr>
          <a:xfrm>
            <a:off x="228600" y="4399279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09"/>
                </a:moveTo>
                <a:lnTo>
                  <a:pt x="833119" y="16509"/>
                </a:lnTo>
                <a:lnTo>
                  <a:pt x="83311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1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3" name="object 683"/>
          <p:cNvSpPr/>
          <p:nvPr/>
        </p:nvSpPr>
        <p:spPr>
          <a:xfrm>
            <a:off x="-1270" y="439927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1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4" name="object 684"/>
          <p:cNvSpPr/>
          <p:nvPr/>
        </p:nvSpPr>
        <p:spPr>
          <a:xfrm>
            <a:off x="-1270" y="4415790"/>
            <a:ext cx="1062990" cy="17780"/>
          </a:xfrm>
          <a:custGeom>
            <a:avLst/>
            <a:gdLst/>
            <a:ahLst/>
            <a:cxnLst/>
            <a:rect l="l" t="t" r="r" b="b"/>
            <a:pathLst>
              <a:path w="1062990" h="17779">
                <a:moveTo>
                  <a:pt x="0" y="17779"/>
                </a:moveTo>
                <a:lnTo>
                  <a:pt x="1062989" y="17779"/>
                </a:lnTo>
                <a:lnTo>
                  <a:pt x="106298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6216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5" name="object 685"/>
          <p:cNvSpPr/>
          <p:nvPr/>
        </p:nvSpPr>
        <p:spPr>
          <a:xfrm>
            <a:off x="-1270" y="4433570"/>
            <a:ext cx="1062990" cy="16510"/>
          </a:xfrm>
          <a:custGeom>
            <a:avLst/>
            <a:gdLst/>
            <a:ahLst/>
            <a:cxnLst/>
            <a:rect l="l" t="t" r="r" b="b"/>
            <a:pathLst>
              <a:path w="1062990" h="16510">
                <a:moveTo>
                  <a:pt x="0" y="16509"/>
                </a:moveTo>
                <a:lnTo>
                  <a:pt x="1062989" y="16509"/>
                </a:lnTo>
                <a:lnTo>
                  <a:pt x="106298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1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6" name="object 686"/>
          <p:cNvSpPr/>
          <p:nvPr/>
        </p:nvSpPr>
        <p:spPr>
          <a:xfrm>
            <a:off x="-1270" y="4450079"/>
            <a:ext cx="1062990" cy="17780"/>
          </a:xfrm>
          <a:custGeom>
            <a:avLst/>
            <a:gdLst/>
            <a:ahLst/>
            <a:cxnLst/>
            <a:rect l="l" t="t" r="r" b="b"/>
            <a:pathLst>
              <a:path w="1062990" h="17779">
                <a:moveTo>
                  <a:pt x="0" y="17779"/>
                </a:moveTo>
                <a:lnTo>
                  <a:pt x="1062989" y="17779"/>
                </a:lnTo>
                <a:lnTo>
                  <a:pt x="106298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621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7" name="object 687"/>
          <p:cNvSpPr/>
          <p:nvPr/>
        </p:nvSpPr>
        <p:spPr>
          <a:xfrm>
            <a:off x="-1270" y="4467859"/>
            <a:ext cx="1062990" cy="16510"/>
          </a:xfrm>
          <a:custGeom>
            <a:avLst/>
            <a:gdLst/>
            <a:ahLst/>
            <a:cxnLst/>
            <a:rect l="l" t="t" r="r" b="b"/>
            <a:pathLst>
              <a:path w="1062990" h="16510">
                <a:moveTo>
                  <a:pt x="0" y="16509"/>
                </a:moveTo>
                <a:lnTo>
                  <a:pt x="1062989" y="16509"/>
                </a:lnTo>
                <a:lnTo>
                  <a:pt x="106298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2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8" name="object 688"/>
          <p:cNvSpPr/>
          <p:nvPr/>
        </p:nvSpPr>
        <p:spPr>
          <a:xfrm>
            <a:off x="-1270" y="4484370"/>
            <a:ext cx="1062990" cy="16510"/>
          </a:xfrm>
          <a:custGeom>
            <a:avLst/>
            <a:gdLst/>
            <a:ahLst/>
            <a:cxnLst/>
            <a:rect l="l" t="t" r="r" b="b"/>
            <a:pathLst>
              <a:path w="1062990" h="16510">
                <a:moveTo>
                  <a:pt x="0" y="16509"/>
                </a:moveTo>
                <a:lnTo>
                  <a:pt x="1062989" y="16509"/>
                </a:lnTo>
                <a:lnTo>
                  <a:pt x="106298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2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9" name="object 689"/>
          <p:cNvSpPr/>
          <p:nvPr/>
        </p:nvSpPr>
        <p:spPr>
          <a:xfrm>
            <a:off x="228600" y="4500879"/>
            <a:ext cx="833119" cy="17780"/>
          </a:xfrm>
          <a:custGeom>
            <a:avLst/>
            <a:gdLst/>
            <a:ahLst/>
            <a:cxnLst/>
            <a:rect l="l" t="t" r="r" b="b"/>
            <a:pathLst>
              <a:path w="833119" h="17779">
                <a:moveTo>
                  <a:pt x="0" y="17779"/>
                </a:moveTo>
                <a:lnTo>
                  <a:pt x="833119" y="17779"/>
                </a:lnTo>
                <a:lnTo>
                  <a:pt x="83311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622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0" name="object 690"/>
          <p:cNvSpPr/>
          <p:nvPr/>
        </p:nvSpPr>
        <p:spPr>
          <a:xfrm>
            <a:off x="-1270" y="450087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622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1" name="object 691"/>
          <p:cNvSpPr/>
          <p:nvPr/>
        </p:nvSpPr>
        <p:spPr>
          <a:xfrm>
            <a:off x="228600" y="4518659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09"/>
                </a:moveTo>
                <a:lnTo>
                  <a:pt x="833119" y="16509"/>
                </a:lnTo>
                <a:lnTo>
                  <a:pt x="83311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3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2" name="object 692"/>
          <p:cNvSpPr/>
          <p:nvPr/>
        </p:nvSpPr>
        <p:spPr>
          <a:xfrm>
            <a:off x="-1270" y="451865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3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3" name="object 693"/>
          <p:cNvSpPr/>
          <p:nvPr/>
        </p:nvSpPr>
        <p:spPr>
          <a:xfrm>
            <a:off x="228600" y="4535170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09"/>
                </a:moveTo>
                <a:lnTo>
                  <a:pt x="833119" y="16509"/>
                </a:lnTo>
                <a:lnTo>
                  <a:pt x="83311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3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4" name="object 694"/>
          <p:cNvSpPr/>
          <p:nvPr/>
        </p:nvSpPr>
        <p:spPr>
          <a:xfrm>
            <a:off x="-1270" y="453517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3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5" name="object 695"/>
          <p:cNvSpPr/>
          <p:nvPr/>
        </p:nvSpPr>
        <p:spPr>
          <a:xfrm>
            <a:off x="228600" y="4551679"/>
            <a:ext cx="833119" cy="17780"/>
          </a:xfrm>
          <a:custGeom>
            <a:avLst/>
            <a:gdLst/>
            <a:ahLst/>
            <a:cxnLst/>
            <a:rect l="l" t="t" r="r" b="b"/>
            <a:pathLst>
              <a:path w="833119" h="17779">
                <a:moveTo>
                  <a:pt x="0" y="17779"/>
                </a:moveTo>
                <a:lnTo>
                  <a:pt x="833119" y="17779"/>
                </a:lnTo>
                <a:lnTo>
                  <a:pt x="83311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623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6" name="object 696"/>
          <p:cNvSpPr/>
          <p:nvPr/>
        </p:nvSpPr>
        <p:spPr>
          <a:xfrm>
            <a:off x="-1270" y="455167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623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7" name="object 697"/>
          <p:cNvSpPr/>
          <p:nvPr/>
        </p:nvSpPr>
        <p:spPr>
          <a:xfrm>
            <a:off x="228600" y="4569459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09"/>
                </a:moveTo>
                <a:lnTo>
                  <a:pt x="833119" y="16509"/>
                </a:lnTo>
                <a:lnTo>
                  <a:pt x="83311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4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8" name="object 698"/>
          <p:cNvSpPr/>
          <p:nvPr/>
        </p:nvSpPr>
        <p:spPr>
          <a:xfrm>
            <a:off x="-1270" y="456945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4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9" name="object 699"/>
          <p:cNvSpPr/>
          <p:nvPr/>
        </p:nvSpPr>
        <p:spPr>
          <a:xfrm>
            <a:off x="228600" y="4585970"/>
            <a:ext cx="833119" cy="17780"/>
          </a:xfrm>
          <a:custGeom>
            <a:avLst/>
            <a:gdLst/>
            <a:ahLst/>
            <a:cxnLst/>
            <a:rect l="l" t="t" r="r" b="b"/>
            <a:pathLst>
              <a:path w="833119" h="17779">
                <a:moveTo>
                  <a:pt x="0" y="17779"/>
                </a:moveTo>
                <a:lnTo>
                  <a:pt x="833119" y="17779"/>
                </a:lnTo>
                <a:lnTo>
                  <a:pt x="83311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624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0" name="object 700"/>
          <p:cNvSpPr/>
          <p:nvPr/>
        </p:nvSpPr>
        <p:spPr>
          <a:xfrm>
            <a:off x="-1270" y="458597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624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1" name="object 701"/>
          <p:cNvSpPr/>
          <p:nvPr/>
        </p:nvSpPr>
        <p:spPr>
          <a:xfrm>
            <a:off x="228600" y="4603750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10"/>
                </a:moveTo>
                <a:lnTo>
                  <a:pt x="833119" y="16510"/>
                </a:lnTo>
                <a:lnTo>
                  <a:pt x="83311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624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2" name="object 702"/>
          <p:cNvSpPr/>
          <p:nvPr/>
        </p:nvSpPr>
        <p:spPr>
          <a:xfrm>
            <a:off x="-1270" y="460375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624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3" name="object 703"/>
          <p:cNvSpPr/>
          <p:nvPr/>
        </p:nvSpPr>
        <p:spPr>
          <a:xfrm>
            <a:off x="228600" y="4620259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09"/>
                </a:moveTo>
                <a:lnTo>
                  <a:pt x="833119" y="16509"/>
                </a:lnTo>
                <a:lnTo>
                  <a:pt x="83311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5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4" name="object 704"/>
          <p:cNvSpPr/>
          <p:nvPr/>
        </p:nvSpPr>
        <p:spPr>
          <a:xfrm>
            <a:off x="-1270" y="462025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5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5" name="object 705"/>
          <p:cNvSpPr/>
          <p:nvPr/>
        </p:nvSpPr>
        <p:spPr>
          <a:xfrm>
            <a:off x="-1270" y="4636770"/>
            <a:ext cx="1062990" cy="17780"/>
          </a:xfrm>
          <a:custGeom>
            <a:avLst/>
            <a:gdLst/>
            <a:ahLst/>
            <a:cxnLst/>
            <a:rect l="l" t="t" r="r" b="b"/>
            <a:pathLst>
              <a:path w="1062990" h="17779">
                <a:moveTo>
                  <a:pt x="0" y="17779"/>
                </a:moveTo>
                <a:lnTo>
                  <a:pt x="1062989" y="17779"/>
                </a:lnTo>
                <a:lnTo>
                  <a:pt x="106298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625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6" name="object 706"/>
          <p:cNvSpPr/>
          <p:nvPr/>
        </p:nvSpPr>
        <p:spPr>
          <a:xfrm>
            <a:off x="-1270" y="4654550"/>
            <a:ext cx="1062990" cy="16510"/>
          </a:xfrm>
          <a:custGeom>
            <a:avLst/>
            <a:gdLst/>
            <a:ahLst/>
            <a:cxnLst/>
            <a:rect l="l" t="t" r="r" b="b"/>
            <a:pathLst>
              <a:path w="1062990" h="16510">
                <a:moveTo>
                  <a:pt x="0" y="16510"/>
                </a:moveTo>
                <a:lnTo>
                  <a:pt x="1062989" y="16510"/>
                </a:lnTo>
                <a:lnTo>
                  <a:pt x="106298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5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7" name="object 707"/>
          <p:cNvSpPr/>
          <p:nvPr/>
        </p:nvSpPr>
        <p:spPr>
          <a:xfrm>
            <a:off x="-1270" y="4671059"/>
            <a:ext cx="1062990" cy="17780"/>
          </a:xfrm>
          <a:custGeom>
            <a:avLst/>
            <a:gdLst/>
            <a:ahLst/>
            <a:cxnLst/>
            <a:rect l="l" t="t" r="r" b="b"/>
            <a:pathLst>
              <a:path w="1062990" h="17779">
                <a:moveTo>
                  <a:pt x="0" y="17779"/>
                </a:moveTo>
                <a:lnTo>
                  <a:pt x="1062989" y="17779"/>
                </a:lnTo>
                <a:lnTo>
                  <a:pt x="106298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67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8" name="object 708"/>
          <p:cNvSpPr/>
          <p:nvPr/>
        </p:nvSpPr>
        <p:spPr>
          <a:xfrm>
            <a:off x="-1270" y="4688840"/>
            <a:ext cx="1062990" cy="16510"/>
          </a:xfrm>
          <a:custGeom>
            <a:avLst/>
            <a:gdLst/>
            <a:ahLst/>
            <a:cxnLst/>
            <a:rect l="l" t="t" r="r" b="b"/>
            <a:pathLst>
              <a:path w="1062990" h="16510">
                <a:moveTo>
                  <a:pt x="0" y="16510"/>
                </a:moveTo>
                <a:lnTo>
                  <a:pt x="1062989" y="16510"/>
                </a:lnTo>
                <a:lnTo>
                  <a:pt x="106298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6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9" name="object 709"/>
          <p:cNvSpPr/>
          <p:nvPr/>
        </p:nvSpPr>
        <p:spPr>
          <a:xfrm>
            <a:off x="-1270" y="4705350"/>
            <a:ext cx="1062990" cy="16510"/>
          </a:xfrm>
          <a:custGeom>
            <a:avLst/>
            <a:gdLst/>
            <a:ahLst/>
            <a:cxnLst/>
            <a:rect l="l" t="t" r="r" b="b"/>
            <a:pathLst>
              <a:path w="1062990" h="16510">
                <a:moveTo>
                  <a:pt x="0" y="16510"/>
                </a:moveTo>
                <a:lnTo>
                  <a:pt x="1062989" y="16510"/>
                </a:lnTo>
                <a:lnTo>
                  <a:pt x="106298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6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0" name="object 710"/>
          <p:cNvSpPr/>
          <p:nvPr/>
        </p:nvSpPr>
        <p:spPr>
          <a:xfrm>
            <a:off x="-1270" y="4721859"/>
            <a:ext cx="1062990" cy="17780"/>
          </a:xfrm>
          <a:custGeom>
            <a:avLst/>
            <a:gdLst/>
            <a:ahLst/>
            <a:cxnLst/>
            <a:rect l="l" t="t" r="r" b="b"/>
            <a:pathLst>
              <a:path w="1062990" h="17779">
                <a:moveTo>
                  <a:pt x="0" y="17779"/>
                </a:moveTo>
                <a:lnTo>
                  <a:pt x="1062989" y="17779"/>
                </a:lnTo>
                <a:lnTo>
                  <a:pt x="106298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6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1" name="object 711"/>
          <p:cNvSpPr/>
          <p:nvPr/>
        </p:nvSpPr>
        <p:spPr>
          <a:xfrm>
            <a:off x="228600" y="4739640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10"/>
                </a:moveTo>
                <a:lnTo>
                  <a:pt x="833119" y="16510"/>
                </a:lnTo>
                <a:lnTo>
                  <a:pt x="83311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7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2" name="object 712"/>
          <p:cNvSpPr/>
          <p:nvPr/>
        </p:nvSpPr>
        <p:spPr>
          <a:xfrm>
            <a:off x="-1270" y="473964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7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3" name="object 713"/>
          <p:cNvSpPr/>
          <p:nvPr/>
        </p:nvSpPr>
        <p:spPr>
          <a:xfrm>
            <a:off x="228600" y="4756150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10"/>
                </a:moveTo>
                <a:lnTo>
                  <a:pt x="833119" y="16510"/>
                </a:lnTo>
                <a:lnTo>
                  <a:pt x="83311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7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4" name="object 714"/>
          <p:cNvSpPr/>
          <p:nvPr/>
        </p:nvSpPr>
        <p:spPr>
          <a:xfrm>
            <a:off x="-1270" y="475615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7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5" name="object 715"/>
          <p:cNvSpPr/>
          <p:nvPr/>
        </p:nvSpPr>
        <p:spPr>
          <a:xfrm>
            <a:off x="228600" y="4772659"/>
            <a:ext cx="833119" cy="17780"/>
          </a:xfrm>
          <a:custGeom>
            <a:avLst/>
            <a:gdLst/>
            <a:ahLst/>
            <a:cxnLst/>
            <a:rect l="l" t="t" r="r" b="b"/>
            <a:pathLst>
              <a:path w="833119" h="17779">
                <a:moveTo>
                  <a:pt x="0" y="17779"/>
                </a:moveTo>
                <a:lnTo>
                  <a:pt x="833119" y="17779"/>
                </a:lnTo>
                <a:lnTo>
                  <a:pt x="83311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7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6" name="object 716"/>
          <p:cNvSpPr/>
          <p:nvPr/>
        </p:nvSpPr>
        <p:spPr>
          <a:xfrm>
            <a:off x="-1270" y="477265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7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7" name="object 717"/>
          <p:cNvSpPr/>
          <p:nvPr/>
        </p:nvSpPr>
        <p:spPr>
          <a:xfrm>
            <a:off x="228600" y="4790440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10"/>
                </a:moveTo>
                <a:lnTo>
                  <a:pt x="833119" y="16510"/>
                </a:lnTo>
                <a:lnTo>
                  <a:pt x="83311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8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8" name="object 718"/>
          <p:cNvSpPr/>
          <p:nvPr/>
        </p:nvSpPr>
        <p:spPr>
          <a:xfrm>
            <a:off x="-1270" y="479044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8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9" name="object 719"/>
          <p:cNvSpPr/>
          <p:nvPr/>
        </p:nvSpPr>
        <p:spPr>
          <a:xfrm>
            <a:off x="228600" y="4806950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10"/>
                </a:moveTo>
                <a:lnTo>
                  <a:pt x="833119" y="16510"/>
                </a:lnTo>
                <a:lnTo>
                  <a:pt x="83311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8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0" name="object 720"/>
          <p:cNvSpPr/>
          <p:nvPr/>
        </p:nvSpPr>
        <p:spPr>
          <a:xfrm>
            <a:off x="-1270" y="480695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8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1" name="object 721"/>
          <p:cNvSpPr/>
          <p:nvPr/>
        </p:nvSpPr>
        <p:spPr>
          <a:xfrm>
            <a:off x="228600" y="4823459"/>
            <a:ext cx="833119" cy="17780"/>
          </a:xfrm>
          <a:custGeom>
            <a:avLst/>
            <a:gdLst/>
            <a:ahLst/>
            <a:cxnLst/>
            <a:rect l="l" t="t" r="r" b="b"/>
            <a:pathLst>
              <a:path w="833119" h="17779">
                <a:moveTo>
                  <a:pt x="0" y="17779"/>
                </a:moveTo>
                <a:lnTo>
                  <a:pt x="833119" y="17779"/>
                </a:lnTo>
                <a:lnTo>
                  <a:pt x="83311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8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2" name="object 722"/>
          <p:cNvSpPr/>
          <p:nvPr/>
        </p:nvSpPr>
        <p:spPr>
          <a:xfrm>
            <a:off x="-1270" y="482345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8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3" name="object 723"/>
          <p:cNvSpPr/>
          <p:nvPr/>
        </p:nvSpPr>
        <p:spPr>
          <a:xfrm>
            <a:off x="228600" y="4841240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10"/>
                </a:moveTo>
                <a:lnTo>
                  <a:pt x="833119" y="16510"/>
                </a:lnTo>
                <a:lnTo>
                  <a:pt x="83311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9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4" name="object 724"/>
          <p:cNvSpPr/>
          <p:nvPr/>
        </p:nvSpPr>
        <p:spPr>
          <a:xfrm>
            <a:off x="-1270" y="484124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9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5" name="object 725"/>
          <p:cNvSpPr/>
          <p:nvPr/>
        </p:nvSpPr>
        <p:spPr>
          <a:xfrm>
            <a:off x="228600" y="4857750"/>
            <a:ext cx="833119" cy="17780"/>
          </a:xfrm>
          <a:custGeom>
            <a:avLst/>
            <a:gdLst/>
            <a:ahLst/>
            <a:cxnLst/>
            <a:rect l="l" t="t" r="r" b="b"/>
            <a:pathLst>
              <a:path w="833119" h="17779">
                <a:moveTo>
                  <a:pt x="0" y="17779"/>
                </a:moveTo>
                <a:lnTo>
                  <a:pt x="833119" y="17779"/>
                </a:lnTo>
                <a:lnTo>
                  <a:pt x="83311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9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6" name="object 726"/>
          <p:cNvSpPr/>
          <p:nvPr/>
        </p:nvSpPr>
        <p:spPr>
          <a:xfrm>
            <a:off x="-1270" y="485775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9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7" name="object 727"/>
          <p:cNvSpPr/>
          <p:nvPr/>
        </p:nvSpPr>
        <p:spPr>
          <a:xfrm>
            <a:off x="-1270" y="4875529"/>
            <a:ext cx="1062990" cy="16510"/>
          </a:xfrm>
          <a:custGeom>
            <a:avLst/>
            <a:gdLst/>
            <a:ahLst/>
            <a:cxnLst/>
            <a:rect l="l" t="t" r="r" b="b"/>
            <a:pathLst>
              <a:path w="1062990" h="16510">
                <a:moveTo>
                  <a:pt x="0" y="16509"/>
                </a:moveTo>
                <a:lnTo>
                  <a:pt x="1062989" y="16509"/>
                </a:lnTo>
                <a:lnTo>
                  <a:pt x="106298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9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8" name="object 728"/>
          <p:cNvSpPr/>
          <p:nvPr/>
        </p:nvSpPr>
        <p:spPr>
          <a:xfrm>
            <a:off x="-1270" y="4892040"/>
            <a:ext cx="1062990" cy="16510"/>
          </a:xfrm>
          <a:custGeom>
            <a:avLst/>
            <a:gdLst/>
            <a:ahLst/>
            <a:cxnLst/>
            <a:rect l="l" t="t" r="r" b="b"/>
            <a:pathLst>
              <a:path w="1062990" h="16510">
                <a:moveTo>
                  <a:pt x="0" y="16510"/>
                </a:moveTo>
                <a:lnTo>
                  <a:pt x="1062989" y="16510"/>
                </a:lnTo>
                <a:lnTo>
                  <a:pt x="106298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82A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9" name="object 729"/>
          <p:cNvSpPr/>
          <p:nvPr/>
        </p:nvSpPr>
        <p:spPr>
          <a:xfrm>
            <a:off x="-1270" y="4908550"/>
            <a:ext cx="1062990" cy="17780"/>
          </a:xfrm>
          <a:custGeom>
            <a:avLst/>
            <a:gdLst/>
            <a:ahLst/>
            <a:cxnLst/>
            <a:rect l="l" t="t" r="r" b="b"/>
            <a:pathLst>
              <a:path w="1062990" h="17779">
                <a:moveTo>
                  <a:pt x="0" y="17779"/>
                </a:moveTo>
                <a:lnTo>
                  <a:pt x="1062989" y="17779"/>
                </a:lnTo>
                <a:lnTo>
                  <a:pt x="106298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A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0" name="object 730"/>
          <p:cNvSpPr/>
          <p:nvPr/>
        </p:nvSpPr>
        <p:spPr>
          <a:xfrm>
            <a:off x="-1270" y="4926329"/>
            <a:ext cx="1062990" cy="16510"/>
          </a:xfrm>
          <a:custGeom>
            <a:avLst/>
            <a:gdLst/>
            <a:ahLst/>
            <a:cxnLst/>
            <a:rect l="l" t="t" r="r" b="b"/>
            <a:pathLst>
              <a:path w="1062990" h="16510">
                <a:moveTo>
                  <a:pt x="0" y="16509"/>
                </a:moveTo>
                <a:lnTo>
                  <a:pt x="1062989" y="16509"/>
                </a:lnTo>
                <a:lnTo>
                  <a:pt x="106298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A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1" name="object 731"/>
          <p:cNvSpPr/>
          <p:nvPr/>
        </p:nvSpPr>
        <p:spPr>
          <a:xfrm>
            <a:off x="-1270" y="4942840"/>
            <a:ext cx="1062990" cy="17780"/>
          </a:xfrm>
          <a:custGeom>
            <a:avLst/>
            <a:gdLst/>
            <a:ahLst/>
            <a:cxnLst/>
            <a:rect l="l" t="t" r="r" b="b"/>
            <a:pathLst>
              <a:path w="1062990" h="17779">
                <a:moveTo>
                  <a:pt x="0" y="17779"/>
                </a:moveTo>
                <a:lnTo>
                  <a:pt x="1062989" y="17779"/>
                </a:lnTo>
                <a:lnTo>
                  <a:pt x="106298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B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2" name="object 732"/>
          <p:cNvSpPr/>
          <p:nvPr/>
        </p:nvSpPr>
        <p:spPr>
          <a:xfrm>
            <a:off x="228600" y="4960620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09"/>
                </a:moveTo>
                <a:lnTo>
                  <a:pt x="833119" y="16509"/>
                </a:lnTo>
                <a:lnTo>
                  <a:pt x="83311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B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3" name="object 733"/>
          <p:cNvSpPr/>
          <p:nvPr/>
        </p:nvSpPr>
        <p:spPr>
          <a:xfrm>
            <a:off x="-1270" y="496062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B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4" name="object 734"/>
          <p:cNvSpPr/>
          <p:nvPr/>
        </p:nvSpPr>
        <p:spPr>
          <a:xfrm>
            <a:off x="228600" y="4977129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09"/>
                </a:moveTo>
                <a:lnTo>
                  <a:pt x="833119" y="16509"/>
                </a:lnTo>
                <a:lnTo>
                  <a:pt x="83311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B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5" name="object 735"/>
          <p:cNvSpPr/>
          <p:nvPr/>
        </p:nvSpPr>
        <p:spPr>
          <a:xfrm>
            <a:off x="-1270" y="497712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B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6" name="object 736"/>
          <p:cNvSpPr/>
          <p:nvPr/>
        </p:nvSpPr>
        <p:spPr>
          <a:xfrm>
            <a:off x="228600" y="4993640"/>
            <a:ext cx="833119" cy="17780"/>
          </a:xfrm>
          <a:custGeom>
            <a:avLst/>
            <a:gdLst/>
            <a:ahLst/>
            <a:cxnLst/>
            <a:rect l="l" t="t" r="r" b="b"/>
            <a:pathLst>
              <a:path w="833119" h="17779">
                <a:moveTo>
                  <a:pt x="0" y="17779"/>
                </a:moveTo>
                <a:lnTo>
                  <a:pt x="833119" y="17779"/>
                </a:lnTo>
                <a:lnTo>
                  <a:pt x="83311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B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7" name="object 737"/>
          <p:cNvSpPr/>
          <p:nvPr/>
        </p:nvSpPr>
        <p:spPr>
          <a:xfrm>
            <a:off x="-1270" y="499364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B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8" name="object 738"/>
          <p:cNvSpPr/>
          <p:nvPr/>
        </p:nvSpPr>
        <p:spPr>
          <a:xfrm>
            <a:off x="228600" y="5011420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09"/>
                </a:moveTo>
                <a:lnTo>
                  <a:pt x="833119" y="16509"/>
                </a:lnTo>
                <a:lnTo>
                  <a:pt x="83311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C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9" name="object 739"/>
          <p:cNvSpPr/>
          <p:nvPr/>
        </p:nvSpPr>
        <p:spPr>
          <a:xfrm>
            <a:off x="-1270" y="501142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C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0" name="object 740"/>
          <p:cNvSpPr/>
          <p:nvPr/>
        </p:nvSpPr>
        <p:spPr>
          <a:xfrm>
            <a:off x="228600" y="5027929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09"/>
                </a:moveTo>
                <a:lnTo>
                  <a:pt x="833119" y="16509"/>
                </a:lnTo>
                <a:lnTo>
                  <a:pt x="83311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C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1" name="object 741"/>
          <p:cNvSpPr/>
          <p:nvPr/>
        </p:nvSpPr>
        <p:spPr>
          <a:xfrm>
            <a:off x="-1270" y="502792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C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2" name="object 742"/>
          <p:cNvSpPr/>
          <p:nvPr/>
        </p:nvSpPr>
        <p:spPr>
          <a:xfrm>
            <a:off x="228600" y="5044440"/>
            <a:ext cx="833119" cy="17780"/>
          </a:xfrm>
          <a:custGeom>
            <a:avLst/>
            <a:gdLst/>
            <a:ahLst/>
            <a:cxnLst/>
            <a:rect l="l" t="t" r="r" b="b"/>
            <a:pathLst>
              <a:path w="833119" h="17779">
                <a:moveTo>
                  <a:pt x="0" y="17779"/>
                </a:moveTo>
                <a:lnTo>
                  <a:pt x="833119" y="17779"/>
                </a:lnTo>
                <a:lnTo>
                  <a:pt x="83311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C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3" name="object 743"/>
          <p:cNvSpPr/>
          <p:nvPr/>
        </p:nvSpPr>
        <p:spPr>
          <a:xfrm>
            <a:off x="-1270" y="504444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C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4" name="object 744"/>
          <p:cNvSpPr/>
          <p:nvPr/>
        </p:nvSpPr>
        <p:spPr>
          <a:xfrm>
            <a:off x="228600" y="5062220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09"/>
                </a:moveTo>
                <a:lnTo>
                  <a:pt x="833119" y="16509"/>
                </a:lnTo>
                <a:lnTo>
                  <a:pt x="83311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D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5" name="object 745"/>
          <p:cNvSpPr/>
          <p:nvPr/>
        </p:nvSpPr>
        <p:spPr>
          <a:xfrm>
            <a:off x="-1270" y="506222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D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6" name="object 746"/>
          <p:cNvSpPr/>
          <p:nvPr/>
        </p:nvSpPr>
        <p:spPr>
          <a:xfrm>
            <a:off x="228600" y="5078729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09"/>
                </a:moveTo>
                <a:lnTo>
                  <a:pt x="833119" y="16509"/>
                </a:lnTo>
                <a:lnTo>
                  <a:pt x="83311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D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7" name="object 747"/>
          <p:cNvSpPr/>
          <p:nvPr/>
        </p:nvSpPr>
        <p:spPr>
          <a:xfrm>
            <a:off x="-1270" y="507872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D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8" name="object 748"/>
          <p:cNvSpPr/>
          <p:nvPr/>
        </p:nvSpPr>
        <p:spPr>
          <a:xfrm>
            <a:off x="-1270" y="5095240"/>
            <a:ext cx="1062990" cy="17780"/>
          </a:xfrm>
          <a:custGeom>
            <a:avLst/>
            <a:gdLst/>
            <a:ahLst/>
            <a:cxnLst/>
            <a:rect l="l" t="t" r="r" b="b"/>
            <a:pathLst>
              <a:path w="1062990" h="17779">
                <a:moveTo>
                  <a:pt x="0" y="17779"/>
                </a:moveTo>
                <a:lnTo>
                  <a:pt x="1062989" y="17779"/>
                </a:lnTo>
                <a:lnTo>
                  <a:pt x="106298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D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9" name="object 749"/>
          <p:cNvSpPr/>
          <p:nvPr/>
        </p:nvSpPr>
        <p:spPr>
          <a:xfrm>
            <a:off x="-1270" y="5113020"/>
            <a:ext cx="1062990" cy="16510"/>
          </a:xfrm>
          <a:custGeom>
            <a:avLst/>
            <a:gdLst/>
            <a:ahLst/>
            <a:cxnLst/>
            <a:rect l="l" t="t" r="r" b="b"/>
            <a:pathLst>
              <a:path w="1062990" h="16510">
                <a:moveTo>
                  <a:pt x="0" y="16509"/>
                </a:moveTo>
                <a:lnTo>
                  <a:pt x="1062989" y="16509"/>
                </a:lnTo>
                <a:lnTo>
                  <a:pt x="106298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E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0" name="object 750"/>
          <p:cNvSpPr/>
          <p:nvPr/>
        </p:nvSpPr>
        <p:spPr>
          <a:xfrm>
            <a:off x="-1270" y="5129529"/>
            <a:ext cx="1062990" cy="17780"/>
          </a:xfrm>
          <a:custGeom>
            <a:avLst/>
            <a:gdLst/>
            <a:ahLst/>
            <a:cxnLst/>
            <a:rect l="l" t="t" r="r" b="b"/>
            <a:pathLst>
              <a:path w="1062990" h="17779">
                <a:moveTo>
                  <a:pt x="0" y="17779"/>
                </a:moveTo>
                <a:lnTo>
                  <a:pt x="1062989" y="17779"/>
                </a:lnTo>
                <a:lnTo>
                  <a:pt x="106298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E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1" name="object 751"/>
          <p:cNvSpPr/>
          <p:nvPr/>
        </p:nvSpPr>
        <p:spPr>
          <a:xfrm>
            <a:off x="-1270" y="5147309"/>
            <a:ext cx="1062990" cy="16510"/>
          </a:xfrm>
          <a:custGeom>
            <a:avLst/>
            <a:gdLst/>
            <a:ahLst/>
            <a:cxnLst/>
            <a:rect l="l" t="t" r="r" b="b"/>
            <a:pathLst>
              <a:path w="1062990" h="16510">
                <a:moveTo>
                  <a:pt x="0" y="16509"/>
                </a:moveTo>
                <a:lnTo>
                  <a:pt x="1062989" y="16509"/>
                </a:lnTo>
                <a:lnTo>
                  <a:pt x="106298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E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2" name="object 752"/>
          <p:cNvSpPr/>
          <p:nvPr/>
        </p:nvSpPr>
        <p:spPr>
          <a:xfrm>
            <a:off x="-1270" y="5163820"/>
            <a:ext cx="1062990" cy="16510"/>
          </a:xfrm>
          <a:custGeom>
            <a:avLst/>
            <a:gdLst/>
            <a:ahLst/>
            <a:cxnLst/>
            <a:rect l="l" t="t" r="r" b="b"/>
            <a:pathLst>
              <a:path w="1062990" h="16510">
                <a:moveTo>
                  <a:pt x="0" y="16509"/>
                </a:moveTo>
                <a:lnTo>
                  <a:pt x="1062989" y="16509"/>
                </a:lnTo>
                <a:lnTo>
                  <a:pt x="106298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F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3" name="object 753"/>
          <p:cNvSpPr/>
          <p:nvPr/>
        </p:nvSpPr>
        <p:spPr>
          <a:xfrm>
            <a:off x="-1270" y="5180329"/>
            <a:ext cx="1062990" cy="17780"/>
          </a:xfrm>
          <a:custGeom>
            <a:avLst/>
            <a:gdLst/>
            <a:ahLst/>
            <a:cxnLst/>
            <a:rect l="l" t="t" r="r" b="b"/>
            <a:pathLst>
              <a:path w="1062990" h="17779">
                <a:moveTo>
                  <a:pt x="0" y="17779"/>
                </a:moveTo>
                <a:lnTo>
                  <a:pt x="1062989" y="17779"/>
                </a:lnTo>
                <a:lnTo>
                  <a:pt x="106298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2F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4" name="object 754"/>
          <p:cNvSpPr/>
          <p:nvPr/>
        </p:nvSpPr>
        <p:spPr>
          <a:xfrm>
            <a:off x="228600" y="5198109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09"/>
                </a:moveTo>
                <a:lnTo>
                  <a:pt x="833119" y="16509"/>
                </a:lnTo>
                <a:lnTo>
                  <a:pt x="83311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5" name="object 755"/>
          <p:cNvSpPr/>
          <p:nvPr/>
        </p:nvSpPr>
        <p:spPr>
          <a:xfrm>
            <a:off x="-1270" y="51981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6" name="object 756"/>
          <p:cNvSpPr/>
          <p:nvPr/>
        </p:nvSpPr>
        <p:spPr>
          <a:xfrm>
            <a:off x="228600" y="5214620"/>
            <a:ext cx="833119" cy="17780"/>
          </a:xfrm>
          <a:custGeom>
            <a:avLst/>
            <a:gdLst/>
            <a:ahLst/>
            <a:cxnLst/>
            <a:rect l="l" t="t" r="r" b="b"/>
            <a:pathLst>
              <a:path w="833119" h="17779">
                <a:moveTo>
                  <a:pt x="0" y="17779"/>
                </a:moveTo>
                <a:lnTo>
                  <a:pt x="833119" y="17779"/>
                </a:lnTo>
                <a:lnTo>
                  <a:pt x="83311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2F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7" name="object 757"/>
          <p:cNvSpPr/>
          <p:nvPr/>
        </p:nvSpPr>
        <p:spPr>
          <a:xfrm>
            <a:off x="-1270" y="521462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2F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8" name="object 758"/>
          <p:cNvSpPr/>
          <p:nvPr/>
        </p:nvSpPr>
        <p:spPr>
          <a:xfrm>
            <a:off x="228600" y="5232400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10"/>
                </a:moveTo>
                <a:lnTo>
                  <a:pt x="833119" y="16510"/>
                </a:lnTo>
                <a:lnTo>
                  <a:pt x="83311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930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9" name="object 759"/>
          <p:cNvSpPr/>
          <p:nvPr/>
        </p:nvSpPr>
        <p:spPr>
          <a:xfrm>
            <a:off x="-1270" y="52324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930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0" name="object 760"/>
          <p:cNvSpPr/>
          <p:nvPr/>
        </p:nvSpPr>
        <p:spPr>
          <a:xfrm>
            <a:off x="228600" y="5248909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10"/>
                </a:moveTo>
                <a:lnTo>
                  <a:pt x="833119" y="16510"/>
                </a:lnTo>
                <a:lnTo>
                  <a:pt x="83311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930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1" name="object 761"/>
          <p:cNvSpPr/>
          <p:nvPr/>
        </p:nvSpPr>
        <p:spPr>
          <a:xfrm>
            <a:off x="-1270" y="52489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930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2" name="object 762"/>
          <p:cNvSpPr/>
          <p:nvPr/>
        </p:nvSpPr>
        <p:spPr>
          <a:xfrm>
            <a:off x="228600" y="5265420"/>
            <a:ext cx="833119" cy="17780"/>
          </a:xfrm>
          <a:custGeom>
            <a:avLst/>
            <a:gdLst/>
            <a:ahLst/>
            <a:cxnLst/>
            <a:rect l="l" t="t" r="r" b="b"/>
            <a:pathLst>
              <a:path w="833119" h="17779">
                <a:moveTo>
                  <a:pt x="0" y="17779"/>
                </a:moveTo>
                <a:lnTo>
                  <a:pt x="833119" y="17779"/>
                </a:lnTo>
                <a:lnTo>
                  <a:pt x="83311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30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3" name="object 763"/>
          <p:cNvSpPr/>
          <p:nvPr/>
        </p:nvSpPr>
        <p:spPr>
          <a:xfrm>
            <a:off x="-1270" y="526542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30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4" name="object 764"/>
          <p:cNvSpPr/>
          <p:nvPr/>
        </p:nvSpPr>
        <p:spPr>
          <a:xfrm>
            <a:off x="228600" y="5283200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10"/>
                </a:moveTo>
                <a:lnTo>
                  <a:pt x="833119" y="16510"/>
                </a:lnTo>
                <a:lnTo>
                  <a:pt x="83311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931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5" name="object 765"/>
          <p:cNvSpPr/>
          <p:nvPr/>
        </p:nvSpPr>
        <p:spPr>
          <a:xfrm>
            <a:off x="-1270" y="52832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931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6" name="object 766"/>
          <p:cNvSpPr/>
          <p:nvPr/>
        </p:nvSpPr>
        <p:spPr>
          <a:xfrm>
            <a:off x="228600" y="5299709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10"/>
                </a:moveTo>
                <a:lnTo>
                  <a:pt x="833119" y="16510"/>
                </a:lnTo>
                <a:lnTo>
                  <a:pt x="83311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931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7" name="object 767"/>
          <p:cNvSpPr/>
          <p:nvPr/>
        </p:nvSpPr>
        <p:spPr>
          <a:xfrm>
            <a:off x="-1270" y="52997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931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8" name="object 768"/>
          <p:cNvSpPr/>
          <p:nvPr/>
        </p:nvSpPr>
        <p:spPr>
          <a:xfrm>
            <a:off x="228600" y="5316220"/>
            <a:ext cx="833119" cy="17780"/>
          </a:xfrm>
          <a:custGeom>
            <a:avLst/>
            <a:gdLst/>
            <a:ahLst/>
            <a:cxnLst/>
            <a:rect l="l" t="t" r="r" b="b"/>
            <a:pathLst>
              <a:path w="833119" h="17779">
                <a:moveTo>
                  <a:pt x="0" y="17779"/>
                </a:moveTo>
                <a:lnTo>
                  <a:pt x="833119" y="17779"/>
                </a:lnTo>
                <a:lnTo>
                  <a:pt x="83311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31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9" name="object 769"/>
          <p:cNvSpPr/>
          <p:nvPr/>
        </p:nvSpPr>
        <p:spPr>
          <a:xfrm>
            <a:off x="-1270" y="531622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31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0" name="object 770"/>
          <p:cNvSpPr/>
          <p:nvPr/>
        </p:nvSpPr>
        <p:spPr>
          <a:xfrm>
            <a:off x="-1270" y="5334000"/>
            <a:ext cx="1062990" cy="16510"/>
          </a:xfrm>
          <a:custGeom>
            <a:avLst/>
            <a:gdLst/>
            <a:ahLst/>
            <a:cxnLst/>
            <a:rect l="l" t="t" r="r" b="b"/>
            <a:pathLst>
              <a:path w="1062990" h="16510">
                <a:moveTo>
                  <a:pt x="0" y="16510"/>
                </a:moveTo>
                <a:lnTo>
                  <a:pt x="1062989" y="16510"/>
                </a:lnTo>
                <a:lnTo>
                  <a:pt x="106298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933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1" name="object 771"/>
          <p:cNvSpPr/>
          <p:nvPr/>
        </p:nvSpPr>
        <p:spPr>
          <a:xfrm>
            <a:off x="-1270" y="5350509"/>
            <a:ext cx="1062990" cy="16510"/>
          </a:xfrm>
          <a:custGeom>
            <a:avLst/>
            <a:gdLst/>
            <a:ahLst/>
            <a:cxnLst/>
            <a:rect l="l" t="t" r="r" b="b"/>
            <a:pathLst>
              <a:path w="1062990" h="16510">
                <a:moveTo>
                  <a:pt x="0" y="16510"/>
                </a:moveTo>
                <a:lnTo>
                  <a:pt x="1062989" y="16510"/>
                </a:lnTo>
                <a:lnTo>
                  <a:pt x="106298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933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2" name="object 772"/>
          <p:cNvSpPr/>
          <p:nvPr/>
        </p:nvSpPr>
        <p:spPr>
          <a:xfrm>
            <a:off x="-1270" y="5367020"/>
            <a:ext cx="1062990" cy="17780"/>
          </a:xfrm>
          <a:custGeom>
            <a:avLst/>
            <a:gdLst/>
            <a:ahLst/>
            <a:cxnLst/>
            <a:rect l="l" t="t" r="r" b="b"/>
            <a:pathLst>
              <a:path w="1062990" h="17779">
                <a:moveTo>
                  <a:pt x="0" y="17779"/>
                </a:moveTo>
                <a:lnTo>
                  <a:pt x="1062989" y="17779"/>
                </a:lnTo>
                <a:lnTo>
                  <a:pt x="106298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33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3" name="object 773"/>
          <p:cNvSpPr/>
          <p:nvPr/>
        </p:nvSpPr>
        <p:spPr>
          <a:xfrm>
            <a:off x="-1270" y="5384800"/>
            <a:ext cx="1062990" cy="16510"/>
          </a:xfrm>
          <a:custGeom>
            <a:avLst/>
            <a:gdLst/>
            <a:ahLst/>
            <a:cxnLst/>
            <a:rect l="l" t="t" r="r" b="b"/>
            <a:pathLst>
              <a:path w="1062990" h="16510">
                <a:moveTo>
                  <a:pt x="0" y="16510"/>
                </a:moveTo>
                <a:lnTo>
                  <a:pt x="1062989" y="16510"/>
                </a:lnTo>
                <a:lnTo>
                  <a:pt x="106298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3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4" name="object 774"/>
          <p:cNvSpPr/>
          <p:nvPr/>
        </p:nvSpPr>
        <p:spPr>
          <a:xfrm>
            <a:off x="-1270" y="5401309"/>
            <a:ext cx="1062990" cy="17780"/>
          </a:xfrm>
          <a:custGeom>
            <a:avLst/>
            <a:gdLst/>
            <a:ahLst/>
            <a:cxnLst/>
            <a:rect l="l" t="t" r="r" b="b"/>
            <a:pathLst>
              <a:path w="1062990" h="17779">
                <a:moveTo>
                  <a:pt x="0" y="17779"/>
                </a:moveTo>
                <a:lnTo>
                  <a:pt x="1062989" y="17779"/>
                </a:lnTo>
                <a:lnTo>
                  <a:pt x="106298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3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5" name="object 775"/>
          <p:cNvSpPr/>
          <p:nvPr/>
        </p:nvSpPr>
        <p:spPr>
          <a:xfrm>
            <a:off x="228600" y="5419090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10"/>
                </a:moveTo>
                <a:lnTo>
                  <a:pt x="833119" y="16510"/>
                </a:lnTo>
                <a:lnTo>
                  <a:pt x="83311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3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6" name="object 776"/>
          <p:cNvSpPr/>
          <p:nvPr/>
        </p:nvSpPr>
        <p:spPr>
          <a:xfrm>
            <a:off x="-1270" y="541909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3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7" name="object 777"/>
          <p:cNvSpPr/>
          <p:nvPr/>
        </p:nvSpPr>
        <p:spPr>
          <a:xfrm>
            <a:off x="228600" y="5435600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10"/>
                </a:moveTo>
                <a:lnTo>
                  <a:pt x="833119" y="16510"/>
                </a:lnTo>
                <a:lnTo>
                  <a:pt x="83311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4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8" name="object 778"/>
          <p:cNvSpPr/>
          <p:nvPr/>
        </p:nvSpPr>
        <p:spPr>
          <a:xfrm>
            <a:off x="-1270" y="54356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4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9" name="object 779"/>
          <p:cNvSpPr/>
          <p:nvPr/>
        </p:nvSpPr>
        <p:spPr>
          <a:xfrm>
            <a:off x="228600" y="5452109"/>
            <a:ext cx="833119" cy="17780"/>
          </a:xfrm>
          <a:custGeom>
            <a:avLst/>
            <a:gdLst/>
            <a:ahLst/>
            <a:cxnLst/>
            <a:rect l="l" t="t" r="r" b="b"/>
            <a:pathLst>
              <a:path w="833119" h="17779">
                <a:moveTo>
                  <a:pt x="0" y="17779"/>
                </a:moveTo>
                <a:lnTo>
                  <a:pt x="833119" y="17779"/>
                </a:lnTo>
                <a:lnTo>
                  <a:pt x="83311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4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0" name="object 780"/>
          <p:cNvSpPr/>
          <p:nvPr/>
        </p:nvSpPr>
        <p:spPr>
          <a:xfrm>
            <a:off x="-1270" y="545210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4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1" name="object 781"/>
          <p:cNvSpPr/>
          <p:nvPr/>
        </p:nvSpPr>
        <p:spPr>
          <a:xfrm>
            <a:off x="228600" y="5469890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10"/>
                </a:moveTo>
                <a:lnTo>
                  <a:pt x="833119" y="16510"/>
                </a:lnTo>
                <a:lnTo>
                  <a:pt x="83311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4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2" name="object 782"/>
          <p:cNvSpPr/>
          <p:nvPr/>
        </p:nvSpPr>
        <p:spPr>
          <a:xfrm>
            <a:off x="-1270" y="546989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4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3" name="object 783"/>
          <p:cNvSpPr/>
          <p:nvPr/>
        </p:nvSpPr>
        <p:spPr>
          <a:xfrm>
            <a:off x="228600" y="5486400"/>
            <a:ext cx="833119" cy="17780"/>
          </a:xfrm>
          <a:custGeom>
            <a:avLst/>
            <a:gdLst/>
            <a:ahLst/>
            <a:cxnLst/>
            <a:rect l="l" t="t" r="r" b="b"/>
            <a:pathLst>
              <a:path w="833119" h="17779">
                <a:moveTo>
                  <a:pt x="0" y="17780"/>
                </a:moveTo>
                <a:lnTo>
                  <a:pt x="833119" y="17780"/>
                </a:lnTo>
                <a:lnTo>
                  <a:pt x="833119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A34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4" name="object 784"/>
          <p:cNvSpPr/>
          <p:nvPr/>
        </p:nvSpPr>
        <p:spPr>
          <a:xfrm>
            <a:off x="-1270" y="548640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A34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5" name="object 785"/>
          <p:cNvSpPr/>
          <p:nvPr/>
        </p:nvSpPr>
        <p:spPr>
          <a:xfrm>
            <a:off x="228600" y="5504179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10"/>
                </a:moveTo>
                <a:lnTo>
                  <a:pt x="833119" y="16510"/>
                </a:lnTo>
                <a:lnTo>
                  <a:pt x="83311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5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6" name="object 786"/>
          <p:cNvSpPr/>
          <p:nvPr/>
        </p:nvSpPr>
        <p:spPr>
          <a:xfrm>
            <a:off x="-1270" y="550417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5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7" name="object 787"/>
          <p:cNvSpPr/>
          <p:nvPr/>
        </p:nvSpPr>
        <p:spPr>
          <a:xfrm>
            <a:off x="228600" y="5520690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10"/>
                </a:moveTo>
                <a:lnTo>
                  <a:pt x="833119" y="16510"/>
                </a:lnTo>
                <a:lnTo>
                  <a:pt x="83311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5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8" name="object 788"/>
          <p:cNvSpPr/>
          <p:nvPr/>
        </p:nvSpPr>
        <p:spPr>
          <a:xfrm>
            <a:off x="-1270" y="552069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5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9" name="object 789"/>
          <p:cNvSpPr/>
          <p:nvPr/>
        </p:nvSpPr>
        <p:spPr>
          <a:xfrm>
            <a:off x="228600" y="5537200"/>
            <a:ext cx="833119" cy="17780"/>
          </a:xfrm>
          <a:custGeom>
            <a:avLst/>
            <a:gdLst/>
            <a:ahLst/>
            <a:cxnLst/>
            <a:rect l="l" t="t" r="r" b="b"/>
            <a:pathLst>
              <a:path w="833119" h="17779">
                <a:moveTo>
                  <a:pt x="0" y="17780"/>
                </a:moveTo>
                <a:lnTo>
                  <a:pt x="833119" y="17780"/>
                </a:lnTo>
                <a:lnTo>
                  <a:pt x="833119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A35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0" name="object 790"/>
          <p:cNvSpPr/>
          <p:nvPr/>
        </p:nvSpPr>
        <p:spPr>
          <a:xfrm>
            <a:off x="-1270" y="553720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A35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1" name="object 791"/>
          <p:cNvSpPr/>
          <p:nvPr/>
        </p:nvSpPr>
        <p:spPr>
          <a:xfrm>
            <a:off x="-1270" y="5554979"/>
            <a:ext cx="1062990" cy="16510"/>
          </a:xfrm>
          <a:custGeom>
            <a:avLst/>
            <a:gdLst/>
            <a:ahLst/>
            <a:cxnLst/>
            <a:rect l="l" t="t" r="r" b="b"/>
            <a:pathLst>
              <a:path w="1062990" h="16510">
                <a:moveTo>
                  <a:pt x="0" y="16510"/>
                </a:moveTo>
                <a:lnTo>
                  <a:pt x="1062989" y="16510"/>
                </a:lnTo>
                <a:lnTo>
                  <a:pt x="106298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6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2" name="object 792"/>
          <p:cNvSpPr/>
          <p:nvPr/>
        </p:nvSpPr>
        <p:spPr>
          <a:xfrm>
            <a:off x="-1270" y="5571490"/>
            <a:ext cx="1062990" cy="17780"/>
          </a:xfrm>
          <a:custGeom>
            <a:avLst/>
            <a:gdLst/>
            <a:ahLst/>
            <a:cxnLst/>
            <a:rect l="l" t="t" r="r" b="b"/>
            <a:pathLst>
              <a:path w="1062990" h="17779">
                <a:moveTo>
                  <a:pt x="0" y="17779"/>
                </a:moveTo>
                <a:lnTo>
                  <a:pt x="1062989" y="17779"/>
                </a:lnTo>
                <a:lnTo>
                  <a:pt x="106298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6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3" name="object 793"/>
          <p:cNvSpPr/>
          <p:nvPr/>
        </p:nvSpPr>
        <p:spPr>
          <a:xfrm>
            <a:off x="-1270" y="5589270"/>
            <a:ext cx="1062990" cy="16510"/>
          </a:xfrm>
          <a:custGeom>
            <a:avLst/>
            <a:gdLst/>
            <a:ahLst/>
            <a:cxnLst/>
            <a:rect l="l" t="t" r="r" b="b"/>
            <a:pathLst>
              <a:path w="1062990" h="16510">
                <a:moveTo>
                  <a:pt x="0" y="16509"/>
                </a:moveTo>
                <a:lnTo>
                  <a:pt x="1062989" y="16509"/>
                </a:lnTo>
                <a:lnTo>
                  <a:pt x="106298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6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4" name="object 794"/>
          <p:cNvSpPr/>
          <p:nvPr/>
        </p:nvSpPr>
        <p:spPr>
          <a:xfrm>
            <a:off x="-1270" y="5605779"/>
            <a:ext cx="1062990" cy="16510"/>
          </a:xfrm>
          <a:custGeom>
            <a:avLst/>
            <a:gdLst/>
            <a:ahLst/>
            <a:cxnLst/>
            <a:rect l="l" t="t" r="r" b="b"/>
            <a:pathLst>
              <a:path w="1062990" h="16510">
                <a:moveTo>
                  <a:pt x="0" y="16510"/>
                </a:moveTo>
                <a:lnTo>
                  <a:pt x="1062989" y="16510"/>
                </a:lnTo>
                <a:lnTo>
                  <a:pt x="106298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7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5" name="object 795"/>
          <p:cNvSpPr/>
          <p:nvPr/>
        </p:nvSpPr>
        <p:spPr>
          <a:xfrm>
            <a:off x="-1270" y="5622290"/>
            <a:ext cx="1062990" cy="17780"/>
          </a:xfrm>
          <a:custGeom>
            <a:avLst/>
            <a:gdLst/>
            <a:ahLst/>
            <a:cxnLst/>
            <a:rect l="l" t="t" r="r" b="b"/>
            <a:pathLst>
              <a:path w="1062990" h="17779">
                <a:moveTo>
                  <a:pt x="0" y="17779"/>
                </a:moveTo>
                <a:lnTo>
                  <a:pt x="1062989" y="17779"/>
                </a:lnTo>
                <a:lnTo>
                  <a:pt x="106298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7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6" name="object 796"/>
          <p:cNvSpPr/>
          <p:nvPr/>
        </p:nvSpPr>
        <p:spPr>
          <a:xfrm>
            <a:off x="228600" y="5640070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09"/>
                </a:moveTo>
                <a:lnTo>
                  <a:pt x="833119" y="16509"/>
                </a:lnTo>
                <a:lnTo>
                  <a:pt x="83311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7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7" name="object 797"/>
          <p:cNvSpPr/>
          <p:nvPr/>
        </p:nvSpPr>
        <p:spPr>
          <a:xfrm>
            <a:off x="-1270" y="564007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7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8" name="object 798"/>
          <p:cNvSpPr/>
          <p:nvPr/>
        </p:nvSpPr>
        <p:spPr>
          <a:xfrm>
            <a:off x="228600" y="5656579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10"/>
                </a:moveTo>
                <a:lnTo>
                  <a:pt x="833119" y="16510"/>
                </a:lnTo>
                <a:lnTo>
                  <a:pt x="83311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B38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9" name="object 799"/>
          <p:cNvSpPr/>
          <p:nvPr/>
        </p:nvSpPr>
        <p:spPr>
          <a:xfrm>
            <a:off x="-1270" y="565657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B38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0" name="object 800"/>
          <p:cNvSpPr/>
          <p:nvPr/>
        </p:nvSpPr>
        <p:spPr>
          <a:xfrm>
            <a:off x="228600" y="5673090"/>
            <a:ext cx="833119" cy="17780"/>
          </a:xfrm>
          <a:custGeom>
            <a:avLst/>
            <a:gdLst/>
            <a:ahLst/>
            <a:cxnLst/>
            <a:rect l="l" t="t" r="r" b="b"/>
            <a:pathLst>
              <a:path w="833119" h="17779">
                <a:moveTo>
                  <a:pt x="0" y="17779"/>
                </a:moveTo>
                <a:lnTo>
                  <a:pt x="833119" y="17779"/>
                </a:lnTo>
                <a:lnTo>
                  <a:pt x="83311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B38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1" name="object 801"/>
          <p:cNvSpPr/>
          <p:nvPr/>
        </p:nvSpPr>
        <p:spPr>
          <a:xfrm>
            <a:off x="-1270" y="567309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B38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2" name="object 802"/>
          <p:cNvSpPr/>
          <p:nvPr/>
        </p:nvSpPr>
        <p:spPr>
          <a:xfrm>
            <a:off x="228600" y="5690870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09"/>
                </a:moveTo>
                <a:lnTo>
                  <a:pt x="833119" y="16509"/>
                </a:lnTo>
                <a:lnTo>
                  <a:pt x="83311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8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3" name="object 803"/>
          <p:cNvSpPr/>
          <p:nvPr/>
        </p:nvSpPr>
        <p:spPr>
          <a:xfrm>
            <a:off x="-1270" y="569087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8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4" name="object 804"/>
          <p:cNvSpPr/>
          <p:nvPr/>
        </p:nvSpPr>
        <p:spPr>
          <a:xfrm>
            <a:off x="228600" y="5707379"/>
            <a:ext cx="833119" cy="17780"/>
          </a:xfrm>
          <a:custGeom>
            <a:avLst/>
            <a:gdLst/>
            <a:ahLst/>
            <a:cxnLst/>
            <a:rect l="l" t="t" r="r" b="b"/>
            <a:pathLst>
              <a:path w="833119" h="17779">
                <a:moveTo>
                  <a:pt x="0" y="17780"/>
                </a:moveTo>
                <a:lnTo>
                  <a:pt x="833119" y="17780"/>
                </a:lnTo>
                <a:lnTo>
                  <a:pt x="833119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B39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5" name="object 805"/>
          <p:cNvSpPr/>
          <p:nvPr/>
        </p:nvSpPr>
        <p:spPr>
          <a:xfrm>
            <a:off x="-1270" y="570737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B39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6" name="object 806"/>
          <p:cNvSpPr/>
          <p:nvPr/>
        </p:nvSpPr>
        <p:spPr>
          <a:xfrm>
            <a:off x="228600" y="5725159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10"/>
                </a:moveTo>
                <a:lnTo>
                  <a:pt x="833119" y="16510"/>
                </a:lnTo>
                <a:lnTo>
                  <a:pt x="83311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B39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7" name="object 807"/>
          <p:cNvSpPr/>
          <p:nvPr/>
        </p:nvSpPr>
        <p:spPr>
          <a:xfrm>
            <a:off x="-1270" y="572515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B39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8" name="object 808"/>
          <p:cNvSpPr/>
          <p:nvPr/>
        </p:nvSpPr>
        <p:spPr>
          <a:xfrm>
            <a:off x="228600" y="5741670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09"/>
                </a:moveTo>
                <a:lnTo>
                  <a:pt x="833119" y="16509"/>
                </a:lnTo>
                <a:lnTo>
                  <a:pt x="83311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9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9" name="object 809"/>
          <p:cNvSpPr/>
          <p:nvPr/>
        </p:nvSpPr>
        <p:spPr>
          <a:xfrm>
            <a:off x="-1270" y="574167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9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0" name="object 810"/>
          <p:cNvSpPr/>
          <p:nvPr/>
        </p:nvSpPr>
        <p:spPr>
          <a:xfrm>
            <a:off x="228600" y="5758179"/>
            <a:ext cx="833119" cy="17780"/>
          </a:xfrm>
          <a:custGeom>
            <a:avLst/>
            <a:gdLst/>
            <a:ahLst/>
            <a:cxnLst/>
            <a:rect l="l" t="t" r="r" b="b"/>
            <a:pathLst>
              <a:path w="833119" h="17779">
                <a:moveTo>
                  <a:pt x="0" y="17780"/>
                </a:moveTo>
                <a:lnTo>
                  <a:pt x="833119" y="17780"/>
                </a:lnTo>
                <a:lnTo>
                  <a:pt x="833119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B39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1" name="object 811"/>
          <p:cNvSpPr/>
          <p:nvPr/>
        </p:nvSpPr>
        <p:spPr>
          <a:xfrm>
            <a:off x="-1270" y="575817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B39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2" name="object 812"/>
          <p:cNvSpPr/>
          <p:nvPr/>
        </p:nvSpPr>
        <p:spPr>
          <a:xfrm>
            <a:off x="-1270" y="5775959"/>
            <a:ext cx="1062990" cy="16510"/>
          </a:xfrm>
          <a:custGeom>
            <a:avLst/>
            <a:gdLst/>
            <a:ahLst/>
            <a:cxnLst/>
            <a:rect l="l" t="t" r="r" b="b"/>
            <a:pathLst>
              <a:path w="1062990" h="16510">
                <a:moveTo>
                  <a:pt x="0" y="16510"/>
                </a:moveTo>
                <a:lnTo>
                  <a:pt x="1062989" y="16510"/>
                </a:lnTo>
                <a:lnTo>
                  <a:pt x="106298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B3A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3" name="object 813"/>
          <p:cNvSpPr/>
          <p:nvPr/>
        </p:nvSpPr>
        <p:spPr>
          <a:xfrm>
            <a:off x="-1270" y="5792470"/>
            <a:ext cx="1062990" cy="17780"/>
          </a:xfrm>
          <a:custGeom>
            <a:avLst/>
            <a:gdLst/>
            <a:ahLst/>
            <a:cxnLst/>
            <a:rect l="l" t="t" r="r" b="b"/>
            <a:pathLst>
              <a:path w="1062990" h="17779">
                <a:moveTo>
                  <a:pt x="0" y="17779"/>
                </a:moveTo>
                <a:lnTo>
                  <a:pt x="1062989" y="17779"/>
                </a:lnTo>
                <a:lnTo>
                  <a:pt x="106298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B3A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4" name="object 814"/>
          <p:cNvSpPr/>
          <p:nvPr/>
        </p:nvSpPr>
        <p:spPr>
          <a:xfrm>
            <a:off x="-1270" y="5810250"/>
            <a:ext cx="1062990" cy="16510"/>
          </a:xfrm>
          <a:custGeom>
            <a:avLst/>
            <a:gdLst/>
            <a:ahLst/>
            <a:cxnLst/>
            <a:rect l="l" t="t" r="r" b="b"/>
            <a:pathLst>
              <a:path w="1062990" h="16510">
                <a:moveTo>
                  <a:pt x="0" y="16510"/>
                </a:moveTo>
                <a:lnTo>
                  <a:pt x="1062989" y="16510"/>
                </a:lnTo>
                <a:lnTo>
                  <a:pt x="106298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B3A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5" name="object 815"/>
          <p:cNvSpPr/>
          <p:nvPr/>
        </p:nvSpPr>
        <p:spPr>
          <a:xfrm>
            <a:off x="-1270" y="5826759"/>
            <a:ext cx="1062990" cy="16510"/>
          </a:xfrm>
          <a:custGeom>
            <a:avLst/>
            <a:gdLst/>
            <a:ahLst/>
            <a:cxnLst/>
            <a:rect l="l" t="t" r="r" b="b"/>
            <a:pathLst>
              <a:path w="1062990" h="16510">
                <a:moveTo>
                  <a:pt x="0" y="16510"/>
                </a:moveTo>
                <a:lnTo>
                  <a:pt x="1062989" y="16510"/>
                </a:lnTo>
                <a:lnTo>
                  <a:pt x="106298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B3B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6" name="object 816"/>
          <p:cNvSpPr/>
          <p:nvPr/>
        </p:nvSpPr>
        <p:spPr>
          <a:xfrm>
            <a:off x="-1270" y="5843270"/>
            <a:ext cx="1062990" cy="17780"/>
          </a:xfrm>
          <a:custGeom>
            <a:avLst/>
            <a:gdLst/>
            <a:ahLst/>
            <a:cxnLst/>
            <a:rect l="l" t="t" r="r" b="b"/>
            <a:pathLst>
              <a:path w="1062990" h="17779">
                <a:moveTo>
                  <a:pt x="0" y="17779"/>
                </a:moveTo>
                <a:lnTo>
                  <a:pt x="1062989" y="17779"/>
                </a:lnTo>
                <a:lnTo>
                  <a:pt x="106298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B3B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7" name="object 817"/>
          <p:cNvSpPr/>
          <p:nvPr/>
        </p:nvSpPr>
        <p:spPr>
          <a:xfrm>
            <a:off x="-1270" y="5861050"/>
            <a:ext cx="1062990" cy="16510"/>
          </a:xfrm>
          <a:custGeom>
            <a:avLst/>
            <a:gdLst/>
            <a:ahLst/>
            <a:cxnLst/>
            <a:rect l="l" t="t" r="r" b="b"/>
            <a:pathLst>
              <a:path w="1062990" h="16510">
                <a:moveTo>
                  <a:pt x="0" y="16510"/>
                </a:moveTo>
                <a:lnTo>
                  <a:pt x="1062989" y="16510"/>
                </a:lnTo>
                <a:lnTo>
                  <a:pt x="106298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B3B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8" name="object 818"/>
          <p:cNvSpPr/>
          <p:nvPr/>
        </p:nvSpPr>
        <p:spPr>
          <a:xfrm>
            <a:off x="228600" y="5877559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10"/>
                </a:moveTo>
                <a:lnTo>
                  <a:pt x="833119" y="16510"/>
                </a:lnTo>
                <a:lnTo>
                  <a:pt x="83311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C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9" name="object 819"/>
          <p:cNvSpPr/>
          <p:nvPr/>
        </p:nvSpPr>
        <p:spPr>
          <a:xfrm>
            <a:off x="-1270" y="587755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C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0" name="object 820"/>
          <p:cNvSpPr/>
          <p:nvPr/>
        </p:nvSpPr>
        <p:spPr>
          <a:xfrm>
            <a:off x="228600" y="5894070"/>
            <a:ext cx="833119" cy="17780"/>
          </a:xfrm>
          <a:custGeom>
            <a:avLst/>
            <a:gdLst/>
            <a:ahLst/>
            <a:cxnLst/>
            <a:rect l="l" t="t" r="r" b="b"/>
            <a:pathLst>
              <a:path w="833119" h="17779">
                <a:moveTo>
                  <a:pt x="0" y="17779"/>
                </a:moveTo>
                <a:lnTo>
                  <a:pt x="833119" y="17779"/>
                </a:lnTo>
                <a:lnTo>
                  <a:pt x="83311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C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1" name="object 821"/>
          <p:cNvSpPr/>
          <p:nvPr/>
        </p:nvSpPr>
        <p:spPr>
          <a:xfrm>
            <a:off x="-1270" y="589407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C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2" name="object 822"/>
          <p:cNvSpPr/>
          <p:nvPr/>
        </p:nvSpPr>
        <p:spPr>
          <a:xfrm>
            <a:off x="228600" y="5911850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10"/>
                </a:moveTo>
                <a:lnTo>
                  <a:pt x="833119" y="16510"/>
                </a:lnTo>
                <a:lnTo>
                  <a:pt x="83311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C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3" name="object 823"/>
          <p:cNvSpPr/>
          <p:nvPr/>
        </p:nvSpPr>
        <p:spPr>
          <a:xfrm>
            <a:off x="-1270" y="591185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C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4" name="object 824"/>
          <p:cNvSpPr/>
          <p:nvPr/>
        </p:nvSpPr>
        <p:spPr>
          <a:xfrm>
            <a:off x="228600" y="5928359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10"/>
                </a:moveTo>
                <a:lnTo>
                  <a:pt x="833119" y="16510"/>
                </a:lnTo>
                <a:lnTo>
                  <a:pt x="83311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D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5" name="object 825"/>
          <p:cNvSpPr/>
          <p:nvPr/>
        </p:nvSpPr>
        <p:spPr>
          <a:xfrm>
            <a:off x="-1270" y="592835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D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6" name="object 826"/>
          <p:cNvSpPr/>
          <p:nvPr/>
        </p:nvSpPr>
        <p:spPr>
          <a:xfrm>
            <a:off x="228600" y="5944870"/>
            <a:ext cx="833119" cy="17780"/>
          </a:xfrm>
          <a:custGeom>
            <a:avLst/>
            <a:gdLst/>
            <a:ahLst/>
            <a:cxnLst/>
            <a:rect l="l" t="t" r="r" b="b"/>
            <a:pathLst>
              <a:path w="833119" h="17779">
                <a:moveTo>
                  <a:pt x="0" y="17779"/>
                </a:moveTo>
                <a:lnTo>
                  <a:pt x="833119" y="17779"/>
                </a:lnTo>
                <a:lnTo>
                  <a:pt x="83311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D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7" name="object 827"/>
          <p:cNvSpPr/>
          <p:nvPr/>
        </p:nvSpPr>
        <p:spPr>
          <a:xfrm>
            <a:off x="-1270" y="594487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D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8" name="object 828"/>
          <p:cNvSpPr/>
          <p:nvPr/>
        </p:nvSpPr>
        <p:spPr>
          <a:xfrm>
            <a:off x="228600" y="5962650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10"/>
                </a:moveTo>
                <a:lnTo>
                  <a:pt x="833119" y="16510"/>
                </a:lnTo>
                <a:lnTo>
                  <a:pt x="83311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D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9" name="object 829"/>
          <p:cNvSpPr/>
          <p:nvPr/>
        </p:nvSpPr>
        <p:spPr>
          <a:xfrm>
            <a:off x="-1270" y="596265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D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0" name="object 830"/>
          <p:cNvSpPr/>
          <p:nvPr/>
        </p:nvSpPr>
        <p:spPr>
          <a:xfrm>
            <a:off x="228600" y="5979159"/>
            <a:ext cx="833119" cy="17780"/>
          </a:xfrm>
          <a:custGeom>
            <a:avLst/>
            <a:gdLst/>
            <a:ahLst/>
            <a:cxnLst/>
            <a:rect l="l" t="t" r="r" b="b"/>
            <a:pathLst>
              <a:path w="833119" h="17779">
                <a:moveTo>
                  <a:pt x="0" y="17779"/>
                </a:moveTo>
                <a:lnTo>
                  <a:pt x="833119" y="17779"/>
                </a:lnTo>
                <a:lnTo>
                  <a:pt x="83311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D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1" name="object 831"/>
          <p:cNvSpPr/>
          <p:nvPr/>
        </p:nvSpPr>
        <p:spPr>
          <a:xfrm>
            <a:off x="-1270" y="597915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D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2" name="object 832"/>
          <p:cNvSpPr/>
          <p:nvPr/>
        </p:nvSpPr>
        <p:spPr>
          <a:xfrm>
            <a:off x="228600" y="5996940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10"/>
                </a:moveTo>
                <a:lnTo>
                  <a:pt x="833119" y="16510"/>
                </a:lnTo>
                <a:lnTo>
                  <a:pt x="83311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E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3" name="object 833"/>
          <p:cNvSpPr/>
          <p:nvPr/>
        </p:nvSpPr>
        <p:spPr>
          <a:xfrm>
            <a:off x="-1270" y="599694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E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4" name="object 834"/>
          <p:cNvSpPr/>
          <p:nvPr/>
        </p:nvSpPr>
        <p:spPr>
          <a:xfrm>
            <a:off x="-1270" y="6013450"/>
            <a:ext cx="1062990" cy="16510"/>
          </a:xfrm>
          <a:custGeom>
            <a:avLst/>
            <a:gdLst/>
            <a:ahLst/>
            <a:cxnLst/>
            <a:rect l="l" t="t" r="r" b="b"/>
            <a:pathLst>
              <a:path w="1062990" h="16510">
                <a:moveTo>
                  <a:pt x="0" y="16510"/>
                </a:moveTo>
                <a:lnTo>
                  <a:pt x="1062989" y="16510"/>
                </a:lnTo>
                <a:lnTo>
                  <a:pt x="106298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E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5" name="object 835"/>
          <p:cNvSpPr/>
          <p:nvPr/>
        </p:nvSpPr>
        <p:spPr>
          <a:xfrm>
            <a:off x="-1270" y="6029959"/>
            <a:ext cx="1062990" cy="17780"/>
          </a:xfrm>
          <a:custGeom>
            <a:avLst/>
            <a:gdLst/>
            <a:ahLst/>
            <a:cxnLst/>
            <a:rect l="l" t="t" r="r" b="b"/>
            <a:pathLst>
              <a:path w="1062990" h="17779">
                <a:moveTo>
                  <a:pt x="0" y="17779"/>
                </a:moveTo>
                <a:lnTo>
                  <a:pt x="1062989" y="17779"/>
                </a:lnTo>
                <a:lnTo>
                  <a:pt x="106298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E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6" name="object 836"/>
          <p:cNvSpPr/>
          <p:nvPr/>
        </p:nvSpPr>
        <p:spPr>
          <a:xfrm>
            <a:off x="-1270" y="6047740"/>
            <a:ext cx="1062990" cy="16510"/>
          </a:xfrm>
          <a:custGeom>
            <a:avLst/>
            <a:gdLst/>
            <a:ahLst/>
            <a:cxnLst/>
            <a:rect l="l" t="t" r="r" b="b"/>
            <a:pathLst>
              <a:path w="1062990" h="16510">
                <a:moveTo>
                  <a:pt x="0" y="16510"/>
                </a:moveTo>
                <a:lnTo>
                  <a:pt x="1062989" y="16510"/>
                </a:lnTo>
                <a:lnTo>
                  <a:pt x="106298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F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7" name="object 837"/>
          <p:cNvSpPr/>
          <p:nvPr/>
        </p:nvSpPr>
        <p:spPr>
          <a:xfrm>
            <a:off x="-1270" y="6064250"/>
            <a:ext cx="1062990" cy="17780"/>
          </a:xfrm>
          <a:custGeom>
            <a:avLst/>
            <a:gdLst/>
            <a:ahLst/>
            <a:cxnLst/>
            <a:rect l="l" t="t" r="r" b="b"/>
            <a:pathLst>
              <a:path w="1062990" h="17779">
                <a:moveTo>
                  <a:pt x="0" y="17780"/>
                </a:moveTo>
                <a:lnTo>
                  <a:pt x="1062989" y="17780"/>
                </a:lnTo>
                <a:lnTo>
                  <a:pt x="1062989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C3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8" name="object 838"/>
          <p:cNvSpPr/>
          <p:nvPr/>
        </p:nvSpPr>
        <p:spPr>
          <a:xfrm>
            <a:off x="-1270" y="6082029"/>
            <a:ext cx="1062990" cy="16510"/>
          </a:xfrm>
          <a:custGeom>
            <a:avLst/>
            <a:gdLst/>
            <a:ahLst/>
            <a:cxnLst/>
            <a:rect l="l" t="t" r="r" b="b"/>
            <a:pathLst>
              <a:path w="1062990" h="16510">
                <a:moveTo>
                  <a:pt x="0" y="16510"/>
                </a:moveTo>
                <a:lnTo>
                  <a:pt x="1062989" y="16510"/>
                </a:lnTo>
                <a:lnTo>
                  <a:pt x="106298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9" name="object 839"/>
          <p:cNvSpPr/>
          <p:nvPr/>
        </p:nvSpPr>
        <p:spPr>
          <a:xfrm>
            <a:off x="228600" y="6098540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10"/>
                </a:moveTo>
                <a:lnTo>
                  <a:pt x="833119" y="16510"/>
                </a:lnTo>
                <a:lnTo>
                  <a:pt x="83311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40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0" name="object 840"/>
          <p:cNvSpPr/>
          <p:nvPr/>
        </p:nvSpPr>
        <p:spPr>
          <a:xfrm>
            <a:off x="-1270" y="609854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40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1" name="object 841"/>
          <p:cNvSpPr/>
          <p:nvPr/>
        </p:nvSpPr>
        <p:spPr>
          <a:xfrm>
            <a:off x="228600" y="6115050"/>
            <a:ext cx="833119" cy="17780"/>
          </a:xfrm>
          <a:custGeom>
            <a:avLst/>
            <a:gdLst/>
            <a:ahLst/>
            <a:cxnLst/>
            <a:rect l="l" t="t" r="r" b="b"/>
            <a:pathLst>
              <a:path w="833119" h="17779">
                <a:moveTo>
                  <a:pt x="0" y="17780"/>
                </a:moveTo>
                <a:lnTo>
                  <a:pt x="833119" y="17780"/>
                </a:lnTo>
                <a:lnTo>
                  <a:pt x="833119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C40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2" name="object 842"/>
          <p:cNvSpPr/>
          <p:nvPr/>
        </p:nvSpPr>
        <p:spPr>
          <a:xfrm>
            <a:off x="-1270" y="611505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C40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3" name="object 843"/>
          <p:cNvSpPr/>
          <p:nvPr/>
        </p:nvSpPr>
        <p:spPr>
          <a:xfrm>
            <a:off x="228600" y="6132829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10"/>
                </a:moveTo>
                <a:lnTo>
                  <a:pt x="833119" y="16510"/>
                </a:lnTo>
                <a:lnTo>
                  <a:pt x="83311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D40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4" name="object 844"/>
          <p:cNvSpPr/>
          <p:nvPr/>
        </p:nvSpPr>
        <p:spPr>
          <a:xfrm>
            <a:off x="-1270" y="613282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D40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5" name="object 845"/>
          <p:cNvSpPr/>
          <p:nvPr/>
        </p:nvSpPr>
        <p:spPr>
          <a:xfrm>
            <a:off x="228600" y="6149340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10"/>
                </a:moveTo>
                <a:lnTo>
                  <a:pt x="833119" y="16510"/>
                </a:lnTo>
                <a:lnTo>
                  <a:pt x="83311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D41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6" name="object 846"/>
          <p:cNvSpPr/>
          <p:nvPr/>
        </p:nvSpPr>
        <p:spPr>
          <a:xfrm>
            <a:off x="-1270" y="614934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D41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7" name="object 847"/>
          <p:cNvSpPr/>
          <p:nvPr/>
        </p:nvSpPr>
        <p:spPr>
          <a:xfrm>
            <a:off x="228600" y="6165850"/>
            <a:ext cx="833119" cy="17780"/>
          </a:xfrm>
          <a:custGeom>
            <a:avLst/>
            <a:gdLst/>
            <a:ahLst/>
            <a:cxnLst/>
            <a:rect l="l" t="t" r="r" b="b"/>
            <a:pathLst>
              <a:path w="833119" h="17779">
                <a:moveTo>
                  <a:pt x="0" y="17780"/>
                </a:moveTo>
                <a:lnTo>
                  <a:pt x="833119" y="17780"/>
                </a:lnTo>
                <a:lnTo>
                  <a:pt x="833119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D41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8" name="object 848"/>
          <p:cNvSpPr/>
          <p:nvPr/>
        </p:nvSpPr>
        <p:spPr>
          <a:xfrm>
            <a:off x="-1270" y="616585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D41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9" name="object 849"/>
          <p:cNvSpPr/>
          <p:nvPr/>
        </p:nvSpPr>
        <p:spPr>
          <a:xfrm>
            <a:off x="228600" y="6183629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10"/>
                </a:moveTo>
                <a:lnTo>
                  <a:pt x="833119" y="16510"/>
                </a:lnTo>
                <a:lnTo>
                  <a:pt x="83311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D41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0" name="object 850"/>
          <p:cNvSpPr/>
          <p:nvPr/>
        </p:nvSpPr>
        <p:spPr>
          <a:xfrm>
            <a:off x="-1270" y="618362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D41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1" name="object 851"/>
          <p:cNvSpPr/>
          <p:nvPr/>
        </p:nvSpPr>
        <p:spPr>
          <a:xfrm>
            <a:off x="228600" y="6200140"/>
            <a:ext cx="833119" cy="16510"/>
          </a:xfrm>
          <a:custGeom>
            <a:avLst/>
            <a:gdLst/>
            <a:ahLst/>
            <a:cxnLst/>
            <a:rect l="l" t="t" r="r" b="b"/>
            <a:pathLst>
              <a:path w="833119" h="16510">
                <a:moveTo>
                  <a:pt x="0" y="16510"/>
                </a:moveTo>
                <a:lnTo>
                  <a:pt x="833119" y="16510"/>
                </a:lnTo>
                <a:lnTo>
                  <a:pt x="83311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D42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2" name="object 852"/>
          <p:cNvSpPr/>
          <p:nvPr/>
        </p:nvSpPr>
        <p:spPr>
          <a:xfrm>
            <a:off x="-1270" y="620014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D42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3" name="object 853"/>
          <p:cNvSpPr/>
          <p:nvPr/>
        </p:nvSpPr>
        <p:spPr>
          <a:xfrm>
            <a:off x="228600" y="6216650"/>
            <a:ext cx="833119" cy="17780"/>
          </a:xfrm>
          <a:custGeom>
            <a:avLst/>
            <a:gdLst/>
            <a:ahLst/>
            <a:cxnLst/>
            <a:rect l="l" t="t" r="r" b="b"/>
            <a:pathLst>
              <a:path w="833119" h="17779">
                <a:moveTo>
                  <a:pt x="0" y="17780"/>
                </a:moveTo>
                <a:lnTo>
                  <a:pt x="833119" y="17780"/>
                </a:lnTo>
                <a:lnTo>
                  <a:pt x="833119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D42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4" name="object 854"/>
          <p:cNvSpPr/>
          <p:nvPr/>
        </p:nvSpPr>
        <p:spPr>
          <a:xfrm>
            <a:off x="-1270" y="621665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D42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5" name="object 855"/>
          <p:cNvSpPr/>
          <p:nvPr/>
        </p:nvSpPr>
        <p:spPr>
          <a:xfrm>
            <a:off x="-1270" y="6234429"/>
            <a:ext cx="1062990" cy="16510"/>
          </a:xfrm>
          <a:custGeom>
            <a:avLst/>
            <a:gdLst/>
            <a:ahLst/>
            <a:cxnLst/>
            <a:rect l="l" t="t" r="r" b="b"/>
            <a:pathLst>
              <a:path w="1062990" h="16510">
                <a:moveTo>
                  <a:pt x="0" y="16510"/>
                </a:moveTo>
                <a:lnTo>
                  <a:pt x="1062989" y="16510"/>
                </a:lnTo>
                <a:lnTo>
                  <a:pt x="106298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D42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6" name="object 856"/>
          <p:cNvSpPr/>
          <p:nvPr/>
        </p:nvSpPr>
        <p:spPr>
          <a:xfrm>
            <a:off x="-1270" y="6250940"/>
            <a:ext cx="1062990" cy="17780"/>
          </a:xfrm>
          <a:custGeom>
            <a:avLst/>
            <a:gdLst/>
            <a:ahLst/>
            <a:cxnLst/>
            <a:rect l="l" t="t" r="r" b="b"/>
            <a:pathLst>
              <a:path w="1062990" h="17779">
                <a:moveTo>
                  <a:pt x="0" y="17780"/>
                </a:moveTo>
                <a:lnTo>
                  <a:pt x="1062989" y="17780"/>
                </a:lnTo>
                <a:lnTo>
                  <a:pt x="1062989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D42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7" name="object 857"/>
          <p:cNvSpPr/>
          <p:nvPr/>
        </p:nvSpPr>
        <p:spPr>
          <a:xfrm>
            <a:off x="-1270" y="6268720"/>
            <a:ext cx="1062990" cy="16510"/>
          </a:xfrm>
          <a:custGeom>
            <a:avLst/>
            <a:gdLst/>
            <a:ahLst/>
            <a:cxnLst/>
            <a:rect l="l" t="t" r="r" b="b"/>
            <a:pathLst>
              <a:path w="1062990" h="16510">
                <a:moveTo>
                  <a:pt x="0" y="16509"/>
                </a:moveTo>
                <a:lnTo>
                  <a:pt x="1062989" y="16509"/>
                </a:lnTo>
                <a:lnTo>
                  <a:pt x="106298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43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8" name="object 858"/>
          <p:cNvSpPr/>
          <p:nvPr/>
        </p:nvSpPr>
        <p:spPr>
          <a:xfrm>
            <a:off x="-1270" y="6285229"/>
            <a:ext cx="1062990" cy="16510"/>
          </a:xfrm>
          <a:custGeom>
            <a:avLst/>
            <a:gdLst/>
            <a:ahLst/>
            <a:cxnLst/>
            <a:rect l="l" t="t" r="r" b="b"/>
            <a:pathLst>
              <a:path w="1062990" h="16510">
                <a:moveTo>
                  <a:pt x="0" y="16510"/>
                </a:moveTo>
                <a:lnTo>
                  <a:pt x="1062989" y="16510"/>
                </a:lnTo>
                <a:lnTo>
                  <a:pt x="106298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D43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9" name="object 859"/>
          <p:cNvSpPr/>
          <p:nvPr/>
        </p:nvSpPr>
        <p:spPr>
          <a:xfrm>
            <a:off x="-1270" y="6301740"/>
            <a:ext cx="1062990" cy="17780"/>
          </a:xfrm>
          <a:custGeom>
            <a:avLst/>
            <a:gdLst/>
            <a:ahLst/>
            <a:cxnLst/>
            <a:rect l="l" t="t" r="r" b="b"/>
            <a:pathLst>
              <a:path w="1062990" h="17779">
                <a:moveTo>
                  <a:pt x="0" y="17780"/>
                </a:moveTo>
                <a:lnTo>
                  <a:pt x="1062989" y="17780"/>
                </a:lnTo>
                <a:lnTo>
                  <a:pt x="1062989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D43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0" name="object 860"/>
          <p:cNvSpPr/>
          <p:nvPr/>
        </p:nvSpPr>
        <p:spPr>
          <a:xfrm>
            <a:off x="-1270" y="6327775"/>
            <a:ext cx="1087120" cy="0"/>
          </a:xfrm>
          <a:custGeom>
            <a:avLst/>
            <a:gdLst/>
            <a:ahLst/>
            <a:cxnLst/>
            <a:rect l="l" t="t" r="r" b="b"/>
            <a:pathLst>
              <a:path w="1087120">
                <a:moveTo>
                  <a:pt x="0" y="0"/>
                </a:moveTo>
                <a:lnTo>
                  <a:pt x="1087120" y="0"/>
                </a:lnTo>
              </a:path>
            </a:pathLst>
          </a:custGeom>
          <a:ln w="16509">
            <a:solidFill>
              <a:srgbClr val="0D44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1" name="object 861"/>
          <p:cNvSpPr/>
          <p:nvPr/>
        </p:nvSpPr>
        <p:spPr>
          <a:xfrm>
            <a:off x="228600" y="633602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D44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2" name="object 862"/>
          <p:cNvSpPr/>
          <p:nvPr/>
        </p:nvSpPr>
        <p:spPr>
          <a:xfrm>
            <a:off x="-1270" y="633602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D44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3" name="object 863"/>
          <p:cNvSpPr/>
          <p:nvPr/>
        </p:nvSpPr>
        <p:spPr>
          <a:xfrm>
            <a:off x="228600" y="635380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44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4" name="object 864"/>
          <p:cNvSpPr/>
          <p:nvPr/>
        </p:nvSpPr>
        <p:spPr>
          <a:xfrm>
            <a:off x="-1270" y="63538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44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5" name="object 865"/>
          <p:cNvSpPr/>
          <p:nvPr/>
        </p:nvSpPr>
        <p:spPr>
          <a:xfrm>
            <a:off x="228600" y="637032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5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6" name="object 866"/>
          <p:cNvSpPr/>
          <p:nvPr/>
        </p:nvSpPr>
        <p:spPr>
          <a:xfrm>
            <a:off x="-1270" y="637032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5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7" name="object 867"/>
          <p:cNvSpPr/>
          <p:nvPr/>
        </p:nvSpPr>
        <p:spPr>
          <a:xfrm>
            <a:off x="228600" y="638682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5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8" name="object 868"/>
          <p:cNvSpPr/>
          <p:nvPr/>
        </p:nvSpPr>
        <p:spPr>
          <a:xfrm>
            <a:off x="-1270" y="638682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5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9" name="object 869"/>
          <p:cNvSpPr/>
          <p:nvPr/>
        </p:nvSpPr>
        <p:spPr>
          <a:xfrm>
            <a:off x="228600" y="640460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5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0" name="object 870"/>
          <p:cNvSpPr/>
          <p:nvPr/>
        </p:nvSpPr>
        <p:spPr>
          <a:xfrm>
            <a:off x="-1270" y="64046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5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1" name="object 871"/>
          <p:cNvSpPr/>
          <p:nvPr/>
        </p:nvSpPr>
        <p:spPr>
          <a:xfrm>
            <a:off x="228600" y="642112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6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2" name="object 872"/>
          <p:cNvSpPr/>
          <p:nvPr/>
        </p:nvSpPr>
        <p:spPr>
          <a:xfrm>
            <a:off x="-1270" y="642112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6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3" name="object 873"/>
          <p:cNvSpPr/>
          <p:nvPr/>
        </p:nvSpPr>
        <p:spPr>
          <a:xfrm>
            <a:off x="228600" y="643762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6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4" name="object 874"/>
          <p:cNvSpPr/>
          <p:nvPr/>
        </p:nvSpPr>
        <p:spPr>
          <a:xfrm>
            <a:off x="-1270" y="643762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6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5" name="object 875"/>
          <p:cNvSpPr/>
          <p:nvPr/>
        </p:nvSpPr>
        <p:spPr>
          <a:xfrm>
            <a:off x="228600" y="645540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6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6" name="object 876"/>
          <p:cNvSpPr/>
          <p:nvPr/>
        </p:nvSpPr>
        <p:spPr>
          <a:xfrm>
            <a:off x="-1270" y="64554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6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7" name="object 877"/>
          <p:cNvSpPr/>
          <p:nvPr/>
        </p:nvSpPr>
        <p:spPr>
          <a:xfrm>
            <a:off x="-1270" y="647192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7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8" name="object 878"/>
          <p:cNvSpPr/>
          <p:nvPr/>
        </p:nvSpPr>
        <p:spPr>
          <a:xfrm>
            <a:off x="-1270" y="648842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7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9" name="object 879"/>
          <p:cNvSpPr/>
          <p:nvPr/>
        </p:nvSpPr>
        <p:spPr>
          <a:xfrm>
            <a:off x="-1270" y="650620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E47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0" name="object 880"/>
          <p:cNvSpPr/>
          <p:nvPr/>
        </p:nvSpPr>
        <p:spPr>
          <a:xfrm>
            <a:off x="-1270" y="652271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E47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1" name="object 881"/>
          <p:cNvSpPr/>
          <p:nvPr/>
        </p:nvSpPr>
        <p:spPr>
          <a:xfrm>
            <a:off x="-1270" y="654050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8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2" name="object 882"/>
          <p:cNvSpPr/>
          <p:nvPr/>
        </p:nvSpPr>
        <p:spPr>
          <a:xfrm>
            <a:off x="228600" y="655700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E48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3" name="object 883"/>
          <p:cNvSpPr/>
          <p:nvPr/>
        </p:nvSpPr>
        <p:spPr>
          <a:xfrm>
            <a:off x="-1270" y="65570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E48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4" name="object 884"/>
          <p:cNvSpPr/>
          <p:nvPr/>
        </p:nvSpPr>
        <p:spPr>
          <a:xfrm>
            <a:off x="228600" y="657351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E48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5" name="object 885"/>
          <p:cNvSpPr/>
          <p:nvPr/>
        </p:nvSpPr>
        <p:spPr>
          <a:xfrm>
            <a:off x="-1270" y="657351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E48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6" name="object 886"/>
          <p:cNvSpPr/>
          <p:nvPr/>
        </p:nvSpPr>
        <p:spPr>
          <a:xfrm>
            <a:off x="228600" y="659130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9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7" name="object 887"/>
          <p:cNvSpPr/>
          <p:nvPr/>
        </p:nvSpPr>
        <p:spPr>
          <a:xfrm>
            <a:off x="-1270" y="65913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9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8" name="object 888"/>
          <p:cNvSpPr/>
          <p:nvPr/>
        </p:nvSpPr>
        <p:spPr>
          <a:xfrm>
            <a:off x="228600" y="660780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9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9" name="object 889"/>
          <p:cNvSpPr/>
          <p:nvPr/>
        </p:nvSpPr>
        <p:spPr>
          <a:xfrm>
            <a:off x="-1270" y="660780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9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0" name="object 890"/>
          <p:cNvSpPr/>
          <p:nvPr/>
        </p:nvSpPr>
        <p:spPr>
          <a:xfrm>
            <a:off x="228600" y="662559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9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1" name="object 891"/>
          <p:cNvSpPr/>
          <p:nvPr/>
        </p:nvSpPr>
        <p:spPr>
          <a:xfrm>
            <a:off x="-1270" y="662559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9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2" name="object 892"/>
          <p:cNvSpPr/>
          <p:nvPr/>
        </p:nvSpPr>
        <p:spPr>
          <a:xfrm>
            <a:off x="228600" y="664210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A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3" name="object 893"/>
          <p:cNvSpPr/>
          <p:nvPr/>
        </p:nvSpPr>
        <p:spPr>
          <a:xfrm>
            <a:off x="-1270" y="66421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A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4" name="object 894"/>
          <p:cNvSpPr/>
          <p:nvPr/>
        </p:nvSpPr>
        <p:spPr>
          <a:xfrm>
            <a:off x="228600" y="665860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F4A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5" name="object 895"/>
          <p:cNvSpPr/>
          <p:nvPr/>
        </p:nvSpPr>
        <p:spPr>
          <a:xfrm>
            <a:off x="-1270" y="665860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F4A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6" name="object 896"/>
          <p:cNvSpPr/>
          <p:nvPr/>
        </p:nvSpPr>
        <p:spPr>
          <a:xfrm>
            <a:off x="228600" y="667639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A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7" name="object 897"/>
          <p:cNvSpPr/>
          <p:nvPr/>
        </p:nvSpPr>
        <p:spPr>
          <a:xfrm>
            <a:off x="-1270" y="667639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A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8" name="object 898"/>
          <p:cNvSpPr/>
          <p:nvPr/>
        </p:nvSpPr>
        <p:spPr>
          <a:xfrm>
            <a:off x="-1270" y="669290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F4B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9" name="object 899"/>
          <p:cNvSpPr/>
          <p:nvPr/>
        </p:nvSpPr>
        <p:spPr>
          <a:xfrm>
            <a:off x="-1270" y="670940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F4B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0" name="object 900"/>
          <p:cNvSpPr/>
          <p:nvPr/>
        </p:nvSpPr>
        <p:spPr>
          <a:xfrm>
            <a:off x="-1270" y="672719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B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1" name="object 901"/>
          <p:cNvSpPr/>
          <p:nvPr/>
        </p:nvSpPr>
        <p:spPr>
          <a:xfrm>
            <a:off x="-1270" y="674370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F4B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2" name="object 902"/>
          <p:cNvSpPr/>
          <p:nvPr/>
        </p:nvSpPr>
        <p:spPr>
          <a:xfrm>
            <a:off x="-1270" y="676148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F4C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3" name="object 903"/>
          <p:cNvSpPr/>
          <p:nvPr/>
        </p:nvSpPr>
        <p:spPr>
          <a:xfrm>
            <a:off x="-1270" y="677799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C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4" name="object 904"/>
          <p:cNvSpPr/>
          <p:nvPr/>
        </p:nvSpPr>
        <p:spPr>
          <a:xfrm>
            <a:off x="-1270" y="679450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F4CF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5" name="object 905"/>
          <p:cNvSpPr/>
          <p:nvPr/>
        </p:nvSpPr>
        <p:spPr>
          <a:xfrm>
            <a:off x="-1270" y="681228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F4D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6" name="object 906"/>
          <p:cNvSpPr/>
          <p:nvPr/>
        </p:nvSpPr>
        <p:spPr>
          <a:xfrm>
            <a:off x="-1270" y="682879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D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7" name="object 907"/>
          <p:cNvSpPr/>
          <p:nvPr/>
        </p:nvSpPr>
        <p:spPr>
          <a:xfrm>
            <a:off x="-1270" y="6845300"/>
            <a:ext cx="1087120" cy="0"/>
          </a:xfrm>
          <a:custGeom>
            <a:avLst/>
            <a:gdLst/>
            <a:ahLst/>
            <a:cxnLst/>
            <a:rect l="l" t="t" r="r" b="b"/>
            <a:pathLst>
              <a:path w="1087120">
                <a:moveTo>
                  <a:pt x="0" y="0"/>
                </a:moveTo>
                <a:lnTo>
                  <a:pt x="1087120" y="0"/>
                </a:lnTo>
              </a:path>
            </a:pathLst>
          </a:custGeom>
          <a:ln w="3175">
            <a:solidFill>
              <a:srgbClr val="104E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8" name="object 908"/>
          <p:cNvSpPr/>
          <p:nvPr/>
        </p:nvSpPr>
        <p:spPr>
          <a:xfrm>
            <a:off x="76200" y="17526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9" name="object 909"/>
          <p:cNvSpPr/>
          <p:nvPr/>
        </p:nvSpPr>
        <p:spPr>
          <a:xfrm>
            <a:off x="76200" y="19812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0" name="object 910"/>
          <p:cNvSpPr/>
          <p:nvPr/>
        </p:nvSpPr>
        <p:spPr>
          <a:xfrm>
            <a:off x="76200" y="22098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1" name="object 911"/>
          <p:cNvSpPr/>
          <p:nvPr/>
        </p:nvSpPr>
        <p:spPr>
          <a:xfrm>
            <a:off x="76200" y="24384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2" name="object 912"/>
          <p:cNvSpPr/>
          <p:nvPr/>
        </p:nvSpPr>
        <p:spPr>
          <a:xfrm>
            <a:off x="76200" y="26670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3" name="object 913"/>
          <p:cNvSpPr/>
          <p:nvPr/>
        </p:nvSpPr>
        <p:spPr>
          <a:xfrm>
            <a:off x="76200" y="28956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4" name="object 914"/>
          <p:cNvSpPr/>
          <p:nvPr/>
        </p:nvSpPr>
        <p:spPr>
          <a:xfrm>
            <a:off x="76200" y="31242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5" name="object 915"/>
          <p:cNvSpPr/>
          <p:nvPr/>
        </p:nvSpPr>
        <p:spPr>
          <a:xfrm>
            <a:off x="76200" y="33528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6" name="object 916"/>
          <p:cNvSpPr/>
          <p:nvPr/>
        </p:nvSpPr>
        <p:spPr>
          <a:xfrm>
            <a:off x="76200" y="35814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7" name="object 917"/>
          <p:cNvSpPr/>
          <p:nvPr/>
        </p:nvSpPr>
        <p:spPr>
          <a:xfrm>
            <a:off x="76200" y="38100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8" name="object 918"/>
          <p:cNvSpPr/>
          <p:nvPr/>
        </p:nvSpPr>
        <p:spPr>
          <a:xfrm>
            <a:off x="76200" y="40386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9" name="object 919"/>
          <p:cNvSpPr/>
          <p:nvPr/>
        </p:nvSpPr>
        <p:spPr>
          <a:xfrm>
            <a:off x="76200" y="42672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0" name="object 920"/>
          <p:cNvSpPr/>
          <p:nvPr/>
        </p:nvSpPr>
        <p:spPr>
          <a:xfrm>
            <a:off x="76200" y="44958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1" name="object 921"/>
          <p:cNvSpPr/>
          <p:nvPr/>
        </p:nvSpPr>
        <p:spPr>
          <a:xfrm>
            <a:off x="76200" y="47244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2" name="object 922"/>
          <p:cNvSpPr/>
          <p:nvPr/>
        </p:nvSpPr>
        <p:spPr>
          <a:xfrm>
            <a:off x="76200" y="49530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3" name="object 923"/>
          <p:cNvSpPr/>
          <p:nvPr/>
        </p:nvSpPr>
        <p:spPr>
          <a:xfrm>
            <a:off x="76200" y="51816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4" name="object 924"/>
          <p:cNvSpPr/>
          <p:nvPr/>
        </p:nvSpPr>
        <p:spPr>
          <a:xfrm>
            <a:off x="76200" y="54102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5" name="object 925"/>
          <p:cNvSpPr/>
          <p:nvPr/>
        </p:nvSpPr>
        <p:spPr>
          <a:xfrm>
            <a:off x="76200" y="56388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6" name="object 926"/>
          <p:cNvSpPr/>
          <p:nvPr/>
        </p:nvSpPr>
        <p:spPr>
          <a:xfrm>
            <a:off x="76200" y="58674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7" name="object 927"/>
          <p:cNvSpPr/>
          <p:nvPr/>
        </p:nvSpPr>
        <p:spPr>
          <a:xfrm>
            <a:off x="76200" y="60960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8" name="object 928"/>
          <p:cNvSpPr/>
          <p:nvPr/>
        </p:nvSpPr>
        <p:spPr>
          <a:xfrm>
            <a:off x="76200" y="63246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9" name="object 929"/>
          <p:cNvSpPr/>
          <p:nvPr/>
        </p:nvSpPr>
        <p:spPr>
          <a:xfrm>
            <a:off x="76200" y="65532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0" name="object 930"/>
          <p:cNvSpPr/>
          <p:nvPr/>
        </p:nvSpPr>
        <p:spPr>
          <a:xfrm>
            <a:off x="76200" y="16128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1" name="object 931"/>
          <p:cNvSpPr/>
          <p:nvPr/>
        </p:nvSpPr>
        <p:spPr>
          <a:xfrm>
            <a:off x="76200" y="38989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2" name="object 932"/>
          <p:cNvSpPr/>
          <p:nvPr/>
        </p:nvSpPr>
        <p:spPr>
          <a:xfrm>
            <a:off x="76200" y="61849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3" name="object 933"/>
          <p:cNvSpPr/>
          <p:nvPr/>
        </p:nvSpPr>
        <p:spPr>
          <a:xfrm>
            <a:off x="76200" y="84708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4" name="object 934"/>
          <p:cNvSpPr/>
          <p:nvPr/>
        </p:nvSpPr>
        <p:spPr>
          <a:xfrm>
            <a:off x="76200" y="107568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5" name="object 935"/>
          <p:cNvSpPr/>
          <p:nvPr/>
        </p:nvSpPr>
        <p:spPr>
          <a:xfrm>
            <a:off x="76200" y="130428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6" name="object 936"/>
          <p:cNvSpPr/>
          <p:nvPr/>
        </p:nvSpPr>
        <p:spPr>
          <a:xfrm>
            <a:off x="76200" y="153288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7" name="object 937"/>
          <p:cNvSpPr/>
          <p:nvPr/>
        </p:nvSpPr>
        <p:spPr>
          <a:xfrm>
            <a:off x="1057047" y="1742847"/>
            <a:ext cx="7258504" cy="458769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8" name="object 938"/>
          <p:cNvSpPr txBox="1">
            <a:spLocks noGrp="1"/>
          </p:cNvSpPr>
          <p:nvPr>
            <p:ph type="title"/>
          </p:nvPr>
        </p:nvSpPr>
        <p:spPr>
          <a:xfrm>
            <a:off x="1258569" y="868679"/>
            <a:ext cx="53835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5" dirty="0"/>
              <a:t>Bloqueo </a:t>
            </a:r>
            <a:r>
              <a:rPr spc="-20" dirty="0"/>
              <a:t>AV </a:t>
            </a:r>
            <a:r>
              <a:rPr dirty="0"/>
              <a:t>3 º o</a:t>
            </a:r>
            <a:r>
              <a:rPr spc="-275" dirty="0"/>
              <a:t> </a:t>
            </a:r>
            <a:r>
              <a:rPr spc="-35" dirty="0"/>
              <a:t>completo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58569" y="868679"/>
            <a:ext cx="53835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5" dirty="0"/>
              <a:t>Bloqueo </a:t>
            </a:r>
            <a:r>
              <a:rPr spc="-20" dirty="0"/>
              <a:t>AV </a:t>
            </a:r>
            <a:r>
              <a:rPr dirty="0"/>
              <a:t>3 º o</a:t>
            </a:r>
            <a:r>
              <a:rPr spc="-275" dirty="0"/>
              <a:t> </a:t>
            </a:r>
            <a:r>
              <a:rPr spc="-35" dirty="0"/>
              <a:t>completo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09039" y="1879387"/>
            <a:ext cx="7677784" cy="3846195"/>
          </a:xfrm>
          <a:prstGeom prst="rect">
            <a:avLst/>
          </a:prstGeom>
        </p:spPr>
        <p:txBody>
          <a:bodyPr vert="horz" wrap="square" lIns="0" tIns="111760" rIns="0" bIns="0" rtlCol="0">
            <a:spAutoFit/>
          </a:bodyPr>
          <a:lstStyle/>
          <a:p>
            <a:pPr marL="381000" indent="-342900">
              <a:lnSpc>
                <a:spcPct val="100000"/>
              </a:lnSpc>
              <a:spcBef>
                <a:spcPts val="880"/>
              </a:spcBef>
              <a:buClr>
                <a:srgbClr val="8BF3E9"/>
              </a:buClr>
              <a:buSzPct val="75000"/>
              <a:buFont typeface="MS UI Gothic"/>
              <a:buChar char="■"/>
              <a:tabLst>
                <a:tab pos="381000" algn="l"/>
              </a:tabLst>
            </a:pP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Significado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 clínico:</a:t>
            </a:r>
            <a:endParaRPr sz="2800">
              <a:latin typeface="Arial"/>
              <a:cs typeface="Arial"/>
            </a:endParaRPr>
          </a:p>
          <a:p>
            <a:pPr marL="780415" marR="30480" lvl="1" indent="-285750">
              <a:lnSpc>
                <a:spcPct val="102099"/>
              </a:lnSpc>
              <a:spcBef>
                <a:spcPts val="610"/>
              </a:spcBef>
              <a:buClr>
                <a:srgbClr val="608EFC"/>
              </a:buClr>
              <a:buSzPct val="75000"/>
              <a:buFont typeface="MS UI Gothic"/>
              <a:buChar char="◆"/>
              <a:tabLst>
                <a:tab pos="781050" algn="l"/>
              </a:tabLst>
            </a:pP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Signos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y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síntomas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son iguales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a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bradicardia</a:t>
            </a:r>
            <a:r>
              <a:rPr sz="2400" spc="-2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sinusal 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sintomática.</a:t>
            </a:r>
            <a:endParaRPr sz="2400">
              <a:latin typeface="Arial"/>
              <a:cs typeface="Arial"/>
            </a:endParaRPr>
          </a:p>
          <a:p>
            <a:pPr marL="781050" lvl="1" indent="-286385">
              <a:lnSpc>
                <a:spcPct val="100000"/>
              </a:lnSpc>
              <a:spcBef>
                <a:spcPts val="660"/>
              </a:spcBef>
              <a:buClr>
                <a:srgbClr val="608EFC"/>
              </a:buClr>
              <a:buSzPct val="75000"/>
              <a:buFont typeface="MS UI Gothic"/>
              <a:buChar char="◆"/>
              <a:tabLst>
                <a:tab pos="781050" algn="l"/>
              </a:tabLst>
            </a:pP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Si </a:t>
            </a:r>
            <a:r>
              <a:rPr sz="2400" spc="-15" dirty="0">
                <a:solidFill>
                  <a:srgbClr val="FFFFFF"/>
                </a:solidFill>
                <a:latin typeface="Arial"/>
                <a:cs typeface="Arial"/>
              </a:rPr>
              <a:t>no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se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activa MP “escape”,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produce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asistolia</a:t>
            </a:r>
            <a:r>
              <a:rPr sz="2400" spc="-2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V.</a:t>
            </a:r>
            <a:endParaRPr sz="2400">
              <a:latin typeface="Arial"/>
              <a:cs typeface="Arial"/>
            </a:endParaRPr>
          </a:p>
          <a:p>
            <a:pPr marL="780415" marR="161925" lvl="1" indent="-285750">
              <a:lnSpc>
                <a:spcPct val="102299"/>
              </a:lnSpc>
              <a:spcBef>
                <a:spcPts val="595"/>
              </a:spcBef>
              <a:buClr>
                <a:srgbClr val="608EFC"/>
              </a:buClr>
              <a:buSzPct val="75000"/>
              <a:buFont typeface="MS UI Gothic"/>
              <a:buChar char="◆"/>
              <a:tabLst>
                <a:tab pos="781050" algn="l"/>
              </a:tabLst>
            </a:pP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Da lugar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a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síncope,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con pérdida </a:t>
            </a:r>
            <a:r>
              <a:rPr sz="2400" spc="-15" dirty="0">
                <a:solidFill>
                  <a:srgbClr val="FFFFFF"/>
                </a:solidFill>
                <a:latin typeface="Arial"/>
                <a:cs typeface="Arial"/>
              </a:rPr>
              <a:t>de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la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conciencia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, 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convulsiones, apnea (Sindrome </a:t>
            </a:r>
            <a:r>
              <a:rPr sz="2400" spc="-15" dirty="0">
                <a:solidFill>
                  <a:srgbClr val="FFFFFF"/>
                </a:solidFill>
                <a:latin typeface="Arial"/>
                <a:cs typeface="Arial"/>
              </a:rPr>
              <a:t>de </a:t>
            </a:r>
            <a:r>
              <a:rPr sz="2400" spc="-30" dirty="0">
                <a:solidFill>
                  <a:srgbClr val="FFFFFF"/>
                </a:solidFill>
                <a:latin typeface="Arial"/>
                <a:cs typeface="Arial"/>
              </a:rPr>
              <a:t>Stokes-Adams) 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24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muerte.</a:t>
            </a:r>
            <a:endParaRPr sz="2400">
              <a:latin typeface="Arial"/>
              <a:cs typeface="Arial"/>
            </a:endParaRPr>
          </a:p>
          <a:p>
            <a:pPr marL="780415" marR="114935" lvl="1" indent="-285750">
              <a:lnSpc>
                <a:spcPct val="102099"/>
              </a:lnSpc>
              <a:spcBef>
                <a:spcPts val="600"/>
              </a:spcBef>
              <a:buClr>
                <a:srgbClr val="608EFC"/>
              </a:buClr>
              <a:buSzPct val="75000"/>
              <a:buFont typeface="MS UI Gothic"/>
              <a:buChar char="◆"/>
              <a:tabLst>
                <a:tab pos="781050" algn="l"/>
              </a:tabLst>
            </a:pP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Está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indicado </a:t>
            </a:r>
            <a:r>
              <a:rPr sz="2400" spc="-15" dirty="0">
                <a:solidFill>
                  <a:srgbClr val="FFFFFF"/>
                </a:solidFill>
                <a:latin typeface="Arial"/>
                <a:cs typeface="Arial"/>
              </a:rPr>
              <a:t>un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MP.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(La atropina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puede </a:t>
            </a:r>
            <a:r>
              <a:rPr sz="2400" spc="-15" dirty="0">
                <a:solidFill>
                  <a:srgbClr val="FFFFFF"/>
                </a:solidFill>
                <a:latin typeface="Arial"/>
                <a:cs typeface="Arial"/>
              </a:rPr>
              <a:t>ser</a:t>
            </a:r>
            <a:r>
              <a:rPr sz="2400" spc="-25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eficaz  </a:t>
            </a:r>
            <a:r>
              <a:rPr sz="2400" spc="-15" dirty="0">
                <a:solidFill>
                  <a:srgbClr val="FFFFFF"/>
                </a:solidFill>
                <a:latin typeface="Arial"/>
                <a:cs typeface="Arial"/>
              </a:rPr>
              <a:t>si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QRS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son</a:t>
            </a:r>
            <a:r>
              <a:rPr sz="2400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estrechos).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270" y="168021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19">
                <a:moveTo>
                  <a:pt x="0" y="45719"/>
                </a:moveTo>
                <a:lnTo>
                  <a:pt x="9146540" y="45719"/>
                </a:lnTo>
                <a:lnTo>
                  <a:pt x="914654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82A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-1270" y="1725929"/>
            <a:ext cx="9146540" cy="44450"/>
          </a:xfrm>
          <a:custGeom>
            <a:avLst/>
            <a:gdLst/>
            <a:ahLst/>
            <a:cxnLst/>
            <a:rect l="l" t="t" r="r" b="b"/>
            <a:pathLst>
              <a:path w="9146540" h="44450">
                <a:moveTo>
                  <a:pt x="0" y="44450"/>
                </a:moveTo>
                <a:lnTo>
                  <a:pt x="9146540" y="44450"/>
                </a:lnTo>
                <a:lnTo>
                  <a:pt x="914654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82A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28600" y="177037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19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82B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-1270" y="177037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82B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28600" y="181610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19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82B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-1270" y="181610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82B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-1270" y="186182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19">
                <a:moveTo>
                  <a:pt x="0" y="45719"/>
                </a:moveTo>
                <a:lnTo>
                  <a:pt x="9146540" y="45719"/>
                </a:lnTo>
                <a:lnTo>
                  <a:pt x="914654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82B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-1270" y="1907539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19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82B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-1270" y="1953260"/>
            <a:ext cx="9146540" cy="44450"/>
          </a:xfrm>
          <a:custGeom>
            <a:avLst/>
            <a:gdLst/>
            <a:ahLst/>
            <a:cxnLst/>
            <a:rect l="l" t="t" r="r" b="b"/>
            <a:pathLst>
              <a:path w="9146540" h="44450">
                <a:moveTo>
                  <a:pt x="0" y="44450"/>
                </a:moveTo>
                <a:lnTo>
                  <a:pt x="9146540" y="44450"/>
                </a:lnTo>
                <a:lnTo>
                  <a:pt x="914654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82C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28600" y="199771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19">
                <a:moveTo>
                  <a:pt x="0" y="45719"/>
                </a:moveTo>
                <a:lnTo>
                  <a:pt x="8916670" y="45719"/>
                </a:lnTo>
                <a:lnTo>
                  <a:pt x="89166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82C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-1270" y="199771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82C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28600" y="204342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19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82C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-1270" y="204342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82C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-1270" y="208915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19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2D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-1270" y="2134870"/>
            <a:ext cx="9146540" cy="44450"/>
          </a:xfrm>
          <a:custGeom>
            <a:avLst/>
            <a:gdLst/>
            <a:ahLst/>
            <a:cxnLst/>
            <a:rect l="l" t="t" r="r" b="b"/>
            <a:pathLst>
              <a:path w="9146540" h="44450">
                <a:moveTo>
                  <a:pt x="0" y="44450"/>
                </a:moveTo>
                <a:lnTo>
                  <a:pt x="9146540" y="44450"/>
                </a:lnTo>
                <a:lnTo>
                  <a:pt x="914654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92D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-1270" y="217932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19">
                <a:moveTo>
                  <a:pt x="0" y="45719"/>
                </a:moveTo>
                <a:lnTo>
                  <a:pt x="9146540" y="45719"/>
                </a:lnTo>
                <a:lnTo>
                  <a:pt x="914654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92D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28600" y="222503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19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2E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-1270" y="222503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2E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28600" y="227076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19">
                <a:moveTo>
                  <a:pt x="0" y="45719"/>
                </a:moveTo>
                <a:lnTo>
                  <a:pt x="8916670" y="45719"/>
                </a:lnTo>
                <a:lnTo>
                  <a:pt x="89166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92E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-1270" y="227076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92E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28600" y="2316479"/>
            <a:ext cx="8916670" cy="44450"/>
          </a:xfrm>
          <a:custGeom>
            <a:avLst/>
            <a:gdLst/>
            <a:ahLst/>
            <a:cxnLst/>
            <a:rect l="l" t="t" r="r" b="b"/>
            <a:pathLst>
              <a:path w="8916670" h="44450">
                <a:moveTo>
                  <a:pt x="0" y="44450"/>
                </a:moveTo>
                <a:lnTo>
                  <a:pt x="8916670" y="44450"/>
                </a:lnTo>
                <a:lnTo>
                  <a:pt x="89166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92E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-1270" y="2316479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50"/>
                </a:moveTo>
                <a:lnTo>
                  <a:pt x="77470" y="44450"/>
                </a:lnTo>
                <a:lnTo>
                  <a:pt x="774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92E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-1270" y="2360929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19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2F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-1270" y="240665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19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2F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28600" y="245237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19">
                <a:moveTo>
                  <a:pt x="0" y="45719"/>
                </a:moveTo>
                <a:lnTo>
                  <a:pt x="8916670" y="45719"/>
                </a:lnTo>
                <a:lnTo>
                  <a:pt x="89166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92F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-1270" y="245237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92F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28600" y="2498089"/>
            <a:ext cx="8916670" cy="44450"/>
          </a:xfrm>
          <a:custGeom>
            <a:avLst/>
            <a:gdLst/>
            <a:ahLst/>
            <a:cxnLst/>
            <a:rect l="l" t="t" r="r" b="b"/>
            <a:pathLst>
              <a:path w="8916670" h="44450">
                <a:moveTo>
                  <a:pt x="0" y="44450"/>
                </a:moveTo>
                <a:lnTo>
                  <a:pt x="8916670" y="44450"/>
                </a:lnTo>
                <a:lnTo>
                  <a:pt x="89166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93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-1270" y="2498089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50"/>
                </a:moveTo>
                <a:lnTo>
                  <a:pt x="77470" y="44450"/>
                </a:lnTo>
                <a:lnTo>
                  <a:pt x="774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93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28600" y="254253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19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30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-1270" y="254253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30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-1270" y="258826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19">
                <a:moveTo>
                  <a:pt x="0" y="45719"/>
                </a:moveTo>
                <a:lnTo>
                  <a:pt x="9146540" y="45719"/>
                </a:lnTo>
                <a:lnTo>
                  <a:pt x="914654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930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-1270" y="2633979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19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30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28600" y="267970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19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31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-1270" y="267970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31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28600" y="2725420"/>
            <a:ext cx="8916670" cy="44450"/>
          </a:xfrm>
          <a:custGeom>
            <a:avLst/>
            <a:gdLst/>
            <a:ahLst/>
            <a:cxnLst/>
            <a:rect l="l" t="t" r="r" b="b"/>
            <a:pathLst>
              <a:path w="8916670" h="44450">
                <a:moveTo>
                  <a:pt x="0" y="44450"/>
                </a:moveTo>
                <a:lnTo>
                  <a:pt x="8916670" y="44450"/>
                </a:lnTo>
                <a:lnTo>
                  <a:pt x="89166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931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-1270" y="2725420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50"/>
                </a:moveTo>
                <a:lnTo>
                  <a:pt x="77470" y="44450"/>
                </a:lnTo>
                <a:lnTo>
                  <a:pt x="774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931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28600" y="276987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19">
                <a:moveTo>
                  <a:pt x="0" y="45719"/>
                </a:moveTo>
                <a:lnTo>
                  <a:pt x="8916670" y="45719"/>
                </a:lnTo>
                <a:lnTo>
                  <a:pt x="89166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A31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-1270" y="276987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A31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-1270" y="2815589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19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3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-1270" y="286131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19">
                <a:moveTo>
                  <a:pt x="0" y="45719"/>
                </a:moveTo>
                <a:lnTo>
                  <a:pt x="9146540" y="45719"/>
                </a:lnTo>
                <a:lnTo>
                  <a:pt x="914654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A33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28600" y="2907029"/>
            <a:ext cx="8916670" cy="44450"/>
          </a:xfrm>
          <a:custGeom>
            <a:avLst/>
            <a:gdLst/>
            <a:ahLst/>
            <a:cxnLst/>
            <a:rect l="l" t="t" r="r" b="b"/>
            <a:pathLst>
              <a:path w="8916670" h="44450">
                <a:moveTo>
                  <a:pt x="0" y="44450"/>
                </a:moveTo>
                <a:lnTo>
                  <a:pt x="8916670" y="44450"/>
                </a:lnTo>
                <a:lnTo>
                  <a:pt x="89166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A33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-1270" y="2907029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50"/>
                </a:moveTo>
                <a:lnTo>
                  <a:pt x="77470" y="44450"/>
                </a:lnTo>
                <a:lnTo>
                  <a:pt x="774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A33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28600" y="295147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19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3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-1270" y="295147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3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28600" y="299720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19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3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-1270" y="299720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3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-1270" y="304292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19">
                <a:moveTo>
                  <a:pt x="0" y="45719"/>
                </a:moveTo>
                <a:lnTo>
                  <a:pt x="9146540" y="45719"/>
                </a:lnTo>
                <a:lnTo>
                  <a:pt x="914654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A33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-1270" y="3088639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19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4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228600" y="3134360"/>
            <a:ext cx="8916670" cy="44450"/>
          </a:xfrm>
          <a:custGeom>
            <a:avLst/>
            <a:gdLst/>
            <a:ahLst/>
            <a:cxnLst/>
            <a:rect l="l" t="t" r="r" b="b"/>
            <a:pathLst>
              <a:path w="8916670" h="44450">
                <a:moveTo>
                  <a:pt x="0" y="44450"/>
                </a:moveTo>
                <a:lnTo>
                  <a:pt x="8916670" y="44450"/>
                </a:lnTo>
                <a:lnTo>
                  <a:pt x="89166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A34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-1270" y="3134360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50"/>
                </a:moveTo>
                <a:lnTo>
                  <a:pt x="77470" y="44450"/>
                </a:lnTo>
                <a:lnTo>
                  <a:pt x="774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A34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228600" y="317881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19">
                <a:moveTo>
                  <a:pt x="0" y="45719"/>
                </a:moveTo>
                <a:lnTo>
                  <a:pt x="8916670" y="45719"/>
                </a:lnTo>
                <a:lnTo>
                  <a:pt x="89166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A34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-1270" y="317881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A34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228600" y="322452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4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-1270" y="322452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4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-1270" y="327025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5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-1270" y="3315970"/>
            <a:ext cx="9146540" cy="44450"/>
          </a:xfrm>
          <a:custGeom>
            <a:avLst/>
            <a:gdLst/>
            <a:ahLst/>
            <a:cxnLst/>
            <a:rect l="l" t="t" r="r" b="b"/>
            <a:pathLst>
              <a:path w="9146540" h="44450">
                <a:moveTo>
                  <a:pt x="0" y="44450"/>
                </a:moveTo>
                <a:lnTo>
                  <a:pt x="9146540" y="44450"/>
                </a:lnTo>
                <a:lnTo>
                  <a:pt x="914654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A35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228600" y="336042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19"/>
                </a:moveTo>
                <a:lnTo>
                  <a:pt x="8916670" y="45719"/>
                </a:lnTo>
                <a:lnTo>
                  <a:pt x="89166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A35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-1270" y="336042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A35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228600" y="340614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6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-1270" y="340614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6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228600" y="345185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19"/>
                </a:moveTo>
                <a:lnTo>
                  <a:pt x="8916670" y="45719"/>
                </a:lnTo>
                <a:lnTo>
                  <a:pt x="89166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B36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-1270" y="345185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B36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-1270" y="3497579"/>
            <a:ext cx="9146540" cy="44450"/>
          </a:xfrm>
          <a:custGeom>
            <a:avLst/>
            <a:gdLst/>
            <a:ahLst/>
            <a:cxnLst/>
            <a:rect l="l" t="t" r="r" b="b"/>
            <a:pathLst>
              <a:path w="9146540" h="44450">
                <a:moveTo>
                  <a:pt x="0" y="44450"/>
                </a:moveTo>
                <a:lnTo>
                  <a:pt x="9146540" y="44450"/>
                </a:lnTo>
                <a:lnTo>
                  <a:pt x="914654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B36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-1270" y="3542029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7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228600" y="358775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7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-1270" y="358775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7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228600" y="363347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7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-1270" y="363347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7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228600" y="3679190"/>
            <a:ext cx="8916670" cy="44450"/>
          </a:xfrm>
          <a:custGeom>
            <a:avLst/>
            <a:gdLst/>
            <a:ahLst/>
            <a:cxnLst/>
            <a:rect l="l" t="t" r="r" b="b"/>
            <a:pathLst>
              <a:path w="8916670" h="44450">
                <a:moveTo>
                  <a:pt x="0" y="44450"/>
                </a:moveTo>
                <a:lnTo>
                  <a:pt x="8916670" y="44450"/>
                </a:lnTo>
                <a:lnTo>
                  <a:pt x="89166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B38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-1270" y="3679190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50"/>
                </a:moveTo>
                <a:lnTo>
                  <a:pt x="77470" y="44450"/>
                </a:lnTo>
                <a:lnTo>
                  <a:pt x="774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B38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-1270" y="372364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8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-1270" y="3769359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8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228600" y="381507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8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-1270" y="381507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8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228600" y="386080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9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-1270" y="386080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9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228600" y="3906520"/>
            <a:ext cx="8916670" cy="44450"/>
          </a:xfrm>
          <a:custGeom>
            <a:avLst/>
            <a:gdLst/>
            <a:ahLst/>
            <a:cxnLst/>
            <a:rect l="l" t="t" r="r" b="b"/>
            <a:pathLst>
              <a:path w="8916670" h="44450">
                <a:moveTo>
                  <a:pt x="0" y="44449"/>
                </a:moveTo>
                <a:lnTo>
                  <a:pt x="8916670" y="44449"/>
                </a:lnTo>
                <a:lnTo>
                  <a:pt x="8916670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0B39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-1270" y="3906520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49"/>
                </a:moveTo>
                <a:lnTo>
                  <a:pt x="77470" y="44449"/>
                </a:lnTo>
                <a:lnTo>
                  <a:pt x="77470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0B39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-1270" y="395097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9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-1270" y="399669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A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228600" y="404240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A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-1270" y="404240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A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228600" y="4088129"/>
            <a:ext cx="8916670" cy="44450"/>
          </a:xfrm>
          <a:custGeom>
            <a:avLst/>
            <a:gdLst/>
            <a:ahLst/>
            <a:cxnLst/>
            <a:rect l="l" t="t" r="r" b="b"/>
            <a:pathLst>
              <a:path w="8916670" h="44450">
                <a:moveTo>
                  <a:pt x="0" y="44450"/>
                </a:moveTo>
                <a:lnTo>
                  <a:pt x="8916670" y="44450"/>
                </a:lnTo>
                <a:lnTo>
                  <a:pt x="89166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B3A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-1270" y="4088129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50"/>
                </a:moveTo>
                <a:lnTo>
                  <a:pt x="77470" y="44450"/>
                </a:lnTo>
                <a:lnTo>
                  <a:pt x="774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B3A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228600" y="413257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B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-1270" y="413257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B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-1270" y="417830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B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-1270" y="422402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B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228600" y="426974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C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-1270" y="426974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C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228600" y="4315459"/>
            <a:ext cx="8916670" cy="44450"/>
          </a:xfrm>
          <a:custGeom>
            <a:avLst/>
            <a:gdLst/>
            <a:ahLst/>
            <a:cxnLst/>
            <a:rect l="l" t="t" r="r" b="b"/>
            <a:pathLst>
              <a:path w="8916670" h="44450">
                <a:moveTo>
                  <a:pt x="0" y="44450"/>
                </a:moveTo>
                <a:lnTo>
                  <a:pt x="8916670" y="44450"/>
                </a:lnTo>
                <a:lnTo>
                  <a:pt x="89166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C3C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-1270" y="4315459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50"/>
                </a:moveTo>
                <a:lnTo>
                  <a:pt x="77470" y="44450"/>
                </a:lnTo>
                <a:lnTo>
                  <a:pt x="774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C3C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228600" y="435990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C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-1270" y="435990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C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-1270" y="4405629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C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-1270" y="445135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D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228600" y="4497070"/>
            <a:ext cx="8916670" cy="44450"/>
          </a:xfrm>
          <a:custGeom>
            <a:avLst/>
            <a:gdLst/>
            <a:ahLst/>
            <a:cxnLst/>
            <a:rect l="l" t="t" r="r" b="b"/>
            <a:pathLst>
              <a:path w="8916670" h="44450">
                <a:moveTo>
                  <a:pt x="0" y="44449"/>
                </a:moveTo>
                <a:lnTo>
                  <a:pt x="8916670" y="44449"/>
                </a:lnTo>
                <a:lnTo>
                  <a:pt x="8916670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0C3D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-1270" y="4497070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49"/>
                </a:moveTo>
                <a:lnTo>
                  <a:pt x="77470" y="44449"/>
                </a:lnTo>
                <a:lnTo>
                  <a:pt x="77470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0C3D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228600" y="454152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D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-1270" y="454152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D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228600" y="458724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E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-1270" y="458724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E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-1270" y="4632959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E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-1270" y="4678679"/>
            <a:ext cx="9146540" cy="44450"/>
          </a:xfrm>
          <a:custGeom>
            <a:avLst/>
            <a:gdLst/>
            <a:ahLst/>
            <a:cxnLst/>
            <a:rect l="l" t="t" r="r" b="b"/>
            <a:pathLst>
              <a:path w="9146540" h="44450">
                <a:moveTo>
                  <a:pt x="0" y="44450"/>
                </a:moveTo>
                <a:lnTo>
                  <a:pt x="9146540" y="44450"/>
                </a:lnTo>
                <a:lnTo>
                  <a:pt x="914654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C3E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-1270" y="4723129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F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228600" y="476885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-1270" y="476885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228600" y="481457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-1270" y="481457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-1270" y="4860290"/>
            <a:ext cx="9146540" cy="44450"/>
          </a:xfrm>
          <a:custGeom>
            <a:avLst/>
            <a:gdLst/>
            <a:ahLst/>
            <a:cxnLst/>
            <a:rect l="l" t="t" r="r" b="b"/>
            <a:pathLst>
              <a:path w="9146540" h="44450">
                <a:moveTo>
                  <a:pt x="0" y="44450"/>
                </a:moveTo>
                <a:lnTo>
                  <a:pt x="9146540" y="44450"/>
                </a:lnTo>
                <a:lnTo>
                  <a:pt x="914654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D40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-1270" y="490474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0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-1270" y="4950459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0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228600" y="499617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1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-1270" y="499617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1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228600" y="504190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1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-1270" y="504190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1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-1270" y="5087620"/>
            <a:ext cx="9146540" cy="44450"/>
          </a:xfrm>
          <a:custGeom>
            <a:avLst/>
            <a:gdLst/>
            <a:ahLst/>
            <a:cxnLst/>
            <a:rect l="l" t="t" r="r" b="b"/>
            <a:pathLst>
              <a:path w="9146540" h="44450">
                <a:moveTo>
                  <a:pt x="0" y="44449"/>
                </a:moveTo>
                <a:lnTo>
                  <a:pt x="9146540" y="44449"/>
                </a:lnTo>
                <a:lnTo>
                  <a:pt x="9146540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0D41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-1270" y="513207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1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-1270" y="517779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2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228600" y="522350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19"/>
                </a:moveTo>
                <a:lnTo>
                  <a:pt x="8916670" y="45719"/>
                </a:lnTo>
                <a:lnTo>
                  <a:pt x="89166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D42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-1270" y="522350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D42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228600" y="526922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2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-1270" y="526922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2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-1270" y="5314950"/>
            <a:ext cx="9146540" cy="44450"/>
          </a:xfrm>
          <a:custGeom>
            <a:avLst/>
            <a:gdLst/>
            <a:ahLst/>
            <a:cxnLst/>
            <a:rect l="l" t="t" r="r" b="b"/>
            <a:pathLst>
              <a:path w="9146540" h="44450">
                <a:moveTo>
                  <a:pt x="0" y="44450"/>
                </a:moveTo>
                <a:lnTo>
                  <a:pt x="9146540" y="44450"/>
                </a:lnTo>
                <a:lnTo>
                  <a:pt x="914654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D43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-1270" y="535940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19"/>
                </a:moveTo>
                <a:lnTo>
                  <a:pt x="9146540" y="45719"/>
                </a:lnTo>
                <a:lnTo>
                  <a:pt x="914654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D43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-1270" y="540512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19"/>
                </a:moveTo>
                <a:lnTo>
                  <a:pt x="9146540" y="45719"/>
                </a:lnTo>
                <a:lnTo>
                  <a:pt x="914654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D43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228600" y="545084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4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-1270" y="545084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4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228600" y="5496559"/>
            <a:ext cx="8916670" cy="44450"/>
          </a:xfrm>
          <a:custGeom>
            <a:avLst/>
            <a:gdLst/>
            <a:ahLst/>
            <a:cxnLst/>
            <a:rect l="l" t="t" r="r" b="b"/>
            <a:pathLst>
              <a:path w="8916670" h="44450">
                <a:moveTo>
                  <a:pt x="0" y="44449"/>
                </a:moveTo>
                <a:lnTo>
                  <a:pt x="8916670" y="44449"/>
                </a:lnTo>
                <a:lnTo>
                  <a:pt x="8916670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0D44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-1270" y="5496559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49"/>
                </a:moveTo>
                <a:lnTo>
                  <a:pt x="77470" y="44449"/>
                </a:lnTo>
                <a:lnTo>
                  <a:pt x="77470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0D44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-1270" y="5541009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4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-1270" y="5586729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5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-1270" y="563245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19"/>
                </a:moveTo>
                <a:lnTo>
                  <a:pt x="9146540" y="45719"/>
                </a:lnTo>
                <a:lnTo>
                  <a:pt x="914654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E45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228600" y="567817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19"/>
                </a:moveTo>
                <a:lnTo>
                  <a:pt x="8916670" y="45719"/>
                </a:lnTo>
                <a:lnTo>
                  <a:pt x="89166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E45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-1270" y="567817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E45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228600" y="5723890"/>
            <a:ext cx="8916670" cy="44450"/>
          </a:xfrm>
          <a:custGeom>
            <a:avLst/>
            <a:gdLst/>
            <a:ahLst/>
            <a:cxnLst/>
            <a:rect l="l" t="t" r="r" b="b"/>
            <a:pathLst>
              <a:path w="8916670" h="44450">
                <a:moveTo>
                  <a:pt x="0" y="44450"/>
                </a:moveTo>
                <a:lnTo>
                  <a:pt x="8916670" y="44450"/>
                </a:lnTo>
                <a:lnTo>
                  <a:pt x="89166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E45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-1270" y="5723890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50"/>
                </a:moveTo>
                <a:lnTo>
                  <a:pt x="77470" y="44450"/>
                </a:lnTo>
                <a:lnTo>
                  <a:pt x="774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E45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-1270" y="576834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6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-1270" y="5814059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6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-1270" y="5859779"/>
            <a:ext cx="9146540" cy="44450"/>
          </a:xfrm>
          <a:custGeom>
            <a:avLst/>
            <a:gdLst/>
            <a:ahLst/>
            <a:cxnLst/>
            <a:rect l="l" t="t" r="r" b="b"/>
            <a:pathLst>
              <a:path w="9146540" h="44450">
                <a:moveTo>
                  <a:pt x="0" y="44450"/>
                </a:moveTo>
                <a:lnTo>
                  <a:pt x="9146540" y="44450"/>
                </a:lnTo>
                <a:lnTo>
                  <a:pt x="914654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E46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228600" y="590422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7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-1270" y="590422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7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228600" y="594995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19"/>
                </a:moveTo>
                <a:lnTo>
                  <a:pt x="8916670" y="45719"/>
                </a:lnTo>
                <a:lnTo>
                  <a:pt x="89166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E47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-1270" y="594995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E47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-1270" y="599567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19"/>
                </a:moveTo>
                <a:lnTo>
                  <a:pt x="9146540" y="45719"/>
                </a:lnTo>
                <a:lnTo>
                  <a:pt x="914654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E47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-1270" y="604139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8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-1270" y="6087109"/>
            <a:ext cx="9146540" cy="44450"/>
          </a:xfrm>
          <a:custGeom>
            <a:avLst/>
            <a:gdLst/>
            <a:ahLst/>
            <a:cxnLst/>
            <a:rect l="l" t="t" r="r" b="b"/>
            <a:pathLst>
              <a:path w="9146540" h="44450">
                <a:moveTo>
                  <a:pt x="0" y="44449"/>
                </a:moveTo>
                <a:lnTo>
                  <a:pt x="9146540" y="44449"/>
                </a:lnTo>
                <a:lnTo>
                  <a:pt x="9146540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0E48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228600" y="613155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19"/>
                </a:moveTo>
                <a:lnTo>
                  <a:pt x="8916670" y="45719"/>
                </a:lnTo>
                <a:lnTo>
                  <a:pt x="89166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E48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-1270" y="613155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E48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228600" y="617727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9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-1270" y="617727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9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-1270" y="622300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19"/>
                </a:moveTo>
                <a:lnTo>
                  <a:pt x="9146540" y="45719"/>
                </a:lnTo>
                <a:lnTo>
                  <a:pt x="914654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F49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-1270" y="6268720"/>
            <a:ext cx="9146540" cy="44450"/>
          </a:xfrm>
          <a:custGeom>
            <a:avLst/>
            <a:gdLst/>
            <a:ahLst/>
            <a:cxnLst/>
            <a:rect l="l" t="t" r="r" b="b"/>
            <a:pathLst>
              <a:path w="9146540" h="44450">
                <a:moveTo>
                  <a:pt x="0" y="44449"/>
                </a:moveTo>
                <a:lnTo>
                  <a:pt x="9146540" y="44449"/>
                </a:lnTo>
                <a:lnTo>
                  <a:pt x="9146540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0F49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-1270" y="631317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19"/>
                </a:moveTo>
                <a:lnTo>
                  <a:pt x="9146540" y="45719"/>
                </a:lnTo>
                <a:lnTo>
                  <a:pt x="914654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F49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228600" y="635889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20"/>
                </a:moveTo>
                <a:lnTo>
                  <a:pt x="8916670" y="45720"/>
                </a:lnTo>
                <a:lnTo>
                  <a:pt x="89166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F4A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-1270" y="635889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F4A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228600" y="640460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19"/>
                </a:moveTo>
                <a:lnTo>
                  <a:pt x="8916670" y="45719"/>
                </a:lnTo>
                <a:lnTo>
                  <a:pt x="89166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F4A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-1270" y="640460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F4A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-1270" y="6450329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F4A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-1270" y="6496050"/>
            <a:ext cx="9146540" cy="44450"/>
          </a:xfrm>
          <a:custGeom>
            <a:avLst/>
            <a:gdLst/>
            <a:ahLst/>
            <a:cxnLst/>
            <a:rect l="l" t="t" r="r" b="b"/>
            <a:pathLst>
              <a:path w="9146540" h="44450">
                <a:moveTo>
                  <a:pt x="0" y="44450"/>
                </a:moveTo>
                <a:lnTo>
                  <a:pt x="9146540" y="44450"/>
                </a:lnTo>
                <a:lnTo>
                  <a:pt x="914654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F4B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-1270" y="654050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F4B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228600" y="658621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19"/>
                </a:moveTo>
                <a:lnTo>
                  <a:pt x="8916670" y="45719"/>
                </a:lnTo>
                <a:lnTo>
                  <a:pt x="89166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F4B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-1270" y="658621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F4B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228600" y="663194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19"/>
                </a:moveTo>
                <a:lnTo>
                  <a:pt x="8916670" y="45719"/>
                </a:lnTo>
                <a:lnTo>
                  <a:pt x="89166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F4C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-1270" y="663194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F4C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-1270" y="6677659"/>
            <a:ext cx="9146540" cy="44450"/>
          </a:xfrm>
          <a:custGeom>
            <a:avLst/>
            <a:gdLst/>
            <a:ahLst/>
            <a:cxnLst/>
            <a:rect l="l" t="t" r="r" b="b"/>
            <a:pathLst>
              <a:path w="9146540" h="44450">
                <a:moveTo>
                  <a:pt x="0" y="44450"/>
                </a:moveTo>
                <a:lnTo>
                  <a:pt x="9146540" y="44450"/>
                </a:lnTo>
                <a:lnTo>
                  <a:pt x="914654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F4C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-1270" y="6722109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F4CF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-1270" y="676783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F4D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-1270" y="681355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F4D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-1270" y="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-1270" y="1524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-1270" y="3301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104E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-1270" y="4953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104E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-1270" y="6603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104D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-1270" y="8381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104DF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-1270" y="10033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104D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-1270" y="11811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104C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-1270" y="13462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104C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-1270" y="15112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104C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228600" y="16891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104B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-1270" y="16891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104B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228600" y="18542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104B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-1270" y="18542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104B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228600" y="20320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104B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-1270" y="2032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104B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228600" y="21970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104A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-1270" y="2197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104A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228600" y="23622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104A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-1270" y="23622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104A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228600" y="25400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A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-1270" y="2540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A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228600" y="27050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F4A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-1270" y="2705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F4A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228600" y="28702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F49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-1270" y="28702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F49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-1270" y="30480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9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-1270" y="32130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F49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-1270" y="33782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F48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-1270" y="35560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8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-1270" y="37210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F48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228600" y="38989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7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-1270" y="38989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7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228600" y="40640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7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-1270" y="4064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7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228600" y="42290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F47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-1270" y="42290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F47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228600" y="44069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6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-1270" y="44069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6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228600" y="45720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F46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-1270" y="45720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F46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228600" y="47498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6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-1270" y="47498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6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228600" y="49149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5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-1270" y="49149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5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228600" y="50800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E45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-1270" y="50800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E45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228600" y="52578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5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-1270" y="52578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5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-1270" y="54229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5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-1270" y="56006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4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-1270" y="57658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4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-1270" y="59309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4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-1270" y="61086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3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228600" y="62738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3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-1270" y="62738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3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228600" y="64389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3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-1270" y="64389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3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228600" y="66166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2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-1270" y="66166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2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228600" y="67818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2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-1270" y="67818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2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228600" y="69595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2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-1270" y="69595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2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228600" y="71246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1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-1270" y="71246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1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228600" y="72898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1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-1270" y="72898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1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228600" y="74675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41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-1270" y="74675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41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-1270" y="76326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D40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-1270" y="78105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40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-1270" y="79755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40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-1270" y="81406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D40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-1270" y="83185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3F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228600" y="84836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3F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-1270" y="84836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3F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228600" y="86486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D3F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-1270" y="86486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D3F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228600" y="88265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3E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-1270" y="88265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3E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228600" y="89916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3E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-1270" y="89916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3E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228600" y="91566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D3E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object 255"/>
          <p:cNvSpPr/>
          <p:nvPr/>
        </p:nvSpPr>
        <p:spPr>
          <a:xfrm>
            <a:off x="-1270" y="91566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D3E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228600" y="93345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3D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object 257"/>
          <p:cNvSpPr/>
          <p:nvPr/>
        </p:nvSpPr>
        <p:spPr>
          <a:xfrm>
            <a:off x="-1270" y="93345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3D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object 258"/>
          <p:cNvSpPr/>
          <p:nvPr/>
        </p:nvSpPr>
        <p:spPr>
          <a:xfrm>
            <a:off x="228600" y="94996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D3D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-1270" y="94996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D3D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object 260"/>
          <p:cNvSpPr/>
          <p:nvPr/>
        </p:nvSpPr>
        <p:spPr>
          <a:xfrm>
            <a:off x="228600" y="96773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3D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object 261"/>
          <p:cNvSpPr/>
          <p:nvPr/>
        </p:nvSpPr>
        <p:spPr>
          <a:xfrm>
            <a:off x="-1270" y="96773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3D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object 262"/>
          <p:cNvSpPr/>
          <p:nvPr/>
        </p:nvSpPr>
        <p:spPr>
          <a:xfrm>
            <a:off x="-1270" y="98425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C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object 263"/>
          <p:cNvSpPr/>
          <p:nvPr/>
        </p:nvSpPr>
        <p:spPr>
          <a:xfrm>
            <a:off x="-1270" y="100076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C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object 264"/>
          <p:cNvSpPr/>
          <p:nvPr/>
        </p:nvSpPr>
        <p:spPr>
          <a:xfrm>
            <a:off x="-1270" y="101853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C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object 265"/>
          <p:cNvSpPr/>
          <p:nvPr/>
        </p:nvSpPr>
        <p:spPr>
          <a:xfrm>
            <a:off x="-1270" y="103505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C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object 266"/>
          <p:cNvSpPr/>
          <p:nvPr/>
        </p:nvSpPr>
        <p:spPr>
          <a:xfrm>
            <a:off x="-1270" y="105283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B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object 267"/>
          <p:cNvSpPr/>
          <p:nvPr/>
        </p:nvSpPr>
        <p:spPr>
          <a:xfrm>
            <a:off x="-1270" y="106933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B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object 268"/>
          <p:cNvSpPr/>
          <p:nvPr/>
        </p:nvSpPr>
        <p:spPr>
          <a:xfrm>
            <a:off x="228600" y="108585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B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" name="object 269"/>
          <p:cNvSpPr/>
          <p:nvPr/>
        </p:nvSpPr>
        <p:spPr>
          <a:xfrm>
            <a:off x="-1270" y="108585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B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object 270"/>
          <p:cNvSpPr/>
          <p:nvPr/>
        </p:nvSpPr>
        <p:spPr>
          <a:xfrm>
            <a:off x="228600" y="110363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A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object 271"/>
          <p:cNvSpPr/>
          <p:nvPr/>
        </p:nvSpPr>
        <p:spPr>
          <a:xfrm>
            <a:off x="-1270" y="110363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A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object 272"/>
          <p:cNvSpPr/>
          <p:nvPr/>
        </p:nvSpPr>
        <p:spPr>
          <a:xfrm>
            <a:off x="228600" y="112013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A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object 273"/>
          <p:cNvSpPr/>
          <p:nvPr/>
        </p:nvSpPr>
        <p:spPr>
          <a:xfrm>
            <a:off x="-1270" y="112013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A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object 274"/>
          <p:cNvSpPr/>
          <p:nvPr/>
        </p:nvSpPr>
        <p:spPr>
          <a:xfrm>
            <a:off x="228600" y="113665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A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" name="object 275"/>
          <p:cNvSpPr/>
          <p:nvPr/>
        </p:nvSpPr>
        <p:spPr>
          <a:xfrm>
            <a:off x="-1270" y="113665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A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object 276"/>
          <p:cNvSpPr/>
          <p:nvPr/>
        </p:nvSpPr>
        <p:spPr>
          <a:xfrm>
            <a:off x="228600" y="115443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9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object 277"/>
          <p:cNvSpPr/>
          <p:nvPr/>
        </p:nvSpPr>
        <p:spPr>
          <a:xfrm>
            <a:off x="-1270" y="115443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9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object 278"/>
          <p:cNvSpPr/>
          <p:nvPr/>
        </p:nvSpPr>
        <p:spPr>
          <a:xfrm>
            <a:off x="228600" y="117093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9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object 279"/>
          <p:cNvSpPr/>
          <p:nvPr/>
        </p:nvSpPr>
        <p:spPr>
          <a:xfrm>
            <a:off x="-1270" y="117093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9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object 280"/>
          <p:cNvSpPr/>
          <p:nvPr/>
        </p:nvSpPr>
        <p:spPr>
          <a:xfrm>
            <a:off x="228600" y="118745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9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object 281"/>
          <p:cNvSpPr/>
          <p:nvPr/>
        </p:nvSpPr>
        <p:spPr>
          <a:xfrm>
            <a:off x="-1270" y="118745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9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object 282"/>
          <p:cNvSpPr/>
          <p:nvPr/>
        </p:nvSpPr>
        <p:spPr>
          <a:xfrm>
            <a:off x="228600" y="120523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8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object 283"/>
          <p:cNvSpPr/>
          <p:nvPr/>
        </p:nvSpPr>
        <p:spPr>
          <a:xfrm>
            <a:off x="-1270" y="120523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8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" name="object 284"/>
          <p:cNvSpPr/>
          <p:nvPr/>
        </p:nvSpPr>
        <p:spPr>
          <a:xfrm>
            <a:off x="-1270" y="122173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C38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" name="object 285"/>
          <p:cNvSpPr/>
          <p:nvPr/>
        </p:nvSpPr>
        <p:spPr>
          <a:xfrm>
            <a:off x="-1270" y="123951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8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object 286"/>
          <p:cNvSpPr/>
          <p:nvPr/>
        </p:nvSpPr>
        <p:spPr>
          <a:xfrm>
            <a:off x="-1270" y="125603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7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object 287"/>
          <p:cNvSpPr/>
          <p:nvPr/>
        </p:nvSpPr>
        <p:spPr>
          <a:xfrm>
            <a:off x="-1270" y="127253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B37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object 288"/>
          <p:cNvSpPr/>
          <p:nvPr/>
        </p:nvSpPr>
        <p:spPr>
          <a:xfrm>
            <a:off x="-1270" y="129031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7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object 289"/>
          <p:cNvSpPr/>
          <p:nvPr/>
        </p:nvSpPr>
        <p:spPr>
          <a:xfrm>
            <a:off x="228600" y="130683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B37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object 290"/>
          <p:cNvSpPr/>
          <p:nvPr/>
        </p:nvSpPr>
        <p:spPr>
          <a:xfrm>
            <a:off x="-1270" y="130683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B37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" name="object 291"/>
          <p:cNvSpPr/>
          <p:nvPr/>
        </p:nvSpPr>
        <p:spPr>
          <a:xfrm>
            <a:off x="228600" y="132461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6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object 292"/>
          <p:cNvSpPr/>
          <p:nvPr/>
        </p:nvSpPr>
        <p:spPr>
          <a:xfrm>
            <a:off x="-1270" y="132461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6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object 293"/>
          <p:cNvSpPr/>
          <p:nvPr/>
        </p:nvSpPr>
        <p:spPr>
          <a:xfrm>
            <a:off x="228600" y="134111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6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294"/>
          <p:cNvSpPr/>
          <p:nvPr/>
        </p:nvSpPr>
        <p:spPr>
          <a:xfrm>
            <a:off x="-1270" y="134111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6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" name="object 295"/>
          <p:cNvSpPr/>
          <p:nvPr/>
        </p:nvSpPr>
        <p:spPr>
          <a:xfrm>
            <a:off x="228600" y="135763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B36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" name="object 296"/>
          <p:cNvSpPr/>
          <p:nvPr/>
        </p:nvSpPr>
        <p:spPr>
          <a:xfrm>
            <a:off x="-1270" y="135763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B36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" name="object 297"/>
          <p:cNvSpPr/>
          <p:nvPr/>
        </p:nvSpPr>
        <p:spPr>
          <a:xfrm>
            <a:off x="228600" y="137541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5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object 298"/>
          <p:cNvSpPr/>
          <p:nvPr/>
        </p:nvSpPr>
        <p:spPr>
          <a:xfrm>
            <a:off x="-1270" y="137541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5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" name="object 299"/>
          <p:cNvSpPr/>
          <p:nvPr/>
        </p:nvSpPr>
        <p:spPr>
          <a:xfrm>
            <a:off x="228600" y="139191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5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" name="object 300"/>
          <p:cNvSpPr/>
          <p:nvPr/>
        </p:nvSpPr>
        <p:spPr>
          <a:xfrm>
            <a:off x="-1270" y="139191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5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" name="object 301"/>
          <p:cNvSpPr/>
          <p:nvPr/>
        </p:nvSpPr>
        <p:spPr>
          <a:xfrm>
            <a:off x="228600" y="140843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B35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object 302"/>
          <p:cNvSpPr/>
          <p:nvPr/>
        </p:nvSpPr>
        <p:spPr>
          <a:xfrm>
            <a:off x="-1270" y="140843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B35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object 303"/>
          <p:cNvSpPr/>
          <p:nvPr/>
        </p:nvSpPr>
        <p:spPr>
          <a:xfrm>
            <a:off x="228600" y="142621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4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object 304"/>
          <p:cNvSpPr/>
          <p:nvPr/>
        </p:nvSpPr>
        <p:spPr>
          <a:xfrm>
            <a:off x="-1270" y="142621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4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" name="object 305"/>
          <p:cNvSpPr/>
          <p:nvPr/>
        </p:nvSpPr>
        <p:spPr>
          <a:xfrm>
            <a:off x="-1270" y="144271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4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" name="object 306"/>
          <p:cNvSpPr/>
          <p:nvPr/>
        </p:nvSpPr>
        <p:spPr>
          <a:xfrm>
            <a:off x="-1270" y="145923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B34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" name="object 307"/>
          <p:cNvSpPr/>
          <p:nvPr/>
        </p:nvSpPr>
        <p:spPr>
          <a:xfrm>
            <a:off x="-1270" y="147701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3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" name="object 308"/>
          <p:cNvSpPr/>
          <p:nvPr/>
        </p:nvSpPr>
        <p:spPr>
          <a:xfrm>
            <a:off x="-1270" y="149351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3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" name="object 309"/>
          <p:cNvSpPr/>
          <p:nvPr/>
        </p:nvSpPr>
        <p:spPr>
          <a:xfrm>
            <a:off x="-1270" y="151130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3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" name="object 310"/>
          <p:cNvSpPr/>
          <p:nvPr/>
        </p:nvSpPr>
        <p:spPr>
          <a:xfrm>
            <a:off x="-1270" y="152781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3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" name="object 311"/>
          <p:cNvSpPr/>
          <p:nvPr/>
        </p:nvSpPr>
        <p:spPr>
          <a:xfrm>
            <a:off x="228600" y="154431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3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" name="object 312"/>
          <p:cNvSpPr/>
          <p:nvPr/>
        </p:nvSpPr>
        <p:spPr>
          <a:xfrm>
            <a:off x="-1270" y="154431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3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" name="object 313"/>
          <p:cNvSpPr/>
          <p:nvPr/>
        </p:nvSpPr>
        <p:spPr>
          <a:xfrm>
            <a:off x="228600" y="156210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3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" name="object 314"/>
          <p:cNvSpPr/>
          <p:nvPr/>
        </p:nvSpPr>
        <p:spPr>
          <a:xfrm>
            <a:off x="-1270" y="15621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3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" name="object 315"/>
          <p:cNvSpPr/>
          <p:nvPr/>
        </p:nvSpPr>
        <p:spPr>
          <a:xfrm>
            <a:off x="228600" y="157861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3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" name="object 316"/>
          <p:cNvSpPr/>
          <p:nvPr/>
        </p:nvSpPr>
        <p:spPr>
          <a:xfrm>
            <a:off x="-1270" y="157861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3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" name="object 317"/>
          <p:cNvSpPr/>
          <p:nvPr/>
        </p:nvSpPr>
        <p:spPr>
          <a:xfrm>
            <a:off x="228600" y="159638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1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" name="object 318"/>
          <p:cNvSpPr/>
          <p:nvPr/>
        </p:nvSpPr>
        <p:spPr>
          <a:xfrm>
            <a:off x="-1270" y="159638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1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" name="object 319"/>
          <p:cNvSpPr/>
          <p:nvPr/>
        </p:nvSpPr>
        <p:spPr>
          <a:xfrm>
            <a:off x="228600" y="161290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1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" name="object 320"/>
          <p:cNvSpPr/>
          <p:nvPr/>
        </p:nvSpPr>
        <p:spPr>
          <a:xfrm>
            <a:off x="-1270" y="16129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1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" name="object 321"/>
          <p:cNvSpPr/>
          <p:nvPr/>
        </p:nvSpPr>
        <p:spPr>
          <a:xfrm>
            <a:off x="228600" y="162941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1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" name="object 322"/>
          <p:cNvSpPr/>
          <p:nvPr/>
        </p:nvSpPr>
        <p:spPr>
          <a:xfrm>
            <a:off x="-1270" y="162941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1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" name="object 323"/>
          <p:cNvSpPr/>
          <p:nvPr/>
        </p:nvSpPr>
        <p:spPr>
          <a:xfrm>
            <a:off x="228600" y="164718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0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" name="object 324"/>
          <p:cNvSpPr/>
          <p:nvPr/>
        </p:nvSpPr>
        <p:spPr>
          <a:xfrm>
            <a:off x="-1270" y="164718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0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" name="object 325"/>
          <p:cNvSpPr/>
          <p:nvPr/>
        </p:nvSpPr>
        <p:spPr>
          <a:xfrm>
            <a:off x="228600" y="166370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" name="object 326"/>
          <p:cNvSpPr/>
          <p:nvPr/>
        </p:nvSpPr>
        <p:spPr>
          <a:xfrm>
            <a:off x="-1270" y="16637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" name="object 327"/>
          <p:cNvSpPr/>
          <p:nvPr/>
        </p:nvSpPr>
        <p:spPr>
          <a:xfrm>
            <a:off x="-1270" y="168021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0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" name="object 328"/>
          <p:cNvSpPr/>
          <p:nvPr/>
        </p:nvSpPr>
        <p:spPr>
          <a:xfrm>
            <a:off x="-1270" y="169798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2F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" name="object 329"/>
          <p:cNvSpPr/>
          <p:nvPr/>
        </p:nvSpPr>
        <p:spPr>
          <a:xfrm>
            <a:off x="-1270" y="171450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2F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" name="object 330"/>
          <p:cNvSpPr/>
          <p:nvPr/>
        </p:nvSpPr>
        <p:spPr>
          <a:xfrm>
            <a:off x="-1270" y="173101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2F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" name="object 331"/>
          <p:cNvSpPr/>
          <p:nvPr/>
        </p:nvSpPr>
        <p:spPr>
          <a:xfrm>
            <a:off x="-1270" y="174878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E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" name="object 332"/>
          <p:cNvSpPr/>
          <p:nvPr/>
        </p:nvSpPr>
        <p:spPr>
          <a:xfrm>
            <a:off x="228600" y="176530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2E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" name="object 333"/>
          <p:cNvSpPr/>
          <p:nvPr/>
        </p:nvSpPr>
        <p:spPr>
          <a:xfrm>
            <a:off x="-1270" y="176530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2E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" name="object 334"/>
          <p:cNvSpPr/>
          <p:nvPr/>
        </p:nvSpPr>
        <p:spPr>
          <a:xfrm>
            <a:off x="228600" y="178307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E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" name="object 335"/>
          <p:cNvSpPr/>
          <p:nvPr/>
        </p:nvSpPr>
        <p:spPr>
          <a:xfrm>
            <a:off x="-1270" y="178307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E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" name="object 336"/>
          <p:cNvSpPr/>
          <p:nvPr/>
        </p:nvSpPr>
        <p:spPr>
          <a:xfrm>
            <a:off x="228600" y="179958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E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" name="object 337"/>
          <p:cNvSpPr/>
          <p:nvPr/>
        </p:nvSpPr>
        <p:spPr>
          <a:xfrm>
            <a:off x="-1270" y="179958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E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" name="object 338"/>
          <p:cNvSpPr/>
          <p:nvPr/>
        </p:nvSpPr>
        <p:spPr>
          <a:xfrm>
            <a:off x="228600" y="181610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2D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" name="object 339"/>
          <p:cNvSpPr/>
          <p:nvPr/>
        </p:nvSpPr>
        <p:spPr>
          <a:xfrm>
            <a:off x="-1270" y="181610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2D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" name="object 340"/>
          <p:cNvSpPr/>
          <p:nvPr/>
        </p:nvSpPr>
        <p:spPr>
          <a:xfrm>
            <a:off x="228600" y="183387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D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" name="object 341"/>
          <p:cNvSpPr/>
          <p:nvPr/>
        </p:nvSpPr>
        <p:spPr>
          <a:xfrm>
            <a:off x="-1270" y="183387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D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" name="object 342"/>
          <p:cNvSpPr/>
          <p:nvPr/>
        </p:nvSpPr>
        <p:spPr>
          <a:xfrm>
            <a:off x="228600" y="185038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92D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" name="object 343"/>
          <p:cNvSpPr/>
          <p:nvPr/>
        </p:nvSpPr>
        <p:spPr>
          <a:xfrm>
            <a:off x="-1270" y="185038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92D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" name="object 344"/>
          <p:cNvSpPr/>
          <p:nvPr/>
        </p:nvSpPr>
        <p:spPr>
          <a:xfrm>
            <a:off x="228600" y="186817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C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" name="object 345"/>
          <p:cNvSpPr/>
          <p:nvPr/>
        </p:nvSpPr>
        <p:spPr>
          <a:xfrm>
            <a:off x="-1270" y="186817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C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" name="object 346"/>
          <p:cNvSpPr/>
          <p:nvPr/>
        </p:nvSpPr>
        <p:spPr>
          <a:xfrm>
            <a:off x="228600" y="188467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C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" name="object 347"/>
          <p:cNvSpPr/>
          <p:nvPr/>
        </p:nvSpPr>
        <p:spPr>
          <a:xfrm>
            <a:off x="-1270" y="188467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C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" name="object 348"/>
          <p:cNvSpPr/>
          <p:nvPr/>
        </p:nvSpPr>
        <p:spPr>
          <a:xfrm>
            <a:off x="-1270" y="190118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92C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" name="object 349"/>
          <p:cNvSpPr/>
          <p:nvPr/>
        </p:nvSpPr>
        <p:spPr>
          <a:xfrm>
            <a:off x="-1270" y="191897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B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" name="object 350"/>
          <p:cNvSpPr/>
          <p:nvPr/>
        </p:nvSpPr>
        <p:spPr>
          <a:xfrm>
            <a:off x="-1270" y="193547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92B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" name="object 351"/>
          <p:cNvSpPr/>
          <p:nvPr/>
        </p:nvSpPr>
        <p:spPr>
          <a:xfrm>
            <a:off x="-1270" y="195326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B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" name="object 352"/>
          <p:cNvSpPr/>
          <p:nvPr/>
        </p:nvSpPr>
        <p:spPr>
          <a:xfrm>
            <a:off x="-1270" y="196977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A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" name="object 353"/>
          <p:cNvSpPr/>
          <p:nvPr/>
        </p:nvSpPr>
        <p:spPr>
          <a:xfrm>
            <a:off x="228600" y="198627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82A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" name="object 354"/>
          <p:cNvSpPr/>
          <p:nvPr/>
        </p:nvSpPr>
        <p:spPr>
          <a:xfrm>
            <a:off x="-1270" y="198627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82A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" name="object 355"/>
          <p:cNvSpPr/>
          <p:nvPr/>
        </p:nvSpPr>
        <p:spPr>
          <a:xfrm>
            <a:off x="228600" y="200406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A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" name="object 356"/>
          <p:cNvSpPr/>
          <p:nvPr/>
        </p:nvSpPr>
        <p:spPr>
          <a:xfrm>
            <a:off x="-1270" y="200406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A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" name="object 357"/>
          <p:cNvSpPr/>
          <p:nvPr/>
        </p:nvSpPr>
        <p:spPr>
          <a:xfrm>
            <a:off x="228600" y="202057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9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" name="object 358"/>
          <p:cNvSpPr/>
          <p:nvPr/>
        </p:nvSpPr>
        <p:spPr>
          <a:xfrm>
            <a:off x="-1270" y="202057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9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" name="object 359"/>
          <p:cNvSpPr/>
          <p:nvPr/>
        </p:nvSpPr>
        <p:spPr>
          <a:xfrm>
            <a:off x="228600" y="203707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829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" name="object 360"/>
          <p:cNvSpPr/>
          <p:nvPr/>
        </p:nvSpPr>
        <p:spPr>
          <a:xfrm>
            <a:off x="-1270" y="203707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829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" name="object 361"/>
          <p:cNvSpPr/>
          <p:nvPr/>
        </p:nvSpPr>
        <p:spPr>
          <a:xfrm>
            <a:off x="228600" y="205486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9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" name="object 362"/>
          <p:cNvSpPr/>
          <p:nvPr/>
        </p:nvSpPr>
        <p:spPr>
          <a:xfrm>
            <a:off x="-1270" y="205486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9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" name="object 363"/>
          <p:cNvSpPr/>
          <p:nvPr/>
        </p:nvSpPr>
        <p:spPr>
          <a:xfrm>
            <a:off x="228600" y="207137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9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" name="object 364"/>
          <p:cNvSpPr/>
          <p:nvPr/>
        </p:nvSpPr>
        <p:spPr>
          <a:xfrm>
            <a:off x="-1270" y="207137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9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" name="object 365"/>
          <p:cNvSpPr/>
          <p:nvPr/>
        </p:nvSpPr>
        <p:spPr>
          <a:xfrm>
            <a:off x="228600" y="208915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8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" name="object 366"/>
          <p:cNvSpPr/>
          <p:nvPr/>
        </p:nvSpPr>
        <p:spPr>
          <a:xfrm>
            <a:off x="-1270" y="208915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8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" name="object 367"/>
          <p:cNvSpPr/>
          <p:nvPr/>
        </p:nvSpPr>
        <p:spPr>
          <a:xfrm>
            <a:off x="228600" y="210566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8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" name="object 368"/>
          <p:cNvSpPr/>
          <p:nvPr/>
        </p:nvSpPr>
        <p:spPr>
          <a:xfrm>
            <a:off x="-1270" y="210566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8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" name="object 369"/>
          <p:cNvSpPr/>
          <p:nvPr/>
        </p:nvSpPr>
        <p:spPr>
          <a:xfrm>
            <a:off x="-1270" y="212217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8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" name="object 370"/>
          <p:cNvSpPr/>
          <p:nvPr/>
        </p:nvSpPr>
        <p:spPr>
          <a:xfrm>
            <a:off x="-1270" y="213995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7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" name="object 371"/>
          <p:cNvSpPr/>
          <p:nvPr/>
        </p:nvSpPr>
        <p:spPr>
          <a:xfrm>
            <a:off x="-1270" y="215646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7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" name="object 372"/>
          <p:cNvSpPr/>
          <p:nvPr/>
        </p:nvSpPr>
        <p:spPr>
          <a:xfrm>
            <a:off x="-1270" y="217423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7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" name="object 373"/>
          <p:cNvSpPr/>
          <p:nvPr/>
        </p:nvSpPr>
        <p:spPr>
          <a:xfrm>
            <a:off x="-1270" y="219075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67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" name="object 374"/>
          <p:cNvSpPr/>
          <p:nvPr/>
        </p:nvSpPr>
        <p:spPr>
          <a:xfrm>
            <a:off x="-1270" y="220726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6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" name="object 375"/>
          <p:cNvSpPr/>
          <p:nvPr/>
        </p:nvSpPr>
        <p:spPr>
          <a:xfrm>
            <a:off x="228600" y="222503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6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" name="object 376"/>
          <p:cNvSpPr/>
          <p:nvPr/>
        </p:nvSpPr>
        <p:spPr>
          <a:xfrm>
            <a:off x="-1270" y="222503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6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" name="object 377"/>
          <p:cNvSpPr/>
          <p:nvPr/>
        </p:nvSpPr>
        <p:spPr>
          <a:xfrm>
            <a:off x="228600" y="224155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5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" name="object 378"/>
          <p:cNvSpPr/>
          <p:nvPr/>
        </p:nvSpPr>
        <p:spPr>
          <a:xfrm>
            <a:off x="-1270" y="224155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5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" name="object 379"/>
          <p:cNvSpPr/>
          <p:nvPr/>
        </p:nvSpPr>
        <p:spPr>
          <a:xfrm>
            <a:off x="228600" y="225806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5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" name="object 380"/>
          <p:cNvSpPr/>
          <p:nvPr/>
        </p:nvSpPr>
        <p:spPr>
          <a:xfrm>
            <a:off x="-1270" y="225806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5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" name="object 381"/>
          <p:cNvSpPr/>
          <p:nvPr/>
        </p:nvSpPr>
        <p:spPr>
          <a:xfrm>
            <a:off x="228600" y="227583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5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" name="object 382"/>
          <p:cNvSpPr/>
          <p:nvPr/>
        </p:nvSpPr>
        <p:spPr>
          <a:xfrm>
            <a:off x="-1270" y="227583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5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3" name="object 383"/>
          <p:cNvSpPr/>
          <p:nvPr/>
        </p:nvSpPr>
        <p:spPr>
          <a:xfrm>
            <a:off x="228600" y="229235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4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4" name="object 384"/>
          <p:cNvSpPr/>
          <p:nvPr/>
        </p:nvSpPr>
        <p:spPr>
          <a:xfrm>
            <a:off x="-1270" y="229235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4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5" name="object 385"/>
          <p:cNvSpPr/>
          <p:nvPr/>
        </p:nvSpPr>
        <p:spPr>
          <a:xfrm>
            <a:off x="228600" y="230886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4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" name="object 386"/>
          <p:cNvSpPr/>
          <p:nvPr/>
        </p:nvSpPr>
        <p:spPr>
          <a:xfrm>
            <a:off x="-1270" y="230886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4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7" name="object 387"/>
          <p:cNvSpPr/>
          <p:nvPr/>
        </p:nvSpPr>
        <p:spPr>
          <a:xfrm>
            <a:off x="228600" y="232663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4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" name="object 388"/>
          <p:cNvSpPr/>
          <p:nvPr/>
        </p:nvSpPr>
        <p:spPr>
          <a:xfrm>
            <a:off x="-1270" y="232663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4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" name="object 389"/>
          <p:cNvSpPr/>
          <p:nvPr/>
        </p:nvSpPr>
        <p:spPr>
          <a:xfrm>
            <a:off x="228600" y="234315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4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" name="object 390"/>
          <p:cNvSpPr/>
          <p:nvPr/>
        </p:nvSpPr>
        <p:spPr>
          <a:xfrm>
            <a:off x="-1270" y="234315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4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1" name="object 391"/>
          <p:cNvSpPr/>
          <p:nvPr/>
        </p:nvSpPr>
        <p:spPr>
          <a:xfrm>
            <a:off x="-1270" y="236092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3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" name="object 392"/>
          <p:cNvSpPr/>
          <p:nvPr/>
        </p:nvSpPr>
        <p:spPr>
          <a:xfrm>
            <a:off x="-1270" y="237743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3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3" name="object 393"/>
          <p:cNvSpPr/>
          <p:nvPr/>
        </p:nvSpPr>
        <p:spPr>
          <a:xfrm>
            <a:off x="-1270" y="239395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3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4" name="object 394"/>
          <p:cNvSpPr/>
          <p:nvPr/>
        </p:nvSpPr>
        <p:spPr>
          <a:xfrm>
            <a:off x="-1270" y="241172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2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5" name="object 395"/>
          <p:cNvSpPr/>
          <p:nvPr/>
        </p:nvSpPr>
        <p:spPr>
          <a:xfrm>
            <a:off x="-1270" y="242823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722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6" name="object 396"/>
          <p:cNvSpPr/>
          <p:nvPr/>
        </p:nvSpPr>
        <p:spPr>
          <a:xfrm>
            <a:off x="228600" y="244602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2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7" name="object 397"/>
          <p:cNvSpPr/>
          <p:nvPr/>
        </p:nvSpPr>
        <p:spPr>
          <a:xfrm>
            <a:off x="-1270" y="244602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2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8" name="object 398"/>
          <p:cNvSpPr/>
          <p:nvPr/>
        </p:nvSpPr>
        <p:spPr>
          <a:xfrm>
            <a:off x="228600" y="246252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16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" name="object 399"/>
          <p:cNvSpPr/>
          <p:nvPr/>
        </p:nvSpPr>
        <p:spPr>
          <a:xfrm>
            <a:off x="-1270" y="246252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16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" name="object 400"/>
          <p:cNvSpPr/>
          <p:nvPr/>
        </p:nvSpPr>
        <p:spPr>
          <a:xfrm>
            <a:off x="228600" y="247903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621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1" name="object 401"/>
          <p:cNvSpPr/>
          <p:nvPr/>
        </p:nvSpPr>
        <p:spPr>
          <a:xfrm>
            <a:off x="-1270" y="247903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621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" name="object 402"/>
          <p:cNvSpPr/>
          <p:nvPr/>
        </p:nvSpPr>
        <p:spPr>
          <a:xfrm>
            <a:off x="228600" y="249682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1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" name="object 403"/>
          <p:cNvSpPr/>
          <p:nvPr/>
        </p:nvSpPr>
        <p:spPr>
          <a:xfrm>
            <a:off x="-1270" y="249682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1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4" name="object 404"/>
          <p:cNvSpPr/>
          <p:nvPr/>
        </p:nvSpPr>
        <p:spPr>
          <a:xfrm>
            <a:off x="228600" y="251332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0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" name="object 405"/>
          <p:cNvSpPr/>
          <p:nvPr/>
        </p:nvSpPr>
        <p:spPr>
          <a:xfrm>
            <a:off x="-1270" y="251332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0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6" name="object 406"/>
          <p:cNvSpPr/>
          <p:nvPr/>
        </p:nvSpPr>
        <p:spPr>
          <a:xfrm>
            <a:off x="228600" y="252983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620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7" name="object 407"/>
          <p:cNvSpPr/>
          <p:nvPr/>
        </p:nvSpPr>
        <p:spPr>
          <a:xfrm>
            <a:off x="-1270" y="252983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620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8" name="object 408"/>
          <p:cNvSpPr/>
          <p:nvPr/>
        </p:nvSpPr>
        <p:spPr>
          <a:xfrm>
            <a:off x="228600" y="254762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0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9" name="object 409"/>
          <p:cNvSpPr/>
          <p:nvPr/>
        </p:nvSpPr>
        <p:spPr>
          <a:xfrm>
            <a:off x="-1270" y="254762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0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0" name="object 410"/>
          <p:cNvSpPr/>
          <p:nvPr/>
        </p:nvSpPr>
        <p:spPr>
          <a:xfrm>
            <a:off x="228600" y="256412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0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1" name="object 411"/>
          <p:cNvSpPr/>
          <p:nvPr/>
        </p:nvSpPr>
        <p:spPr>
          <a:xfrm>
            <a:off x="-1270" y="256412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0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2" name="object 412"/>
          <p:cNvSpPr/>
          <p:nvPr/>
        </p:nvSpPr>
        <p:spPr>
          <a:xfrm>
            <a:off x="-1270" y="258063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61F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3" name="object 413"/>
          <p:cNvSpPr/>
          <p:nvPr/>
        </p:nvSpPr>
        <p:spPr>
          <a:xfrm>
            <a:off x="-1270" y="259842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1F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4" name="object 414"/>
          <p:cNvSpPr/>
          <p:nvPr/>
        </p:nvSpPr>
        <p:spPr>
          <a:xfrm>
            <a:off x="-1270" y="261492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61F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5" name="object 415"/>
          <p:cNvSpPr/>
          <p:nvPr/>
        </p:nvSpPr>
        <p:spPr>
          <a:xfrm>
            <a:off x="-1270" y="263271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1E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6" name="object 416"/>
          <p:cNvSpPr/>
          <p:nvPr/>
        </p:nvSpPr>
        <p:spPr>
          <a:xfrm>
            <a:off x="-1270" y="264922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1E6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7" name="object 417"/>
          <p:cNvSpPr/>
          <p:nvPr/>
        </p:nvSpPr>
        <p:spPr>
          <a:xfrm>
            <a:off x="-1270" y="266572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61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8" name="object 418"/>
          <p:cNvSpPr/>
          <p:nvPr/>
        </p:nvSpPr>
        <p:spPr>
          <a:xfrm>
            <a:off x="228600" y="268351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1D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9" name="object 419"/>
          <p:cNvSpPr/>
          <p:nvPr/>
        </p:nvSpPr>
        <p:spPr>
          <a:xfrm>
            <a:off x="-1270" y="268351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1D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0" name="object 420"/>
          <p:cNvSpPr/>
          <p:nvPr/>
        </p:nvSpPr>
        <p:spPr>
          <a:xfrm>
            <a:off x="228600" y="270002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61D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1" name="object 421"/>
          <p:cNvSpPr/>
          <p:nvPr/>
        </p:nvSpPr>
        <p:spPr>
          <a:xfrm>
            <a:off x="-1270" y="270002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61D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2" name="object 422"/>
          <p:cNvSpPr/>
          <p:nvPr/>
        </p:nvSpPr>
        <p:spPr>
          <a:xfrm>
            <a:off x="228600" y="271780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D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3" name="object 423"/>
          <p:cNvSpPr/>
          <p:nvPr/>
        </p:nvSpPr>
        <p:spPr>
          <a:xfrm>
            <a:off x="-1270" y="27178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D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4" name="object 424"/>
          <p:cNvSpPr/>
          <p:nvPr/>
        </p:nvSpPr>
        <p:spPr>
          <a:xfrm>
            <a:off x="228600" y="273431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C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5" name="object 425"/>
          <p:cNvSpPr/>
          <p:nvPr/>
        </p:nvSpPr>
        <p:spPr>
          <a:xfrm>
            <a:off x="-1270" y="273431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C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6" name="object 426"/>
          <p:cNvSpPr/>
          <p:nvPr/>
        </p:nvSpPr>
        <p:spPr>
          <a:xfrm>
            <a:off x="228600" y="275082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C5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7" name="object 427"/>
          <p:cNvSpPr/>
          <p:nvPr/>
        </p:nvSpPr>
        <p:spPr>
          <a:xfrm>
            <a:off x="-1270" y="275082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C5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8" name="object 428"/>
          <p:cNvSpPr/>
          <p:nvPr/>
        </p:nvSpPr>
        <p:spPr>
          <a:xfrm>
            <a:off x="228600" y="276860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C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9" name="object 429"/>
          <p:cNvSpPr/>
          <p:nvPr/>
        </p:nvSpPr>
        <p:spPr>
          <a:xfrm>
            <a:off x="-1270" y="27686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C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0" name="object 430"/>
          <p:cNvSpPr/>
          <p:nvPr/>
        </p:nvSpPr>
        <p:spPr>
          <a:xfrm>
            <a:off x="228600" y="278511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B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1" name="object 431"/>
          <p:cNvSpPr/>
          <p:nvPr/>
        </p:nvSpPr>
        <p:spPr>
          <a:xfrm>
            <a:off x="-1270" y="278511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B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2" name="object 432"/>
          <p:cNvSpPr/>
          <p:nvPr/>
        </p:nvSpPr>
        <p:spPr>
          <a:xfrm>
            <a:off x="228600" y="280162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B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3" name="object 433"/>
          <p:cNvSpPr/>
          <p:nvPr/>
        </p:nvSpPr>
        <p:spPr>
          <a:xfrm>
            <a:off x="-1270" y="280162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B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4" name="object 434"/>
          <p:cNvSpPr/>
          <p:nvPr/>
        </p:nvSpPr>
        <p:spPr>
          <a:xfrm>
            <a:off x="-1270" y="281940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B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5" name="object 435"/>
          <p:cNvSpPr/>
          <p:nvPr/>
        </p:nvSpPr>
        <p:spPr>
          <a:xfrm>
            <a:off x="-1270" y="283591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B5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6" name="object 436"/>
          <p:cNvSpPr/>
          <p:nvPr/>
        </p:nvSpPr>
        <p:spPr>
          <a:xfrm>
            <a:off x="-1270" y="285242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A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7" name="object 437"/>
          <p:cNvSpPr/>
          <p:nvPr/>
        </p:nvSpPr>
        <p:spPr>
          <a:xfrm>
            <a:off x="-1270" y="287020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A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8" name="object 438"/>
          <p:cNvSpPr/>
          <p:nvPr/>
        </p:nvSpPr>
        <p:spPr>
          <a:xfrm>
            <a:off x="-1270" y="288671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A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9" name="object 439"/>
          <p:cNvSpPr/>
          <p:nvPr/>
        </p:nvSpPr>
        <p:spPr>
          <a:xfrm>
            <a:off x="228600" y="290448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95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0" name="object 440"/>
          <p:cNvSpPr/>
          <p:nvPr/>
        </p:nvSpPr>
        <p:spPr>
          <a:xfrm>
            <a:off x="-1270" y="290448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95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1" name="object 441"/>
          <p:cNvSpPr/>
          <p:nvPr/>
        </p:nvSpPr>
        <p:spPr>
          <a:xfrm>
            <a:off x="228600" y="292100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9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2" name="object 442"/>
          <p:cNvSpPr/>
          <p:nvPr/>
        </p:nvSpPr>
        <p:spPr>
          <a:xfrm>
            <a:off x="-1270" y="29210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9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3" name="object 443"/>
          <p:cNvSpPr/>
          <p:nvPr/>
        </p:nvSpPr>
        <p:spPr>
          <a:xfrm>
            <a:off x="228600" y="293751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9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4" name="object 444"/>
          <p:cNvSpPr/>
          <p:nvPr/>
        </p:nvSpPr>
        <p:spPr>
          <a:xfrm>
            <a:off x="-1270" y="293751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9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5" name="object 445"/>
          <p:cNvSpPr/>
          <p:nvPr/>
        </p:nvSpPr>
        <p:spPr>
          <a:xfrm>
            <a:off x="228600" y="295528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8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6" name="object 446"/>
          <p:cNvSpPr/>
          <p:nvPr/>
        </p:nvSpPr>
        <p:spPr>
          <a:xfrm>
            <a:off x="-1270" y="295528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8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7" name="object 447"/>
          <p:cNvSpPr/>
          <p:nvPr/>
        </p:nvSpPr>
        <p:spPr>
          <a:xfrm>
            <a:off x="228600" y="297180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8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8" name="object 448"/>
          <p:cNvSpPr/>
          <p:nvPr/>
        </p:nvSpPr>
        <p:spPr>
          <a:xfrm>
            <a:off x="-1270" y="297180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8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9" name="object 449"/>
          <p:cNvSpPr/>
          <p:nvPr/>
        </p:nvSpPr>
        <p:spPr>
          <a:xfrm>
            <a:off x="228600" y="298957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84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0" name="object 450"/>
          <p:cNvSpPr/>
          <p:nvPr/>
        </p:nvSpPr>
        <p:spPr>
          <a:xfrm>
            <a:off x="-1270" y="298957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84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1" name="object 451"/>
          <p:cNvSpPr/>
          <p:nvPr/>
        </p:nvSpPr>
        <p:spPr>
          <a:xfrm>
            <a:off x="228600" y="300608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74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2" name="object 452"/>
          <p:cNvSpPr/>
          <p:nvPr/>
        </p:nvSpPr>
        <p:spPr>
          <a:xfrm>
            <a:off x="-1270" y="300608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74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3" name="object 453"/>
          <p:cNvSpPr/>
          <p:nvPr/>
        </p:nvSpPr>
        <p:spPr>
          <a:xfrm>
            <a:off x="228600" y="302260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7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4" name="object 454"/>
          <p:cNvSpPr/>
          <p:nvPr/>
        </p:nvSpPr>
        <p:spPr>
          <a:xfrm>
            <a:off x="-1270" y="302260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7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5" name="object 455"/>
          <p:cNvSpPr/>
          <p:nvPr/>
        </p:nvSpPr>
        <p:spPr>
          <a:xfrm>
            <a:off x="-1270" y="304037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7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6" name="object 456"/>
          <p:cNvSpPr/>
          <p:nvPr/>
        </p:nvSpPr>
        <p:spPr>
          <a:xfrm>
            <a:off x="-1270" y="305688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416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7" name="object 457"/>
          <p:cNvSpPr/>
          <p:nvPr/>
        </p:nvSpPr>
        <p:spPr>
          <a:xfrm>
            <a:off x="-1270" y="307467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6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8" name="object 458"/>
          <p:cNvSpPr/>
          <p:nvPr/>
        </p:nvSpPr>
        <p:spPr>
          <a:xfrm>
            <a:off x="-1270" y="309117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6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9" name="object 459"/>
          <p:cNvSpPr/>
          <p:nvPr/>
        </p:nvSpPr>
        <p:spPr>
          <a:xfrm>
            <a:off x="-1270" y="310768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416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0" name="object 460"/>
          <p:cNvSpPr/>
          <p:nvPr/>
        </p:nvSpPr>
        <p:spPr>
          <a:xfrm>
            <a:off x="228600" y="312547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5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1" name="object 461"/>
          <p:cNvSpPr/>
          <p:nvPr/>
        </p:nvSpPr>
        <p:spPr>
          <a:xfrm>
            <a:off x="-1270" y="312547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5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2" name="object 462"/>
          <p:cNvSpPr/>
          <p:nvPr/>
        </p:nvSpPr>
        <p:spPr>
          <a:xfrm>
            <a:off x="228600" y="314197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5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3" name="object 463"/>
          <p:cNvSpPr/>
          <p:nvPr/>
        </p:nvSpPr>
        <p:spPr>
          <a:xfrm>
            <a:off x="-1270" y="314197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5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4" name="object 464"/>
          <p:cNvSpPr/>
          <p:nvPr/>
        </p:nvSpPr>
        <p:spPr>
          <a:xfrm>
            <a:off x="228600" y="315848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415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5" name="object 465"/>
          <p:cNvSpPr/>
          <p:nvPr/>
        </p:nvSpPr>
        <p:spPr>
          <a:xfrm>
            <a:off x="-1270" y="315848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415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6" name="object 466"/>
          <p:cNvSpPr/>
          <p:nvPr/>
        </p:nvSpPr>
        <p:spPr>
          <a:xfrm>
            <a:off x="228600" y="317627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4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7" name="object 467"/>
          <p:cNvSpPr/>
          <p:nvPr/>
        </p:nvSpPr>
        <p:spPr>
          <a:xfrm>
            <a:off x="-1270" y="317627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4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8" name="object 468"/>
          <p:cNvSpPr/>
          <p:nvPr/>
        </p:nvSpPr>
        <p:spPr>
          <a:xfrm>
            <a:off x="228600" y="319277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414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9" name="object 469"/>
          <p:cNvSpPr/>
          <p:nvPr/>
        </p:nvSpPr>
        <p:spPr>
          <a:xfrm>
            <a:off x="-1270" y="319277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414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0" name="object 470"/>
          <p:cNvSpPr/>
          <p:nvPr/>
        </p:nvSpPr>
        <p:spPr>
          <a:xfrm>
            <a:off x="228600" y="321056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43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1" name="object 471"/>
          <p:cNvSpPr/>
          <p:nvPr/>
        </p:nvSpPr>
        <p:spPr>
          <a:xfrm>
            <a:off x="-1270" y="321056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43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2" name="object 472"/>
          <p:cNvSpPr/>
          <p:nvPr/>
        </p:nvSpPr>
        <p:spPr>
          <a:xfrm>
            <a:off x="228600" y="322707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3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3" name="object 473"/>
          <p:cNvSpPr/>
          <p:nvPr/>
        </p:nvSpPr>
        <p:spPr>
          <a:xfrm>
            <a:off x="-1270" y="322707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3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4" name="object 474"/>
          <p:cNvSpPr/>
          <p:nvPr/>
        </p:nvSpPr>
        <p:spPr>
          <a:xfrm>
            <a:off x="228600" y="324357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313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5" name="object 475"/>
          <p:cNvSpPr/>
          <p:nvPr/>
        </p:nvSpPr>
        <p:spPr>
          <a:xfrm>
            <a:off x="-1270" y="324357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313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6" name="object 476"/>
          <p:cNvSpPr/>
          <p:nvPr/>
        </p:nvSpPr>
        <p:spPr>
          <a:xfrm>
            <a:off x="-1270" y="326135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3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7" name="object 477"/>
          <p:cNvSpPr/>
          <p:nvPr/>
        </p:nvSpPr>
        <p:spPr>
          <a:xfrm>
            <a:off x="-1270" y="327787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3123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8" name="object 478"/>
          <p:cNvSpPr/>
          <p:nvPr/>
        </p:nvSpPr>
        <p:spPr>
          <a:xfrm>
            <a:off x="-1270" y="329565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2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9" name="object 479"/>
          <p:cNvSpPr/>
          <p:nvPr/>
        </p:nvSpPr>
        <p:spPr>
          <a:xfrm>
            <a:off x="-1270" y="331215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2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0" name="object 480"/>
          <p:cNvSpPr/>
          <p:nvPr/>
        </p:nvSpPr>
        <p:spPr>
          <a:xfrm>
            <a:off x="-1270" y="332867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312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1" name="object 481"/>
          <p:cNvSpPr/>
          <p:nvPr/>
        </p:nvSpPr>
        <p:spPr>
          <a:xfrm>
            <a:off x="-1270" y="334645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1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2" name="object 482"/>
          <p:cNvSpPr/>
          <p:nvPr/>
        </p:nvSpPr>
        <p:spPr>
          <a:xfrm>
            <a:off x="228600" y="336295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13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3" name="object 483"/>
          <p:cNvSpPr/>
          <p:nvPr/>
        </p:nvSpPr>
        <p:spPr>
          <a:xfrm>
            <a:off x="-1270" y="336295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13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4" name="object 484"/>
          <p:cNvSpPr/>
          <p:nvPr/>
        </p:nvSpPr>
        <p:spPr>
          <a:xfrm>
            <a:off x="228600" y="337947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311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5" name="object 485"/>
          <p:cNvSpPr/>
          <p:nvPr/>
        </p:nvSpPr>
        <p:spPr>
          <a:xfrm>
            <a:off x="-1270" y="337947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311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6" name="object 486"/>
          <p:cNvSpPr/>
          <p:nvPr/>
        </p:nvSpPr>
        <p:spPr>
          <a:xfrm>
            <a:off x="228600" y="339725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03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7" name="object 487"/>
          <p:cNvSpPr/>
          <p:nvPr/>
        </p:nvSpPr>
        <p:spPr>
          <a:xfrm>
            <a:off x="-1270" y="339725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03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8" name="object 488"/>
          <p:cNvSpPr/>
          <p:nvPr/>
        </p:nvSpPr>
        <p:spPr>
          <a:xfrm>
            <a:off x="228600" y="341375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9" name="object 489"/>
          <p:cNvSpPr/>
          <p:nvPr/>
        </p:nvSpPr>
        <p:spPr>
          <a:xfrm>
            <a:off x="-1270" y="341375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0" name="object 490"/>
          <p:cNvSpPr/>
          <p:nvPr/>
        </p:nvSpPr>
        <p:spPr>
          <a:xfrm>
            <a:off x="228600" y="343027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20F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1" name="object 491"/>
          <p:cNvSpPr/>
          <p:nvPr/>
        </p:nvSpPr>
        <p:spPr>
          <a:xfrm>
            <a:off x="-1270" y="343027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20F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2" name="object 492"/>
          <p:cNvSpPr/>
          <p:nvPr/>
        </p:nvSpPr>
        <p:spPr>
          <a:xfrm>
            <a:off x="228600" y="344805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20F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3" name="object 493"/>
          <p:cNvSpPr/>
          <p:nvPr/>
        </p:nvSpPr>
        <p:spPr>
          <a:xfrm>
            <a:off x="-1270" y="344805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20F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4" name="object 494"/>
          <p:cNvSpPr/>
          <p:nvPr/>
        </p:nvSpPr>
        <p:spPr>
          <a:xfrm>
            <a:off x="228600" y="346455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20F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5" name="object 495"/>
          <p:cNvSpPr/>
          <p:nvPr/>
        </p:nvSpPr>
        <p:spPr>
          <a:xfrm>
            <a:off x="-1270" y="346455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20F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6" name="object 496"/>
          <p:cNvSpPr/>
          <p:nvPr/>
        </p:nvSpPr>
        <p:spPr>
          <a:xfrm>
            <a:off x="228600" y="348234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2103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7" name="object 497"/>
          <p:cNvSpPr/>
          <p:nvPr/>
        </p:nvSpPr>
        <p:spPr>
          <a:xfrm>
            <a:off x="-1270" y="348234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2103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8" name="object 498"/>
          <p:cNvSpPr/>
          <p:nvPr/>
        </p:nvSpPr>
        <p:spPr>
          <a:xfrm>
            <a:off x="-1270" y="349885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210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9" name="object 499"/>
          <p:cNvSpPr/>
          <p:nvPr/>
        </p:nvSpPr>
        <p:spPr>
          <a:xfrm>
            <a:off x="-1270" y="351535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2103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0" name="object 500"/>
          <p:cNvSpPr/>
          <p:nvPr/>
        </p:nvSpPr>
        <p:spPr>
          <a:xfrm>
            <a:off x="-1270" y="353314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211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1" name="object 501"/>
          <p:cNvSpPr/>
          <p:nvPr/>
        </p:nvSpPr>
        <p:spPr>
          <a:xfrm>
            <a:off x="-1270" y="354965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211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2" name="object 502"/>
          <p:cNvSpPr/>
          <p:nvPr/>
        </p:nvSpPr>
        <p:spPr>
          <a:xfrm>
            <a:off x="-1270" y="356742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211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3" name="object 503"/>
          <p:cNvSpPr/>
          <p:nvPr/>
        </p:nvSpPr>
        <p:spPr>
          <a:xfrm>
            <a:off x="228600" y="358394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212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4" name="object 504"/>
          <p:cNvSpPr/>
          <p:nvPr/>
        </p:nvSpPr>
        <p:spPr>
          <a:xfrm>
            <a:off x="-1270" y="358394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212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5" name="object 505"/>
          <p:cNvSpPr/>
          <p:nvPr/>
        </p:nvSpPr>
        <p:spPr>
          <a:xfrm>
            <a:off x="228600" y="360045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2123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6" name="object 506"/>
          <p:cNvSpPr/>
          <p:nvPr/>
        </p:nvSpPr>
        <p:spPr>
          <a:xfrm>
            <a:off x="-1270" y="360045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2123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7" name="object 507"/>
          <p:cNvSpPr/>
          <p:nvPr/>
        </p:nvSpPr>
        <p:spPr>
          <a:xfrm>
            <a:off x="228600" y="361822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212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8" name="object 508"/>
          <p:cNvSpPr/>
          <p:nvPr/>
        </p:nvSpPr>
        <p:spPr>
          <a:xfrm>
            <a:off x="-1270" y="361822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212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9" name="object 509"/>
          <p:cNvSpPr/>
          <p:nvPr/>
        </p:nvSpPr>
        <p:spPr>
          <a:xfrm>
            <a:off x="228600" y="363474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213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0" name="object 510"/>
          <p:cNvSpPr/>
          <p:nvPr/>
        </p:nvSpPr>
        <p:spPr>
          <a:xfrm>
            <a:off x="-1270" y="363474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213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1" name="object 511"/>
          <p:cNvSpPr/>
          <p:nvPr/>
        </p:nvSpPr>
        <p:spPr>
          <a:xfrm>
            <a:off x="228600" y="365125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213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2" name="object 512"/>
          <p:cNvSpPr/>
          <p:nvPr/>
        </p:nvSpPr>
        <p:spPr>
          <a:xfrm>
            <a:off x="-1270" y="365125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213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3" name="object 513"/>
          <p:cNvSpPr/>
          <p:nvPr/>
        </p:nvSpPr>
        <p:spPr>
          <a:xfrm>
            <a:off x="228600" y="366902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33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4" name="object 514"/>
          <p:cNvSpPr/>
          <p:nvPr/>
        </p:nvSpPr>
        <p:spPr>
          <a:xfrm>
            <a:off x="-1270" y="366902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33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5" name="object 515"/>
          <p:cNvSpPr/>
          <p:nvPr/>
        </p:nvSpPr>
        <p:spPr>
          <a:xfrm>
            <a:off x="228600" y="368554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313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6" name="object 516"/>
          <p:cNvSpPr/>
          <p:nvPr/>
        </p:nvSpPr>
        <p:spPr>
          <a:xfrm>
            <a:off x="-1270" y="368554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313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7" name="object 517"/>
          <p:cNvSpPr/>
          <p:nvPr/>
        </p:nvSpPr>
        <p:spPr>
          <a:xfrm>
            <a:off x="228600" y="370205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314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8" name="object 518"/>
          <p:cNvSpPr/>
          <p:nvPr/>
        </p:nvSpPr>
        <p:spPr>
          <a:xfrm>
            <a:off x="-1270" y="370205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314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9" name="object 519"/>
          <p:cNvSpPr/>
          <p:nvPr/>
        </p:nvSpPr>
        <p:spPr>
          <a:xfrm>
            <a:off x="-1270" y="371982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4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0" name="object 520"/>
          <p:cNvSpPr/>
          <p:nvPr/>
        </p:nvSpPr>
        <p:spPr>
          <a:xfrm>
            <a:off x="-1270" y="373634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314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1" name="object 521"/>
          <p:cNvSpPr/>
          <p:nvPr/>
        </p:nvSpPr>
        <p:spPr>
          <a:xfrm>
            <a:off x="-1270" y="375412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5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2" name="object 522"/>
          <p:cNvSpPr/>
          <p:nvPr/>
        </p:nvSpPr>
        <p:spPr>
          <a:xfrm>
            <a:off x="-1270" y="377062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5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3" name="object 523"/>
          <p:cNvSpPr/>
          <p:nvPr/>
        </p:nvSpPr>
        <p:spPr>
          <a:xfrm>
            <a:off x="-1270" y="378714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315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4" name="object 524"/>
          <p:cNvSpPr/>
          <p:nvPr/>
        </p:nvSpPr>
        <p:spPr>
          <a:xfrm>
            <a:off x="-1270" y="380492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6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5" name="object 525"/>
          <p:cNvSpPr/>
          <p:nvPr/>
        </p:nvSpPr>
        <p:spPr>
          <a:xfrm>
            <a:off x="228600" y="382142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316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6" name="object 526"/>
          <p:cNvSpPr/>
          <p:nvPr/>
        </p:nvSpPr>
        <p:spPr>
          <a:xfrm>
            <a:off x="-1270" y="382142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316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7" name="object 527"/>
          <p:cNvSpPr/>
          <p:nvPr/>
        </p:nvSpPr>
        <p:spPr>
          <a:xfrm>
            <a:off x="228600" y="383920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6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8" name="object 528"/>
          <p:cNvSpPr/>
          <p:nvPr/>
        </p:nvSpPr>
        <p:spPr>
          <a:xfrm>
            <a:off x="-1270" y="38392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6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9" name="object 529"/>
          <p:cNvSpPr/>
          <p:nvPr/>
        </p:nvSpPr>
        <p:spPr>
          <a:xfrm>
            <a:off x="228600" y="385572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7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0" name="object 530"/>
          <p:cNvSpPr/>
          <p:nvPr/>
        </p:nvSpPr>
        <p:spPr>
          <a:xfrm>
            <a:off x="-1270" y="385572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7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1" name="object 531"/>
          <p:cNvSpPr/>
          <p:nvPr/>
        </p:nvSpPr>
        <p:spPr>
          <a:xfrm>
            <a:off x="228600" y="387222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3174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2" name="object 532"/>
          <p:cNvSpPr/>
          <p:nvPr/>
        </p:nvSpPr>
        <p:spPr>
          <a:xfrm>
            <a:off x="-1270" y="387222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3174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3" name="object 533"/>
          <p:cNvSpPr/>
          <p:nvPr/>
        </p:nvSpPr>
        <p:spPr>
          <a:xfrm>
            <a:off x="228600" y="389000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74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4" name="object 534"/>
          <p:cNvSpPr/>
          <p:nvPr/>
        </p:nvSpPr>
        <p:spPr>
          <a:xfrm>
            <a:off x="-1270" y="38900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74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5" name="object 535"/>
          <p:cNvSpPr/>
          <p:nvPr/>
        </p:nvSpPr>
        <p:spPr>
          <a:xfrm>
            <a:off x="228600" y="390652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8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6" name="object 536"/>
          <p:cNvSpPr/>
          <p:nvPr/>
        </p:nvSpPr>
        <p:spPr>
          <a:xfrm>
            <a:off x="-1270" y="390652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8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7" name="object 537"/>
          <p:cNvSpPr/>
          <p:nvPr/>
        </p:nvSpPr>
        <p:spPr>
          <a:xfrm>
            <a:off x="228600" y="392302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8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8" name="object 538"/>
          <p:cNvSpPr/>
          <p:nvPr/>
        </p:nvSpPr>
        <p:spPr>
          <a:xfrm>
            <a:off x="-1270" y="392302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8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9" name="object 539"/>
          <p:cNvSpPr/>
          <p:nvPr/>
        </p:nvSpPr>
        <p:spPr>
          <a:xfrm>
            <a:off x="228600" y="394080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8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0" name="object 540"/>
          <p:cNvSpPr/>
          <p:nvPr/>
        </p:nvSpPr>
        <p:spPr>
          <a:xfrm>
            <a:off x="-1270" y="39408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8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1" name="object 541"/>
          <p:cNvSpPr/>
          <p:nvPr/>
        </p:nvSpPr>
        <p:spPr>
          <a:xfrm>
            <a:off x="-1270" y="395732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8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2" name="object 542"/>
          <p:cNvSpPr/>
          <p:nvPr/>
        </p:nvSpPr>
        <p:spPr>
          <a:xfrm>
            <a:off x="-1270" y="397382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95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3" name="object 543"/>
          <p:cNvSpPr/>
          <p:nvPr/>
        </p:nvSpPr>
        <p:spPr>
          <a:xfrm>
            <a:off x="-1270" y="399160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9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4" name="object 544"/>
          <p:cNvSpPr/>
          <p:nvPr/>
        </p:nvSpPr>
        <p:spPr>
          <a:xfrm>
            <a:off x="-1270" y="400812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9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5" name="object 545"/>
          <p:cNvSpPr/>
          <p:nvPr/>
        </p:nvSpPr>
        <p:spPr>
          <a:xfrm>
            <a:off x="-1270" y="402590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41A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6" name="object 546"/>
          <p:cNvSpPr/>
          <p:nvPr/>
        </p:nvSpPr>
        <p:spPr>
          <a:xfrm>
            <a:off x="228600" y="404240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A5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7" name="object 547"/>
          <p:cNvSpPr/>
          <p:nvPr/>
        </p:nvSpPr>
        <p:spPr>
          <a:xfrm>
            <a:off x="-1270" y="40424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A5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8" name="object 548"/>
          <p:cNvSpPr/>
          <p:nvPr/>
        </p:nvSpPr>
        <p:spPr>
          <a:xfrm>
            <a:off x="228600" y="405892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A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9" name="object 549"/>
          <p:cNvSpPr/>
          <p:nvPr/>
        </p:nvSpPr>
        <p:spPr>
          <a:xfrm>
            <a:off x="-1270" y="405892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A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0" name="object 550"/>
          <p:cNvSpPr/>
          <p:nvPr/>
        </p:nvSpPr>
        <p:spPr>
          <a:xfrm>
            <a:off x="228600" y="407670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41B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1" name="object 551"/>
          <p:cNvSpPr/>
          <p:nvPr/>
        </p:nvSpPr>
        <p:spPr>
          <a:xfrm>
            <a:off x="-1270" y="40767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41B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2" name="object 552"/>
          <p:cNvSpPr/>
          <p:nvPr/>
        </p:nvSpPr>
        <p:spPr>
          <a:xfrm>
            <a:off x="228600" y="409320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B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3" name="object 553"/>
          <p:cNvSpPr/>
          <p:nvPr/>
        </p:nvSpPr>
        <p:spPr>
          <a:xfrm>
            <a:off x="-1270" y="409320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B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4" name="object 554"/>
          <p:cNvSpPr/>
          <p:nvPr/>
        </p:nvSpPr>
        <p:spPr>
          <a:xfrm>
            <a:off x="228600" y="411099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41B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5" name="object 555"/>
          <p:cNvSpPr/>
          <p:nvPr/>
        </p:nvSpPr>
        <p:spPr>
          <a:xfrm>
            <a:off x="-1270" y="411099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41B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6" name="object 556"/>
          <p:cNvSpPr/>
          <p:nvPr/>
        </p:nvSpPr>
        <p:spPr>
          <a:xfrm>
            <a:off x="228600" y="412750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41C5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7" name="object 557"/>
          <p:cNvSpPr/>
          <p:nvPr/>
        </p:nvSpPr>
        <p:spPr>
          <a:xfrm>
            <a:off x="-1270" y="41275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41C5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8" name="object 558"/>
          <p:cNvSpPr/>
          <p:nvPr/>
        </p:nvSpPr>
        <p:spPr>
          <a:xfrm>
            <a:off x="228600" y="414400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C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9" name="object 559"/>
          <p:cNvSpPr/>
          <p:nvPr/>
        </p:nvSpPr>
        <p:spPr>
          <a:xfrm>
            <a:off x="-1270" y="414400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C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0" name="object 560"/>
          <p:cNvSpPr/>
          <p:nvPr/>
        </p:nvSpPr>
        <p:spPr>
          <a:xfrm>
            <a:off x="228600" y="416179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51C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1" name="object 561"/>
          <p:cNvSpPr/>
          <p:nvPr/>
        </p:nvSpPr>
        <p:spPr>
          <a:xfrm>
            <a:off x="-1270" y="416179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51C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2" name="object 562"/>
          <p:cNvSpPr/>
          <p:nvPr/>
        </p:nvSpPr>
        <p:spPr>
          <a:xfrm>
            <a:off x="-1270" y="417830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51D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3" name="object 563"/>
          <p:cNvSpPr/>
          <p:nvPr/>
        </p:nvSpPr>
        <p:spPr>
          <a:xfrm>
            <a:off x="-1270" y="419480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D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4" name="object 564"/>
          <p:cNvSpPr/>
          <p:nvPr/>
        </p:nvSpPr>
        <p:spPr>
          <a:xfrm>
            <a:off x="-1270" y="421259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51D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5" name="object 565"/>
          <p:cNvSpPr/>
          <p:nvPr/>
        </p:nvSpPr>
        <p:spPr>
          <a:xfrm>
            <a:off x="-1270" y="422910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D6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6" name="object 566"/>
          <p:cNvSpPr/>
          <p:nvPr/>
        </p:nvSpPr>
        <p:spPr>
          <a:xfrm>
            <a:off x="-1270" y="424687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E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7" name="object 567"/>
          <p:cNvSpPr/>
          <p:nvPr/>
        </p:nvSpPr>
        <p:spPr>
          <a:xfrm>
            <a:off x="-1270" y="426339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51E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8" name="object 568"/>
          <p:cNvSpPr/>
          <p:nvPr/>
        </p:nvSpPr>
        <p:spPr>
          <a:xfrm>
            <a:off x="228600" y="427990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E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9" name="object 569"/>
          <p:cNvSpPr/>
          <p:nvPr/>
        </p:nvSpPr>
        <p:spPr>
          <a:xfrm>
            <a:off x="-1270" y="427990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E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0" name="object 570"/>
          <p:cNvSpPr/>
          <p:nvPr/>
        </p:nvSpPr>
        <p:spPr>
          <a:xfrm>
            <a:off x="228600" y="429767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F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1" name="object 571"/>
          <p:cNvSpPr/>
          <p:nvPr/>
        </p:nvSpPr>
        <p:spPr>
          <a:xfrm>
            <a:off x="-1270" y="429767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F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2" name="object 572"/>
          <p:cNvSpPr/>
          <p:nvPr/>
        </p:nvSpPr>
        <p:spPr>
          <a:xfrm>
            <a:off x="228600" y="431419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51F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3" name="object 573"/>
          <p:cNvSpPr/>
          <p:nvPr/>
        </p:nvSpPr>
        <p:spPr>
          <a:xfrm>
            <a:off x="-1270" y="431419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51F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4" name="object 574"/>
          <p:cNvSpPr/>
          <p:nvPr/>
        </p:nvSpPr>
        <p:spPr>
          <a:xfrm>
            <a:off x="228600" y="433070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F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5" name="object 575"/>
          <p:cNvSpPr/>
          <p:nvPr/>
        </p:nvSpPr>
        <p:spPr>
          <a:xfrm>
            <a:off x="-1270" y="433070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F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6" name="object 576"/>
          <p:cNvSpPr/>
          <p:nvPr/>
        </p:nvSpPr>
        <p:spPr>
          <a:xfrm>
            <a:off x="228600" y="434847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20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7" name="object 577"/>
          <p:cNvSpPr/>
          <p:nvPr/>
        </p:nvSpPr>
        <p:spPr>
          <a:xfrm>
            <a:off x="-1270" y="434847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20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8" name="object 578"/>
          <p:cNvSpPr/>
          <p:nvPr/>
        </p:nvSpPr>
        <p:spPr>
          <a:xfrm>
            <a:off x="228600" y="436499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20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9" name="object 579"/>
          <p:cNvSpPr/>
          <p:nvPr/>
        </p:nvSpPr>
        <p:spPr>
          <a:xfrm>
            <a:off x="-1270" y="436499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20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0" name="object 580"/>
          <p:cNvSpPr/>
          <p:nvPr/>
        </p:nvSpPr>
        <p:spPr>
          <a:xfrm>
            <a:off x="228600" y="438277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20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1" name="object 581"/>
          <p:cNvSpPr/>
          <p:nvPr/>
        </p:nvSpPr>
        <p:spPr>
          <a:xfrm>
            <a:off x="-1270" y="438277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20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2" name="object 582"/>
          <p:cNvSpPr/>
          <p:nvPr/>
        </p:nvSpPr>
        <p:spPr>
          <a:xfrm>
            <a:off x="228600" y="439927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1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3" name="object 583"/>
          <p:cNvSpPr/>
          <p:nvPr/>
        </p:nvSpPr>
        <p:spPr>
          <a:xfrm>
            <a:off x="-1270" y="439927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1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4" name="object 584"/>
          <p:cNvSpPr/>
          <p:nvPr/>
        </p:nvSpPr>
        <p:spPr>
          <a:xfrm>
            <a:off x="-1270" y="441579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6216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5" name="object 585"/>
          <p:cNvSpPr/>
          <p:nvPr/>
        </p:nvSpPr>
        <p:spPr>
          <a:xfrm>
            <a:off x="-1270" y="443357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1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6" name="object 586"/>
          <p:cNvSpPr/>
          <p:nvPr/>
        </p:nvSpPr>
        <p:spPr>
          <a:xfrm>
            <a:off x="-1270" y="445007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621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7" name="object 587"/>
          <p:cNvSpPr/>
          <p:nvPr/>
        </p:nvSpPr>
        <p:spPr>
          <a:xfrm>
            <a:off x="-1270" y="446785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2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8" name="object 588"/>
          <p:cNvSpPr/>
          <p:nvPr/>
        </p:nvSpPr>
        <p:spPr>
          <a:xfrm>
            <a:off x="-1270" y="448437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2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9" name="object 589"/>
          <p:cNvSpPr/>
          <p:nvPr/>
        </p:nvSpPr>
        <p:spPr>
          <a:xfrm>
            <a:off x="228600" y="450087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622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0" name="object 590"/>
          <p:cNvSpPr/>
          <p:nvPr/>
        </p:nvSpPr>
        <p:spPr>
          <a:xfrm>
            <a:off x="-1270" y="450087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622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1" name="object 591"/>
          <p:cNvSpPr/>
          <p:nvPr/>
        </p:nvSpPr>
        <p:spPr>
          <a:xfrm>
            <a:off x="228600" y="451865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3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2" name="object 592"/>
          <p:cNvSpPr/>
          <p:nvPr/>
        </p:nvSpPr>
        <p:spPr>
          <a:xfrm>
            <a:off x="-1270" y="451865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3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3" name="object 593"/>
          <p:cNvSpPr/>
          <p:nvPr/>
        </p:nvSpPr>
        <p:spPr>
          <a:xfrm>
            <a:off x="228600" y="453517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3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4" name="object 594"/>
          <p:cNvSpPr/>
          <p:nvPr/>
        </p:nvSpPr>
        <p:spPr>
          <a:xfrm>
            <a:off x="-1270" y="453517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3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5" name="object 595"/>
          <p:cNvSpPr/>
          <p:nvPr/>
        </p:nvSpPr>
        <p:spPr>
          <a:xfrm>
            <a:off x="228600" y="455167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623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6" name="object 596"/>
          <p:cNvSpPr/>
          <p:nvPr/>
        </p:nvSpPr>
        <p:spPr>
          <a:xfrm>
            <a:off x="-1270" y="455167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623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7" name="object 597"/>
          <p:cNvSpPr/>
          <p:nvPr/>
        </p:nvSpPr>
        <p:spPr>
          <a:xfrm>
            <a:off x="228600" y="456945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4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8" name="object 598"/>
          <p:cNvSpPr/>
          <p:nvPr/>
        </p:nvSpPr>
        <p:spPr>
          <a:xfrm>
            <a:off x="-1270" y="456945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4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9" name="object 599"/>
          <p:cNvSpPr/>
          <p:nvPr/>
        </p:nvSpPr>
        <p:spPr>
          <a:xfrm>
            <a:off x="228600" y="458597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624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0" name="object 600"/>
          <p:cNvSpPr/>
          <p:nvPr/>
        </p:nvSpPr>
        <p:spPr>
          <a:xfrm>
            <a:off x="-1270" y="458597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624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1" name="object 601"/>
          <p:cNvSpPr/>
          <p:nvPr/>
        </p:nvSpPr>
        <p:spPr>
          <a:xfrm>
            <a:off x="228600" y="460375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624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2" name="object 602"/>
          <p:cNvSpPr/>
          <p:nvPr/>
        </p:nvSpPr>
        <p:spPr>
          <a:xfrm>
            <a:off x="-1270" y="460375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624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3" name="object 603"/>
          <p:cNvSpPr/>
          <p:nvPr/>
        </p:nvSpPr>
        <p:spPr>
          <a:xfrm>
            <a:off x="228600" y="462025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5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4" name="object 604"/>
          <p:cNvSpPr/>
          <p:nvPr/>
        </p:nvSpPr>
        <p:spPr>
          <a:xfrm>
            <a:off x="-1270" y="462025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5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5" name="object 605"/>
          <p:cNvSpPr/>
          <p:nvPr/>
        </p:nvSpPr>
        <p:spPr>
          <a:xfrm>
            <a:off x="-1270" y="463677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625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6" name="object 606"/>
          <p:cNvSpPr/>
          <p:nvPr/>
        </p:nvSpPr>
        <p:spPr>
          <a:xfrm>
            <a:off x="-1270" y="465455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5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7" name="object 607"/>
          <p:cNvSpPr/>
          <p:nvPr/>
        </p:nvSpPr>
        <p:spPr>
          <a:xfrm>
            <a:off x="-1270" y="467105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67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8" name="object 608"/>
          <p:cNvSpPr/>
          <p:nvPr/>
        </p:nvSpPr>
        <p:spPr>
          <a:xfrm>
            <a:off x="-1270" y="468884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6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9" name="object 609"/>
          <p:cNvSpPr/>
          <p:nvPr/>
        </p:nvSpPr>
        <p:spPr>
          <a:xfrm>
            <a:off x="-1270" y="470535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6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0" name="object 610"/>
          <p:cNvSpPr/>
          <p:nvPr/>
        </p:nvSpPr>
        <p:spPr>
          <a:xfrm>
            <a:off x="-1270" y="472185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6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1" name="object 611"/>
          <p:cNvSpPr/>
          <p:nvPr/>
        </p:nvSpPr>
        <p:spPr>
          <a:xfrm>
            <a:off x="228600" y="473964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7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2" name="object 612"/>
          <p:cNvSpPr/>
          <p:nvPr/>
        </p:nvSpPr>
        <p:spPr>
          <a:xfrm>
            <a:off x="-1270" y="473964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7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3" name="object 613"/>
          <p:cNvSpPr/>
          <p:nvPr/>
        </p:nvSpPr>
        <p:spPr>
          <a:xfrm>
            <a:off x="228600" y="475615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7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4" name="object 614"/>
          <p:cNvSpPr/>
          <p:nvPr/>
        </p:nvSpPr>
        <p:spPr>
          <a:xfrm>
            <a:off x="-1270" y="475615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7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5" name="object 615"/>
          <p:cNvSpPr/>
          <p:nvPr/>
        </p:nvSpPr>
        <p:spPr>
          <a:xfrm>
            <a:off x="228600" y="477265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7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6" name="object 616"/>
          <p:cNvSpPr/>
          <p:nvPr/>
        </p:nvSpPr>
        <p:spPr>
          <a:xfrm>
            <a:off x="-1270" y="477265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7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7" name="object 617"/>
          <p:cNvSpPr/>
          <p:nvPr/>
        </p:nvSpPr>
        <p:spPr>
          <a:xfrm>
            <a:off x="228600" y="479044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8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8" name="object 618"/>
          <p:cNvSpPr/>
          <p:nvPr/>
        </p:nvSpPr>
        <p:spPr>
          <a:xfrm>
            <a:off x="-1270" y="479044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8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9" name="object 619"/>
          <p:cNvSpPr/>
          <p:nvPr/>
        </p:nvSpPr>
        <p:spPr>
          <a:xfrm>
            <a:off x="228600" y="480695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8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0" name="object 620"/>
          <p:cNvSpPr/>
          <p:nvPr/>
        </p:nvSpPr>
        <p:spPr>
          <a:xfrm>
            <a:off x="-1270" y="480695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8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1" name="object 621"/>
          <p:cNvSpPr/>
          <p:nvPr/>
        </p:nvSpPr>
        <p:spPr>
          <a:xfrm>
            <a:off x="228600" y="482345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8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2" name="object 622"/>
          <p:cNvSpPr/>
          <p:nvPr/>
        </p:nvSpPr>
        <p:spPr>
          <a:xfrm>
            <a:off x="-1270" y="482345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8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3" name="object 623"/>
          <p:cNvSpPr/>
          <p:nvPr/>
        </p:nvSpPr>
        <p:spPr>
          <a:xfrm>
            <a:off x="228600" y="484124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9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4" name="object 624"/>
          <p:cNvSpPr/>
          <p:nvPr/>
        </p:nvSpPr>
        <p:spPr>
          <a:xfrm>
            <a:off x="-1270" y="484124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9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5" name="object 625"/>
          <p:cNvSpPr/>
          <p:nvPr/>
        </p:nvSpPr>
        <p:spPr>
          <a:xfrm>
            <a:off x="228600" y="485775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9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6" name="object 626"/>
          <p:cNvSpPr/>
          <p:nvPr/>
        </p:nvSpPr>
        <p:spPr>
          <a:xfrm>
            <a:off x="-1270" y="485775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9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7" name="object 627"/>
          <p:cNvSpPr/>
          <p:nvPr/>
        </p:nvSpPr>
        <p:spPr>
          <a:xfrm>
            <a:off x="-1270" y="487552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9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8" name="object 628"/>
          <p:cNvSpPr/>
          <p:nvPr/>
        </p:nvSpPr>
        <p:spPr>
          <a:xfrm>
            <a:off x="-1270" y="489204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82A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9" name="object 629"/>
          <p:cNvSpPr/>
          <p:nvPr/>
        </p:nvSpPr>
        <p:spPr>
          <a:xfrm>
            <a:off x="-1270" y="490855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A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0" name="object 630"/>
          <p:cNvSpPr/>
          <p:nvPr/>
        </p:nvSpPr>
        <p:spPr>
          <a:xfrm>
            <a:off x="-1270" y="492632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A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1" name="object 631"/>
          <p:cNvSpPr/>
          <p:nvPr/>
        </p:nvSpPr>
        <p:spPr>
          <a:xfrm>
            <a:off x="-1270" y="494284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B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2" name="object 632"/>
          <p:cNvSpPr/>
          <p:nvPr/>
        </p:nvSpPr>
        <p:spPr>
          <a:xfrm>
            <a:off x="228600" y="496062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B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3" name="object 633"/>
          <p:cNvSpPr/>
          <p:nvPr/>
        </p:nvSpPr>
        <p:spPr>
          <a:xfrm>
            <a:off x="-1270" y="496062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B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4" name="object 634"/>
          <p:cNvSpPr/>
          <p:nvPr/>
        </p:nvSpPr>
        <p:spPr>
          <a:xfrm>
            <a:off x="228600" y="497712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B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5" name="object 635"/>
          <p:cNvSpPr/>
          <p:nvPr/>
        </p:nvSpPr>
        <p:spPr>
          <a:xfrm>
            <a:off x="-1270" y="497712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B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6" name="object 636"/>
          <p:cNvSpPr/>
          <p:nvPr/>
        </p:nvSpPr>
        <p:spPr>
          <a:xfrm>
            <a:off x="228600" y="499364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B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7" name="object 637"/>
          <p:cNvSpPr/>
          <p:nvPr/>
        </p:nvSpPr>
        <p:spPr>
          <a:xfrm>
            <a:off x="-1270" y="499364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B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8" name="object 638"/>
          <p:cNvSpPr/>
          <p:nvPr/>
        </p:nvSpPr>
        <p:spPr>
          <a:xfrm>
            <a:off x="228600" y="501142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C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9" name="object 639"/>
          <p:cNvSpPr/>
          <p:nvPr/>
        </p:nvSpPr>
        <p:spPr>
          <a:xfrm>
            <a:off x="-1270" y="501142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C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0" name="object 640"/>
          <p:cNvSpPr/>
          <p:nvPr/>
        </p:nvSpPr>
        <p:spPr>
          <a:xfrm>
            <a:off x="228600" y="502792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C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1" name="object 641"/>
          <p:cNvSpPr/>
          <p:nvPr/>
        </p:nvSpPr>
        <p:spPr>
          <a:xfrm>
            <a:off x="-1270" y="502792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C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2" name="object 642"/>
          <p:cNvSpPr/>
          <p:nvPr/>
        </p:nvSpPr>
        <p:spPr>
          <a:xfrm>
            <a:off x="228600" y="504444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C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3" name="object 643"/>
          <p:cNvSpPr/>
          <p:nvPr/>
        </p:nvSpPr>
        <p:spPr>
          <a:xfrm>
            <a:off x="-1270" y="504444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C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4" name="object 644"/>
          <p:cNvSpPr/>
          <p:nvPr/>
        </p:nvSpPr>
        <p:spPr>
          <a:xfrm>
            <a:off x="228600" y="506222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D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5" name="object 645"/>
          <p:cNvSpPr/>
          <p:nvPr/>
        </p:nvSpPr>
        <p:spPr>
          <a:xfrm>
            <a:off x="-1270" y="506222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D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6" name="object 646"/>
          <p:cNvSpPr/>
          <p:nvPr/>
        </p:nvSpPr>
        <p:spPr>
          <a:xfrm>
            <a:off x="228600" y="507872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D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7" name="object 647"/>
          <p:cNvSpPr/>
          <p:nvPr/>
        </p:nvSpPr>
        <p:spPr>
          <a:xfrm>
            <a:off x="-1270" y="507872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D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8" name="object 648"/>
          <p:cNvSpPr/>
          <p:nvPr/>
        </p:nvSpPr>
        <p:spPr>
          <a:xfrm>
            <a:off x="-1270" y="509524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D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9" name="object 649"/>
          <p:cNvSpPr/>
          <p:nvPr/>
        </p:nvSpPr>
        <p:spPr>
          <a:xfrm>
            <a:off x="-1270" y="511302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E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0" name="object 650"/>
          <p:cNvSpPr/>
          <p:nvPr/>
        </p:nvSpPr>
        <p:spPr>
          <a:xfrm>
            <a:off x="-1270" y="512952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E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1" name="object 651"/>
          <p:cNvSpPr/>
          <p:nvPr/>
        </p:nvSpPr>
        <p:spPr>
          <a:xfrm>
            <a:off x="-1270" y="514730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E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2" name="object 652"/>
          <p:cNvSpPr/>
          <p:nvPr/>
        </p:nvSpPr>
        <p:spPr>
          <a:xfrm>
            <a:off x="-1270" y="516382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F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3" name="object 653"/>
          <p:cNvSpPr/>
          <p:nvPr/>
        </p:nvSpPr>
        <p:spPr>
          <a:xfrm>
            <a:off x="-1270" y="518032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2F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4" name="object 654"/>
          <p:cNvSpPr/>
          <p:nvPr/>
        </p:nvSpPr>
        <p:spPr>
          <a:xfrm>
            <a:off x="228600" y="519810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5" name="object 655"/>
          <p:cNvSpPr/>
          <p:nvPr/>
        </p:nvSpPr>
        <p:spPr>
          <a:xfrm>
            <a:off x="-1270" y="51981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6" name="object 656"/>
          <p:cNvSpPr/>
          <p:nvPr/>
        </p:nvSpPr>
        <p:spPr>
          <a:xfrm>
            <a:off x="228600" y="521462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2F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7" name="object 657"/>
          <p:cNvSpPr/>
          <p:nvPr/>
        </p:nvSpPr>
        <p:spPr>
          <a:xfrm>
            <a:off x="-1270" y="521462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2F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8" name="object 658"/>
          <p:cNvSpPr/>
          <p:nvPr/>
        </p:nvSpPr>
        <p:spPr>
          <a:xfrm>
            <a:off x="228600" y="523240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930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9" name="object 659"/>
          <p:cNvSpPr/>
          <p:nvPr/>
        </p:nvSpPr>
        <p:spPr>
          <a:xfrm>
            <a:off x="-1270" y="52324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930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0" name="object 660"/>
          <p:cNvSpPr/>
          <p:nvPr/>
        </p:nvSpPr>
        <p:spPr>
          <a:xfrm>
            <a:off x="228600" y="524890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930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1" name="object 661"/>
          <p:cNvSpPr/>
          <p:nvPr/>
        </p:nvSpPr>
        <p:spPr>
          <a:xfrm>
            <a:off x="-1270" y="52489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930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2" name="object 662"/>
          <p:cNvSpPr/>
          <p:nvPr/>
        </p:nvSpPr>
        <p:spPr>
          <a:xfrm>
            <a:off x="228600" y="526542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30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3" name="object 663"/>
          <p:cNvSpPr/>
          <p:nvPr/>
        </p:nvSpPr>
        <p:spPr>
          <a:xfrm>
            <a:off x="-1270" y="526542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30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4" name="object 664"/>
          <p:cNvSpPr/>
          <p:nvPr/>
        </p:nvSpPr>
        <p:spPr>
          <a:xfrm>
            <a:off x="228600" y="528320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931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5" name="object 665"/>
          <p:cNvSpPr/>
          <p:nvPr/>
        </p:nvSpPr>
        <p:spPr>
          <a:xfrm>
            <a:off x="-1270" y="52832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931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6" name="object 666"/>
          <p:cNvSpPr/>
          <p:nvPr/>
        </p:nvSpPr>
        <p:spPr>
          <a:xfrm>
            <a:off x="228600" y="529970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931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7" name="object 667"/>
          <p:cNvSpPr/>
          <p:nvPr/>
        </p:nvSpPr>
        <p:spPr>
          <a:xfrm>
            <a:off x="-1270" y="52997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931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8" name="object 668"/>
          <p:cNvSpPr/>
          <p:nvPr/>
        </p:nvSpPr>
        <p:spPr>
          <a:xfrm>
            <a:off x="228600" y="531622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31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9" name="object 669"/>
          <p:cNvSpPr/>
          <p:nvPr/>
        </p:nvSpPr>
        <p:spPr>
          <a:xfrm>
            <a:off x="-1270" y="531622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31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0" name="object 670"/>
          <p:cNvSpPr/>
          <p:nvPr/>
        </p:nvSpPr>
        <p:spPr>
          <a:xfrm>
            <a:off x="-1270" y="533400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933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1" name="object 671"/>
          <p:cNvSpPr/>
          <p:nvPr/>
        </p:nvSpPr>
        <p:spPr>
          <a:xfrm>
            <a:off x="-1270" y="535050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933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2" name="object 672"/>
          <p:cNvSpPr/>
          <p:nvPr/>
        </p:nvSpPr>
        <p:spPr>
          <a:xfrm>
            <a:off x="-1270" y="536702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33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3" name="object 673"/>
          <p:cNvSpPr/>
          <p:nvPr/>
        </p:nvSpPr>
        <p:spPr>
          <a:xfrm>
            <a:off x="-1270" y="538480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3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4" name="object 674"/>
          <p:cNvSpPr/>
          <p:nvPr/>
        </p:nvSpPr>
        <p:spPr>
          <a:xfrm>
            <a:off x="-1270" y="540130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3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5" name="object 675"/>
          <p:cNvSpPr/>
          <p:nvPr/>
        </p:nvSpPr>
        <p:spPr>
          <a:xfrm>
            <a:off x="228600" y="541909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3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6" name="object 676"/>
          <p:cNvSpPr/>
          <p:nvPr/>
        </p:nvSpPr>
        <p:spPr>
          <a:xfrm>
            <a:off x="-1270" y="541909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3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7" name="object 677"/>
          <p:cNvSpPr/>
          <p:nvPr/>
        </p:nvSpPr>
        <p:spPr>
          <a:xfrm>
            <a:off x="228600" y="543560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4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8" name="object 678"/>
          <p:cNvSpPr/>
          <p:nvPr/>
        </p:nvSpPr>
        <p:spPr>
          <a:xfrm>
            <a:off x="-1270" y="54356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4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9" name="object 679"/>
          <p:cNvSpPr/>
          <p:nvPr/>
        </p:nvSpPr>
        <p:spPr>
          <a:xfrm>
            <a:off x="228600" y="545210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4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0" name="object 680"/>
          <p:cNvSpPr/>
          <p:nvPr/>
        </p:nvSpPr>
        <p:spPr>
          <a:xfrm>
            <a:off x="-1270" y="545210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4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1" name="object 681"/>
          <p:cNvSpPr/>
          <p:nvPr/>
        </p:nvSpPr>
        <p:spPr>
          <a:xfrm>
            <a:off x="228600" y="546989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4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2" name="object 682"/>
          <p:cNvSpPr/>
          <p:nvPr/>
        </p:nvSpPr>
        <p:spPr>
          <a:xfrm>
            <a:off x="-1270" y="546989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4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3" name="object 683"/>
          <p:cNvSpPr/>
          <p:nvPr/>
        </p:nvSpPr>
        <p:spPr>
          <a:xfrm>
            <a:off x="228600" y="548640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A34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4" name="object 684"/>
          <p:cNvSpPr/>
          <p:nvPr/>
        </p:nvSpPr>
        <p:spPr>
          <a:xfrm>
            <a:off x="-1270" y="548640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A34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5" name="object 685"/>
          <p:cNvSpPr/>
          <p:nvPr/>
        </p:nvSpPr>
        <p:spPr>
          <a:xfrm>
            <a:off x="228600" y="550417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5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6" name="object 686"/>
          <p:cNvSpPr/>
          <p:nvPr/>
        </p:nvSpPr>
        <p:spPr>
          <a:xfrm>
            <a:off x="-1270" y="550417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5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7" name="object 687"/>
          <p:cNvSpPr/>
          <p:nvPr/>
        </p:nvSpPr>
        <p:spPr>
          <a:xfrm>
            <a:off x="228600" y="552069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5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8" name="object 688"/>
          <p:cNvSpPr/>
          <p:nvPr/>
        </p:nvSpPr>
        <p:spPr>
          <a:xfrm>
            <a:off x="-1270" y="552069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5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9" name="object 689"/>
          <p:cNvSpPr/>
          <p:nvPr/>
        </p:nvSpPr>
        <p:spPr>
          <a:xfrm>
            <a:off x="228600" y="553720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A35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0" name="object 690"/>
          <p:cNvSpPr/>
          <p:nvPr/>
        </p:nvSpPr>
        <p:spPr>
          <a:xfrm>
            <a:off x="-1270" y="553720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A35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1" name="object 691"/>
          <p:cNvSpPr/>
          <p:nvPr/>
        </p:nvSpPr>
        <p:spPr>
          <a:xfrm>
            <a:off x="-1270" y="555497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6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2" name="object 692"/>
          <p:cNvSpPr/>
          <p:nvPr/>
        </p:nvSpPr>
        <p:spPr>
          <a:xfrm>
            <a:off x="-1270" y="557149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6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3" name="object 693"/>
          <p:cNvSpPr/>
          <p:nvPr/>
        </p:nvSpPr>
        <p:spPr>
          <a:xfrm>
            <a:off x="-1270" y="558927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6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4" name="object 694"/>
          <p:cNvSpPr/>
          <p:nvPr/>
        </p:nvSpPr>
        <p:spPr>
          <a:xfrm>
            <a:off x="-1270" y="560577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7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5" name="object 695"/>
          <p:cNvSpPr/>
          <p:nvPr/>
        </p:nvSpPr>
        <p:spPr>
          <a:xfrm>
            <a:off x="-1270" y="562229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7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6" name="object 696"/>
          <p:cNvSpPr/>
          <p:nvPr/>
        </p:nvSpPr>
        <p:spPr>
          <a:xfrm>
            <a:off x="228600" y="564007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7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7" name="object 697"/>
          <p:cNvSpPr/>
          <p:nvPr/>
        </p:nvSpPr>
        <p:spPr>
          <a:xfrm>
            <a:off x="-1270" y="564007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7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8" name="object 698"/>
          <p:cNvSpPr/>
          <p:nvPr/>
        </p:nvSpPr>
        <p:spPr>
          <a:xfrm>
            <a:off x="228600" y="565657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B38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9" name="object 699"/>
          <p:cNvSpPr/>
          <p:nvPr/>
        </p:nvSpPr>
        <p:spPr>
          <a:xfrm>
            <a:off x="-1270" y="565657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B38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0" name="object 700"/>
          <p:cNvSpPr/>
          <p:nvPr/>
        </p:nvSpPr>
        <p:spPr>
          <a:xfrm>
            <a:off x="228600" y="567309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B38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1" name="object 701"/>
          <p:cNvSpPr/>
          <p:nvPr/>
        </p:nvSpPr>
        <p:spPr>
          <a:xfrm>
            <a:off x="-1270" y="567309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B38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2" name="object 702"/>
          <p:cNvSpPr/>
          <p:nvPr/>
        </p:nvSpPr>
        <p:spPr>
          <a:xfrm>
            <a:off x="228600" y="569087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8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3" name="object 703"/>
          <p:cNvSpPr/>
          <p:nvPr/>
        </p:nvSpPr>
        <p:spPr>
          <a:xfrm>
            <a:off x="-1270" y="569087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8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4" name="object 704"/>
          <p:cNvSpPr/>
          <p:nvPr/>
        </p:nvSpPr>
        <p:spPr>
          <a:xfrm>
            <a:off x="228600" y="570737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B39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5" name="object 705"/>
          <p:cNvSpPr/>
          <p:nvPr/>
        </p:nvSpPr>
        <p:spPr>
          <a:xfrm>
            <a:off x="-1270" y="570737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B39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6" name="object 706"/>
          <p:cNvSpPr/>
          <p:nvPr/>
        </p:nvSpPr>
        <p:spPr>
          <a:xfrm>
            <a:off x="228600" y="572515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B39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7" name="object 707"/>
          <p:cNvSpPr/>
          <p:nvPr/>
        </p:nvSpPr>
        <p:spPr>
          <a:xfrm>
            <a:off x="-1270" y="572515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B39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8" name="object 708"/>
          <p:cNvSpPr/>
          <p:nvPr/>
        </p:nvSpPr>
        <p:spPr>
          <a:xfrm>
            <a:off x="228600" y="574167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9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9" name="object 709"/>
          <p:cNvSpPr/>
          <p:nvPr/>
        </p:nvSpPr>
        <p:spPr>
          <a:xfrm>
            <a:off x="-1270" y="574167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9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0" name="object 710"/>
          <p:cNvSpPr/>
          <p:nvPr/>
        </p:nvSpPr>
        <p:spPr>
          <a:xfrm>
            <a:off x="228600" y="575817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B39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1" name="object 711"/>
          <p:cNvSpPr/>
          <p:nvPr/>
        </p:nvSpPr>
        <p:spPr>
          <a:xfrm>
            <a:off x="-1270" y="575817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B39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2" name="object 712"/>
          <p:cNvSpPr/>
          <p:nvPr/>
        </p:nvSpPr>
        <p:spPr>
          <a:xfrm>
            <a:off x="-1270" y="577595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B3A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3" name="object 713"/>
          <p:cNvSpPr/>
          <p:nvPr/>
        </p:nvSpPr>
        <p:spPr>
          <a:xfrm>
            <a:off x="-1270" y="579247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B3A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4" name="object 714"/>
          <p:cNvSpPr/>
          <p:nvPr/>
        </p:nvSpPr>
        <p:spPr>
          <a:xfrm>
            <a:off x="-1270" y="581025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B3A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5" name="object 715"/>
          <p:cNvSpPr/>
          <p:nvPr/>
        </p:nvSpPr>
        <p:spPr>
          <a:xfrm>
            <a:off x="-1270" y="582675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B3B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6" name="object 716"/>
          <p:cNvSpPr/>
          <p:nvPr/>
        </p:nvSpPr>
        <p:spPr>
          <a:xfrm>
            <a:off x="-1270" y="584327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B3B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7" name="object 717"/>
          <p:cNvSpPr/>
          <p:nvPr/>
        </p:nvSpPr>
        <p:spPr>
          <a:xfrm>
            <a:off x="-1270" y="586105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B3B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8" name="object 718"/>
          <p:cNvSpPr/>
          <p:nvPr/>
        </p:nvSpPr>
        <p:spPr>
          <a:xfrm>
            <a:off x="228600" y="587755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C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9" name="object 719"/>
          <p:cNvSpPr/>
          <p:nvPr/>
        </p:nvSpPr>
        <p:spPr>
          <a:xfrm>
            <a:off x="-1270" y="587755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C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0" name="object 720"/>
          <p:cNvSpPr/>
          <p:nvPr/>
        </p:nvSpPr>
        <p:spPr>
          <a:xfrm>
            <a:off x="228600" y="589407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C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1" name="object 721"/>
          <p:cNvSpPr/>
          <p:nvPr/>
        </p:nvSpPr>
        <p:spPr>
          <a:xfrm>
            <a:off x="-1270" y="589407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C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2" name="object 722"/>
          <p:cNvSpPr/>
          <p:nvPr/>
        </p:nvSpPr>
        <p:spPr>
          <a:xfrm>
            <a:off x="228600" y="591185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C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3" name="object 723"/>
          <p:cNvSpPr/>
          <p:nvPr/>
        </p:nvSpPr>
        <p:spPr>
          <a:xfrm>
            <a:off x="-1270" y="591185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C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4" name="object 724"/>
          <p:cNvSpPr/>
          <p:nvPr/>
        </p:nvSpPr>
        <p:spPr>
          <a:xfrm>
            <a:off x="228600" y="592835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D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5" name="object 725"/>
          <p:cNvSpPr/>
          <p:nvPr/>
        </p:nvSpPr>
        <p:spPr>
          <a:xfrm>
            <a:off x="-1270" y="592835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D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6" name="object 726"/>
          <p:cNvSpPr/>
          <p:nvPr/>
        </p:nvSpPr>
        <p:spPr>
          <a:xfrm>
            <a:off x="228600" y="594487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D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7" name="object 727"/>
          <p:cNvSpPr/>
          <p:nvPr/>
        </p:nvSpPr>
        <p:spPr>
          <a:xfrm>
            <a:off x="-1270" y="594487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D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8" name="object 728"/>
          <p:cNvSpPr/>
          <p:nvPr/>
        </p:nvSpPr>
        <p:spPr>
          <a:xfrm>
            <a:off x="228600" y="596265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D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9" name="object 729"/>
          <p:cNvSpPr/>
          <p:nvPr/>
        </p:nvSpPr>
        <p:spPr>
          <a:xfrm>
            <a:off x="-1270" y="596265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D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0" name="object 730"/>
          <p:cNvSpPr/>
          <p:nvPr/>
        </p:nvSpPr>
        <p:spPr>
          <a:xfrm>
            <a:off x="228600" y="597915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D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1" name="object 731"/>
          <p:cNvSpPr/>
          <p:nvPr/>
        </p:nvSpPr>
        <p:spPr>
          <a:xfrm>
            <a:off x="-1270" y="597915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D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2" name="object 732"/>
          <p:cNvSpPr/>
          <p:nvPr/>
        </p:nvSpPr>
        <p:spPr>
          <a:xfrm>
            <a:off x="228600" y="599694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E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3" name="object 733"/>
          <p:cNvSpPr/>
          <p:nvPr/>
        </p:nvSpPr>
        <p:spPr>
          <a:xfrm>
            <a:off x="-1270" y="599694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E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4" name="object 734"/>
          <p:cNvSpPr/>
          <p:nvPr/>
        </p:nvSpPr>
        <p:spPr>
          <a:xfrm>
            <a:off x="-1270" y="601345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E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5" name="object 735"/>
          <p:cNvSpPr/>
          <p:nvPr/>
        </p:nvSpPr>
        <p:spPr>
          <a:xfrm>
            <a:off x="-1270" y="602995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E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6" name="object 736"/>
          <p:cNvSpPr/>
          <p:nvPr/>
        </p:nvSpPr>
        <p:spPr>
          <a:xfrm>
            <a:off x="-1270" y="604774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F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7" name="object 737"/>
          <p:cNvSpPr/>
          <p:nvPr/>
        </p:nvSpPr>
        <p:spPr>
          <a:xfrm>
            <a:off x="-1270" y="606425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C3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8" name="object 738"/>
          <p:cNvSpPr/>
          <p:nvPr/>
        </p:nvSpPr>
        <p:spPr>
          <a:xfrm>
            <a:off x="-1270" y="608202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9" name="object 739"/>
          <p:cNvSpPr/>
          <p:nvPr/>
        </p:nvSpPr>
        <p:spPr>
          <a:xfrm>
            <a:off x="228600" y="609854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40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0" name="object 740"/>
          <p:cNvSpPr/>
          <p:nvPr/>
        </p:nvSpPr>
        <p:spPr>
          <a:xfrm>
            <a:off x="-1270" y="609854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40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1" name="object 741"/>
          <p:cNvSpPr/>
          <p:nvPr/>
        </p:nvSpPr>
        <p:spPr>
          <a:xfrm>
            <a:off x="228600" y="611505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C40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2" name="object 742"/>
          <p:cNvSpPr/>
          <p:nvPr/>
        </p:nvSpPr>
        <p:spPr>
          <a:xfrm>
            <a:off x="-1270" y="611505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C40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3" name="object 743"/>
          <p:cNvSpPr/>
          <p:nvPr/>
        </p:nvSpPr>
        <p:spPr>
          <a:xfrm>
            <a:off x="228600" y="613282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D40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4" name="object 744"/>
          <p:cNvSpPr/>
          <p:nvPr/>
        </p:nvSpPr>
        <p:spPr>
          <a:xfrm>
            <a:off x="-1270" y="613282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D40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5" name="object 745"/>
          <p:cNvSpPr/>
          <p:nvPr/>
        </p:nvSpPr>
        <p:spPr>
          <a:xfrm>
            <a:off x="228600" y="614934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D41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6" name="object 746"/>
          <p:cNvSpPr/>
          <p:nvPr/>
        </p:nvSpPr>
        <p:spPr>
          <a:xfrm>
            <a:off x="-1270" y="614934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D41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7" name="object 747"/>
          <p:cNvSpPr/>
          <p:nvPr/>
        </p:nvSpPr>
        <p:spPr>
          <a:xfrm>
            <a:off x="228600" y="616585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D41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8" name="object 748"/>
          <p:cNvSpPr/>
          <p:nvPr/>
        </p:nvSpPr>
        <p:spPr>
          <a:xfrm>
            <a:off x="-1270" y="616585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D41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9" name="object 749"/>
          <p:cNvSpPr/>
          <p:nvPr/>
        </p:nvSpPr>
        <p:spPr>
          <a:xfrm>
            <a:off x="228600" y="618362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D41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0" name="object 750"/>
          <p:cNvSpPr/>
          <p:nvPr/>
        </p:nvSpPr>
        <p:spPr>
          <a:xfrm>
            <a:off x="-1270" y="618362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D41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1" name="object 751"/>
          <p:cNvSpPr/>
          <p:nvPr/>
        </p:nvSpPr>
        <p:spPr>
          <a:xfrm>
            <a:off x="228600" y="620014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D42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2" name="object 752"/>
          <p:cNvSpPr/>
          <p:nvPr/>
        </p:nvSpPr>
        <p:spPr>
          <a:xfrm>
            <a:off x="-1270" y="620014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D42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3" name="object 753"/>
          <p:cNvSpPr/>
          <p:nvPr/>
        </p:nvSpPr>
        <p:spPr>
          <a:xfrm>
            <a:off x="228600" y="621665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D42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4" name="object 754"/>
          <p:cNvSpPr/>
          <p:nvPr/>
        </p:nvSpPr>
        <p:spPr>
          <a:xfrm>
            <a:off x="-1270" y="621665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D42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5" name="object 755"/>
          <p:cNvSpPr/>
          <p:nvPr/>
        </p:nvSpPr>
        <p:spPr>
          <a:xfrm>
            <a:off x="-1270" y="623442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D42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6" name="object 756"/>
          <p:cNvSpPr/>
          <p:nvPr/>
        </p:nvSpPr>
        <p:spPr>
          <a:xfrm>
            <a:off x="-1270" y="625094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D42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7" name="object 757"/>
          <p:cNvSpPr/>
          <p:nvPr/>
        </p:nvSpPr>
        <p:spPr>
          <a:xfrm>
            <a:off x="-1270" y="626872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43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8" name="object 758"/>
          <p:cNvSpPr/>
          <p:nvPr/>
        </p:nvSpPr>
        <p:spPr>
          <a:xfrm>
            <a:off x="-1270" y="628522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D43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9" name="object 759"/>
          <p:cNvSpPr/>
          <p:nvPr/>
        </p:nvSpPr>
        <p:spPr>
          <a:xfrm>
            <a:off x="-1270" y="630174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D43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0" name="object 760"/>
          <p:cNvSpPr/>
          <p:nvPr/>
        </p:nvSpPr>
        <p:spPr>
          <a:xfrm>
            <a:off x="-1270" y="631952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44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1" name="object 761"/>
          <p:cNvSpPr/>
          <p:nvPr/>
        </p:nvSpPr>
        <p:spPr>
          <a:xfrm>
            <a:off x="228600" y="633602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D44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2" name="object 762"/>
          <p:cNvSpPr/>
          <p:nvPr/>
        </p:nvSpPr>
        <p:spPr>
          <a:xfrm>
            <a:off x="-1270" y="633602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D44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3" name="object 763"/>
          <p:cNvSpPr/>
          <p:nvPr/>
        </p:nvSpPr>
        <p:spPr>
          <a:xfrm>
            <a:off x="228600" y="635380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44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4" name="object 764"/>
          <p:cNvSpPr/>
          <p:nvPr/>
        </p:nvSpPr>
        <p:spPr>
          <a:xfrm>
            <a:off x="-1270" y="63538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44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5" name="object 765"/>
          <p:cNvSpPr/>
          <p:nvPr/>
        </p:nvSpPr>
        <p:spPr>
          <a:xfrm>
            <a:off x="228600" y="637032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5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6" name="object 766"/>
          <p:cNvSpPr/>
          <p:nvPr/>
        </p:nvSpPr>
        <p:spPr>
          <a:xfrm>
            <a:off x="-1270" y="637032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5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7" name="object 767"/>
          <p:cNvSpPr/>
          <p:nvPr/>
        </p:nvSpPr>
        <p:spPr>
          <a:xfrm>
            <a:off x="228600" y="638682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5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8" name="object 768"/>
          <p:cNvSpPr/>
          <p:nvPr/>
        </p:nvSpPr>
        <p:spPr>
          <a:xfrm>
            <a:off x="-1270" y="638682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5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9" name="object 769"/>
          <p:cNvSpPr/>
          <p:nvPr/>
        </p:nvSpPr>
        <p:spPr>
          <a:xfrm>
            <a:off x="228600" y="640460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5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0" name="object 770"/>
          <p:cNvSpPr/>
          <p:nvPr/>
        </p:nvSpPr>
        <p:spPr>
          <a:xfrm>
            <a:off x="-1270" y="64046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5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1" name="object 771"/>
          <p:cNvSpPr/>
          <p:nvPr/>
        </p:nvSpPr>
        <p:spPr>
          <a:xfrm>
            <a:off x="228600" y="642112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6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2" name="object 772"/>
          <p:cNvSpPr/>
          <p:nvPr/>
        </p:nvSpPr>
        <p:spPr>
          <a:xfrm>
            <a:off x="-1270" y="642112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6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3" name="object 773"/>
          <p:cNvSpPr/>
          <p:nvPr/>
        </p:nvSpPr>
        <p:spPr>
          <a:xfrm>
            <a:off x="228600" y="643762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6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4" name="object 774"/>
          <p:cNvSpPr/>
          <p:nvPr/>
        </p:nvSpPr>
        <p:spPr>
          <a:xfrm>
            <a:off x="-1270" y="643762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6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5" name="object 775"/>
          <p:cNvSpPr/>
          <p:nvPr/>
        </p:nvSpPr>
        <p:spPr>
          <a:xfrm>
            <a:off x="228600" y="645540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6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6" name="object 776"/>
          <p:cNvSpPr/>
          <p:nvPr/>
        </p:nvSpPr>
        <p:spPr>
          <a:xfrm>
            <a:off x="-1270" y="64554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6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7" name="object 777"/>
          <p:cNvSpPr/>
          <p:nvPr/>
        </p:nvSpPr>
        <p:spPr>
          <a:xfrm>
            <a:off x="-1270" y="647192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7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8" name="object 778"/>
          <p:cNvSpPr/>
          <p:nvPr/>
        </p:nvSpPr>
        <p:spPr>
          <a:xfrm>
            <a:off x="-1270" y="648842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7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9" name="object 779"/>
          <p:cNvSpPr/>
          <p:nvPr/>
        </p:nvSpPr>
        <p:spPr>
          <a:xfrm>
            <a:off x="-1270" y="650620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E47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0" name="object 780"/>
          <p:cNvSpPr/>
          <p:nvPr/>
        </p:nvSpPr>
        <p:spPr>
          <a:xfrm>
            <a:off x="-1270" y="652271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E47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1" name="object 781"/>
          <p:cNvSpPr/>
          <p:nvPr/>
        </p:nvSpPr>
        <p:spPr>
          <a:xfrm>
            <a:off x="-1270" y="654050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8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2" name="object 782"/>
          <p:cNvSpPr/>
          <p:nvPr/>
        </p:nvSpPr>
        <p:spPr>
          <a:xfrm>
            <a:off x="228600" y="655700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E48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3" name="object 783"/>
          <p:cNvSpPr/>
          <p:nvPr/>
        </p:nvSpPr>
        <p:spPr>
          <a:xfrm>
            <a:off x="-1270" y="65570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E48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4" name="object 784"/>
          <p:cNvSpPr/>
          <p:nvPr/>
        </p:nvSpPr>
        <p:spPr>
          <a:xfrm>
            <a:off x="228600" y="657351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E48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5" name="object 785"/>
          <p:cNvSpPr/>
          <p:nvPr/>
        </p:nvSpPr>
        <p:spPr>
          <a:xfrm>
            <a:off x="-1270" y="657351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E48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6" name="object 786"/>
          <p:cNvSpPr/>
          <p:nvPr/>
        </p:nvSpPr>
        <p:spPr>
          <a:xfrm>
            <a:off x="228600" y="659130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9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7" name="object 787"/>
          <p:cNvSpPr/>
          <p:nvPr/>
        </p:nvSpPr>
        <p:spPr>
          <a:xfrm>
            <a:off x="-1270" y="65913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9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8" name="object 788"/>
          <p:cNvSpPr/>
          <p:nvPr/>
        </p:nvSpPr>
        <p:spPr>
          <a:xfrm>
            <a:off x="228600" y="660780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9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9" name="object 789"/>
          <p:cNvSpPr/>
          <p:nvPr/>
        </p:nvSpPr>
        <p:spPr>
          <a:xfrm>
            <a:off x="-1270" y="660780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9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0" name="object 790"/>
          <p:cNvSpPr/>
          <p:nvPr/>
        </p:nvSpPr>
        <p:spPr>
          <a:xfrm>
            <a:off x="228600" y="662559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9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1" name="object 791"/>
          <p:cNvSpPr/>
          <p:nvPr/>
        </p:nvSpPr>
        <p:spPr>
          <a:xfrm>
            <a:off x="-1270" y="662559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9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2" name="object 792"/>
          <p:cNvSpPr/>
          <p:nvPr/>
        </p:nvSpPr>
        <p:spPr>
          <a:xfrm>
            <a:off x="228600" y="664210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A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3" name="object 793"/>
          <p:cNvSpPr/>
          <p:nvPr/>
        </p:nvSpPr>
        <p:spPr>
          <a:xfrm>
            <a:off x="-1270" y="66421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A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4" name="object 794"/>
          <p:cNvSpPr/>
          <p:nvPr/>
        </p:nvSpPr>
        <p:spPr>
          <a:xfrm>
            <a:off x="228600" y="665860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F4A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5" name="object 795"/>
          <p:cNvSpPr/>
          <p:nvPr/>
        </p:nvSpPr>
        <p:spPr>
          <a:xfrm>
            <a:off x="-1270" y="665860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F4A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6" name="object 796"/>
          <p:cNvSpPr/>
          <p:nvPr/>
        </p:nvSpPr>
        <p:spPr>
          <a:xfrm>
            <a:off x="228600" y="667639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A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7" name="object 797"/>
          <p:cNvSpPr/>
          <p:nvPr/>
        </p:nvSpPr>
        <p:spPr>
          <a:xfrm>
            <a:off x="-1270" y="667639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A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8" name="object 798"/>
          <p:cNvSpPr/>
          <p:nvPr/>
        </p:nvSpPr>
        <p:spPr>
          <a:xfrm>
            <a:off x="-1270" y="669290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F4B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9" name="object 799"/>
          <p:cNvSpPr/>
          <p:nvPr/>
        </p:nvSpPr>
        <p:spPr>
          <a:xfrm>
            <a:off x="-1270" y="670940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F4B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0" name="object 800"/>
          <p:cNvSpPr/>
          <p:nvPr/>
        </p:nvSpPr>
        <p:spPr>
          <a:xfrm>
            <a:off x="-1270" y="672719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B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1" name="object 801"/>
          <p:cNvSpPr/>
          <p:nvPr/>
        </p:nvSpPr>
        <p:spPr>
          <a:xfrm>
            <a:off x="-1270" y="674370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F4B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2" name="object 802"/>
          <p:cNvSpPr/>
          <p:nvPr/>
        </p:nvSpPr>
        <p:spPr>
          <a:xfrm>
            <a:off x="-1270" y="676148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F4C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3" name="object 803"/>
          <p:cNvSpPr/>
          <p:nvPr/>
        </p:nvSpPr>
        <p:spPr>
          <a:xfrm>
            <a:off x="-1270" y="677799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C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4" name="object 804"/>
          <p:cNvSpPr/>
          <p:nvPr/>
        </p:nvSpPr>
        <p:spPr>
          <a:xfrm>
            <a:off x="-1270" y="679450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F4CF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5" name="object 805"/>
          <p:cNvSpPr/>
          <p:nvPr/>
        </p:nvSpPr>
        <p:spPr>
          <a:xfrm>
            <a:off x="-1270" y="681228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F4D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6" name="object 806"/>
          <p:cNvSpPr/>
          <p:nvPr/>
        </p:nvSpPr>
        <p:spPr>
          <a:xfrm>
            <a:off x="-1270" y="682879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D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7" name="object 807"/>
          <p:cNvSpPr/>
          <p:nvPr/>
        </p:nvSpPr>
        <p:spPr>
          <a:xfrm>
            <a:off x="-1270" y="6845300"/>
            <a:ext cx="1087120" cy="0"/>
          </a:xfrm>
          <a:custGeom>
            <a:avLst/>
            <a:gdLst/>
            <a:ahLst/>
            <a:cxnLst/>
            <a:rect l="l" t="t" r="r" b="b"/>
            <a:pathLst>
              <a:path w="1087120">
                <a:moveTo>
                  <a:pt x="0" y="0"/>
                </a:moveTo>
                <a:lnTo>
                  <a:pt x="1087120" y="0"/>
                </a:lnTo>
              </a:path>
            </a:pathLst>
          </a:custGeom>
          <a:ln w="3175">
            <a:solidFill>
              <a:srgbClr val="104E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8" name="object 808"/>
          <p:cNvSpPr/>
          <p:nvPr/>
        </p:nvSpPr>
        <p:spPr>
          <a:xfrm>
            <a:off x="76200" y="17526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9" name="object 809"/>
          <p:cNvSpPr/>
          <p:nvPr/>
        </p:nvSpPr>
        <p:spPr>
          <a:xfrm>
            <a:off x="76200" y="19812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0" name="object 810"/>
          <p:cNvSpPr/>
          <p:nvPr/>
        </p:nvSpPr>
        <p:spPr>
          <a:xfrm>
            <a:off x="76200" y="22098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1" name="object 811"/>
          <p:cNvSpPr/>
          <p:nvPr/>
        </p:nvSpPr>
        <p:spPr>
          <a:xfrm>
            <a:off x="76200" y="24384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2" name="object 812"/>
          <p:cNvSpPr/>
          <p:nvPr/>
        </p:nvSpPr>
        <p:spPr>
          <a:xfrm>
            <a:off x="76200" y="26670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3" name="object 813"/>
          <p:cNvSpPr/>
          <p:nvPr/>
        </p:nvSpPr>
        <p:spPr>
          <a:xfrm>
            <a:off x="76200" y="28956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4" name="object 814"/>
          <p:cNvSpPr/>
          <p:nvPr/>
        </p:nvSpPr>
        <p:spPr>
          <a:xfrm>
            <a:off x="76200" y="31242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5" name="object 815"/>
          <p:cNvSpPr/>
          <p:nvPr/>
        </p:nvSpPr>
        <p:spPr>
          <a:xfrm>
            <a:off x="76200" y="33528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6" name="object 816"/>
          <p:cNvSpPr/>
          <p:nvPr/>
        </p:nvSpPr>
        <p:spPr>
          <a:xfrm>
            <a:off x="76200" y="35814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7" name="object 817"/>
          <p:cNvSpPr/>
          <p:nvPr/>
        </p:nvSpPr>
        <p:spPr>
          <a:xfrm>
            <a:off x="76200" y="38100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8" name="object 818"/>
          <p:cNvSpPr/>
          <p:nvPr/>
        </p:nvSpPr>
        <p:spPr>
          <a:xfrm>
            <a:off x="76200" y="40386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9" name="object 819"/>
          <p:cNvSpPr/>
          <p:nvPr/>
        </p:nvSpPr>
        <p:spPr>
          <a:xfrm>
            <a:off x="76200" y="42672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0" name="object 820"/>
          <p:cNvSpPr/>
          <p:nvPr/>
        </p:nvSpPr>
        <p:spPr>
          <a:xfrm>
            <a:off x="76200" y="44958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1" name="object 821"/>
          <p:cNvSpPr/>
          <p:nvPr/>
        </p:nvSpPr>
        <p:spPr>
          <a:xfrm>
            <a:off x="76200" y="47244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2" name="object 822"/>
          <p:cNvSpPr/>
          <p:nvPr/>
        </p:nvSpPr>
        <p:spPr>
          <a:xfrm>
            <a:off x="76200" y="49530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3" name="object 823"/>
          <p:cNvSpPr/>
          <p:nvPr/>
        </p:nvSpPr>
        <p:spPr>
          <a:xfrm>
            <a:off x="76200" y="51816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4" name="object 824"/>
          <p:cNvSpPr/>
          <p:nvPr/>
        </p:nvSpPr>
        <p:spPr>
          <a:xfrm>
            <a:off x="76200" y="54102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5" name="object 825"/>
          <p:cNvSpPr/>
          <p:nvPr/>
        </p:nvSpPr>
        <p:spPr>
          <a:xfrm>
            <a:off x="76200" y="56388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6" name="object 826"/>
          <p:cNvSpPr/>
          <p:nvPr/>
        </p:nvSpPr>
        <p:spPr>
          <a:xfrm>
            <a:off x="76200" y="58674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7" name="object 827"/>
          <p:cNvSpPr/>
          <p:nvPr/>
        </p:nvSpPr>
        <p:spPr>
          <a:xfrm>
            <a:off x="76200" y="60960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8" name="object 828"/>
          <p:cNvSpPr/>
          <p:nvPr/>
        </p:nvSpPr>
        <p:spPr>
          <a:xfrm>
            <a:off x="76200" y="63246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9" name="object 829"/>
          <p:cNvSpPr/>
          <p:nvPr/>
        </p:nvSpPr>
        <p:spPr>
          <a:xfrm>
            <a:off x="76200" y="65532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0" name="object 830"/>
          <p:cNvSpPr/>
          <p:nvPr/>
        </p:nvSpPr>
        <p:spPr>
          <a:xfrm>
            <a:off x="76200" y="16128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1" name="object 831"/>
          <p:cNvSpPr/>
          <p:nvPr/>
        </p:nvSpPr>
        <p:spPr>
          <a:xfrm>
            <a:off x="76200" y="38989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2" name="object 832"/>
          <p:cNvSpPr/>
          <p:nvPr/>
        </p:nvSpPr>
        <p:spPr>
          <a:xfrm>
            <a:off x="76200" y="61849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3" name="object 833"/>
          <p:cNvSpPr/>
          <p:nvPr/>
        </p:nvSpPr>
        <p:spPr>
          <a:xfrm>
            <a:off x="76200" y="84708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4" name="object 834"/>
          <p:cNvSpPr/>
          <p:nvPr/>
        </p:nvSpPr>
        <p:spPr>
          <a:xfrm>
            <a:off x="76200" y="107568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5" name="object 835"/>
          <p:cNvSpPr/>
          <p:nvPr/>
        </p:nvSpPr>
        <p:spPr>
          <a:xfrm>
            <a:off x="76200" y="130428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6" name="object 836"/>
          <p:cNvSpPr/>
          <p:nvPr/>
        </p:nvSpPr>
        <p:spPr>
          <a:xfrm>
            <a:off x="76200" y="153288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7" name="object 837"/>
          <p:cNvSpPr txBox="1">
            <a:spLocks noGrp="1"/>
          </p:cNvSpPr>
          <p:nvPr>
            <p:ph type="title"/>
          </p:nvPr>
        </p:nvSpPr>
        <p:spPr>
          <a:xfrm>
            <a:off x="1258569" y="629920"/>
            <a:ext cx="7045959" cy="1046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500"/>
              </a:lnSpc>
              <a:spcBef>
                <a:spcPts val="100"/>
              </a:spcBef>
            </a:pPr>
            <a:r>
              <a:rPr sz="4000" b="1" spc="-10" dirty="0">
                <a:latin typeface="Arial"/>
                <a:cs typeface="Arial"/>
              </a:rPr>
              <a:t>Bloqueo </a:t>
            </a:r>
            <a:r>
              <a:rPr sz="4000" b="1" spc="-5" dirty="0">
                <a:latin typeface="Arial"/>
                <a:cs typeface="Arial"/>
              </a:rPr>
              <a:t>Aurículo</a:t>
            </a:r>
            <a:r>
              <a:rPr sz="4000" b="1" spc="-45" dirty="0">
                <a:latin typeface="Arial"/>
                <a:cs typeface="Arial"/>
              </a:rPr>
              <a:t> </a:t>
            </a:r>
            <a:r>
              <a:rPr sz="4000" b="1" spc="-5" dirty="0">
                <a:latin typeface="Arial"/>
                <a:cs typeface="Arial"/>
              </a:rPr>
              <a:t>Ventricular</a:t>
            </a:r>
            <a:endParaRPr sz="4000">
              <a:latin typeface="Arial"/>
              <a:cs typeface="Arial"/>
            </a:endParaRPr>
          </a:p>
          <a:p>
            <a:pPr marL="12700">
              <a:lnSpc>
                <a:spcPts val="3540"/>
              </a:lnSpc>
            </a:pPr>
            <a:r>
              <a:rPr sz="3200" b="1" dirty="0">
                <a:latin typeface="Arial"/>
                <a:cs typeface="Arial"/>
              </a:rPr>
              <a:t>Clasificación</a:t>
            </a:r>
            <a:endParaRPr sz="3200">
              <a:latin typeface="Arial"/>
              <a:cs typeface="Arial"/>
            </a:endParaRPr>
          </a:p>
        </p:txBody>
      </p:sp>
      <p:sp>
        <p:nvSpPr>
          <p:cNvPr id="838" name="object 838"/>
          <p:cNvSpPr/>
          <p:nvPr/>
        </p:nvSpPr>
        <p:spPr>
          <a:xfrm>
            <a:off x="1475739" y="1844039"/>
            <a:ext cx="6418580" cy="44297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58569" y="935990"/>
            <a:ext cx="672084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-5" dirty="0">
                <a:latin typeface="Arial"/>
                <a:cs typeface="Arial"/>
              </a:rPr>
              <a:t>Bloqueo Aurículo Ventricular </a:t>
            </a:r>
            <a:r>
              <a:rPr sz="2800" b="1" dirty="0">
                <a:latin typeface="Arial"/>
                <a:cs typeface="Arial"/>
              </a:rPr>
              <a:t>1er</a:t>
            </a:r>
            <a:r>
              <a:rPr sz="2800" b="1" spc="-35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Grado</a:t>
            </a:r>
            <a:endParaRPr sz="2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09039" y="1840864"/>
            <a:ext cx="7595870" cy="3188335"/>
          </a:xfrm>
          <a:prstGeom prst="rect">
            <a:avLst/>
          </a:prstGeom>
        </p:spPr>
        <p:txBody>
          <a:bodyPr vert="horz" wrap="square" lIns="0" tIns="150495" rIns="0" bIns="0" rtlCol="0">
            <a:spAutoFit/>
          </a:bodyPr>
          <a:lstStyle/>
          <a:p>
            <a:pPr marL="381000" indent="-342900">
              <a:lnSpc>
                <a:spcPct val="100000"/>
              </a:lnSpc>
              <a:spcBef>
                <a:spcPts val="1185"/>
              </a:spcBef>
              <a:buClr>
                <a:srgbClr val="8BF3E9"/>
              </a:buClr>
              <a:buSzPct val="75000"/>
              <a:buFont typeface="MS UI Gothic"/>
              <a:buChar char="■"/>
              <a:tabLst>
                <a:tab pos="381000" algn="l"/>
              </a:tabLst>
            </a:pP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Definición:</a:t>
            </a:r>
            <a:endParaRPr sz="2800">
              <a:latin typeface="Arial"/>
              <a:cs typeface="Arial"/>
            </a:endParaRPr>
          </a:p>
          <a:p>
            <a:pPr marL="780415" marR="30480" lvl="1" indent="-285750">
              <a:lnSpc>
                <a:spcPct val="111500"/>
              </a:lnSpc>
              <a:spcBef>
                <a:spcPts val="595"/>
              </a:spcBef>
              <a:buClr>
                <a:srgbClr val="608EFC"/>
              </a:buClr>
              <a:buSzPct val="75000"/>
              <a:buFont typeface="MS UI Gothic"/>
              <a:buChar char="◆"/>
              <a:tabLst>
                <a:tab pos="781050" algn="l"/>
                <a:tab pos="3197860" algn="l"/>
              </a:tabLst>
            </a:pP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El bloqueo</a:t>
            </a:r>
            <a:r>
              <a:rPr sz="24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AV</a:t>
            </a:r>
            <a:r>
              <a:rPr sz="24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FFFFFF"/>
                </a:solidFill>
                <a:latin typeface="Arial"/>
                <a:cs typeface="Arial"/>
              </a:rPr>
              <a:t>1º	es un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ritmo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caracterizado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por  retrazo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constante </a:t>
            </a:r>
            <a:r>
              <a:rPr sz="2400" spc="-15" dirty="0">
                <a:solidFill>
                  <a:srgbClr val="FFFFFF"/>
                </a:solidFill>
                <a:latin typeface="Arial"/>
                <a:cs typeface="Arial"/>
              </a:rPr>
              <a:t>de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la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conducción </a:t>
            </a:r>
            <a:r>
              <a:rPr sz="2400" spc="-15" dirty="0">
                <a:solidFill>
                  <a:srgbClr val="FFFFFF"/>
                </a:solidFill>
                <a:latin typeface="Arial"/>
                <a:cs typeface="Arial"/>
              </a:rPr>
              <a:t>de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los</a:t>
            </a:r>
            <a:r>
              <a:rPr sz="2400" spc="-2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impulsos  eléctricos,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habitualmente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a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través del nódulo</a:t>
            </a:r>
            <a:r>
              <a:rPr sz="2400" spc="-1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AV.</a:t>
            </a:r>
            <a:endParaRPr sz="2400">
              <a:latin typeface="Arial"/>
              <a:cs typeface="Arial"/>
            </a:endParaRPr>
          </a:p>
          <a:p>
            <a:pPr marL="780415" marR="66040" lvl="1" indent="-285750">
              <a:lnSpc>
                <a:spcPct val="111500"/>
              </a:lnSpc>
              <a:spcBef>
                <a:spcPts val="600"/>
              </a:spcBef>
              <a:buClr>
                <a:srgbClr val="608EFC"/>
              </a:buClr>
              <a:buSzPct val="75000"/>
              <a:buFont typeface="MS UI Gothic"/>
              <a:buChar char="◆"/>
              <a:tabLst>
                <a:tab pos="781050" algn="l"/>
              </a:tabLst>
            </a:pP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Se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caracteriza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por una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prolongación anómala </a:t>
            </a:r>
            <a:r>
              <a:rPr sz="2400" spc="-15" dirty="0">
                <a:solidFill>
                  <a:srgbClr val="FFFFFF"/>
                </a:solidFill>
                <a:latin typeface="Arial"/>
                <a:cs typeface="Arial"/>
              </a:rPr>
              <a:t>de  los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intervalos PR, que son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superiores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a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0.20 seg.</a:t>
            </a:r>
            <a:r>
              <a:rPr sz="2400" spc="-2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y 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constante.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58569" y="935990"/>
            <a:ext cx="672084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-5" dirty="0">
                <a:latin typeface="Arial"/>
                <a:cs typeface="Arial"/>
              </a:rPr>
              <a:t>Bloqueo Aurículo Ventricular </a:t>
            </a:r>
            <a:r>
              <a:rPr sz="2800" b="1" dirty="0">
                <a:latin typeface="Arial"/>
                <a:cs typeface="Arial"/>
              </a:rPr>
              <a:t>1er</a:t>
            </a:r>
            <a:r>
              <a:rPr sz="2800" b="1" spc="-35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Grado</a:t>
            </a:r>
            <a:endParaRPr sz="2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09039" y="1864868"/>
            <a:ext cx="6851015" cy="3674110"/>
          </a:xfrm>
          <a:prstGeom prst="rect">
            <a:avLst/>
          </a:prstGeom>
        </p:spPr>
        <p:txBody>
          <a:bodyPr vert="horz" wrap="square" lIns="0" tIns="131445" rIns="0" bIns="0" rtlCol="0">
            <a:spAutoFit/>
          </a:bodyPr>
          <a:lstStyle/>
          <a:p>
            <a:pPr marL="381000" indent="-342900">
              <a:lnSpc>
                <a:spcPct val="100000"/>
              </a:lnSpc>
              <a:spcBef>
                <a:spcPts val="1035"/>
              </a:spcBef>
              <a:buClr>
                <a:srgbClr val="8BF3E9"/>
              </a:buClr>
              <a:buSzPct val="75000"/>
              <a:buFont typeface="MS UI Gothic"/>
              <a:buChar char="■"/>
              <a:tabLst>
                <a:tab pos="381000" algn="l"/>
              </a:tabLst>
            </a:pP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Diagnóstico:</a:t>
            </a:r>
            <a:endParaRPr sz="2400">
              <a:latin typeface="Arial"/>
              <a:cs typeface="Arial"/>
            </a:endParaRPr>
          </a:p>
          <a:p>
            <a:pPr marL="781050" lvl="1" indent="-286385">
              <a:lnSpc>
                <a:spcPct val="100000"/>
              </a:lnSpc>
              <a:spcBef>
                <a:spcPts val="780"/>
              </a:spcBef>
              <a:buClr>
                <a:srgbClr val="608EFC"/>
              </a:buClr>
              <a:buSzPct val="75000"/>
              <a:buFont typeface="MS UI Gothic"/>
              <a:buChar char="◆"/>
              <a:tabLst>
                <a:tab pos="781050" algn="l"/>
              </a:tabLst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Frecuencia cardiaca: Sinusal o auricular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subyacente.</a:t>
            </a:r>
            <a:endParaRPr sz="2000">
              <a:latin typeface="Arial"/>
              <a:cs typeface="Arial"/>
            </a:endParaRPr>
          </a:p>
          <a:p>
            <a:pPr marL="781050" lvl="1" indent="-286385">
              <a:lnSpc>
                <a:spcPct val="100000"/>
              </a:lnSpc>
              <a:spcBef>
                <a:spcPts val="780"/>
              </a:spcBef>
              <a:buClr>
                <a:srgbClr val="608EFC"/>
              </a:buClr>
              <a:buSzPct val="75000"/>
              <a:buFont typeface="MS UI Gothic"/>
              <a:buChar char="◆"/>
              <a:tabLst>
                <a:tab pos="781050" algn="l"/>
              </a:tabLst>
            </a:pP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Ritmo: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Subyacente.</a:t>
            </a:r>
            <a:endParaRPr sz="2000">
              <a:latin typeface="Arial"/>
              <a:cs typeface="Arial"/>
            </a:endParaRPr>
          </a:p>
          <a:p>
            <a:pPr marL="781050" lvl="1" indent="-286385">
              <a:lnSpc>
                <a:spcPct val="100000"/>
              </a:lnSpc>
              <a:spcBef>
                <a:spcPts val="770"/>
              </a:spcBef>
              <a:buClr>
                <a:srgbClr val="608EFC"/>
              </a:buClr>
              <a:buSzPct val="75000"/>
              <a:buFont typeface="MS UI Gothic"/>
              <a:buChar char="◆"/>
              <a:tabLst>
                <a:tab pos="781050" algn="l"/>
              </a:tabLst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Marcapasos: Del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ritmo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subyacente</a:t>
            </a:r>
            <a:endParaRPr sz="2000">
              <a:latin typeface="Arial"/>
              <a:cs typeface="Arial"/>
            </a:endParaRPr>
          </a:p>
          <a:p>
            <a:pPr marL="781050" lvl="1" indent="-286385">
              <a:lnSpc>
                <a:spcPct val="100000"/>
              </a:lnSpc>
              <a:spcBef>
                <a:spcPts val="780"/>
              </a:spcBef>
              <a:buClr>
                <a:srgbClr val="608EFC"/>
              </a:buClr>
              <a:buSzPct val="75000"/>
              <a:buFont typeface="MS UI Gothic"/>
              <a:buChar char="◆"/>
              <a:tabLst>
                <a:tab pos="781050" algn="l"/>
              </a:tabLst>
            </a:pP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Ondas P: Idénticas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seguidas c/u de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QRS.</a:t>
            </a:r>
            <a:endParaRPr sz="2000">
              <a:latin typeface="Arial"/>
              <a:cs typeface="Arial"/>
            </a:endParaRPr>
          </a:p>
          <a:p>
            <a:pPr marL="781050" lvl="1" indent="-286385">
              <a:lnSpc>
                <a:spcPct val="100000"/>
              </a:lnSpc>
              <a:spcBef>
                <a:spcPts val="770"/>
              </a:spcBef>
              <a:buClr>
                <a:srgbClr val="608EFC"/>
              </a:buClr>
              <a:buSzPct val="75000"/>
              <a:buFont typeface="MS UI Gothic"/>
              <a:buChar char="◆"/>
              <a:tabLst>
                <a:tab pos="781050" algn="l"/>
              </a:tabLst>
            </a:pP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Intervalo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PR: Prolongados &gt;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de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0.20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seg.</a:t>
            </a:r>
            <a:endParaRPr sz="2000">
              <a:latin typeface="Arial"/>
              <a:cs typeface="Arial"/>
            </a:endParaRPr>
          </a:p>
          <a:p>
            <a:pPr marL="781050" lvl="1" indent="-286385">
              <a:lnSpc>
                <a:spcPct val="100000"/>
              </a:lnSpc>
              <a:spcBef>
                <a:spcPts val="780"/>
              </a:spcBef>
              <a:buClr>
                <a:srgbClr val="608EFC"/>
              </a:buClr>
              <a:buSzPct val="75000"/>
              <a:buFont typeface="MS UI Gothic"/>
              <a:buChar char="◆"/>
              <a:tabLst>
                <a:tab pos="781050" algn="l"/>
              </a:tabLst>
            </a:pP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Intervalos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RR: Los del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ritmo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subyacente.</a:t>
            </a:r>
            <a:endParaRPr sz="2000">
              <a:latin typeface="Arial"/>
              <a:cs typeface="Arial"/>
            </a:endParaRPr>
          </a:p>
          <a:p>
            <a:pPr marL="780415" marR="30480" lvl="1" indent="-285750">
              <a:lnSpc>
                <a:spcPct val="111700"/>
              </a:lnSpc>
              <a:spcBef>
                <a:spcPts val="490"/>
              </a:spcBef>
              <a:buClr>
                <a:srgbClr val="608EFC"/>
              </a:buClr>
              <a:buSzPct val="75000"/>
              <a:buFont typeface="MS UI Gothic"/>
              <a:buChar char="◆"/>
              <a:tabLst>
                <a:tab pos="781050" algn="l"/>
              </a:tabLst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Complejos QRS: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Suelen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ser normales.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Pueden 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ser 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anómalos (Rara vez). Relación conducción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AV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es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1:1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816100"/>
            <a:ext cx="9144000" cy="3225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827020" y="5444490"/>
            <a:ext cx="364236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solidFill>
                  <a:srgbClr val="104EFA"/>
                </a:solidFill>
                <a:latin typeface="Arial"/>
                <a:cs typeface="Arial"/>
              </a:rPr>
              <a:t>First </a:t>
            </a:r>
            <a:r>
              <a:rPr sz="2800" dirty="0">
                <a:solidFill>
                  <a:srgbClr val="104EFA"/>
                </a:solidFill>
                <a:latin typeface="Arial"/>
                <a:cs typeface="Arial"/>
              </a:rPr>
              <a:t>Degree </a:t>
            </a:r>
            <a:r>
              <a:rPr sz="2800" spc="-5" dirty="0">
                <a:solidFill>
                  <a:srgbClr val="104EFA"/>
                </a:solidFill>
                <a:latin typeface="Arial"/>
                <a:cs typeface="Arial"/>
              </a:rPr>
              <a:t>A-V</a:t>
            </a:r>
            <a:r>
              <a:rPr sz="2800" spc="-65" dirty="0">
                <a:solidFill>
                  <a:srgbClr val="104EFA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104EFA"/>
                </a:solidFill>
                <a:latin typeface="Arial"/>
                <a:cs typeface="Arial"/>
              </a:rPr>
              <a:t>Block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435340" y="1680210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19">
                <a:moveTo>
                  <a:pt x="0" y="45719"/>
                </a:moveTo>
                <a:lnTo>
                  <a:pt x="709929" y="45719"/>
                </a:lnTo>
                <a:lnTo>
                  <a:pt x="709929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82A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-1270" y="1680210"/>
            <a:ext cx="756920" cy="45720"/>
          </a:xfrm>
          <a:custGeom>
            <a:avLst/>
            <a:gdLst/>
            <a:ahLst/>
            <a:cxnLst/>
            <a:rect l="l" t="t" r="r" b="b"/>
            <a:pathLst>
              <a:path w="756920" h="45719">
                <a:moveTo>
                  <a:pt x="0" y="45719"/>
                </a:moveTo>
                <a:lnTo>
                  <a:pt x="756920" y="45719"/>
                </a:lnTo>
                <a:lnTo>
                  <a:pt x="75692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82A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435340" y="1725929"/>
            <a:ext cx="709930" cy="44450"/>
          </a:xfrm>
          <a:custGeom>
            <a:avLst/>
            <a:gdLst/>
            <a:ahLst/>
            <a:cxnLst/>
            <a:rect l="l" t="t" r="r" b="b"/>
            <a:pathLst>
              <a:path w="709929" h="44450">
                <a:moveTo>
                  <a:pt x="0" y="44450"/>
                </a:moveTo>
                <a:lnTo>
                  <a:pt x="709929" y="44450"/>
                </a:lnTo>
                <a:lnTo>
                  <a:pt x="70992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82A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-1270" y="1725929"/>
            <a:ext cx="756920" cy="44450"/>
          </a:xfrm>
          <a:custGeom>
            <a:avLst/>
            <a:gdLst/>
            <a:ahLst/>
            <a:cxnLst/>
            <a:rect l="l" t="t" r="r" b="b"/>
            <a:pathLst>
              <a:path w="756920" h="44450">
                <a:moveTo>
                  <a:pt x="0" y="44450"/>
                </a:moveTo>
                <a:lnTo>
                  <a:pt x="756920" y="44450"/>
                </a:lnTo>
                <a:lnTo>
                  <a:pt x="75692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82A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435340" y="1770379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19">
                <a:moveTo>
                  <a:pt x="0" y="45720"/>
                </a:moveTo>
                <a:lnTo>
                  <a:pt x="709929" y="45720"/>
                </a:lnTo>
                <a:lnTo>
                  <a:pt x="70992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82B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28600" y="1770379"/>
            <a:ext cx="527050" cy="45720"/>
          </a:xfrm>
          <a:custGeom>
            <a:avLst/>
            <a:gdLst/>
            <a:ahLst/>
            <a:cxnLst/>
            <a:rect l="l" t="t" r="r" b="b"/>
            <a:pathLst>
              <a:path w="527050" h="45719">
                <a:moveTo>
                  <a:pt x="0" y="45720"/>
                </a:moveTo>
                <a:lnTo>
                  <a:pt x="527050" y="45720"/>
                </a:lnTo>
                <a:lnTo>
                  <a:pt x="52705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82B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-1270" y="177037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82B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435340" y="1816100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19">
                <a:moveTo>
                  <a:pt x="0" y="45720"/>
                </a:moveTo>
                <a:lnTo>
                  <a:pt x="709929" y="45720"/>
                </a:lnTo>
                <a:lnTo>
                  <a:pt x="70992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82B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28600" y="1816100"/>
            <a:ext cx="527050" cy="45720"/>
          </a:xfrm>
          <a:custGeom>
            <a:avLst/>
            <a:gdLst/>
            <a:ahLst/>
            <a:cxnLst/>
            <a:rect l="l" t="t" r="r" b="b"/>
            <a:pathLst>
              <a:path w="527050" h="45719">
                <a:moveTo>
                  <a:pt x="0" y="45720"/>
                </a:moveTo>
                <a:lnTo>
                  <a:pt x="527050" y="45720"/>
                </a:lnTo>
                <a:lnTo>
                  <a:pt x="52705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82B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-1270" y="181610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82B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435340" y="1861820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19">
                <a:moveTo>
                  <a:pt x="0" y="45719"/>
                </a:moveTo>
                <a:lnTo>
                  <a:pt x="709929" y="45719"/>
                </a:lnTo>
                <a:lnTo>
                  <a:pt x="709929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82B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-1270" y="1861820"/>
            <a:ext cx="756920" cy="45720"/>
          </a:xfrm>
          <a:custGeom>
            <a:avLst/>
            <a:gdLst/>
            <a:ahLst/>
            <a:cxnLst/>
            <a:rect l="l" t="t" r="r" b="b"/>
            <a:pathLst>
              <a:path w="756920" h="45719">
                <a:moveTo>
                  <a:pt x="0" y="45719"/>
                </a:moveTo>
                <a:lnTo>
                  <a:pt x="756920" y="45719"/>
                </a:lnTo>
                <a:lnTo>
                  <a:pt x="75692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82B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435340" y="1907539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19">
                <a:moveTo>
                  <a:pt x="0" y="45720"/>
                </a:moveTo>
                <a:lnTo>
                  <a:pt x="709929" y="45720"/>
                </a:lnTo>
                <a:lnTo>
                  <a:pt x="70992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82B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-1270" y="1907539"/>
            <a:ext cx="756920" cy="45720"/>
          </a:xfrm>
          <a:custGeom>
            <a:avLst/>
            <a:gdLst/>
            <a:ahLst/>
            <a:cxnLst/>
            <a:rect l="l" t="t" r="r" b="b"/>
            <a:pathLst>
              <a:path w="756920" h="45719">
                <a:moveTo>
                  <a:pt x="0" y="45720"/>
                </a:moveTo>
                <a:lnTo>
                  <a:pt x="756920" y="45720"/>
                </a:lnTo>
                <a:lnTo>
                  <a:pt x="75692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82B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435340" y="1953260"/>
            <a:ext cx="709930" cy="44450"/>
          </a:xfrm>
          <a:custGeom>
            <a:avLst/>
            <a:gdLst/>
            <a:ahLst/>
            <a:cxnLst/>
            <a:rect l="l" t="t" r="r" b="b"/>
            <a:pathLst>
              <a:path w="709929" h="44450">
                <a:moveTo>
                  <a:pt x="0" y="44450"/>
                </a:moveTo>
                <a:lnTo>
                  <a:pt x="709929" y="44450"/>
                </a:lnTo>
                <a:lnTo>
                  <a:pt x="70992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82C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-1270" y="1953260"/>
            <a:ext cx="756920" cy="44450"/>
          </a:xfrm>
          <a:custGeom>
            <a:avLst/>
            <a:gdLst/>
            <a:ahLst/>
            <a:cxnLst/>
            <a:rect l="l" t="t" r="r" b="b"/>
            <a:pathLst>
              <a:path w="756920" h="44450">
                <a:moveTo>
                  <a:pt x="0" y="44450"/>
                </a:moveTo>
                <a:lnTo>
                  <a:pt x="756920" y="44450"/>
                </a:lnTo>
                <a:lnTo>
                  <a:pt x="75692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82C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435340" y="1997710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19">
                <a:moveTo>
                  <a:pt x="0" y="45719"/>
                </a:moveTo>
                <a:lnTo>
                  <a:pt x="709929" y="45719"/>
                </a:lnTo>
                <a:lnTo>
                  <a:pt x="709929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82C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28600" y="1997710"/>
            <a:ext cx="527050" cy="45720"/>
          </a:xfrm>
          <a:custGeom>
            <a:avLst/>
            <a:gdLst/>
            <a:ahLst/>
            <a:cxnLst/>
            <a:rect l="l" t="t" r="r" b="b"/>
            <a:pathLst>
              <a:path w="527050" h="45719">
                <a:moveTo>
                  <a:pt x="0" y="45719"/>
                </a:moveTo>
                <a:lnTo>
                  <a:pt x="527050" y="45719"/>
                </a:lnTo>
                <a:lnTo>
                  <a:pt x="52705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82C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-1270" y="199771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82C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435340" y="2043429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19">
                <a:moveTo>
                  <a:pt x="0" y="45720"/>
                </a:moveTo>
                <a:lnTo>
                  <a:pt x="709929" y="45720"/>
                </a:lnTo>
                <a:lnTo>
                  <a:pt x="70992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82C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28600" y="2043429"/>
            <a:ext cx="527050" cy="45720"/>
          </a:xfrm>
          <a:custGeom>
            <a:avLst/>
            <a:gdLst/>
            <a:ahLst/>
            <a:cxnLst/>
            <a:rect l="l" t="t" r="r" b="b"/>
            <a:pathLst>
              <a:path w="527050" h="45719">
                <a:moveTo>
                  <a:pt x="0" y="45720"/>
                </a:moveTo>
                <a:lnTo>
                  <a:pt x="527050" y="45720"/>
                </a:lnTo>
                <a:lnTo>
                  <a:pt x="52705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82C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-1270" y="204342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82C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435340" y="2089150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19">
                <a:moveTo>
                  <a:pt x="0" y="45720"/>
                </a:moveTo>
                <a:lnTo>
                  <a:pt x="709929" y="45720"/>
                </a:lnTo>
                <a:lnTo>
                  <a:pt x="70992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2D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-1270" y="2089150"/>
            <a:ext cx="756920" cy="45720"/>
          </a:xfrm>
          <a:custGeom>
            <a:avLst/>
            <a:gdLst/>
            <a:ahLst/>
            <a:cxnLst/>
            <a:rect l="l" t="t" r="r" b="b"/>
            <a:pathLst>
              <a:path w="756920" h="45719">
                <a:moveTo>
                  <a:pt x="0" y="45720"/>
                </a:moveTo>
                <a:lnTo>
                  <a:pt x="756920" y="45720"/>
                </a:lnTo>
                <a:lnTo>
                  <a:pt x="75692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2D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8435340" y="2134870"/>
            <a:ext cx="709930" cy="44450"/>
          </a:xfrm>
          <a:custGeom>
            <a:avLst/>
            <a:gdLst/>
            <a:ahLst/>
            <a:cxnLst/>
            <a:rect l="l" t="t" r="r" b="b"/>
            <a:pathLst>
              <a:path w="709929" h="44450">
                <a:moveTo>
                  <a:pt x="0" y="44450"/>
                </a:moveTo>
                <a:lnTo>
                  <a:pt x="709929" y="44450"/>
                </a:lnTo>
                <a:lnTo>
                  <a:pt x="70992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92D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-1270" y="2134870"/>
            <a:ext cx="756920" cy="44450"/>
          </a:xfrm>
          <a:custGeom>
            <a:avLst/>
            <a:gdLst/>
            <a:ahLst/>
            <a:cxnLst/>
            <a:rect l="l" t="t" r="r" b="b"/>
            <a:pathLst>
              <a:path w="756920" h="44450">
                <a:moveTo>
                  <a:pt x="0" y="44450"/>
                </a:moveTo>
                <a:lnTo>
                  <a:pt x="756920" y="44450"/>
                </a:lnTo>
                <a:lnTo>
                  <a:pt x="75692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92D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8435340" y="2179320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19">
                <a:moveTo>
                  <a:pt x="0" y="45719"/>
                </a:moveTo>
                <a:lnTo>
                  <a:pt x="709929" y="45719"/>
                </a:lnTo>
                <a:lnTo>
                  <a:pt x="709929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92D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-1270" y="2179320"/>
            <a:ext cx="756920" cy="45720"/>
          </a:xfrm>
          <a:custGeom>
            <a:avLst/>
            <a:gdLst/>
            <a:ahLst/>
            <a:cxnLst/>
            <a:rect l="l" t="t" r="r" b="b"/>
            <a:pathLst>
              <a:path w="756920" h="45719">
                <a:moveTo>
                  <a:pt x="0" y="45719"/>
                </a:moveTo>
                <a:lnTo>
                  <a:pt x="756920" y="45719"/>
                </a:lnTo>
                <a:lnTo>
                  <a:pt x="75692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92D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8435340" y="2225039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19">
                <a:moveTo>
                  <a:pt x="0" y="45720"/>
                </a:moveTo>
                <a:lnTo>
                  <a:pt x="709929" y="45720"/>
                </a:lnTo>
                <a:lnTo>
                  <a:pt x="70992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2E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28600" y="2225039"/>
            <a:ext cx="527050" cy="45720"/>
          </a:xfrm>
          <a:custGeom>
            <a:avLst/>
            <a:gdLst/>
            <a:ahLst/>
            <a:cxnLst/>
            <a:rect l="l" t="t" r="r" b="b"/>
            <a:pathLst>
              <a:path w="527050" h="45719">
                <a:moveTo>
                  <a:pt x="0" y="45720"/>
                </a:moveTo>
                <a:lnTo>
                  <a:pt x="527050" y="45720"/>
                </a:lnTo>
                <a:lnTo>
                  <a:pt x="52705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2E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-1270" y="222503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2E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8435340" y="2270760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19">
                <a:moveTo>
                  <a:pt x="0" y="45719"/>
                </a:moveTo>
                <a:lnTo>
                  <a:pt x="709929" y="45719"/>
                </a:lnTo>
                <a:lnTo>
                  <a:pt x="709929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92E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28600" y="2270760"/>
            <a:ext cx="527050" cy="45720"/>
          </a:xfrm>
          <a:custGeom>
            <a:avLst/>
            <a:gdLst/>
            <a:ahLst/>
            <a:cxnLst/>
            <a:rect l="l" t="t" r="r" b="b"/>
            <a:pathLst>
              <a:path w="527050" h="45719">
                <a:moveTo>
                  <a:pt x="0" y="45719"/>
                </a:moveTo>
                <a:lnTo>
                  <a:pt x="527050" y="45719"/>
                </a:lnTo>
                <a:lnTo>
                  <a:pt x="52705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92E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-1270" y="227076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92E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8435340" y="2316479"/>
            <a:ext cx="709930" cy="44450"/>
          </a:xfrm>
          <a:custGeom>
            <a:avLst/>
            <a:gdLst/>
            <a:ahLst/>
            <a:cxnLst/>
            <a:rect l="l" t="t" r="r" b="b"/>
            <a:pathLst>
              <a:path w="709929" h="44450">
                <a:moveTo>
                  <a:pt x="0" y="44450"/>
                </a:moveTo>
                <a:lnTo>
                  <a:pt x="709929" y="44450"/>
                </a:lnTo>
                <a:lnTo>
                  <a:pt x="70992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92E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28600" y="2316479"/>
            <a:ext cx="527050" cy="44450"/>
          </a:xfrm>
          <a:custGeom>
            <a:avLst/>
            <a:gdLst/>
            <a:ahLst/>
            <a:cxnLst/>
            <a:rect l="l" t="t" r="r" b="b"/>
            <a:pathLst>
              <a:path w="527050" h="44450">
                <a:moveTo>
                  <a:pt x="0" y="44450"/>
                </a:moveTo>
                <a:lnTo>
                  <a:pt x="527050" y="44450"/>
                </a:lnTo>
                <a:lnTo>
                  <a:pt x="52705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92E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-1270" y="2316479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50"/>
                </a:moveTo>
                <a:lnTo>
                  <a:pt x="77470" y="44450"/>
                </a:lnTo>
                <a:lnTo>
                  <a:pt x="774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92E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8435340" y="2360929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19">
                <a:moveTo>
                  <a:pt x="0" y="45720"/>
                </a:moveTo>
                <a:lnTo>
                  <a:pt x="709929" y="45720"/>
                </a:lnTo>
                <a:lnTo>
                  <a:pt x="70992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2F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-1270" y="2360929"/>
            <a:ext cx="756920" cy="45720"/>
          </a:xfrm>
          <a:custGeom>
            <a:avLst/>
            <a:gdLst/>
            <a:ahLst/>
            <a:cxnLst/>
            <a:rect l="l" t="t" r="r" b="b"/>
            <a:pathLst>
              <a:path w="756920" h="45719">
                <a:moveTo>
                  <a:pt x="0" y="45720"/>
                </a:moveTo>
                <a:lnTo>
                  <a:pt x="756920" y="45720"/>
                </a:lnTo>
                <a:lnTo>
                  <a:pt x="75692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2F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8435340" y="2406650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19">
                <a:moveTo>
                  <a:pt x="0" y="45720"/>
                </a:moveTo>
                <a:lnTo>
                  <a:pt x="709929" y="45720"/>
                </a:lnTo>
                <a:lnTo>
                  <a:pt x="70992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2F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-1270" y="2406650"/>
            <a:ext cx="756920" cy="45720"/>
          </a:xfrm>
          <a:custGeom>
            <a:avLst/>
            <a:gdLst/>
            <a:ahLst/>
            <a:cxnLst/>
            <a:rect l="l" t="t" r="r" b="b"/>
            <a:pathLst>
              <a:path w="756920" h="45719">
                <a:moveTo>
                  <a:pt x="0" y="45720"/>
                </a:moveTo>
                <a:lnTo>
                  <a:pt x="756920" y="45720"/>
                </a:lnTo>
                <a:lnTo>
                  <a:pt x="75692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2F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8435340" y="2452370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19">
                <a:moveTo>
                  <a:pt x="0" y="45719"/>
                </a:moveTo>
                <a:lnTo>
                  <a:pt x="709929" y="45719"/>
                </a:lnTo>
                <a:lnTo>
                  <a:pt x="709929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92F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28600" y="2452370"/>
            <a:ext cx="527050" cy="45720"/>
          </a:xfrm>
          <a:custGeom>
            <a:avLst/>
            <a:gdLst/>
            <a:ahLst/>
            <a:cxnLst/>
            <a:rect l="l" t="t" r="r" b="b"/>
            <a:pathLst>
              <a:path w="527050" h="45719">
                <a:moveTo>
                  <a:pt x="0" y="45719"/>
                </a:moveTo>
                <a:lnTo>
                  <a:pt x="527050" y="45719"/>
                </a:lnTo>
                <a:lnTo>
                  <a:pt x="52705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92F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-1270" y="245237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92F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8435340" y="2498089"/>
            <a:ext cx="709930" cy="44450"/>
          </a:xfrm>
          <a:custGeom>
            <a:avLst/>
            <a:gdLst/>
            <a:ahLst/>
            <a:cxnLst/>
            <a:rect l="l" t="t" r="r" b="b"/>
            <a:pathLst>
              <a:path w="709929" h="44450">
                <a:moveTo>
                  <a:pt x="0" y="44450"/>
                </a:moveTo>
                <a:lnTo>
                  <a:pt x="709929" y="44450"/>
                </a:lnTo>
                <a:lnTo>
                  <a:pt x="70992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93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28600" y="2498089"/>
            <a:ext cx="527050" cy="44450"/>
          </a:xfrm>
          <a:custGeom>
            <a:avLst/>
            <a:gdLst/>
            <a:ahLst/>
            <a:cxnLst/>
            <a:rect l="l" t="t" r="r" b="b"/>
            <a:pathLst>
              <a:path w="527050" h="44450">
                <a:moveTo>
                  <a:pt x="0" y="44450"/>
                </a:moveTo>
                <a:lnTo>
                  <a:pt x="527050" y="44450"/>
                </a:lnTo>
                <a:lnTo>
                  <a:pt x="52705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93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-1270" y="2498089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50"/>
                </a:moveTo>
                <a:lnTo>
                  <a:pt x="77470" y="44450"/>
                </a:lnTo>
                <a:lnTo>
                  <a:pt x="774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93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8435340" y="2542539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19">
                <a:moveTo>
                  <a:pt x="0" y="45720"/>
                </a:moveTo>
                <a:lnTo>
                  <a:pt x="709929" y="45720"/>
                </a:lnTo>
                <a:lnTo>
                  <a:pt x="70992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30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228600" y="2542539"/>
            <a:ext cx="527050" cy="45720"/>
          </a:xfrm>
          <a:custGeom>
            <a:avLst/>
            <a:gdLst/>
            <a:ahLst/>
            <a:cxnLst/>
            <a:rect l="l" t="t" r="r" b="b"/>
            <a:pathLst>
              <a:path w="527050" h="45719">
                <a:moveTo>
                  <a:pt x="0" y="45720"/>
                </a:moveTo>
                <a:lnTo>
                  <a:pt x="527050" y="45720"/>
                </a:lnTo>
                <a:lnTo>
                  <a:pt x="52705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30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-1270" y="254253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30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8435340" y="2588260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19">
                <a:moveTo>
                  <a:pt x="0" y="45719"/>
                </a:moveTo>
                <a:lnTo>
                  <a:pt x="709929" y="45719"/>
                </a:lnTo>
                <a:lnTo>
                  <a:pt x="709929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930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-1270" y="2588260"/>
            <a:ext cx="756920" cy="45720"/>
          </a:xfrm>
          <a:custGeom>
            <a:avLst/>
            <a:gdLst/>
            <a:ahLst/>
            <a:cxnLst/>
            <a:rect l="l" t="t" r="r" b="b"/>
            <a:pathLst>
              <a:path w="756920" h="45719">
                <a:moveTo>
                  <a:pt x="0" y="45719"/>
                </a:moveTo>
                <a:lnTo>
                  <a:pt x="756920" y="45719"/>
                </a:lnTo>
                <a:lnTo>
                  <a:pt x="75692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930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8435340" y="2633979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19">
                <a:moveTo>
                  <a:pt x="0" y="45720"/>
                </a:moveTo>
                <a:lnTo>
                  <a:pt x="709929" y="45720"/>
                </a:lnTo>
                <a:lnTo>
                  <a:pt x="70992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30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-1270" y="2633979"/>
            <a:ext cx="756920" cy="45720"/>
          </a:xfrm>
          <a:custGeom>
            <a:avLst/>
            <a:gdLst/>
            <a:ahLst/>
            <a:cxnLst/>
            <a:rect l="l" t="t" r="r" b="b"/>
            <a:pathLst>
              <a:path w="756920" h="45719">
                <a:moveTo>
                  <a:pt x="0" y="45720"/>
                </a:moveTo>
                <a:lnTo>
                  <a:pt x="756920" y="45720"/>
                </a:lnTo>
                <a:lnTo>
                  <a:pt x="75692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30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8435340" y="2679700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19">
                <a:moveTo>
                  <a:pt x="0" y="45720"/>
                </a:moveTo>
                <a:lnTo>
                  <a:pt x="709929" y="45720"/>
                </a:lnTo>
                <a:lnTo>
                  <a:pt x="70992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31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228600" y="2679700"/>
            <a:ext cx="527050" cy="45720"/>
          </a:xfrm>
          <a:custGeom>
            <a:avLst/>
            <a:gdLst/>
            <a:ahLst/>
            <a:cxnLst/>
            <a:rect l="l" t="t" r="r" b="b"/>
            <a:pathLst>
              <a:path w="527050" h="45719">
                <a:moveTo>
                  <a:pt x="0" y="45720"/>
                </a:moveTo>
                <a:lnTo>
                  <a:pt x="527050" y="45720"/>
                </a:lnTo>
                <a:lnTo>
                  <a:pt x="52705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31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-1270" y="267970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931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8435340" y="2725420"/>
            <a:ext cx="709930" cy="44450"/>
          </a:xfrm>
          <a:custGeom>
            <a:avLst/>
            <a:gdLst/>
            <a:ahLst/>
            <a:cxnLst/>
            <a:rect l="l" t="t" r="r" b="b"/>
            <a:pathLst>
              <a:path w="709929" h="44450">
                <a:moveTo>
                  <a:pt x="0" y="44450"/>
                </a:moveTo>
                <a:lnTo>
                  <a:pt x="709929" y="44450"/>
                </a:lnTo>
                <a:lnTo>
                  <a:pt x="70992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931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228600" y="2725420"/>
            <a:ext cx="527050" cy="44450"/>
          </a:xfrm>
          <a:custGeom>
            <a:avLst/>
            <a:gdLst/>
            <a:ahLst/>
            <a:cxnLst/>
            <a:rect l="l" t="t" r="r" b="b"/>
            <a:pathLst>
              <a:path w="527050" h="44450">
                <a:moveTo>
                  <a:pt x="0" y="44450"/>
                </a:moveTo>
                <a:lnTo>
                  <a:pt x="527050" y="44450"/>
                </a:lnTo>
                <a:lnTo>
                  <a:pt x="52705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931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-1270" y="2725420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50"/>
                </a:moveTo>
                <a:lnTo>
                  <a:pt x="77470" y="44450"/>
                </a:lnTo>
                <a:lnTo>
                  <a:pt x="774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931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8435340" y="2769870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19">
                <a:moveTo>
                  <a:pt x="0" y="45719"/>
                </a:moveTo>
                <a:lnTo>
                  <a:pt x="709929" y="45719"/>
                </a:lnTo>
                <a:lnTo>
                  <a:pt x="709929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A31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228600" y="2769870"/>
            <a:ext cx="527050" cy="45720"/>
          </a:xfrm>
          <a:custGeom>
            <a:avLst/>
            <a:gdLst/>
            <a:ahLst/>
            <a:cxnLst/>
            <a:rect l="l" t="t" r="r" b="b"/>
            <a:pathLst>
              <a:path w="527050" h="45719">
                <a:moveTo>
                  <a:pt x="0" y="45719"/>
                </a:moveTo>
                <a:lnTo>
                  <a:pt x="527050" y="45719"/>
                </a:lnTo>
                <a:lnTo>
                  <a:pt x="52705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A31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-1270" y="276987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A31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8435340" y="2815589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19">
                <a:moveTo>
                  <a:pt x="0" y="45720"/>
                </a:moveTo>
                <a:lnTo>
                  <a:pt x="709929" y="45720"/>
                </a:lnTo>
                <a:lnTo>
                  <a:pt x="70992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3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-1270" y="2815589"/>
            <a:ext cx="756920" cy="45720"/>
          </a:xfrm>
          <a:custGeom>
            <a:avLst/>
            <a:gdLst/>
            <a:ahLst/>
            <a:cxnLst/>
            <a:rect l="l" t="t" r="r" b="b"/>
            <a:pathLst>
              <a:path w="756920" h="45719">
                <a:moveTo>
                  <a:pt x="0" y="45720"/>
                </a:moveTo>
                <a:lnTo>
                  <a:pt x="756920" y="45720"/>
                </a:lnTo>
                <a:lnTo>
                  <a:pt x="75692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3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8435340" y="2861310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19">
                <a:moveTo>
                  <a:pt x="0" y="45719"/>
                </a:moveTo>
                <a:lnTo>
                  <a:pt x="709929" y="45719"/>
                </a:lnTo>
                <a:lnTo>
                  <a:pt x="709929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A33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-1270" y="2861310"/>
            <a:ext cx="756920" cy="45720"/>
          </a:xfrm>
          <a:custGeom>
            <a:avLst/>
            <a:gdLst/>
            <a:ahLst/>
            <a:cxnLst/>
            <a:rect l="l" t="t" r="r" b="b"/>
            <a:pathLst>
              <a:path w="756920" h="45719">
                <a:moveTo>
                  <a:pt x="0" y="45719"/>
                </a:moveTo>
                <a:lnTo>
                  <a:pt x="756920" y="45719"/>
                </a:lnTo>
                <a:lnTo>
                  <a:pt x="75692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A33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8435340" y="2907029"/>
            <a:ext cx="709930" cy="44450"/>
          </a:xfrm>
          <a:custGeom>
            <a:avLst/>
            <a:gdLst/>
            <a:ahLst/>
            <a:cxnLst/>
            <a:rect l="l" t="t" r="r" b="b"/>
            <a:pathLst>
              <a:path w="709929" h="44450">
                <a:moveTo>
                  <a:pt x="0" y="44450"/>
                </a:moveTo>
                <a:lnTo>
                  <a:pt x="709929" y="44450"/>
                </a:lnTo>
                <a:lnTo>
                  <a:pt x="70992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A33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228600" y="2907029"/>
            <a:ext cx="527050" cy="44450"/>
          </a:xfrm>
          <a:custGeom>
            <a:avLst/>
            <a:gdLst/>
            <a:ahLst/>
            <a:cxnLst/>
            <a:rect l="l" t="t" r="r" b="b"/>
            <a:pathLst>
              <a:path w="527050" h="44450">
                <a:moveTo>
                  <a:pt x="0" y="44450"/>
                </a:moveTo>
                <a:lnTo>
                  <a:pt x="527050" y="44450"/>
                </a:lnTo>
                <a:lnTo>
                  <a:pt x="52705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A33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-1270" y="2907029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50"/>
                </a:moveTo>
                <a:lnTo>
                  <a:pt x="77470" y="44450"/>
                </a:lnTo>
                <a:lnTo>
                  <a:pt x="774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A33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8435340" y="2951479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19">
                <a:moveTo>
                  <a:pt x="0" y="45720"/>
                </a:moveTo>
                <a:lnTo>
                  <a:pt x="709929" y="45720"/>
                </a:lnTo>
                <a:lnTo>
                  <a:pt x="70992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3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228600" y="2951479"/>
            <a:ext cx="527050" cy="45720"/>
          </a:xfrm>
          <a:custGeom>
            <a:avLst/>
            <a:gdLst/>
            <a:ahLst/>
            <a:cxnLst/>
            <a:rect l="l" t="t" r="r" b="b"/>
            <a:pathLst>
              <a:path w="527050" h="45719">
                <a:moveTo>
                  <a:pt x="0" y="45720"/>
                </a:moveTo>
                <a:lnTo>
                  <a:pt x="527050" y="45720"/>
                </a:lnTo>
                <a:lnTo>
                  <a:pt x="52705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3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-1270" y="295147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3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8435340" y="2997200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19">
                <a:moveTo>
                  <a:pt x="0" y="45720"/>
                </a:moveTo>
                <a:lnTo>
                  <a:pt x="709929" y="45720"/>
                </a:lnTo>
                <a:lnTo>
                  <a:pt x="70992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3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228600" y="2997200"/>
            <a:ext cx="527050" cy="45720"/>
          </a:xfrm>
          <a:custGeom>
            <a:avLst/>
            <a:gdLst/>
            <a:ahLst/>
            <a:cxnLst/>
            <a:rect l="l" t="t" r="r" b="b"/>
            <a:pathLst>
              <a:path w="527050" h="45719">
                <a:moveTo>
                  <a:pt x="0" y="45720"/>
                </a:moveTo>
                <a:lnTo>
                  <a:pt x="527050" y="45720"/>
                </a:lnTo>
                <a:lnTo>
                  <a:pt x="52705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3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-1270" y="299720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3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8435340" y="3042920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19">
                <a:moveTo>
                  <a:pt x="0" y="45719"/>
                </a:moveTo>
                <a:lnTo>
                  <a:pt x="709929" y="45719"/>
                </a:lnTo>
                <a:lnTo>
                  <a:pt x="709929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A33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-1270" y="3042920"/>
            <a:ext cx="756920" cy="45720"/>
          </a:xfrm>
          <a:custGeom>
            <a:avLst/>
            <a:gdLst/>
            <a:ahLst/>
            <a:cxnLst/>
            <a:rect l="l" t="t" r="r" b="b"/>
            <a:pathLst>
              <a:path w="756920" h="45719">
                <a:moveTo>
                  <a:pt x="0" y="45719"/>
                </a:moveTo>
                <a:lnTo>
                  <a:pt x="756920" y="45719"/>
                </a:lnTo>
                <a:lnTo>
                  <a:pt x="75692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A33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8435340" y="3088639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19">
                <a:moveTo>
                  <a:pt x="0" y="45720"/>
                </a:moveTo>
                <a:lnTo>
                  <a:pt x="709929" y="45720"/>
                </a:lnTo>
                <a:lnTo>
                  <a:pt x="70992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4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-1270" y="3088639"/>
            <a:ext cx="756920" cy="45720"/>
          </a:xfrm>
          <a:custGeom>
            <a:avLst/>
            <a:gdLst/>
            <a:ahLst/>
            <a:cxnLst/>
            <a:rect l="l" t="t" r="r" b="b"/>
            <a:pathLst>
              <a:path w="756920" h="45719">
                <a:moveTo>
                  <a:pt x="0" y="45720"/>
                </a:moveTo>
                <a:lnTo>
                  <a:pt x="756920" y="45720"/>
                </a:lnTo>
                <a:lnTo>
                  <a:pt x="75692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4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8435340" y="3134360"/>
            <a:ext cx="709930" cy="44450"/>
          </a:xfrm>
          <a:custGeom>
            <a:avLst/>
            <a:gdLst/>
            <a:ahLst/>
            <a:cxnLst/>
            <a:rect l="l" t="t" r="r" b="b"/>
            <a:pathLst>
              <a:path w="709929" h="44450">
                <a:moveTo>
                  <a:pt x="0" y="44450"/>
                </a:moveTo>
                <a:lnTo>
                  <a:pt x="709929" y="44450"/>
                </a:lnTo>
                <a:lnTo>
                  <a:pt x="70992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A34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228600" y="3134360"/>
            <a:ext cx="527050" cy="44450"/>
          </a:xfrm>
          <a:custGeom>
            <a:avLst/>
            <a:gdLst/>
            <a:ahLst/>
            <a:cxnLst/>
            <a:rect l="l" t="t" r="r" b="b"/>
            <a:pathLst>
              <a:path w="527050" h="44450">
                <a:moveTo>
                  <a:pt x="0" y="44450"/>
                </a:moveTo>
                <a:lnTo>
                  <a:pt x="527050" y="44450"/>
                </a:lnTo>
                <a:lnTo>
                  <a:pt x="52705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A34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-1270" y="3134360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50"/>
                </a:moveTo>
                <a:lnTo>
                  <a:pt x="77470" y="44450"/>
                </a:lnTo>
                <a:lnTo>
                  <a:pt x="774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A34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8435340" y="3178810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19">
                <a:moveTo>
                  <a:pt x="0" y="45719"/>
                </a:moveTo>
                <a:lnTo>
                  <a:pt x="709929" y="45719"/>
                </a:lnTo>
                <a:lnTo>
                  <a:pt x="709929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A34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228600" y="3178810"/>
            <a:ext cx="527050" cy="45720"/>
          </a:xfrm>
          <a:custGeom>
            <a:avLst/>
            <a:gdLst/>
            <a:ahLst/>
            <a:cxnLst/>
            <a:rect l="l" t="t" r="r" b="b"/>
            <a:pathLst>
              <a:path w="527050" h="45719">
                <a:moveTo>
                  <a:pt x="0" y="45719"/>
                </a:moveTo>
                <a:lnTo>
                  <a:pt x="527050" y="45719"/>
                </a:lnTo>
                <a:lnTo>
                  <a:pt x="52705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A34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-1270" y="317881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19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A34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8435340" y="3224529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20">
                <a:moveTo>
                  <a:pt x="0" y="45720"/>
                </a:moveTo>
                <a:lnTo>
                  <a:pt x="709929" y="45720"/>
                </a:lnTo>
                <a:lnTo>
                  <a:pt x="70992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4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228600" y="3224529"/>
            <a:ext cx="527050" cy="45720"/>
          </a:xfrm>
          <a:custGeom>
            <a:avLst/>
            <a:gdLst/>
            <a:ahLst/>
            <a:cxnLst/>
            <a:rect l="l" t="t" r="r" b="b"/>
            <a:pathLst>
              <a:path w="527050" h="45720">
                <a:moveTo>
                  <a:pt x="0" y="45720"/>
                </a:moveTo>
                <a:lnTo>
                  <a:pt x="527050" y="45720"/>
                </a:lnTo>
                <a:lnTo>
                  <a:pt x="52705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4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-1270" y="322452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4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8435340" y="3270250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20">
                <a:moveTo>
                  <a:pt x="0" y="45720"/>
                </a:moveTo>
                <a:lnTo>
                  <a:pt x="709929" y="45720"/>
                </a:lnTo>
                <a:lnTo>
                  <a:pt x="70992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5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-1270" y="3270250"/>
            <a:ext cx="756920" cy="45720"/>
          </a:xfrm>
          <a:custGeom>
            <a:avLst/>
            <a:gdLst/>
            <a:ahLst/>
            <a:cxnLst/>
            <a:rect l="l" t="t" r="r" b="b"/>
            <a:pathLst>
              <a:path w="756920" h="45720">
                <a:moveTo>
                  <a:pt x="0" y="45720"/>
                </a:moveTo>
                <a:lnTo>
                  <a:pt x="756920" y="45720"/>
                </a:lnTo>
                <a:lnTo>
                  <a:pt x="75692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5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8435340" y="3315970"/>
            <a:ext cx="709930" cy="44450"/>
          </a:xfrm>
          <a:custGeom>
            <a:avLst/>
            <a:gdLst/>
            <a:ahLst/>
            <a:cxnLst/>
            <a:rect l="l" t="t" r="r" b="b"/>
            <a:pathLst>
              <a:path w="709929" h="44450">
                <a:moveTo>
                  <a:pt x="0" y="44450"/>
                </a:moveTo>
                <a:lnTo>
                  <a:pt x="709929" y="44450"/>
                </a:lnTo>
                <a:lnTo>
                  <a:pt x="70992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A35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-1270" y="3315970"/>
            <a:ext cx="756920" cy="44450"/>
          </a:xfrm>
          <a:custGeom>
            <a:avLst/>
            <a:gdLst/>
            <a:ahLst/>
            <a:cxnLst/>
            <a:rect l="l" t="t" r="r" b="b"/>
            <a:pathLst>
              <a:path w="756920" h="44450">
                <a:moveTo>
                  <a:pt x="0" y="44450"/>
                </a:moveTo>
                <a:lnTo>
                  <a:pt x="756920" y="44450"/>
                </a:lnTo>
                <a:lnTo>
                  <a:pt x="75692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A35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8435340" y="3360420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20">
                <a:moveTo>
                  <a:pt x="0" y="45719"/>
                </a:moveTo>
                <a:lnTo>
                  <a:pt x="709929" y="45719"/>
                </a:lnTo>
                <a:lnTo>
                  <a:pt x="709929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A35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228600" y="3360420"/>
            <a:ext cx="527050" cy="45720"/>
          </a:xfrm>
          <a:custGeom>
            <a:avLst/>
            <a:gdLst/>
            <a:ahLst/>
            <a:cxnLst/>
            <a:rect l="l" t="t" r="r" b="b"/>
            <a:pathLst>
              <a:path w="527050" h="45720">
                <a:moveTo>
                  <a:pt x="0" y="45719"/>
                </a:moveTo>
                <a:lnTo>
                  <a:pt x="527050" y="45719"/>
                </a:lnTo>
                <a:lnTo>
                  <a:pt x="52705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A35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-1270" y="336042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A35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8435340" y="3406140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20">
                <a:moveTo>
                  <a:pt x="0" y="45720"/>
                </a:moveTo>
                <a:lnTo>
                  <a:pt x="709929" y="45720"/>
                </a:lnTo>
                <a:lnTo>
                  <a:pt x="70992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6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228600" y="3406140"/>
            <a:ext cx="527050" cy="45720"/>
          </a:xfrm>
          <a:custGeom>
            <a:avLst/>
            <a:gdLst/>
            <a:ahLst/>
            <a:cxnLst/>
            <a:rect l="l" t="t" r="r" b="b"/>
            <a:pathLst>
              <a:path w="527050" h="45720">
                <a:moveTo>
                  <a:pt x="0" y="45720"/>
                </a:moveTo>
                <a:lnTo>
                  <a:pt x="527050" y="45720"/>
                </a:lnTo>
                <a:lnTo>
                  <a:pt x="52705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6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-1270" y="340614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A36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8435340" y="3451859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20">
                <a:moveTo>
                  <a:pt x="0" y="45719"/>
                </a:moveTo>
                <a:lnTo>
                  <a:pt x="709929" y="45719"/>
                </a:lnTo>
                <a:lnTo>
                  <a:pt x="709929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B36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228600" y="3451859"/>
            <a:ext cx="527050" cy="45720"/>
          </a:xfrm>
          <a:custGeom>
            <a:avLst/>
            <a:gdLst/>
            <a:ahLst/>
            <a:cxnLst/>
            <a:rect l="l" t="t" r="r" b="b"/>
            <a:pathLst>
              <a:path w="527050" h="45720">
                <a:moveTo>
                  <a:pt x="0" y="45719"/>
                </a:moveTo>
                <a:lnTo>
                  <a:pt x="527050" y="45719"/>
                </a:lnTo>
                <a:lnTo>
                  <a:pt x="52705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B36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-1270" y="345185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B36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8435340" y="3497579"/>
            <a:ext cx="709930" cy="44450"/>
          </a:xfrm>
          <a:custGeom>
            <a:avLst/>
            <a:gdLst/>
            <a:ahLst/>
            <a:cxnLst/>
            <a:rect l="l" t="t" r="r" b="b"/>
            <a:pathLst>
              <a:path w="709929" h="44450">
                <a:moveTo>
                  <a:pt x="0" y="44450"/>
                </a:moveTo>
                <a:lnTo>
                  <a:pt x="709929" y="44450"/>
                </a:lnTo>
                <a:lnTo>
                  <a:pt x="70992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B36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-1270" y="3497579"/>
            <a:ext cx="756920" cy="44450"/>
          </a:xfrm>
          <a:custGeom>
            <a:avLst/>
            <a:gdLst/>
            <a:ahLst/>
            <a:cxnLst/>
            <a:rect l="l" t="t" r="r" b="b"/>
            <a:pathLst>
              <a:path w="756920" h="44450">
                <a:moveTo>
                  <a:pt x="0" y="44450"/>
                </a:moveTo>
                <a:lnTo>
                  <a:pt x="756920" y="44450"/>
                </a:lnTo>
                <a:lnTo>
                  <a:pt x="75692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B36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8435340" y="3542029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20">
                <a:moveTo>
                  <a:pt x="0" y="45720"/>
                </a:moveTo>
                <a:lnTo>
                  <a:pt x="709929" y="45720"/>
                </a:lnTo>
                <a:lnTo>
                  <a:pt x="70992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7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-1270" y="3542029"/>
            <a:ext cx="756920" cy="45720"/>
          </a:xfrm>
          <a:custGeom>
            <a:avLst/>
            <a:gdLst/>
            <a:ahLst/>
            <a:cxnLst/>
            <a:rect l="l" t="t" r="r" b="b"/>
            <a:pathLst>
              <a:path w="756920" h="45720">
                <a:moveTo>
                  <a:pt x="0" y="45720"/>
                </a:moveTo>
                <a:lnTo>
                  <a:pt x="756920" y="45720"/>
                </a:lnTo>
                <a:lnTo>
                  <a:pt x="75692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7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8435340" y="3587750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20">
                <a:moveTo>
                  <a:pt x="0" y="45720"/>
                </a:moveTo>
                <a:lnTo>
                  <a:pt x="709929" y="45720"/>
                </a:lnTo>
                <a:lnTo>
                  <a:pt x="70992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7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228600" y="3587750"/>
            <a:ext cx="527050" cy="45720"/>
          </a:xfrm>
          <a:custGeom>
            <a:avLst/>
            <a:gdLst/>
            <a:ahLst/>
            <a:cxnLst/>
            <a:rect l="l" t="t" r="r" b="b"/>
            <a:pathLst>
              <a:path w="527050" h="45720">
                <a:moveTo>
                  <a:pt x="0" y="45720"/>
                </a:moveTo>
                <a:lnTo>
                  <a:pt x="527050" y="45720"/>
                </a:lnTo>
                <a:lnTo>
                  <a:pt x="52705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7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-1270" y="358775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7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8435340" y="3633470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20">
                <a:moveTo>
                  <a:pt x="0" y="45720"/>
                </a:moveTo>
                <a:lnTo>
                  <a:pt x="709929" y="45720"/>
                </a:lnTo>
                <a:lnTo>
                  <a:pt x="70992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7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228600" y="3633470"/>
            <a:ext cx="527050" cy="45720"/>
          </a:xfrm>
          <a:custGeom>
            <a:avLst/>
            <a:gdLst/>
            <a:ahLst/>
            <a:cxnLst/>
            <a:rect l="l" t="t" r="r" b="b"/>
            <a:pathLst>
              <a:path w="527050" h="45720">
                <a:moveTo>
                  <a:pt x="0" y="45720"/>
                </a:moveTo>
                <a:lnTo>
                  <a:pt x="527050" y="45720"/>
                </a:lnTo>
                <a:lnTo>
                  <a:pt x="52705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7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-1270" y="363347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7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8435340" y="3679190"/>
            <a:ext cx="709930" cy="44450"/>
          </a:xfrm>
          <a:custGeom>
            <a:avLst/>
            <a:gdLst/>
            <a:ahLst/>
            <a:cxnLst/>
            <a:rect l="l" t="t" r="r" b="b"/>
            <a:pathLst>
              <a:path w="709929" h="44450">
                <a:moveTo>
                  <a:pt x="0" y="44450"/>
                </a:moveTo>
                <a:lnTo>
                  <a:pt x="709929" y="44450"/>
                </a:lnTo>
                <a:lnTo>
                  <a:pt x="70992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B38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228600" y="3679190"/>
            <a:ext cx="527050" cy="44450"/>
          </a:xfrm>
          <a:custGeom>
            <a:avLst/>
            <a:gdLst/>
            <a:ahLst/>
            <a:cxnLst/>
            <a:rect l="l" t="t" r="r" b="b"/>
            <a:pathLst>
              <a:path w="527050" h="44450">
                <a:moveTo>
                  <a:pt x="0" y="44450"/>
                </a:moveTo>
                <a:lnTo>
                  <a:pt x="527050" y="44450"/>
                </a:lnTo>
                <a:lnTo>
                  <a:pt x="52705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B38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-1270" y="3679190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50"/>
                </a:moveTo>
                <a:lnTo>
                  <a:pt x="77470" y="44450"/>
                </a:lnTo>
                <a:lnTo>
                  <a:pt x="774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B38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8435340" y="3723640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20">
                <a:moveTo>
                  <a:pt x="0" y="45720"/>
                </a:moveTo>
                <a:lnTo>
                  <a:pt x="709929" y="45720"/>
                </a:lnTo>
                <a:lnTo>
                  <a:pt x="70992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8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-1270" y="3723640"/>
            <a:ext cx="756920" cy="45720"/>
          </a:xfrm>
          <a:custGeom>
            <a:avLst/>
            <a:gdLst/>
            <a:ahLst/>
            <a:cxnLst/>
            <a:rect l="l" t="t" r="r" b="b"/>
            <a:pathLst>
              <a:path w="756920" h="45720">
                <a:moveTo>
                  <a:pt x="0" y="45720"/>
                </a:moveTo>
                <a:lnTo>
                  <a:pt x="756920" y="45720"/>
                </a:lnTo>
                <a:lnTo>
                  <a:pt x="75692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8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8435340" y="3769359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20">
                <a:moveTo>
                  <a:pt x="0" y="45720"/>
                </a:moveTo>
                <a:lnTo>
                  <a:pt x="709929" y="45720"/>
                </a:lnTo>
                <a:lnTo>
                  <a:pt x="70992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8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-1270" y="3769359"/>
            <a:ext cx="756920" cy="45720"/>
          </a:xfrm>
          <a:custGeom>
            <a:avLst/>
            <a:gdLst/>
            <a:ahLst/>
            <a:cxnLst/>
            <a:rect l="l" t="t" r="r" b="b"/>
            <a:pathLst>
              <a:path w="756920" h="45720">
                <a:moveTo>
                  <a:pt x="0" y="45720"/>
                </a:moveTo>
                <a:lnTo>
                  <a:pt x="756920" y="45720"/>
                </a:lnTo>
                <a:lnTo>
                  <a:pt x="75692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8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8435340" y="3815079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20">
                <a:moveTo>
                  <a:pt x="0" y="45720"/>
                </a:moveTo>
                <a:lnTo>
                  <a:pt x="709929" y="45720"/>
                </a:lnTo>
                <a:lnTo>
                  <a:pt x="70992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8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228600" y="3815079"/>
            <a:ext cx="527050" cy="45720"/>
          </a:xfrm>
          <a:custGeom>
            <a:avLst/>
            <a:gdLst/>
            <a:ahLst/>
            <a:cxnLst/>
            <a:rect l="l" t="t" r="r" b="b"/>
            <a:pathLst>
              <a:path w="527050" h="45720">
                <a:moveTo>
                  <a:pt x="0" y="45720"/>
                </a:moveTo>
                <a:lnTo>
                  <a:pt x="527050" y="45720"/>
                </a:lnTo>
                <a:lnTo>
                  <a:pt x="52705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8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-1270" y="381507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8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8435340" y="3860800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20">
                <a:moveTo>
                  <a:pt x="0" y="45720"/>
                </a:moveTo>
                <a:lnTo>
                  <a:pt x="709929" y="45720"/>
                </a:lnTo>
                <a:lnTo>
                  <a:pt x="70992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9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228600" y="3860800"/>
            <a:ext cx="527050" cy="45720"/>
          </a:xfrm>
          <a:custGeom>
            <a:avLst/>
            <a:gdLst/>
            <a:ahLst/>
            <a:cxnLst/>
            <a:rect l="l" t="t" r="r" b="b"/>
            <a:pathLst>
              <a:path w="527050" h="45720">
                <a:moveTo>
                  <a:pt x="0" y="45720"/>
                </a:moveTo>
                <a:lnTo>
                  <a:pt x="527050" y="45720"/>
                </a:lnTo>
                <a:lnTo>
                  <a:pt x="52705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9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-1270" y="386080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9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8435340" y="3906520"/>
            <a:ext cx="709930" cy="44450"/>
          </a:xfrm>
          <a:custGeom>
            <a:avLst/>
            <a:gdLst/>
            <a:ahLst/>
            <a:cxnLst/>
            <a:rect l="l" t="t" r="r" b="b"/>
            <a:pathLst>
              <a:path w="709929" h="44450">
                <a:moveTo>
                  <a:pt x="0" y="44449"/>
                </a:moveTo>
                <a:lnTo>
                  <a:pt x="709929" y="44449"/>
                </a:lnTo>
                <a:lnTo>
                  <a:pt x="709929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0B39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228600" y="3906520"/>
            <a:ext cx="527050" cy="44450"/>
          </a:xfrm>
          <a:custGeom>
            <a:avLst/>
            <a:gdLst/>
            <a:ahLst/>
            <a:cxnLst/>
            <a:rect l="l" t="t" r="r" b="b"/>
            <a:pathLst>
              <a:path w="527050" h="44450">
                <a:moveTo>
                  <a:pt x="0" y="44449"/>
                </a:moveTo>
                <a:lnTo>
                  <a:pt x="527050" y="44449"/>
                </a:lnTo>
                <a:lnTo>
                  <a:pt x="527050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0B39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-1270" y="3906520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49"/>
                </a:moveTo>
                <a:lnTo>
                  <a:pt x="77470" y="44449"/>
                </a:lnTo>
                <a:lnTo>
                  <a:pt x="77470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0B39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8435340" y="3950970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20">
                <a:moveTo>
                  <a:pt x="0" y="45720"/>
                </a:moveTo>
                <a:lnTo>
                  <a:pt x="709929" y="45720"/>
                </a:lnTo>
                <a:lnTo>
                  <a:pt x="70992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9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-1270" y="3950970"/>
            <a:ext cx="756920" cy="45720"/>
          </a:xfrm>
          <a:custGeom>
            <a:avLst/>
            <a:gdLst/>
            <a:ahLst/>
            <a:cxnLst/>
            <a:rect l="l" t="t" r="r" b="b"/>
            <a:pathLst>
              <a:path w="756920" h="45720">
                <a:moveTo>
                  <a:pt x="0" y="45720"/>
                </a:moveTo>
                <a:lnTo>
                  <a:pt x="756920" y="45720"/>
                </a:lnTo>
                <a:lnTo>
                  <a:pt x="75692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9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8435340" y="3996690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20">
                <a:moveTo>
                  <a:pt x="0" y="45720"/>
                </a:moveTo>
                <a:lnTo>
                  <a:pt x="709929" y="45720"/>
                </a:lnTo>
                <a:lnTo>
                  <a:pt x="70992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A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-1270" y="3996690"/>
            <a:ext cx="756920" cy="45720"/>
          </a:xfrm>
          <a:custGeom>
            <a:avLst/>
            <a:gdLst/>
            <a:ahLst/>
            <a:cxnLst/>
            <a:rect l="l" t="t" r="r" b="b"/>
            <a:pathLst>
              <a:path w="756920" h="45720">
                <a:moveTo>
                  <a:pt x="0" y="45720"/>
                </a:moveTo>
                <a:lnTo>
                  <a:pt x="756920" y="45720"/>
                </a:lnTo>
                <a:lnTo>
                  <a:pt x="75692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A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8435340" y="4042409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20">
                <a:moveTo>
                  <a:pt x="0" y="45720"/>
                </a:moveTo>
                <a:lnTo>
                  <a:pt x="709929" y="45720"/>
                </a:lnTo>
                <a:lnTo>
                  <a:pt x="70992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A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228600" y="4042409"/>
            <a:ext cx="527050" cy="45720"/>
          </a:xfrm>
          <a:custGeom>
            <a:avLst/>
            <a:gdLst/>
            <a:ahLst/>
            <a:cxnLst/>
            <a:rect l="l" t="t" r="r" b="b"/>
            <a:pathLst>
              <a:path w="527050" h="45720">
                <a:moveTo>
                  <a:pt x="0" y="45720"/>
                </a:moveTo>
                <a:lnTo>
                  <a:pt x="527050" y="45720"/>
                </a:lnTo>
                <a:lnTo>
                  <a:pt x="52705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A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-1270" y="404240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A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8435340" y="4088129"/>
            <a:ext cx="709930" cy="44450"/>
          </a:xfrm>
          <a:custGeom>
            <a:avLst/>
            <a:gdLst/>
            <a:ahLst/>
            <a:cxnLst/>
            <a:rect l="l" t="t" r="r" b="b"/>
            <a:pathLst>
              <a:path w="709929" h="44450">
                <a:moveTo>
                  <a:pt x="0" y="44450"/>
                </a:moveTo>
                <a:lnTo>
                  <a:pt x="709929" y="44450"/>
                </a:lnTo>
                <a:lnTo>
                  <a:pt x="70992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B3A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228600" y="4088129"/>
            <a:ext cx="527050" cy="44450"/>
          </a:xfrm>
          <a:custGeom>
            <a:avLst/>
            <a:gdLst/>
            <a:ahLst/>
            <a:cxnLst/>
            <a:rect l="l" t="t" r="r" b="b"/>
            <a:pathLst>
              <a:path w="527050" h="44450">
                <a:moveTo>
                  <a:pt x="0" y="44450"/>
                </a:moveTo>
                <a:lnTo>
                  <a:pt x="527050" y="44450"/>
                </a:lnTo>
                <a:lnTo>
                  <a:pt x="52705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B3A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-1270" y="4088129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50"/>
                </a:moveTo>
                <a:lnTo>
                  <a:pt x="77470" y="44450"/>
                </a:lnTo>
                <a:lnTo>
                  <a:pt x="774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B3A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8435340" y="4132579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20">
                <a:moveTo>
                  <a:pt x="0" y="45720"/>
                </a:moveTo>
                <a:lnTo>
                  <a:pt x="709929" y="45720"/>
                </a:lnTo>
                <a:lnTo>
                  <a:pt x="70992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B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228600" y="4132579"/>
            <a:ext cx="527050" cy="45720"/>
          </a:xfrm>
          <a:custGeom>
            <a:avLst/>
            <a:gdLst/>
            <a:ahLst/>
            <a:cxnLst/>
            <a:rect l="l" t="t" r="r" b="b"/>
            <a:pathLst>
              <a:path w="527050" h="45720">
                <a:moveTo>
                  <a:pt x="0" y="45720"/>
                </a:moveTo>
                <a:lnTo>
                  <a:pt x="527050" y="45720"/>
                </a:lnTo>
                <a:lnTo>
                  <a:pt x="52705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B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-1270" y="413257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B3B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8435340" y="4178300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20">
                <a:moveTo>
                  <a:pt x="0" y="45720"/>
                </a:moveTo>
                <a:lnTo>
                  <a:pt x="709929" y="45720"/>
                </a:lnTo>
                <a:lnTo>
                  <a:pt x="70992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B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-1270" y="4178300"/>
            <a:ext cx="756920" cy="45720"/>
          </a:xfrm>
          <a:custGeom>
            <a:avLst/>
            <a:gdLst/>
            <a:ahLst/>
            <a:cxnLst/>
            <a:rect l="l" t="t" r="r" b="b"/>
            <a:pathLst>
              <a:path w="756920" h="45720">
                <a:moveTo>
                  <a:pt x="0" y="45720"/>
                </a:moveTo>
                <a:lnTo>
                  <a:pt x="756920" y="45720"/>
                </a:lnTo>
                <a:lnTo>
                  <a:pt x="75692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B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8435340" y="4224020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20">
                <a:moveTo>
                  <a:pt x="0" y="45720"/>
                </a:moveTo>
                <a:lnTo>
                  <a:pt x="709929" y="45720"/>
                </a:lnTo>
                <a:lnTo>
                  <a:pt x="70992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B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-1270" y="4224020"/>
            <a:ext cx="756920" cy="45720"/>
          </a:xfrm>
          <a:custGeom>
            <a:avLst/>
            <a:gdLst/>
            <a:ahLst/>
            <a:cxnLst/>
            <a:rect l="l" t="t" r="r" b="b"/>
            <a:pathLst>
              <a:path w="756920" h="45720">
                <a:moveTo>
                  <a:pt x="0" y="45720"/>
                </a:moveTo>
                <a:lnTo>
                  <a:pt x="756920" y="45720"/>
                </a:lnTo>
                <a:lnTo>
                  <a:pt x="75692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B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8435340" y="4269740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20">
                <a:moveTo>
                  <a:pt x="0" y="45720"/>
                </a:moveTo>
                <a:lnTo>
                  <a:pt x="709929" y="45720"/>
                </a:lnTo>
                <a:lnTo>
                  <a:pt x="70992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C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228600" y="4269740"/>
            <a:ext cx="527050" cy="45720"/>
          </a:xfrm>
          <a:custGeom>
            <a:avLst/>
            <a:gdLst/>
            <a:ahLst/>
            <a:cxnLst/>
            <a:rect l="l" t="t" r="r" b="b"/>
            <a:pathLst>
              <a:path w="527050" h="45720">
                <a:moveTo>
                  <a:pt x="0" y="45720"/>
                </a:moveTo>
                <a:lnTo>
                  <a:pt x="527050" y="45720"/>
                </a:lnTo>
                <a:lnTo>
                  <a:pt x="52705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C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-1270" y="426974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C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8435340" y="4315459"/>
            <a:ext cx="709930" cy="44450"/>
          </a:xfrm>
          <a:custGeom>
            <a:avLst/>
            <a:gdLst/>
            <a:ahLst/>
            <a:cxnLst/>
            <a:rect l="l" t="t" r="r" b="b"/>
            <a:pathLst>
              <a:path w="709929" h="44450">
                <a:moveTo>
                  <a:pt x="0" y="44450"/>
                </a:moveTo>
                <a:lnTo>
                  <a:pt x="709929" y="44450"/>
                </a:lnTo>
                <a:lnTo>
                  <a:pt x="70992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C3C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228600" y="4315459"/>
            <a:ext cx="527050" cy="44450"/>
          </a:xfrm>
          <a:custGeom>
            <a:avLst/>
            <a:gdLst/>
            <a:ahLst/>
            <a:cxnLst/>
            <a:rect l="l" t="t" r="r" b="b"/>
            <a:pathLst>
              <a:path w="527050" h="44450">
                <a:moveTo>
                  <a:pt x="0" y="44450"/>
                </a:moveTo>
                <a:lnTo>
                  <a:pt x="527050" y="44450"/>
                </a:lnTo>
                <a:lnTo>
                  <a:pt x="52705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C3C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-1270" y="4315459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50"/>
                </a:moveTo>
                <a:lnTo>
                  <a:pt x="77470" y="44450"/>
                </a:lnTo>
                <a:lnTo>
                  <a:pt x="774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C3C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8435340" y="4359909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20">
                <a:moveTo>
                  <a:pt x="0" y="45720"/>
                </a:moveTo>
                <a:lnTo>
                  <a:pt x="709929" y="45720"/>
                </a:lnTo>
                <a:lnTo>
                  <a:pt x="70992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C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228600" y="4359909"/>
            <a:ext cx="527050" cy="45720"/>
          </a:xfrm>
          <a:custGeom>
            <a:avLst/>
            <a:gdLst/>
            <a:ahLst/>
            <a:cxnLst/>
            <a:rect l="l" t="t" r="r" b="b"/>
            <a:pathLst>
              <a:path w="527050" h="45720">
                <a:moveTo>
                  <a:pt x="0" y="45720"/>
                </a:moveTo>
                <a:lnTo>
                  <a:pt x="527050" y="45720"/>
                </a:lnTo>
                <a:lnTo>
                  <a:pt x="52705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C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-1270" y="435990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C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8435340" y="4405629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20">
                <a:moveTo>
                  <a:pt x="0" y="45720"/>
                </a:moveTo>
                <a:lnTo>
                  <a:pt x="709929" y="45720"/>
                </a:lnTo>
                <a:lnTo>
                  <a:pt x="70992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C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-1270" y="4405629"/>
            <a:ext cx="756920" cy="45720"/>
          </a:xfrm>
          <a:custGeom>
            <a:avLst/>
            <a:gdLst/>
            <a:ahLst/>
            <a:cxnLst/>
            <a:rect l="l" t="t" r="r" b="b"/>
            <a:pathLst>
              <a:path w="756920" h="45720">
                <a:moveTo>
                  <a:pt x="0" y="45720"/>
                </a:moveTo>
                <a:lnTo>
                  <a:pt x="756920" y="45720"/>
                </a:lnTo>
                <a:lnTo>
                  <a:pt x="75692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C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8435340" y="4451350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20">
                <a:moveTo>
                  <a:pt x="0" y="45720"/>
                </a:moveTo>
                <a:lnTo>
                  <a:pt x="709929" y="45720"/>
                </a:lnTo>
                <a:lnTo>
                  <a:pt x="70992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D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-1270" y="4451350"/>
            <a:ext cx="756920" cy="45720"/>
          </a:xfrm>
          <a:custGeom>
            <a:avLst/>
            <a:gdLst/>
            <a:ahLst/>
            <a:cxnLst/>
            <a:rect l="l" t="t" r="r" b="b"/>
            <a:pathLst>
              <a:path w="756920" h="45720">
                <a:moveTo>
                  <a:pt x="0" y="45720"/>
                </a:moveTo>
                <a:lnTo>
                  <a:pt x="756920" y="45720"/>
                </a:lnTo>
                <a:lnTo>
                  <a:pt x="75692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D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8435340" y="4497070"/>
            <a:ext cx="709930" cy="44450"/>
          </a:xfrm>
          <a:custGeom>
            <a:avLst/>
            <a:gdLst/>
            <a:ahLst/>
            <a:cxnLst/>
            <a:rect l="l" t="t" r="r" b="b"/>
            <a:pathLst>
              <a:path w="709929" h="44450">
                <a:moveTo>
                  <a:pt x="0" y="44449"/>
                </a:moveTo>
                <a:lnTo>
                  <a:pt x="709929" y="44449"/>
                </a:lnTo>
                <a:lnTo>
                  <a:pt x="709929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0C3D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228600" y="4497070"/>
            <a:ext cx="527050" cy="44450"/>
          </a:xfrm>
          <a:custGeom>
            <a:avLst/>
            <a:gdLst/>
            <a:ahLst/>
            <a:cxnLst/>
            <a:rect l="l" t="t" r="r" b="b"/>
            <a:pathLst>
              <a:path w="527050" h="44450">
                <a:moveTo>
                  <a:pt x="0" y="44449"/>
                </a:moveTo>
                <a:lnTo>
                  <a:pt x="527050" y="44449"/>
                </a:lnTo>
                <a:lnTo>
                  <a:pt x="527050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0C3D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-1270" y="4497070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49"/>
                </a:moveTo>
                <a:lnTo>
                  <a:pt x="77470" y="44449"/>
                </a:lnTo>
                <a:lnTo>
                  <a:pt x="77470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0C3D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8435340" y="4541520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20">
                <a:moveTo>
                  <a:pt x="0" y="45720"/>
                </a:moveTo>
                <a:lnTo>
                  <a:pt x="709929" y="45720"/>
                </a:lnTo>
                <a:lnTo>
                  <a:pt x="70992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D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228600" y="4541520"/>
            <a:ext cx="527050" cy="45720"/>
          </a:xfrm>
          <a:custGeom>
            <a:avLst/>
            <a:gdLst/>
            <a:ahLst/>
            <a:cxnLst/>
            <a:rect l="l" t="t" r="r" b="b"/>
            <a:pathLst>
              <a:path w="527050" h="45720">
                <a:moveTo>
                  <a:pt x="0" y="45720"/>
                </a:moveTo>
                <a:lnTo>
                  <a:pt x="527050" y="45720"/>
                </a:lnTo>
                <a:lnTo>
                  <a:pt x="52705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D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-1270" y="454152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D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8435340" y="4587240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20">
                <a:moveTo>
                  <a:pt x="0" y="45720"/>
                </a:moveTo>
                <a:lnTo>
                  <a:pt x="709929" y="45720"/>
                </a:lnTo>
                <a:lnTo>
                  <a:pt x="70992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E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228600" y="4587240"/>
            <a:ext cx="527050" cy="45720"/>
          </a:xfrm>
          <a:custGeom>
            <a:avLst/>
            <a:gdLst/>
            <a:ahLst/>
            <a:cxnLst/>
            <a:rect l="l" t="t" r="r" b="b"/>
            <a:pathLst>
              <a:path w="527050" h="45720">
                <a:moveTo>
                  <a:pt x="0" y="45720"/>
                </a:moveTo>
                <a:lnTo>
                  <a:pt x="527050" y="45720"/>
                </a:lnTo>
                <a:lnTo>
                  <a:pt x="52705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E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-1270" y="458724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E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8435340" y="4632959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20">
                <a:moveTo>
                  <a:pt x="0" y="45720"/>
                </a:moveTo>
                <a:lnTo>
                  <a:pt x="709929" y="45720"/>
                </a:lnTo>
                <a:lnTo>
                  <a:pt x="70992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E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-1270" y="4632959"/>
            <a:ext cx="756920" cy="45720"/>
          </a:xfrm>
          <a:custGeom>
            <a:avLst/>
            <a:gdLst/>
            <a:ahLst/>
            <a:cxnLst/>
            <a:rect l="l" t="t" r="r" b="b"/>
            <a:pathLst>
              <a:path w="756920" h="45720">
                <a:moveTo>
                  <a:pt x="0" y="45720"/>
                </a:moveTo>
                <a:lnTo>
                  <a:pt x="756920" y="45720"/>
                </a:lnTo>
                <a:lnTo>
                  <a:pt x="75692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E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8435340" y="4678679"/>
            <a:ext cx="709930" cy="44450"/>
          </a:xfrm>
          <a:custGeom>
            <a:avLst/>
            <a:gdLst/>
            <a:ahLst/>
            <a:cxnLst/>
            <a:rect l="l" t="t" r="r" b="b"/>
            <a:pathLst>
              <a:path w="709929" h="44450">
                <a:moveTo>
                  <a:pt x="0" y="44450"/>
                </a:moveTo>
                <a:lnTo>
                  <a:pt x="709929" y="44450"/>
                </a:lnTo>
                <a:lnTo>
                  <a:pt x="70992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C3E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-1270" y="4678679"/>
            <a:ext cx="756920" cy="44450"/>
          </a:xfrm>
          <a:custGeom>
            <a:avLst/>
            <a:gdLst/>
            <a:ahLst/>
            <a:cxnLst/>
            <a:rect l="l" t="t" r="r" b="b"/>
            <a:pathLst>
              <a:path w="756920" h="44450">
                <a:moveTo>
                  <a:pt x="0" y="44450"/>
                </a:moveTo>
                <a:lnTo>
                  <a:pt x="756920" y="44450"/>
                </a:lnTo>
                <a:lnTo>
                  <a:pt x="75692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C3E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8435340" y="4723129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20">
                <a:moveTo>
                  <a:pt x="0" y="45720"/>
                </a:moveTo>
                <a:lnTo>
                  <a:pt x="709929" y="45720"/>
                </a:lnTo>
                <a:lnTo>
                  <a:pt x="70992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F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-1270" y="4723129"/>
            <a:ext cx="756920" cy="45720"/>
          </a:xfrm>
          <a:custGeom>
            <a:avLst/>
            <a:gdLst/>
            <a:ahLst/>
            <a:cxnLst/>
            <a:rect l="l" t="t" r="r" b="b"/>
            <a:pathLst>
              <a:path w="756920" h="45720">
                <a:moveTo>
                  <a:pt x="0" y="45720"/>
                </a:moveTo>
                <a:lnTo>
                  <a:pt x="756920" y="45720"/>
                </a:lnTo>
                <a:lnTo>
                  <a:pt x="75692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F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8435340" y="4768850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20">
                <a:moveTo>
                  <a:pt x="0" y="45720"/>
                </a:moveTo>
                <a:lnTo>
                  <a:pt x="709929" y="45720"/>
                </a:lnTo>
                <a:lnTo>
                  <a:pt x="70992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228600" y="4768850"/>
            <a:ext cx="527050" cy="45720"/>
          </a:xfrm>
          <a:custGeom>
            <a:avLst/>
            <a:gdLst/>
            <a:ahLst/>
            <a:cxnLst/>
            <a:rect l="l" t="t" r="r" b="b"/>
            <a:pathLst>
              <a:path w="527050" h="45720">
                <a:moveTo>
                  <a:pt x="0" y="45720"/>
                </a:moveTo>
                <a:lnTo>
                  <a:pt x="527050" y="45720"/>
                </a:lnTo>
                <a:lnTo>
                  <a:pt x="52705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-1270" y="476885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8435340" y="4814570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20">
                <a:moveTo>
                  <a:pt x="0" y="45720"/>
                </a:moveTo>
                <a:lnTo>
                  <a:pt x="709929" y="45720"/>
                </a:lnTo>
                <a:lnTo>
                  <a:pt x="70992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228600" y="4814570"/>
            <a:ext cx="527050" cy="45720"/>
          </a:xfrm>
          <a:custGeom>
            <a:avLst/>
            <a:gdLst/>
            <a:ahLst/>
            <a:cxnLst/>
            <a:rect l="l" t="t" r="r" b="b"/>
            <a:pathLst>
              <a:path w="527050" h="45720">
                <a:moveTo>
                  <a:pt x="0" y="45720"/>
                </a:moveTo>
                <a:lnTo>
                  <a:pt x="527050" y="45720"/>
                </a:lnTo>
                <a:lnTo>
                  <a:pt x="52705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-1270" y="481457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C3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8435340" y="4860290"/>
            <a:ext cx="709930" cy="44450"/>
          </a:xfrm>
          <a:custGeom>
            <a:avLst/>
            <a:gdLst/>
            <a:ahLst/>
            <a:cxnLst/>
            <a:rect l="l" t="t" r="r" b="b"/>
            <a:pathLst>
              <a:path w="709929" h="44450">
                <a:moveTo>
                  <a:pt x="0" y="44450"/>
                </a:moveTo>
                <a:lnTo>
                  <a:pt x="709929" y="44450"/>
                </a:lnTo>
                <a:lnTo>
                  <a:pt x="70992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D40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-1270" y="4860290"/>
            <a:ext cx="756920" cy="44450"/>
          </a:xfrm>
          <a:custGeom>
            <a:avLst/>
            <a:gdLst/>
            <a:ahLst/>
            <a:cxnLst/>
            <a:rect l="l" t="t" r="r" b="b"/>
            <a:pathLst>
              <a:path w="756920" h="44450">
                <a:moveTo>
                  <a:pt x="0" y="44450"/>
                </a:moveTo>
                <a:lnTo>
                  <a:pt x="756920" y="44450"/>
                </a:lnTo>
                <a:lnTo>
                  <a:pt x="75692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D40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8435340" y="4904740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20">
                <a:moveTo>
                  <a:pt x="0" y="45720"/>
                </a:moveTo>
                <a:lnTo>
                  <a:pt x="709929" y="45720"/>
                </a:lnTo>
                <a:lnTo>
                  <a:pt x="70992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0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-1270" y="4904740"/>
            <a:ext cx="756920" cy="45720"/>
          </a:xfrm>
          <a:custGeom>
            <a:avLst/>
            <a:gdLst/>
            <a:ahLst/>
            <a:cxnLst/>
            <a:rect l="l" t="t" r="r" b="b"/>
            <a:pathLst>
              <a:path w="756920" h="45720">
                <a:moveTo>
                  <a:pt x="0" y="45720"/>
                </a:moveTo>
                <a:lnTo>
                  <a:pt x="756920" y="45720"/>
                </a:lnTo>
                <a:lnTo>
                  <a:pt x="75692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0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8435340" y="4950459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20">
                <a:moveTo>
                  <a:pt x="0" y="45720"/>
                </a:moveTo>
                <a:lnTo>
                  <a:pt x="709929" y="45720"/>
                </a:lnTo>
                <a:lnTo>
                  <a:pt x="70992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0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-1270" y="4950459"/>
            <a:ext cx="756920" cy="45720"/>
          </a:xfrm>
          <a:custGeom>
            <a:avLst/>
            <a:gdLst/>
            <a:ahLst/>
            <a:cxnLst/>
            <a:rect l="l" t="t" r="r" b="b"/>
            <a:pathLst>
              <a:path w="756920" h="45720">
                <a:moveTo>
                  <a:pt x="0" y="45720"/>
                </a:moveTo>
                <a:lnTo>
                  <a:pt x="756920" y="45720"/>
                </a:lnTo>
                <a:lnTo>
                  <a:pt x="75692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0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8435340" y="4996179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20">
                <a:moveTo>
                  <a:pt x="0" y="45720"/>
                </a:moveTo>
                <a:lnTo>
                  <a:pt x="709929" y="45720"/>
                </a:lnTo>
                <a:lnTo>
                  <a:pt x="70992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1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228600" y="4996179"/>
            <a:ext cx="527050" cy="45720"/>
          </a:xfrm>
          <a:custGeom>
            <a:avLst/>
            <a:gdLst/>
            <a:ahLst/>
            <a:cxnLst/>
            <a:rect l="l" t="t" r="r" b="b"/>
            <a:pathLst>
              <a:path w="527050" h="45720">
                <a:moveTo>
                  <a:pt x="0" y="45720"/>
                </a:moveTo>
                <a:lnTo>
                  <a:pt x="527050" y="45720"/>
                </a:lnTo>
                <a:lnTo>
                  <a:pt x="52705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1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-1270" y="499617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1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8435340" y="5041900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20">
                <a:moveTo>
                  <a:pt x="0" y="45720"/>
                </a:moveTo>
                <a:lnTo>
                  <a:pt x="709929" y="45720"/>
                </a:lnTo>
                <a:lnTo>
                  <a:pt x="70992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1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228600" y="5041900"/>
            <a:ext cx="527050" cy="45720"/>
          </a:xfrm>
          <a:custGeom>
            <a:avLst/>
            <a:gdLst/>
            <a:ahLst/>
            <a:cxnLst/>
            <a:rect l="l" t="t" r="r" b="b"/>
            <a:pathLst>
              <a:path w="527050" h="45720">
                <a:moveTo>
                  <a:pt x="0" y="45720"/>
                </a:moveTo>
                <a:lnTo>
                  <a:pt x="527050" y="45720"/>
                </a:lnTo>
                <a:lnTo>
                  <a:pt x="52705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1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-1270" y="504190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1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8435340" y="5087620"/>
            <a:ext cx="709930" cy="44450"/>
          </a:xfrm>
          <a:custGeom>
            <a:avLst/>
            <a:gdLst/>
            <a:ahLst/>
            <a:cxnLst/>
            <a:rect l="l" t="t" r="r" b="b"/>
            <a:pathLst>
              <a:path w="709929" h="44450">
                <a:moveTo>
                  <a:pt x="0" y="44449"/>
                </a:moveTo>
                <a:lnTo>
                  <a:pt x="709929" y="44449"/>
                </a:lnTo>
                <a:lnTo>
                  <a:pt x="709929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0D41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-1270" y="5087620"/>
            <a:ext cx="756920" cy="44450"/>
          </a:xfrm>
          <a:custGeom>
            <a:avLst/>
            <a:gdLst/>
            <a:ahLst/>
            <a:cxnLst/>
            <a:rect l="l" t="t" r="r" b="b"/>
            <a:pathLst>
              <a:path w="756920" h="44450">
                <a:moveTo>
                  <a:pt x="0" y="44449"/>
                </a:moveTo>
                <a:lnTo>
                  <a:pt x="756920" y="44449"/>
                </a:lnTo>
                <a:lnTo>
                  <a:pt x="756920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0D41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8435340" y="5132070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20">
                <a:moveTo>
                  <a:pt x="0" y="45720"/>
                </a:moveTo>
                <a:lnTo>
                  <a:pt x="709929" y="45720"/>
                </a:lnTo>
                <a:lnTo>
                  <a:pt x="70992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1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-1270" y="5132070"/>
            <a:ext cx="756920" cy="45720"/>
          </a:xfrm>
          <a:custGeom>
            <a:avLst/>
            <a:gdLst/>
            <a:ahLst/>
            <a:cxnLst/>
            <a:rect l="l" t="t" r="r" b="b"/>
            <a:pathLst>
              <a:path w="756920" h="45720">
                <a:moveTo>
                  <a:pt x="0" y="45720"/>
                </a:moveTo>
                <a:lnTo>
                  <a:pt x="756920" y="45720"/>
                </a:lnTo>
                <a:lnTo>
                  <a:pt x="75692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1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8435340" y="5177790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20">
                <a:moveTo>
                  <a:pt x="0" y="45720"/>
                </a:moveTo>
                <a:lnTo>
                  <a:pt x="709929" y="45720"/>
                </a:lnTo>
                <a:lnTo>
                  <a:pt x="70992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2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-1270" y="5177790"/>
            <a:ext cx="756920" cy="45720"/>
          </a:xfrm>
          <a:custGeom>
            <a:avLst/>
            <a:gdLst/>
            <a:ahLst/>
            <a:cxnLst/>
            <a:rect l="l" t="t" r="r" b="b"/>
            <a:pathLst>
              <a:path w="756920" h="45720">
                <a:moveTo>
                  <a:pt x="0" y="45720"/>
                </a:moveTo>
                <a:lnTo>
                  <a:pt x="756920" y="45720"/>
                </a:lnTo>
                <a:lnTo>
                  <a:pt x="75692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2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8435340" y="5223509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20">
                <a:moveTo>
                  <a:pt x="0" y="45719"/>
                </a:moveTo>
                <a:lnTo>
                  <a:pt x="709929" y="45719"/>
                </a:lnTo>
                <a:lnTo>
                  <a:pt x="709929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D42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228600" y="5223509"/>
            <a:ext cx="527050" cy="45720"/>
          </a:xfrm>
          <a:custGeom>
            <a:avLst/>
            <a:gdLst/>
            <a:ahLst/>
            <a:cxnLst/>
            <a:rect l="l" t="t" r="r" b="b"/>
            <a:pathLst>
              <a:path w="527050" h="45720">
                <a:moveTo>
                  <a:pt x="0" y="45719"/>
                </a:moveTo>
                <a:lnTo>
                  <a:pt x="527050" y="45719"/>
                </a:lnTo>
                <a:lnTo>
                  <a:pt x="52705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D42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-1270" y="522350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D42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8435340" y="5269229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20">
                <a:moveTo>
                  <a:pt x="0" y="45720"/>
                </a:moveTo>
                <a:lnTo>
                  <a:pt x="709929" y="45720"/>
                </a:lnTo>
                <a:lnTo>
                  <a:pt x="70992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2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228600" y="5269229"/>
            <a:ext cx="527050" cy="45720"/>
          </a:xfrm>
          <a:custGeom>
            <a:avLst/>
            <a:gdLst/>
            <a:ahLst/>
            <a:cxnLst/>
            <a:rect l="l" t="t" r="r" b="b"/>
            <a:pathLst>
              <a:path w="527050" h="45720">
                <a:moveTo>
                  <a:pt x="0" y="45720"/>
                </a:moveTo>
                <a:lnTo>
                  <a:pt x="527050" y="45720"/>
                </a:lnTo>
                <a:lnTo>
                  <a:pt x="52705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2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-1270" y="526922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2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8435340" y="5314950"/>
            <a:ext cx="709930" cy="44450"/>
          </a:xfrm>
          <a:custGeom>
            <a:avLst/>
            <a:gdLst/>
            <a:ahLst/>
            <a:cxnLst/>
            <a:rect l="l" t="t" r="r" b="b"/>
            <a:pathLst>
              <a:path w="709929" h="44450">
                <a:moveTo>
                  <a:pt x="0" y="44450"/>
                </a:moveTo>
                <a:lnTo>
                  <a:pt x="709929" y="44450"/>
                </a:lnTo>
                <a:lnTo>
                  <a:pt x="70992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D43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-1270" y="5314950"/>
            <a:ext cx="756920" cy="44450"/>
          </a:xfrm>
          <a:custGeom>
            <a:avLst/>
            <a:gdLst/>
            <a:ahLst/>
            <a:cxnLst/>
            <a:rect l="l" t="t" r="r" b="b"/>
            <a:pathLst>
              <a:path w="756920" h="44450">
                <a:moveTo>
                  <a:pt x="0" y="44450"/>
                </a:moveTo>
                <a:lnTo>
                  <a:pt x="756920" y="44450"/>
                </a:lnTo>
                <a:lnTo>
                  <a:pt x="75692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D43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8435340" y="5359400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20">
                <a:moveTo>
                  <a:pt x="0" y="45719"/>
                </a:moveTo>
                <a:lnTo>
                  <a:pt x="709929" y="45719"/>
                </a:lnTo>
                <a:lnTo>
                  <a:pt x="709929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D43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-1270" y="5359400"/>
            <a:ext cx="756920" cy="45720"/>
          </a:xfrm>
          <a:custGeom>
            <a:avLst/>
            <a:gdLst/>
            <a:ahLst/>
            <a:cxnLst/>
            <a:rect l="l" t="t" r="r" b="b"/>
            <a:pathLst>
              <a:path w="756920" h="45720">
                <a:moveTo>
                  <a:pt x="0" y="45719"/>
                </a:moveTo>
                <a:lnTo>
                  <a:pt x="756920" y="45719"/>
                </a:lnTo>
                <a:lnTo>
                  <a:pt x="75692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D43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8435340" y="5405120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20">
                <a:moveTo>
                  <a:pt x="0" y="45719"/>
                </a:moveTo>
                <a:lnTo>
                  <a:pt x="709929" y="45719"/>
                </a:lnTo>
                <a:lnTo>
                  <a:pt x="709929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D43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-1270" y="5405120"/>
            <a:ext cx="756920" cy="45720"/>
          </a:xfrm>
          <a:custGeom>
            <a:avLst/>
            <a:gdLst/>
            <a:ahLst/>
            <a:cxnLst/>
            <a:rect l="l" t="t" r="r" b="b"/>
            <a:pathLst>
              <a:path w="756920" h="45720">
                <a:moveTo>
                  <a:pt x="0" y="45719"/>
                </a:moveTo>
                <a:lnTo>
                  <a:pt x="756920" y="45719"/>
                </a:lnTo>
                <a:lnTo>
                  <a:pt x="75692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D43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8435340" y="5450840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20">
                <a:moveTo>
                  <a:pt x="0" y="45720"/>
                </a:moveTo>
                <a:lnTo>
                  <a:pt x="709929" y="45720"/>
                </a:lnTo>
                <a:lnTo>
                  <a:pt x="70992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4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228600" y="5450840"/>
            <a:ext cx="527050" cy="45720"/>
          </a:xfrm>
          <a:custGeom>
            <a:avLst/>
            <a:gdLst/>
            <a:ahLst/>
            <a:cxnLst/>
            <a:rect l="l" t="t" r="r" b="b"/>
            <a:pathLst>
              <a:path w="527050" h="45720">
                <a:moveTo>
                  <a:pt x="0" y="45720"/>
                </a:moveTo>
                <a:lnTo>
                  <a:pt x="527050" y="45720"/>
                </a:lnTo>
                <a:lnTo>
                  <a:pt x="52705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4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-1270" y="545084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D44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8435340" y="5496559"/>
            <a:ext cx="709930" cy="44450"/>
          </a:xfrm>
          <a:custGeom>
            <a:avLst/>
            <a:gdLst/>
            <a:ahLst/>
            <a:cxnLst/>
            <a:rect l="l" t="t" r="r" b="b"/>
            <a:pathLst>
              <a:path w="709929" h="44450">
                <a:moveTo>
                  <a:pt x="0" y="44449"/>
                </a:moveTo>
                <a:lnTo>
                  <a:pt x="709929" y="44449"/>
                </a:lnTo>
                <a:lnTo>
                  <a:pt x="709929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0D44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228600" y="5496559"/>
            <a:ext cx="527050" cy="44450"/>
          </a:xfrm>
          <a:custGeom>
            <a:avLst/>
            <a:gdLst/>
            <a:ahLst/>
            <a:cxnLst/>
            <a:rect l="l" t="t" r="r" b="b"/>
            <a:pathLst>
              <a:path w="527050" h="44450">
                <a:moveTo>
                  <a:pt x="0" y="44449"/>
                </a:moveTo>
                <a:lnTo>
                  <a:pt x="527050" y="44449"/>
                </a:lnTo>
                <a:lnTo>
                  <a:pt x="527050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0D44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-1270" y="5496559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49"/>
                </a:moveTo>
                <a:lnTo>
                  <a:pt x="77470" y="44449"/>
                </a:lnTo>
                <a:lnTo>
                  <a:pt x="77470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0D44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8435340" y="5541009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20">
                <a:moveTo>
                  <a:pt x="0" y="45720"/>
                </a:moveTo>
                <a:lnTo>
                  <a:pt x="709929" y="45720"/>
                </a:lnTo>
                <a:lnTo>
                  <a:pt x="70992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4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-1270" y="5541009"/>
            <a:ext cx="756920" cy="45720"/>
          </a:xfrm>
          <a:custGeom>
            <a:avLst/>
            <a:gdLst/>
            <a:ahLst/>
            <a:cxnLst/>
            <a:rect l="l" t="t" r="r" b="b"/>
            <a:pathLst>
              <a:path w="756920" h="45720">
                <a:moveTo>
                  <a:pt x="0" y="45720"/>
                </a:moveTo>
                <a:lnTo>
                  <a:pt x="756920" y="45720"/>
                </a:lnTo>
                <a:lnTo>
                  <a:pt x="75692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4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8435340" y="5586729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20">
                <a:moveTo>
                  <a:pt x="0" y="45720"/>
                </a:moveTo>
                <a:lnTo>
                  <a:pt x="709929" y="45720"/>
                </a:lnTo>
                <a:lnTo>
                  <a:pt x="70992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5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-1270" y="5586729"/>
            <a:ext cx="756920" cy="45720"/>
          </a:xfrm>
          <a:custGeom>
            <a:avLst/>
            <a:gdLst/>
            <a:ahLst/>
            <a:cxnLst/>
            <a:rect l="l" t="t" r="r" b="b"/>
            <a:pathLst>
              <a:path w="756920" h="45720">
                <a:moveTo>
                  <a:pt x="0" y="45720"/>
                </a:moveTo>
                <a:lnTo>
                  <a:pt x="756920" y="45720"/>
                </a:lnTo>
                <a:lnTo>
                  <a:pt x="75692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5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8435340" y="5632450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20">
                <a:moveTo>
                  <a:pt x="0" y="45719"/>
                </a:moveTo>
                <a:lnTo>
                  <a:pt x="709929" y="45719"/>
                </a:lnTo>
                <a:lnTo>
                  <a:pt x="709929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E45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-1270" y="5632450"/>
            <a:ext cx="756920" cy="45720"/>
          </a:xfrm>
          <a:custGeom>
            <a:avLst/>
            <a:gdLst/>
            <a:ahLst/>
            <a:cxnLst/>
            <a:rect l="l" t="t" r="r" b="b"/>
            <a:pathLst>
              <a:path w="756920" h="45720">
                <a:moveTo>
                  <a:pt x="0" y="45719"/>
                </a:moveTo>
                <a:lnTo>
                  <a:pt x="756920" y="45719"/>
                </a:lnTo>
                <a:lnTo>
                  <a:pt x="75692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E45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8435340" y="5678170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20">
                <a:moveTo>
                  <a:pt x="0" y="45719"/>
                </a:moveTo>
                <a:lnTo>
                  <a:pt x="709929" y="45719"/>
                </a:lnTo>
                <a:lnTo>
                  <a:pt x="709929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E45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228600" y="5678170"/>
            <a:ext cx="527050" cy="45720"/>
          </a:xfrm>
          <a:custGeom>
            <a:avLst/>
            <a:gdLst/>
            <a:ahLst/>
            <a:cxnLst/>
            <a:rect l="l" t="t" r="r" b="b"/>
            <a:pathLst>
              <a:path w="527050" h="45720">
                <a:moveTo>
                  <a:pt x="0" y="45719"/>
                </a:moveTo>
                <a:lnTo>
                  <a:pt x="527050" y="45719"/>
                </a:lnTo>
                <a:lnTo>
                  <a:pt x="52705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E45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-1270" y="567817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E45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8435340" y="5723890"/>
            <a:ext cx="709930" cy="44450"/>
          </a:xfrm>
          <a:custGeom>
            <a:avLst/>
            <a:gdLst/>
            <a:ahLst/>
            <a:cxnLst/>
            <a:rect l="l" t="t" r="r" b="b"/>
            <a:pathLst>
              <a:path w="709929" h="44450">
                <a:moveTo>
                  <a:pt x="0" y="44450"/>
                </a:moveTo>
                <a:lnTo>
                  <a:pt x="709929" y="44450"/>
                </a:lnTo>
                <a:lnTo>
                  <a:pt x="70992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E45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228600" y="5723890"/>
            <a:ext cx="527050" cy="44450"/>
          </a:xfrm>
          <a:custGeom>
            <a:avLst/>
            <a:gdLst/>
            <a:ahLst/>
            <a:cxnLst/>
            <a:rect l="l" t="t" r="r" b="b"/>
            <a:pathLst>
              <a:path w="527050" h="44450">
                <a:moveTo>
                  <a:pt x="0" y="44450"/>
                </a:moveTo>
                <a:lnTo>
                  <a:pt x="527050" y="44450"/>
                </a:lnTo>
                <a:lnTo>
                  <a:pt x="52705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E45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-1270" y="5723890"/>
            <a:ext cx="77470" cy="44450"/>
          </a:xfrm>
          <a:custGeom>
            <a:avLst/>
            <a:gdLst/>
            <a:ahLst/>
            <a:cxnLst/>
            <a:rect l="l" t="t" r="r" b="b"/>
            <a:pathLst>
              <a:path w="77470" h="44450">
                <a:moveTo>
                  <a:pt x="0" y="44450"/>
                </a:moveTo>
                <a:lnTo>
                  <a:pt x="77470" y="44450"/>
                </a:lnTo>
                <a:lnTo>
                  <a:pt x="7747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E45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8435340" y="5768340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20">
                <a:moveTo>
                  <a:pt x="0" y="45720"/>
                </a:moveTo>
                <a:lnTo>
                  <a:pt x="709929" y="45720"/>
                </a:lnTo>
                <a:lnTo>
                  <a:pt x="70992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6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-1270" y="5768340"/>
            <a:ext cx="756920" cy="45720"/>
          </a:xfrm>
          <a:custGeom>
            <a:avLst/>
            <a:gdLst/>
            <a:ahLst/>
            <a:cxnLst/>
            <a:rect l="l" t="t" r="r" b="b"/>
            <a:pathLst>
              <a:path w="756920" h="45720">
                <a:moveTo>
                  <a:pt x="0" y="45720"/>
                </a:moveTo>
                <a:lnTo>
                  <a:pt x="756920" y="45720"/>
                </a:lnTo>
                <a:lnTo>
                  <a:pt x="75692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6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8435340" y="5814059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20">
                <a:moveTo>
                  <a:pt x="0" y="45720"/>
                </a:moveTo>
                <a:lnTo>
                  <a:pt x="709929" y="45720"/>
                </a:lnTo>
                <a:lnTo>
                  <a:pt x="70992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6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-1270" y="5814059"/>
            <a:ext cx="756920" cy="45720"/>
          </a:xfrm>
          <a:custGeom>
            <a:avLst/>
            <a:gdLst/>
            <a:ahLst/>
            <a:cxnLst/>
            <a:rect l="l" t="t" r="r" b="b"/>
            <a:pathLst>
              <a:path w="756920" h="45720">
                <a:moveTo>
                  <a:pt x="0" y="45720"/>
                </a:moveTo>
                <a:lnTo>
                  <a:pt x="756920" y="45720"/>
                </a:lnTo>
                <a:lnTo>
                  <a:pt x="75692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6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8435340" y="5859779"/>
            <a:ext cx="709930" cy="44450"/>
          </a:xfrm>
          <a:custGeom>
            <a:avLst/>
            <a:gdLst/>
            <a:ahLst/>
            <a:cxnLst/>
            <a:rect l="l" t="t" r="r" b="b"/>
            <a:pathLst>
              <a:path w="709929" h="44450">
                <a:moveTo>
                  <a:pt x="0" y="44450"/>
                </a:moveTo>
                <a:lnTo>
                  <a:pt x="709929" y="44450"/>
                </a:lnTo>
                <a:lnTo>
                  <a:pt x="70992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E46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-1270" y="5859779"/>
            <a:ext cx="756920" cy="44450"/>
          </a:xfrm>
          <a:custGeom>
            <a:avLst/>
            <a:gdLst/>
            <a:ahLst/>
            <a:cxnLst/>
            <a:rect l="l" t="t" r="r" b="b"/>
            <a:pathLst>
              <a:path w="756920" h="44450">
                <a:moveTo>
                  <a:pt x="0" y="44450"/>
                </a:moveTo>
                <a:lnTo>
                  <a:pt x="756920" y="44450"/>
                </a:lnTo>
                <a:lnTo>
                  <a:pt x="75692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E46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8435340" y="5904229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20">
                <a:moveTo>
                  <a:pt x="0" y="45720"/>
                </a:moveTo>
                <a:lnTo>
                  <a:pt x="709929" y="45720"/>
                </a:lnTo>
                <a:lnTo>
                  <a:pt x="70992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7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228600" y="5904229"/>
            <a:ext cx="527050" cy="45720"/>
          </a:xfrm>
          <a:custGeom>
            <a:avLst/>
            <a:gdLst/>
            <a:ahLst/>
            <a:cxnLst/>
            <a:rect l="l" t="t" r="r" b="b"/>
            <a:pathLst>
              <a:path w="527050" h="45720">
                <a:moveTo>
                  <a:pt x="0" y="45720"/>
                </a:moveTo>
                <a:lnTo>
                  <a:pt x="527050" y="45720"/>
                </a:lnTo>
                <a:lnTo>
                  <a:pt x="52705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7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-1270" y="590422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7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8435340" y="5949950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20">
                <a:moveTo>
                  <a:pt x="0" y="45719"/>
                </a:moveTo>
                <a:lnTo>
                  <a:pt x="709929" y="45719"/>
                </a:lnTo>
                <a:lnTo>
                  <a:pt x="709929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E47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228600" y="5949950"/>
            <a:ext cx="527050" cy="45720"/>
          </a:xfrm>
          <a:custGeom>
            <a:avLst/>
            <a:gdLst/>
            <a:ahLst/>
            <a:cxnLst/>
            <a:rect l="l" t="t" r="r" b="b"/>
            <a:pathLst>
              <a:path w="527050" h="45720">
                <a:moveTo>
                  <a:pt x="0" y="45719"/>
                </a:moveTo>
                <a:lnTo>
                  <a:pt x="527050" y="45719"/>
                </a:lnTo>
                <a:lnTo>
                  <a:pt x="52705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E47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-1270" y="594995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E47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8435340" y="5995670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20">
                <a:moveTo>
                  <a:pt x="0" y="45719"/>
                </a:moveTo>
                <a:lnTo>
                  <a:pt x="709929" y="45719"/>
                </a:lnTo>
                <a:lnTo>
                  <a:pt x="709929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E47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-1270" y="5995670"/>
            <a:ext cx="756920" cy="45720"/>
          </a:xfrm>
          <a:custGeom>
            <a:avLst/>
            <a:gdLst/>
            <a:ahLst/>
            <a:cxnLst/>
            <a:rect l="l" t="t" r="r" b="b"/>
            <a:pathLst>
              <a:path w="756920" h="45720">
                <a:moveTo>
                  <a:pt x="0" y="45719"/>
                </a:moveTo>
                <a:lnTo>
                  <a:pt x="756920" y="45719"/>
                </a:lnTo>
                <a:lnTo>
                  <a:pt x="75692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E47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8435340" y="6041390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20">
                <a:moveTo>
                  <a:pt x="0" y="45720"/>
                </a:moveTo>
                <a:lnTo>
                  <a:pt x="709929" y="45720"/>
                </a:lnTo>
                <a:lnTo>
                  <a:pt x="70992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8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-1270" y="6041390"/>
            <a:ext cx="756920" cy="45720"/>
          </a:xfrm>
          <a:custGeom>
            <a:avLst/>
            <a:gdLst/>
            <a:ahLst/>
            <a:cxnLst/>
            <a:rect l="l" t="t" r="r" b="b"/>
            <a:pathLst>
              <a:path w="756920" h="45720">
                <a:moveTo>
                  <a:pt x="0" y="45720"/>
                </a:moveTo>
                <a:lnTo>
                  <a:pt x="756920" y="45720"/>
                </a:lnTo>
                <a:lnTo>
                  <a:pt x="75692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8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8435340" y="6087109"/>
            <a:ext cx="709930" cy="44450"/>
          </a:xfrm>
          <a:custGeom>
            <a:avLst/>
            <a:gdLst/>
            <a:ahLst/>
            <a:cxnLst/>
            <a:rect l="l" t="t" r="r" b="b"/>
            <a:pathLst>
              <a:path w="709929" h="44450">
                <a:moveTo>
                  <a:pt x="0" y="44449"/>
                </a:moveTo>
                <a:lnTo>
                  <a:pt x="709929" y="44449"/>
                </a:lnTo>
                <a:lnTo>
                  <a:pt x="709929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0E48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-1270" y="6087109"/>
            <a:ext cx="756920" cy="44450"/>
          </a:xfrm>
          <a:custGeom>
            <a:avLst/>
            <a:gdLst/>
            <a:ahLst/>
            <a:cxnLst/>
            <a:rect l="l" t="t" r="r" b="b"/>
            <a:pathLst>
              <a:path w="756920" h="44450">
                <a:moveTo>
                  <a:pt x="0" y="44449"/>
                </a:moveTo>
                <a:lnTo>
                  <a:pt x="756920" y="44449"/>
                </a:lnTo>
                <a:lnTo>
                  <a:pt x="756920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0E48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8435340" y="6131559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20">
                <a:moveTo>
                  <a:pt x="0" y="45719"/>
                </a:moveTo>
                <a:lnTo>
                  <a:pt x="709929" y="45719"/>
                </a:lnTo>
                <a:lnTo>
                  <a:pt x="709929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E48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228600" y="6131559"/>
            <a:ext cx="527050" cy="45720"/>
          </a:xfrm>
          <a:custGeom>
            <a:avLst/>
            <a:gdLst/>
            <a:ahLst/>
            <a:cxnLst/>
            <a:rect l="l" t="t" r="r" b="b"/>
            <a:pathLst>
              <a:path w="527050" h="45720">
                <a:moveTo>
                  <a:pt x="0" y="45719"/>
                </a:moveTo>
                <a:lnTo>
                  <a:pt x="527050" y="45719"/>
                </a:lnTo>
                <a:lnTo>
                  <a:pt x="52705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E48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-1270" y="613155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E48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8435340" y="6177279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20">
                <a:moveTo>
                  <a:pt x="0" y="45720"/>
                </a:moveTo>
                <a:lnTo>
                  <a:pt x="709929" y="45720"/>
                </a:lnTo>
                <a:lnTo>
                  <a:pt x="70992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9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228600" y="6177279"/>
            <a:ext cx="527050" cy="45720"/>
          </a:xfrm>
          <a:custGeom>
            <a:avLst/>
            <a:gdLst/>
            <a:ahLst/>
            <a:cxnLst/>
            <a:rect l="l" t="t" r="r" b="b"/>
            <a:pathLst>
              <a:path w="527050" h="45720">
                <a:moveTo>
                  <a:pt x="0" y="45720"/>
                </a:moveTo>
                <a:lnTo>
                  <a:pt x="527050" y="45720"/>
                </a:lnTo>
                <a:lnTo>
                  <a:pt x="52705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9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-1270" y="617727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E49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8435340" y="6223000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20">
                <a:moveTo>
                  <a:pt x="0" y="45719"/>
                </a:moveTo>
                <a:lnTo>
                  <a:pt x="709929" y="45719"/>
                </a:lnTo>
                <a:lnTo>
                  <a:pt x="709929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F49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-1270" y="6223000"/>
            <a:ext cx="756920" cy="45720"/>
          </a:xfrm>
          <a:custGeom>
            <a:avLst/>
            <a:gdLst/>
            <a:ahLst/>
            <a:cxnLst/>
            <a:rect l="l" t="t" r="r" b="b"/>
            <a:pathLst>
              <a:path w="756920" h="45720">
                <a:moveTo>
                  <a:pt x="0" y="45719"/>
                </a:moveTo>
                <a:lnTo>
                  <a:pt x="756920" y="45719"/>
                </a:lnTo>
                <a:lnTo>
                  <a:pt x="75692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F49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object 255"/>
          <p:cNvSpPr/>
          <p:nvPr/>
        </p:nvSpPr>
        <p:spPr>
          <a:xfrm>
            <a:off x="8435340" y="6268720"/>
            <a:ext cx="709930" cy="44450"/>
          </a:xfrm>
          <a:custGeom>
            <a:avLst/>
            <a:gdLst/>
            <a:ahLst/>
            <a:cxnLst/>
            <a:rect l="l" t="t" r="r" b="b"/>
            <a:pathLst>
              <a:path w="709929" h="44450">
                <a:moveTo>
                  <a:pt x="0" y="44449"/>
                </a:moveTo>
                <a:lnTo>
                  <a:pt x="709929" y="44449"/>
                </a:lnTo>
                <a:lnTo>
                  <a:pt x="709929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0F49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-1270" y="6268720"/>
            <a:ext cx="756920" cy="44450"/>
          </a:xfrm>
          <a:custGeom>
            <a:avLst/>
            <a:gdLst/>
            <a:ahLst/>
            <a:cxnLst/>
            <a:rect l="l" t="t" r="r" b="b"/>
            <a:pathLst>
              <a:path w="756920" h="44450">
                <a:moveTo>
                  <a:pt x="0" y="44449"/>
                </a:moveTo>
                <a:lnTo>
                  <a:pt x="756920" y="44449"/>
                </a:lnTo>
                <a:lnTo>
                  <a:pt x="756920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0F49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object 257"/>
          <p:cNvSpPr/>
          <p:nvPr/>
        </p:nvSpPr>
        <p:spPr>
          <a:xfrm>
            <a:off x="8435340" y="6313170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20">
                <a:moveTo>
                  <a:pt x="0" y="45719"/>
                </a:moveTo>
                <a:lnTo>
                  <a:pt x="709929" y="45719"/>
                </a:lnTo>
                <a:lnTo>
                  <a:pt x="709929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F49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object 258"/>
          <p:cNvSpPr/>
          <p:nvPr/>
        </p:nvSpPr>
        <p:spPr>
          <a:xfrm>
            <a:off x="-1270" y="6313170"/>
            <a:ext cx="756920" cy="45720"/>
          </a:xfrm>
          <a:custGeom>
            <a:avLst/>
            <a:gdLst/>
            <a:ahLst/>
            <a:cxnLst/>
            <a:rect l="l" t="t" r="r" b="b"/>
            <a:pathLst>
              <a:path w="756920" h="45720">
                <a:moveTo>
                  <a:pt x="0" y="45719"/>
                </a:moveTo>
                <a:lnTo>
                  <a:pt x="756920" y="45719"/>
                </a:lnTo>
                <a:lnTo>
                  <a:pt x="75692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F49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8435340" y="6358890"/>
            <a:ext cx="709930" cy="45720"/>
          </a:xfrm>
          <a:custGeom>
            <a:avLst/>
            <a:gdLst/>
            <a:ahLst/>
            <a:cxnLst/>
            <a:rect l="l" t="t" r="r" b="b"/>
            <a:pathLst>
              <a:path w="709929" h="45720">
                <a:moveTo>
                  <a:pt x="0" y="45720"/>
                </a:moveTo>
                <a:lnTo>
                  <a:pt x="709929" y="45720"/>
                </a:lnTo>
                <a:lnTo>
                  <a:pt x="70992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F4A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object 260"/>
          <p:cNvSpPr/>
          <p:nvPr/>
        </p:nvSpPr>
        <p:spPr>
          <a:xfrm>
            <a:off x="228600" y="6358890"/>
            <a:ext cx="527050" cy="45720"/>
          </a:xfrm>
          <a:custGeom>
            <a:avLst/>
            <a:gdLst/>
            <a:ahLst/>
            <a:cxnLst/>
            <a:rect l="l" t="t" r="r" b="b"/>
            <a:pathLst>
              <a:path w="527050" h="45720">
                <a:moveTo>
                  <a:pt x="0" y="45720"/>
                </a:moveTo>
                <a:lnTo>
                  <a:pt x="527050" y="45720"/>
                </a:lnTo>
                <a:lnTo>
                  <a:pt x="52705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F4A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object 261"/>
          <p:cNvSpPr/>
          <p:nvPr/>
        </p:nvSpPr>
        <p:spPr>
          <a:xfrm>
            <a:off x="-1270" y="635889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20"/>
                </a:moveTo>
                <a:lnTo>
                  <a:pt x="77470" y="45720"/>
                </a:lnTo>
                <a:lnTo>
                  <a:pt x="7747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F4A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object 262"/>
          <p:cNvSpPr/>
          <p:nvPr/>
        </p:nvSpPr>
        <p:spPr>
          <a:xfrm>
            <a:off x="228600" y="6427470"/>
            <a:ext cx="8916670" cy="0"/>
          </a:xfrm>
          <a:custGeom>
            <a:avLst/>
            <a:gdLst/>
            <a:ahLst/>
            <a:cxnLst/>
            <a:rect l="l" t="t" r="r" b="b"/>
            <a:pathLst>
              <a:path w="8916670">
                <a:moveTo>
                  <a:pt x="0" y="0"/>
                </a:moveTo>
                <a:lnTo>
                  <a:pt x="8916670" y="0"/>
                </a:lnTo>
              </a:path>
            </a:pathLst>
          </a:custGeom>
          <a:ln w="45719">
            <a:solidFill>
              <a:srgbClr val="0F4A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object 263"/>
          <p:cNvSpPr/>
          <p:nvPr/>
        </p:nvSpPr>
        <p:spPr>
          <a:xfrm>
            <a:off x="-1270" y="640460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F4A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object 264"/>
          <p:cNvSpPr/>
          <p:nvPr/>
        </p:nvSpPr>
        <p:spPr>
          <a:xfrm>
            <a:off x="-1270" y="6450329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F4A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object 265"/>
          <p:cNvSpPr/>
          <p:nvPr/>
        </p:nvSpPr>
        <p:spPr>
          <a:xfrm>
            <a:off x="-1270" y="6496050"/>
            <a:ext cx="9146540" cy="44450"/>
          </a:xfrm>
          <a:custGeom>
            <a:avLst/>
            <a:gdLst/>
            <a:ahLst/>
            <a:cxnLst/>
            <a:rect l="l" t="t" r="r" b="b"/>
            <a:pathLst>
              <a:path w="9146540" h="44450">
                <a:moveTo>
                  <a:pt x="0" y="44450"/>
                </a:moveTo>
                <a:lnTo>
                  <a:pt x="9146540" y="44450"/>
                </a:lnTo>
                <a:lnTo>
                  <a:pt x="914654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F4B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object 266"/>
          <p:cNvSpPr/>
          <p:nvPr/>
        </p:nvSpPr>
        <p:spPr>
          <a:xfrm>
            <a:off x="-1270" y="654050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F4B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object 267"/>
          <p:cNvSpPr/>
          <p:nvPr/>
        </p:nvSpPr>
        <p:spPr>
          <a:xfrm>
            <a:off x="228600" y="6586219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19"/>
                </a:moveTo>
                <a:lnTo>
                  <a:pt x="8916670" y="45719"/>
                </a:lnTo>
                <a:lnTo>
                  <a:pt x="89166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F4B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object 268"/>
          <p:cNvSpPr/>
          <p:nvPr/>
        </p:nvSpPr>
        <p:spPr>
          <a:xfrm>
            <a:off x="-1270" y="6586219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F4B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" name="object 269"/>
          <p:cNvSpPr/>
          <p:nvPr/>
        </p:nvSpPr>
        <p:spPr>
          <a:xfrm>
            <a:off x="228600" y="6631940"/>
            <a:ext cx="8916670" cy="45720"/>
          </a:xfrm>
          <a:custGeom>
            <a:avLst/>
            <a:gdLst/>
            <a:ahLst/>
            <a:cxnLst/>
            <a:rect l="l" t="t" r="r" b="b"/>
            <a:pathLst>
              <a:path w="8916670" h="45720">
                <a:moveTo>
                  <a:pt x="0" y="45719"/>
                </a:moveTo>
                <a:lnTo>
                  <a:pt x="8916670" y="45719"/>
                </a:lnTo>
                <a:lnTo>
                  <a:pt x="89166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F4C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object 270"/>
          <p:cNvSpPr/>
          <p:nvPr/>
        </p:nvSpPr>
        <p:spPr>
          <a:xfrm>
            <a:off x="-1270" y="6631940"/>
            <a:ext cx="77470" cy="45720"/>
          </a:xfrm>
          <a:custGeom>
            <a:avLst/>
            <a:gdLst/>
            <a:ahLst/>
            <a:cxnLst/>
            <a:rect l="l" t="t" r="r" b="b"/>
            <a:pathLst>
              <a:path w="77470" h="45720">
                <a:moveTo>
                  <a:pt x="0" y="45719"/>
                </a:moveTo>
                <a:lnTo>
                  <a:pt x="77470" y="45719"/>
                </a:lnTo>
                <a:lnTo>
                  <a:pt x="77470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0F4C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object 271"/>
          <p:cNvSpPr/>
          <p:nvPr/>
        </p:nvSpPr>
        <p:spPr>
          <a:xfrm>
            <a:off x="-1270" y="6677659"/>
            <a:ext cx="9146540" cy="44450"/>
          </a:xfrm>
          <a:custGeom>
            <a:avLst/>
            <a:gdLst/>
            <a:ahLst/>
            <a:cxnLst/>
            <a:rect l="l" t="t" r="r" b="b"/>
            <a:pathLst>
              <a:path w="9146540" h="44450">
                <a:moveTo>
                  <a:pt x="0" y="44450"/>
                </a:moveTo>
                <a:lnTo>
                  <a:pt x="9146540" y="44450"/>
                </a:lnTo>
                <a:lnTo>
                  <a:pt x="914654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F4C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object 272"/>
          <p:cNvSpPr/>
          <p:nvPr/>
        </p:nvSpPr>
        <p:spPr>
          <a:xfrm>
            <a:off x="-1270" y="6722109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F4CF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object 273"/>
          <p:cNvSpPr/>
          <p:nvPr/>
        </p:nvSpPr>
        <p:spPr>
          <a:xfrm>
            <a:off x="-1270" y="676783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F4D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object 274"/>
          <p:cNvSpPr/>
          <p:nvPr/>
        </p:nvSpPr>
        <p:spPr>
          <a:xfrm>
            <a:off x="-1270" y="6813550"/>
            <a:ext cx="9146540" cy="45720"/>
          </a:xfrm>
          <a:custGeom>
            <a:avLst/>
            <a:gdLst/>
            <a:ahLst/>
            <a:cxnLst/>
            <a:rect l="l" t="t" r="r" b="b"/>
            <a:pathLst>
              <a:path w="9146540" h="45720">
                <a:moveTo>
                  <a:pt x="0" y="45720"/>
                </a:moveTo>
                <a:lnTo>
                  <a:pt x="9146540" y="45720"/>
                </a:lnTo>
                <a:lnTo>
                  <a:pt x="914654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F4D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" name="object 275"/>
          <p:cNvSpPr/>
          <p:nvPr/>
        </p:nvSpPr>
        <p:spPr>
          <a:xfrm>
            <a:off x="-1270" y="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object 276"/>
          <p:cNvSpPr/>
          <p:nvPr/>
        </p:nvSpPr>
        <p:spPr>
          <a:xfrm>
            <a:off x="-1270" y="1524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object 277"/>
          <p:cNvSpPr/>
          <p:nvPr/>
        </p:nvSpPr>
        <p:spPr>
          <a:xfrm>
            <a:off x="-1270" y="3301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104E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object 278"/>
          <p:cNvSpPr/>
          <p:nvPr/>
        </p:nvSpPr>
        <p:spPr>
          <a:xfrm>
            <a:off x="-1270" y="4953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104E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object 279"/>
          <p:cNvSpPr/>
          <p:nvPr/>
        </p:nvSpPr>
        <p:spPr>
          <a:xfrm>
            <a:off x="-1270" y="6603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104D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object 280"/>
          <p:cNvSpPr/>
          <p:nvPr/>
        </p:nvSpPr>
        <p:spPr>
          <a:xfrm>
            <a:off x="-1270" y="8381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104DF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object 281"/>
          <p:cNvSpPr/>
          <p:nvPr/>
        </p:nvSpPr>
        <p:spPr>
          <a:xfrm>
            <a:off x="-1270" y="10033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104D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object 282"/>
          <p:cNvSpPr/>
          <p:nvPr/>
        </p:nvSpPr>
        <p:spPr>
          <a:xfrm>
            <a:off x="-1270" y="11811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104C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object 283"/>
          <p:cNvSpPr/>
          <p:nvPr/>
        </p:nvSpPr>
        <p:spPr>
          <a:xfrm>
            <a:off x="-1270" y="13462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104C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" name="object 284"/>
          <p:cNvSpPr/>
          <p:nvPr/>
        </p:nvSpPr>
        <p:spPr>
          <a:xfrm>
            <a:off x="-1270" y="15112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104C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" name="object 285"/>
          <p:cNvSpPr/>
          <p:nvPr/>
        </p:nvSpPr>
        <p:spPr>
          <a:xfrm>
            <a:off x="228600" y="16891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104B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object 286"/>
          <p:cNvSpPr/>
          <p:nvPr/>
        </p:nvSpPr>
        <p:spPr>
          <a:xfrm>
            <a:off x="-1270" y="16891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104B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object 287"/>
          <p:cNvSpPr/>
          <p:nvPr/>
        </p:nvSpPr>
        <p:spPr>
          <a:xfrm>
            <a:off x="228600" y="18542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104B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object 288"/>
          <p:cNvSpPr/>
          <p:nvPr/>
        </p:nvSpPr>
        <p:spPr>
          <a:xfrm>
            <a:off x="-1270" y="18542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104B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object 289"/>
          <p:cNvSpPr/>
          <p:nvPr/>
        </p:nvSpPr>
        <p:spPr>
          <a:xfrm>
            <a:off x="228600" y="20320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104B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object 290"/>
          <p:cNvSpPr/>
          <p:nvPr/>
        </p:nvSpPr>
        <p:spPr>
          <a:xfrm>
            <a:off x="-1270" y="2032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104B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" name="object 291"/>
          <p:cNvSpPr/>
          <p:nvPr/>
        </p:nvSpPr>
        <p:spPr>
          <a:xfrm>
            <a:off x="228600" y="21970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104A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object 292"/>
          <p:cNvSpPr/>
          <p:nvPr/>
        </p:nvSpPr>
        <p:spPr>
          <a:xfrm>
            <a:off x="-1270" y="2197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104A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object 293"/>
          <p:cNvSpPr/>
          <p:nvPr/>
        </p:nvSpPr>
        <p:spPr>
          <a:xfrm>
            <a:off x="228600" y="23622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104A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294"/>
          <p:cNvSpPr/>
          <p:nvPr/>
        </p:nvSpPr>
        <p:spPr>
          <a:xfrm>
            <a:off x="-1270" y="23622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104A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" name="object 295"/>
          <p:cNvSpPr/>
          <p:nvPr/>
        </p:nvSpPr>
        <p:spPr>
          <a:xfrm>
            <a:off x="228600" y="25400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A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" name="object 296"/>
          <p:cNvSpPr/>
          <p:nvPr/>
        </p:nvSpPr>
        <p:spPr>
          <a:xfrm>
            <a:off x="-1270" y="2540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A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" name="object 297"/>
          <p:cNvSpPr/>
          <p:nvPr/>
        </p:nvSpPr>
        <p:spPr>
          <a:xfrm>
            <a:off x="228600" y="27050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F4A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object 298"/>
          <p:cNvSpPr/>
          <p:nvPr/>
        </p:nvSpPr>
        <p:spPr>
          <a:xfrm>
            <a:off x="-1270" y="2705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F4A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" name="object 299"/>
          <p:cNvSpPr/>
          <p:nvPr/>
        </p:nvSpPr>
        <p:spPr>
          <a:xfrm>
            <a:off x="228600" y="28702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F49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" name="object 300"/>
          <p:cNvSpPr/>
          <p:nvPr/>
        </p:nvSpPr>
        <p:spPr>
          <a:xfrm>
            <a:off x="-1270" y="28702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F49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" name="object 301"/>
          <p:cNvSpPr/>
          <p:nvPr/>
        </p:nvSpPr>
        <p:spPr>
          <a:xfrm>
            <a:off x="-1270" y="30480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9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object 302"/>
          <p:cNvSpPr/>
          <p:nvPr/>
        </p:nvSpPr>
        <p:spPr>
          <a:xfrm>
            <a:off x="-1270" y="32130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F49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object 303"/>
          <p:cNvSpPr/>
          <p:nvPr/>
        </p:nvSpPr>
        <p:spPr>
          <a:xfrm>
            <a:off x="-1270" y="33782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F48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object 304"/>
          <p:cNvSpPr/>
          <p:nvPr/>
        </p:nvSpPr>
        <p:spPr>
          <a:xfrm>
            <a:off x="-1270" y="35560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8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" name="object 305"/>
          <p:cNvSpPr/>
          <p:nvPr/>
        </p:nvSpPr>
        <p:spPr>
          <a:xfrm>
            <a:off x="-1270" y="37210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F48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" name="object 306"/>
          <p:cNvSpPr/>
          <p:nvPr/>
        </p:nvSpPr>
        <p:spPr>
          <a:xfrm>
            <a:off x="228600" y="38989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7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" name="object 307"/>
          <p:cNvSpPr/>
          <p:nvPr/>
        </p:nvSpPr>
        <p:spPr>
          <a:xfrm>
            <a:off x="-1270" y="38989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7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" name="object 308"/>
          <p:cNvSpPr/>
          <p:nvPr/>
        </p:nvSpPr>
        <p:spPr>
          <a:xfrm>
            <a:off x="228600" y="40640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7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" name="object 309"/>
          <p:cNvSpPr/>
          <p:nvPr/>
        </p:nvSpPr>
        <p:spPr>
          <a:xfrm>
            <a:off x="-1270" y="4064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7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" name="object 310"/>
          <p:cNvSpPr/>
          <p:nvPr/>
        </p:nvSpPr>
        <p:spPr>
          <a:xfrm>
            <a:off x="228600" y="42290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F47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" name="object 311"/>
          <p:cNvSpPr/>
          <p:nvPr/>
        </p:nvSpPr>
        <p:spPr>
          <a:xfrm>
            <a:off x="-1270" y="42290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F47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" name="object 312"/>
          <p:cNvSpPr/>
          <p:nvPr/>
        </p:nvSpPr>
        <p:spPr>
          <a:xfrm>
            <a:off x="228600" y="44069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6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" name="object 313"/>
          <p:cNvSpPr/>
          <p:nvPr/>
        </p:nvSpPr>
        <p:spPr>
          <a:xfrm>
            <a:off x="-1270" y="44069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6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" name="object 314"/>
          <p:cNvSpPr/>
          <p:nvPr/>
        </p:nvSpPr>
        <p:spPr>
          <a:xfrm>
            <a:off x="228600" y="45720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F46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" name="object 315"/>
          <p:cNvSpPr/>
          <p:nvPr/>
        </p:nvSpPr>
        <p:spPr>
          <a:xfrm>
            <a:off x="-1270" y="45720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F46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" name="object 316"/>
          <p:cNvSpPr/>
          <p:nvPr/>
        </p:nvSpPr>
        <p:spPr>
          <a:xfrm>
            <a:off x="228600" y="47498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6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" name="object 317"/>
          <p:cNvSpPr/>
          <p:nvPr/>
        </p:nvSpPr>
        <p:spPr>
          <a:xfrm>
            <a:off x="-1270" y="47498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6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" name="object 318"/>
          <p:cNvSpPr/>
          <p:nvPr/>
        </p:nvSpPr>
        <p:spPr>
          <a:xfrm>
            <a:off x="228600" y="49149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5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" name="object 319"/>
          <p:cNvSpPr/>
          <p:nvPr/>
        </p:nvSpPr>
        <p:spPr>
          <a:xfrm>
            <a:off x="-1270" y="49149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5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" name="object 320"/>
          <p:cNvSpPr/>
          <p:nvPr/>
        </p:nvSpPr>
        <p:spPr>
          <a:xfrm>
            <a:off x="228600" y="50800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E45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" name="object 321"/>
          <p:cNvSpPr/>
          <p:nvPr/>
        </p:nvSpPr>
        <p:spPr>
          <a:xfrm>
            <a:off x="-1270" y="50800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E45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" name="object 322"/>
          <p:cNvSpPr/>
          <p:nvPr/>
        </p:nvSpPr>
        <p:spPr>
          <a:xfrm>
            <a:off x="228600" y="52578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5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" name="object 323"/>
          <p:cNvSpPr/>
          <p:nvPr/>
        </p:nvSpPr>
        <p:spPr>
          <a:xfrm>
            <a:off x="-1270" y="52578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5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" name="object 324"/>
          <p:cNvSpPr/>
          <p:nvPr/>
        </p:nvSpPr>
        <p:spPr>
          <a:xfrm>
            <a:off x="-1270" y="54229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5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" name="object 325"/>
          <p:cNvSpPr/>
          <p:nvPr/>
        </p:nvSpPr>
        <p:spPr>
          <a:xfrm>
            <a:off x="-1270" y="56006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4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" name="object 326"/>
          <p:cNvSpPr/>
          <p:nvPr/>
        </p:nvSpPr>
        <p:spPr>
          <a:xfrm>
            <a:off x="-1270" y="57658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4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" name="object 327"/>
          <p:cNvSpPr/>
          <p:nvPr/>
        </p:nvSpPr>
        <p:spPr>
          <a:xfrm>
            <a:off x="-1270" y="59309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4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" name="object 328"/>
          <p:cNvSpPr/>
          <p:nvPr/>
        </p:nvSpPr>
        <p:spPr>
          <a:xfrm>
            <a:off x="-1270" y="61086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3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" name="object 329"/>
          <p:cNvSpPr/>
          <p:nvPr/>
        </p:nvSpPr>
        <p:spPr>
          <a:xfrm>
            <a:off x="228600" y="62738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3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" name="object 330"/>
          <p:cNvSpPr/>
          <p:nvPr/>
        </p:nvSpPr>
        <p:spPr>
          <a:xfrm>
            <a:off x="-1270" y="62738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3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" name="object 331"/>
          <p:cNvSpPr/>
          <p:nvPr/>
        </p:nvSpPr>
        <p:spPr>
          <a:xfrm>
            <a:off x="228600" y="64389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3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" name="object 332"/>
          <p:cNvSpPr/>
          <p:nvPr/>
        </p:nvSpPr>
        <p:spPr>
          <a:xfrm>
            <a:off x="-1270" y="64389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3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" name="object 333"/>
          <p:cNvSpPr/>
          <p:nvPr/>
        </p:nvSpPr>
        <p:spPr>
          <a:xfrm>
            <a:off x="228600" y="66166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2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" name="object 334"/>
          <p:cNvSpPr/>
          <p:nvPr/>
        </p:nvSpPr>
        <p:spPr>
          <a:xfrm>
            <a:off x="-1270" y="66166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2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" name="object 335"/>
          <p:cNvSpPr/>
          <p:nvPr/>
        </p:nvSpPr>
        <p:spPr>
          <a:xfrm>
            <a:off x="228600" y="67818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2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" name="object 336"/>
          <p:cNvSpPr/>
          <p:nvPr/>
        </p:nvSpPr>
        <p:spPr>
          <a:xfrm>
            <a:off x="-1270" y="67818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2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" name="object 337"/>
          <p:cNvSpPr/>
          <p:nvPr/>
        </p:nvSpPr>
        <p:spPr>
          <a:xfrm>
            <a:off x="228600" y="69595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2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" name="object 338"/>
          <p:cNvSpPr/>
          <p:nvPr/>
        </p:nvSpPr>
        <p:spPr>
          <a:xfrm>
            <a:off x="-1270" y="69595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2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" name="object 339"/>
          <p:cNvSpPr/>
          <p:nvPr/>
        </p:nvSpPr>
        <p:spPr>
          <a:xfrm>
            <a:off x="228600" y="71246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1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" name="object 340"/>
          <p:cNvSpPr/>
          <p:nvPr/>
        </p:nvSpPr>
        <p:spPr>
          <a:xfrm>
            <a:off x="-1270" y="71246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1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" name="object 341"/>
          <p:cNvSpPr/>
          <p:nvPr/>
        </p:nvSpPr>
        <p:spPr>
          <a:xfrm>
            <a:off x="228600" y="72898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1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" name="object 342"/>
          <p:cNvSpPr/>
          <p:nvPr/>
        </p:nvSpPr>
        <p:spPr>
          <a:xfrm>
            <a:off x="-1270" y="72898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1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" name="object 343"/>
          <p:cNvSpPr/>
          <p:nvPr/>
        </p:nvSpPr>
        <p:spPr>
          <a:xfrm>
            <a:off x="228600" y="74675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41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" name="object 344"/>
          <p:cNvSpPr/>
          <p:nvPr/>
        </p:nvSpPr>
        <p:spPr>
          <a:xfrm>
            <a:off x="-1270" y="74675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41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" name="object 345"/>
          <p:cNvSpPr/>
          <p:nvPr/>
        </p:nvSpPr>
        <p:spPr>
          <a:xfrm>
            <a:off x="-1270" y="76326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D40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" name="object 346"/>
          <p:cNvSpPr/>
          <p:nvPr/>
        </p:nvSpPr>
        <p:spPr>
          <a:xfrm>
            <a:off x="-1270" y="78105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40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" name="object 347"/>
          <p:cNvSpPr/>
          <p:nvPr/>
        </p:nvSpPr>
        <p:spPr>
          <a:xfrm>
            <a:off x="-1270" y="79755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40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" name="object 348"/>
          <p:cNvSpPr/>
          <p:nvPr/>
        </p:nvSpPr>
        <p:spPr>
          <a:xfrm>
            <a:off x="-1270" y="81406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D40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" name="object 349"/>
          <p:cNvSpPr/>
          <p:nvPr/>
        </p:nvSpPr>
        <p:spPr>
          <a:xfrm>
            <a:off x="-1270" y="83185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3F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" name="object 350"/>
          <p:cNvSpPr/>
          <p:nvPr/>
        </p:nvSpPr>
        <p:spPr>
          <a:xfrm>
            <a:off x="228600" y="84836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3F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" name="object 351"/>
          <p:cNvSpPr/>
          <p:nvPr/>
        </p:nvSpPr>
        <p:spPr>
          <a:xfrm>
            <a:off x="-1270" y="84836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3F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" name="object 352"/>
          <p:cNvSpPr/>
          <p:nvPr/>
        </p:nvSpPr>
        <p:spPr>
          <a:xfrm>
            <a:off x="228600" y="86486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D3F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" name="object 353"/>
          <p:cNvSpPr/>
          <p:nvPr/>
        </p:nvSpPr>
        <p:spPr>
          <a:xfrm>
            <a:off x="-1270" y="86486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D3F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" name="object 354"/>
          <p:cNvSpPr/>
          <p:nvPr/>
        </p:nvSpPr>
        <p:spPr>
          <a:xfrm>
            <a:off x="228600" y="88265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3E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" name="object 355"/>
          <p:cNvSpPr/>
          <p:nvPr/>
        </p:nvSpPr>
        <p:spPr>
          <a:xfrm>
            <a:off x="-1270" y="88265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3E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" name="object 356"/>
          <p:cNvSpPr/>
          <p:nvPr/>
        </p:nvSpPr>
        <p:spPr>
          <a:xfrm>
            <a:off x="228600" y="89916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3E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" name="object 357"/>
          <p:cNvSpPr/>
          <p:nvPr/>
        </p:nvSpPr>
        <p:spPr>
          <a:xfrm>
            <a:off x="-1270" y="89916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3E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" name="object 358"/>
          <p:cNvSpPr/>
          <p:nvPr/>
        </p:nvSpPr>
        <p:spPr>
          <a:xfrm>
            <a:off x="228600" y="91566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D3E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" name="object 359"/>
          <p:cNvSpPr/>
          <p:nvPr/>
        </p:nvSpPr>
        <p:spPr>
          <a:xfrm>
            <a:off x="-1270" y="91566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D3E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" name="object 360"/>
          <p:cNvSpPr/>
          <p:nvPr/>
        </p:nvSpPr>
        <p:spPr>
          <a:xfrm>
            <a:off x="228600" y="93345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3D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" name="object 361"/>
          <p:cNvSpPr/>
          <p:nvPr/>
        </p:nvSpPr>
        <p:spPr>
          <a:xfrm>
            <a:off x="-1270" y="93345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3D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" name="object 362"/>
          <p:cNvSpPr/>
          <p:nvPr/>
        </p:nvSpPr>
        <p:spPr>
          <a:xfrm>
            <a:off x="228600" y="94996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D3D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" name="object 363"/>
          <p:cNvSpPr/>
          <p:nvPr/>
        </p:nvSpPr>
        <p:spPr>
          <a:xfrm>
            <a:off x="-1270" y="94996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D3D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" name="object 364"/>
          <p:cNvSpPr/>
          <p:nvPr/>
        </p:nvSpPr>
        <p:spPr>
          <a:xfrm>
            <a:off x="228600" y="96773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3D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" name="object 365"/>
          <p:cNvSpPr/>
          <p:nvPr/>
        </p:nvSpPr>
        <p:spPr>
          <a:xfrm>
            <a:off x="-1270" y="96773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3D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" name="object 366"/>
          <p:cNvSpPr/>
          <p:nvPr/>
        </p:nvSpPr>
        <p:spPr>
          <a:xfrm>
            <a:off x="-1270" y="98425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C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" name="object 367"/>
          <p:cNvSpPr/>
          <p:nvPr/>
        </p:nvSpPr>
        <p:spPr>
          <a:xfrm>
            <a:off x="-1270" y="100076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C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" name="object 368"/>
          <p:cNvSpPr/>
          <p:nvPr/>
        </p:nvSpPr>
        <p:spPr>
          <a:xfrm>
            <a:off x="-1270" y="101853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C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" name="object 369"/>
          <p:cNvSpPr/>
          <p:nvPr/>
        </p:nvSpPr>
        <p:spPr>
          <a:xfrm>
            <a:off x="-1270" y="103505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C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" name="object 370"/>
          <p:cNvSpPr/>
          <p:nvPr/>
        </p:nvSpPr>
        <p:spPr>
          <a:xfrm>
            <a:off x="-1270" y="105283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B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" name="object 371"/>
          <p:cNvSpPr/>
          <p:nvPr/>
        </p:nvSpPr>
        <p:spPr>
          <a:xfrm>
            <a:off x="-1270" y="106933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B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" name="object 372"/>
          <p:cNvSpPr/>
          <p:nvPr/>
        </p:nvSpPr>
        <p:spPr>
          <a:xfrm>
            <a:off x="228600" y="108585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B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" name="object 373"/>
          <p:cNvSpPr/>
          <p:nvPr/>
        </p:nvSpPr>
        <p:spPr>
          <a:xfrm>
            <a:off x="-1270" y="108585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B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" name="object 374"/>
          <p:cNvSpPr/>
          <p:nvPr/>
        </p:nvSpPr>
        <p:spPr>
          <a:xfrm>
            <a:off x="228600" y="110363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A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" name="object 375"/>
          <p:cNvSpPr/>
          <p:nvPr/>
        </p:nvSpPr>
        <p:spPr>
          <a:xfrm>
            <a:off x="-1270" y="110363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A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" name="object 376"/>
          <p:cNvSpPr/>
          <p:nvPr/>
        </p:nvSpPr>
        <p:spPr>
          <a:xfrm>
            <a:off x="228600" y="112013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A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" name="object 377"/>
          <p:cNvSpPr/>
          <p:nvPr/>
        </p:nvSpPr>
        <p:spPr>
          <a:xfrm>
            <a:off x="-1270" y="112013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A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" name="object 378"/>
          <p:cNvSpPr/>
          <p:nvPr/>
        </p:nvSpPr>
        <p:spPr>
          <a:xfrm>
            <a:off x="228600" y="113665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A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" name="object 379"/>
          <p:cNvSpPr/>
          <p:nvPr/>
        </p:nvSpPr>
        <p:spPr>
          <a:xfrm>
            <a:off x="-1270" y="113665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A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" name="object 380"/>
          <p:cNvSpPr/>
          <p:nvPr/>
        </p:nvSpPr>
        <p:spPr>
          <a:xfrm>
            <a:off x="228600" y="115443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9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" name="object 381"/>
          <p:cNvSpPr/>
          <p:nvPr/>
        </p:nvSpPr>
        <p:spPr>
          <a:xfrm>
            <a:off x="-1270" y="115443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9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" name="object 382"/>
          <p:cNvSpPr/>
          <p:nvPr/>
        </p:nvSpPr>
        <p:spPr>
          <a:xfrm>
            <a:off x="228600" y="117093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9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3" name="object 383"/>
          <p:cNvSpPr/>
          <p:nvPr/>
        </p:nvSpPr>
        <p:spPr>
          <a:xfrm>
            <a:off x="-1270" y="117093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9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4" name="object 384"/>
          <p:cNvSpPr/>
          <p:nvPr/>
        </p:nvSpPr>
        <p:spPr>
          <a:xfrm>
            <a:off x="228600" y="118745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9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5" name="object 385"/>
          <p:cNvSpPr/>
          <p:nvPr/>
        </p:nvSpPr>
        <p:spPr>
          <a:xfrm>
            <a:off x="-1270" y="118745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9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" name="object 386"/>
          <p:cNvSpPr/>
          <p:nvPr/>
        </p:nvSpPr>
        <p:spPr>
          <a:xfrm>
            <a:off x="228600" y="120523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8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7" name="object 387"/>
          <p:cNvSpPr/>
          <p:nvPr/>
        </p:nvSpPr>
        <p:spPr>
          <a:xfrm>
            <a:off x="-1270" y="120523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C38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" name="object 388"/>
          <p:cNvSpPr/>
          <p:nvPr/>
        </p:nvSpPr>
        <p:spPr>
          <a:xfrm>
            <a:off x="-1270" y="122173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C38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" name="object 389"/>
          <p:cNvSpPr/>
          <p:nvPr/>
        </p:nvSpPr>
        <p:spPr>
          <a:xfrm>
            <a:off x="-1270" y="123951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8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" name="object 390"/>
          <p:cNvSpPr/>
          <p:nvPr/>
        </p:nvSpPr>
        <p:spPr>
          <a:xfrm>
            <a:off x="-1270" y="125603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7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1" name="object 391"/>
          <p:cNvSpPr/>
          <p:nvPr/>
        </p:nvSpPr>
        <p:spPr>
          <a:xfrm>
            <a:off x="-1270" y="127253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B37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" name="object 392"/>
          <p:cNvSpPr/>
          <p:nvPr/>
        </p:nvSpPr>
        <p:spPr>
          <a:xfrm>
            <a:off x="-1270" y="129031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7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3" name="object 393"/>
          <p:cNvSpPr/>
          <p:nvPr/>
        </p:nvSpPr>
        <p:spPr>
          <a:xfrm>
            <a:off x="228600" y="130683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B37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4" name="object 394"/>
          <p:cNvSpPr/>
          <p:nvPr/>
        </p:nvSpPr>
        <p:spPr>
          <a:xfrm>
            <a:off x="-1270" y="130683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B37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5" name="object 395"/>
          <p:cNvSpPr/>
          <p:nvPr/>
        </p:nvSpPr>
        <p:spPr>
          <a:xfrm>
            <a:off x="228600" y="132461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6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6" name="object 396"/>
          <p:cNvSpPr/>
          <p:nvPr/>
        </p:nvSpPr>
        <p:spPr>
          <a:xfrm>
            <a:off x="-1270" y="132461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6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7" name="object 397"/>
          <p:cNvSpPr/>
          <p:nvPr/>
        </p:nvSpPr>
        <p:spPr>
          <a:xfrm>
            <a:off x="228600" y="134111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6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8" name="object 398"/>
          <p:cNvSpPr/>
          <p:nvPr/>
        </p:nvSpPr>
        <p:spPr>
          <a:xfrm>
            <a:off x="-1270" y="134111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6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" name="object 399"/>
          <p:cNvSpPr/>
          <p:nvPr/>
        </p:nvSpPr>
        <p:spPr>
          <a:xfrm>
            <a:off x="228600" y="135763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B36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" name="object 400"/>
          <p:cNvSpPr/>
          <p:nvPr/>
        </p:nvSpPr>
        <p:spPr>
          <a:xfrm>
            <a:off x="-1270" y="135763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B36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1" name="object 401"/>
          <p:cNvSpPr/>
          <p:nvPr/>
        </p:nvSpPr>
        <p:spPr>
          <a:xfrm>
            <a:off x="228600" y="137541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5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" name="object 402"/>
          <p:cNvSpPr/>
          <p:nvPr/>
        </p:nvSpPr>
        <p:spPr>
          <a:xfrm>
            <a:off x="-1270" y="137541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5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" name="object 403"/>
          <p:cNvSpPr/>
          <p:nvPr/>
        </p:nvSpPr>
        <p:spPr>
          <a:xfrm>
            <a:off x="228600" y="139191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5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4" name="object 404"/>
          <p:cNvSpPr/>
          <p:nvPr/>
        </p:nvSpPr>
        <p:spPr>
          <a:xfrm>
            <a:off x="-1270" y="139191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5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" name="object 405"/>
          <p:cNvSpPr/>
          <p:nvPr/>
        </p:nvSpPr>
        <p:spPr>
          <a:xfrm>
            <a:off x="228600" y="140843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B35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6" name="object 406"/>
          <p:cNvSpPr/>
          <p:nvPr/>
        </p:nvSpPr>
        <p:spPr>
          <a:xfrm>
            <a:off x="-1270" y="140843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B35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7" name="object 407"/>
          <p:cNvSpPr/>
          <p:nvPr/>
        </p:nvSpPr>
        <p:spPr>
          <a:xfrm>
            <a:off x="228600" y="142621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4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8" name="object 408"/>
          <p:cNvSpPr/>
          <p:nvPr/>
        </p:nvSpPr>
        <p:spPr>
          <a:xfrm>
            <a:off x="-1270" y="142621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4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9" name="object 409"/>
          <p:cNvSpPr/>
          <p:nvPr/>
        </p:nvSpPr>
        <p:spPr>
          <a:xfrm>
            <a:off x="-1270" y="144271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4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0" name="object 410"/>
          <p:cNvSpPr/>
          <p:nvPr/>
        </p:nvSpPr>
        <p:spPr>
          <a:xfrm>
            <a:off x="-1270" y="145923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B34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1" name="object 411"/>
          <p:cNvSpPr/>
          <p:nvPr/>
        </p:nvSpPr>
        <p:spPr>
          <a:xfrm>
            <a:off x="-1270" y="147701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3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2" name="object 412"/>
          <p:cNvSpPr/>
          <p:nvPr/>
        </p:nvSpPr>
        <p:spPr>
          <a:xfrm>
            <a:off x="-1270" y="149351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80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3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3" name="object 413"/>
          <p:cNvSpPr/>
          <p:nvPr/>
        </p:nvSpPr>
        <p:spPr>
          <a:xfrm>
            <a:off x="-1270" y="151130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3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4" name="object 414"/>
          <p:cNvSpPr/>
          <p:nvPr/>
        </p:nvSpPr>
        <p:spPr>
          <a:xfrm>
            <a:off x="-1270" y="152781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3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5" name="object 415"/>
          <p:cNvSpPr/>
          <p:nvPr/>
        </p:nvSpPr>
        <p:spPr>
          <a:xfrm>
            <a:off x="228600" y="154431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3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6" name="object 416"/>
          <p:cNvSpPr/>
          <p:nvPr/>
        </p:nvSpPr>
        <p:spPr>
          <a:xfrm>
            <a:off x="-1270" y="154431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3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7" name="object 417"/>
          <p:cNvSpPr/>
          <p:nvPr/>
        </p:nvSpPr>
        <p:spPr>
          <a:xfrm>
            <a:off x="228600" y="156210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3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8" name="object 418"/>
          <p:cNvSpPr/>
          <p:nvPr/>
        </p:nvSpPr>
        <p:spPr>
          <a:xfrm>
            <a:off x="-1270" y="15621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3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9" name="object 419"/>
          <p:cNvSpPr/>
          <p:nvPr/>
        </p:nvSpPr>
        <p:spPr>
          <a:xfrm>
            <a:off x="228600" y="157861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3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0" name="object 420"/>
          <p:cNvSpPr/>
          <p:nvPr/>
        </p:nvSpPr>
        <p:spPr>
          <a:xfrm>
            <a:off x="-1270" y="157861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3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1" name="object 421"/>
          <p:cNvSpPr/>
          <p:nvPr/>
        </p:nvSpPr>
        <p:spPr>
          <a:xfrm>
            <a:off x="228600" y="159638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1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2" name="object 422"/>
          <p:cNvSpPr/>
          <p:nvPr/>
        </p:nvSpPr>
        <p:spPr>
          <a:xfrm>
            <a:off x="-1270" y="159638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1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3" name="object 423"/>
          <p:cNvSpPr/>
          <p:nvPr/>
        </p:nvSpPr>
        <p:spPr>
          <a:xfrm>
            <a:off x="228600" y="161290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1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4" name="object 424"/>
          <p:cNvSpPr/>
          <p:nvPr/>
        </p:nvSpPr>
        <p:spPr>
          <a:xfrm>
            <a:off x="-1270" y="16129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1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5" name="object 425"/>
          <p:cNvSpPr/>
          <p:nvPr/>
        </p:nvSpPr>
        <p:spPr>
          <a:xfrm>
            <a:off x="228600" y="1629410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80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1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6" name="object 426"/>
          <p:cNvSpPr/>
          <p:nvPr/>
        </p:nvSpPr>
        <p:spPr>
          <a:xfrm>
            <a:off x="-1270" y="162941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1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7" name="object 427"/>
          <p:cNvSpPr/>
          <p:nvPr/>
        </p:nvSpPr>
        <p:spPr>
          <a:xfrm>
            <a:off x="228600" y="164718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0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8" name="object 428"/>
          <p:cNvSpPr/>
          <p:nvPr/>
        </p:nvSpPr>
        <p:spPr>
          <a:xfrm>
            <a:off x="-1270" y="164718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0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9" name="object 429"/>
          <p:cNvSpPr/>
          <p:nvPr/>
        </p:nvSpPr>
        <p:spPr>
          <a:xfrm>
            <a:off x="228600" y="166370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0" name="object 430"/>
          <p:cNvSpPr/>
          <p:nvPr/>
        </p:nvSpPr>
        <p:spPr>
          <a:xfrm>
            <a:off x="-1270" y="16637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1" name="object 431"/>
          <p:cNvSpPr/>
          <p:nvPr/>
        </p:nvSpPr>
        <p:spPr>
          <a:xfrm>
            <a:off x="-1270" y="1680210"/>
            <a:ext cx="756920" cy="17780"/>
          </a:xfrm>
          <a:custGeom>
            <a:avLst/>
            <a:gdLst/>
            <a:ahLst/>
            <a:cxnLst/>
            <a:rect l="l" t="t" r="r" b="b"/>
            <a:pathLst>
              <a:path w="756920" h="17780">
                <a:moveTo>
                  <a:pt x="0" y="17779"/>
                </a:moveTo>
                <a:lnTo>
                  <a:pt x="756920" y="17779"/>
                </a:lnTo>
                <a:lnTo>
                  <a:pt x="7569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0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2" name="object 432"/>
          <p:cNvSpPr/>
          <p:nvPr/>
        </p:nvSpPr>
        <p:spPr>
          <a:xfrm>
            <a:off x="-1270" y="1697989"/>
            <a:ext cx="756920" cy="16510"/>
          </a:xfrm>
          <a:custGeom>
            <a:avLst/>
            <a:gdLst/>
            <a:ahLst/>
            <a:cxnLst/>
            <a:rect l="l" t="t" r="r" b="b"/>
            <a:pathLst>
              <a:path w="756920" h="16510">
                <a:moveTo>
                  <a:pt x="0" y="16509"/>
                </a:moveTo>
                <a:lnTo>
                  <a:pt x="756920" y="16509"/>
                </a:lnTo>
                <a:lnTo>
                  <a:pt x="7569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2F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3" name="object 433"/>
          <p:cNvSpPr/>
          <p:nvPr/>
        </p:nvSpPr>
        <p:spPr>
          <a:xfrm>
            <a:off x="-1270" y="1714500"/>
            <a:ext cx="756920" cy="16510"/>
          </a:xfrm>
          <a:custGeom>
            <a:avLst/>
            <a:gdLst/>
            <a:ahLst/>
            <a:cxnLst/>
            <a:rect l="l" t="t" r="r" b="b"/>
            <a:pathLst>
              <a:path w="756920" h="16510">
                <a:moveTo>
                  <a:pt x="0" y="16509"/>
                </a:moveTo>
                <a:lnTo>
                  <a:pt x="756920" y="16509"/>
                </a:lnTo>
                <a:lnTo>
                  <a:pt x="7569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2F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4" name="object 434"/>
          <p:cNvSpPr/>
          <p:nvPr/>
        </p:nvSpPr>
        <p:spPr>
          <a:xfrm>
            <a:off x="-1270" y="1731010"/>
            <a:ext cx="756920" cy="17780"/>
          </a:xfrm>
          <a:custGeom>
            <a:avLst/>
            <a:gdLst/>
            <a:ahLst/>
            <a:cxnLst/>
            <a:rect l="l" t="t" r="r" b="b"/>
            <a:pathLst>
              <a:path w="756920" h="17780">
                <a:moveTo>
                  <a:pt x="0" y="17779"/>
                </a:moveTo>
                <a:lnTo>
                  <a:pt x="756920" y="17779"/>
                </a:lnTo>
                <a:lnTo>
                  <a:pt x="7569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2F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5" name="object 435"/>
          <p:cNvSpPr/>
          <p:nvPr/>
        </p:nvSpPr>
        <p:spPr>
          <a:xfrm>
            <a:off x="-1270" y="1748789"/>
            <a:ext cx="756920" cy="16510"/>
          </a:xfrm>
          <a:custGeom>
            <a:avLst/>
            <a:gdLst/>
            <a:ahLst/>
            <a:cxnLst/>
            <a:rect l="l" t="t" r="r" b="b"/>
            <a:pathLst>
              <a:path w="756920" h="16510">
                <a:moveTo>
                  <a:pt x="0" y="16509"/>
                </a:moveTo>
                <a:lnTo>
                  <a:pt x="756920" y="16509"/>
                </a:lnTo>
                <a:lnTo>
                  <a:pt x="7569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E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6" name="object 436"/>
          <p:cNvSpPr/>
          <p:nvPr/>
        </p:nvSpPr>
        <p:spPr>
          <a:xfrm>
            <a:off x="228600" y="1765300"/>
            <a:ext cx="527050" cy="17780"/>
          </a:xfrm>
          <a:custGeom>
            <a:avLst/>
            <a:gdLst/>
            <a:ahLst/>
            <a:cxnLst/>
            <a:rect l="l" t="t" r="r" b="b"/>
            <a:pathLst>
              <a:path w="527050" h="17780">
                <a:moveTo>
                  <a:pt x="0" y="17779"/>
                </a:moveTo>
                <a:lnTo>
                  <a:pt x="527050" y="17779"/>
                </a:lnTo>
                <a:lnTo>
                  <a:pt x="5270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2E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7" name="object 437"/>
          <p:cNvSpPr/>
          <p:nvPr/>
        </p:nvSpPr>
        <p:spPr>
          <a:xfrm>
            <a:off x="-1270" y="176530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2E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8" name="object 438"/>
          <p:cNvSpPr/>
          <p:nvPr/>
        </p:nvSpPr>
        <p:spPr>
          <a:xfrm>
            <a:off x="228600" y="1783079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09"/>
                </a:moveTo>
                <a:lnTo>
                  <a:pt x="527050" y="16509"/>
                </a:lnTo>
                <a:lnTo>
                  <a:pt x="5270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E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9" name="object 439"/>
          <p:cNvSpPr/>
          <p:nvPr/>
        </p:nvSpPr>
        <p:spPr>
          <a:xfrm>
            <a:off x="-1270" y="178307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E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0" name="object 440"/>
          <p:cNvSpPr/>
          <p:nvPr/>
        </p:nvSpPr>
        <p:spPr>
          <a:xfrm>
            <a:off x="228600" y="1799589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09"/>
                </a:moveTo>
                <a:lnTo>
                  <a:pt x="527050" y="16509"/>
                </a:lnTo>
                <a:lnTo>
                  <a:pt x="5270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E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1" name="object 441"/>
          <p:cNvSpPr/>
          <p:nvPr/>
        </p:nvSpPr>
        <p:spPr>
          <a:xfrm>
            <a:off x="-1270" y="179958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E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2" name="object 442"/>
          <p:cNvSpPr/>
          <p:nvPr/>
        </p:nvSpPr>
        <p:spPr>
          <a:xfrm>
            <a:off x="228600" y="1816100"/>
            <a:ext cx="527050" cy="17780"/>
          </a:xfrm>
          <a:custGeom>
            <a:avLst/>
            <a:gdLst/>
            <a:ahLst/>
            <a:cxnLst/>
            <a:rect l="l" t="t" r="r" b="b"/>
            <a:pathLst>
              <a:path w="527050" h="17780">
                <a:moveTo>
                  <a:pt x="0" y="17779"/>
                </a:moveTo>
                <a:lnTo>
                  <a:pt x="527050" y="17779"/>
                </a:lnTo>
                <a:lnTo>
                  <a:pt x="5270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2D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3" name="object 443"/>
          <p:cNvSpPr/>
          <p:nvPr/>
        </p:nvSpPr>
        <p:spPr>
          <a:xfrm>
            <a:off x="-1270" y="181610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2D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4" name="object 444"/>
          <p:cNvSpPr/>
          <p:nvPr/>
        </p:nvSpPr>
        <p:spPr>
          <a:xfrm>
            <a:off x="228600" y="1833879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09"/>
                </a:moveTo>
                <a:lnTo>
                  <a:pt x="527050" y="16509"/>
                </a:lnTo>
                <a:lnTo>
                  <a:pt x="5270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D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5" name="object 445"/>
          <p:cNvSpPr/>
          <p:nvPr/>
        </p:nvSpPr>
        <p:spPr>
          <a:xfrm>
            <a:off x="-1270" y="183387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D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6" name="object 446"/>
          <p:cNvSpPr/>
          <p:nvPr/>
        </p:nvSpPr>
        <p:spPr>
          <a:xfrm>
            <a:off x="228600" y="1850389"/>
            <a:ext cx="527050" cy="17780"/>
          </a:xfrm>
          <a:custGeom>
            <a:avLst/>
            <a:gdLst/>
            <a:ahLst/>
            <a:cxnLst/>
            <a:rect l="l" t="t" r="r" b="b"/>
            <a:pathLst>
              <a:path w="527050" h="17780">
                <a:moveTo>
                  <a:pt x="0" y="17780"/>
                </a:moveTo>
                <a:lnTo>
                  <a:pt x="527050" y="17780"/>
                </a:lnTo>
                <a:lnTo>
                  <a:pt x="5270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92D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7" name="object 447"/>
          <p:cNvSpPr/>
          <p:nvPr/>
        </p:nvSpPr>
        <p:spPr>
          <a:xfrm>
            <a:off x="-1270" y="185038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92D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8" name="object 448"/>
          <p:cNvSpPr/>
          <p:nvPr/>
        </p:nvSpPr>
        <p:spPr>
          <a:xfrm>
            <a:off x="228600" y="1868170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09"/>
                </a:moveTo>
                <a:lnTo>
                  <a:pt x="527050" y="16509"/>
                </a:lnTo>
                <a:lnTo>
                  <a:pt x="5270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C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9" name="object 449"/>
          <p:cNvSpPr/>
          <p:nvPr/>
        </p:nvSpPr>
        <p:spPr>
          <a:xfrm>
            <a:off x="-1270" y="186817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C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0" name="object 450"/>
          <p:cNvSpPr/>
          <p:nvPr/>
        </p:nvSpPr>
        <p:spPr>
          <a:xfrm>
            <a:off x="228600" y="1884679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09"/>
                </a:moveTo>
                <a:lnTo>
                  <a:pt x="527050" y="16509"/>
                </a:lnTo>
                <a:lnTo>
                  <a:pt x="5270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C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1" name="object 451"/>
          <p:cNvSpPr/>
          <p:nvPr/>
        </p:nvSpPr>
        <p:spPr>
          <a:xfrm>
            <a:off x="-1270" y="188467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C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2" name="object 452"/>
          <p:cNvSpPr/>
          <p:nvPr/>
        </p:nvSpPr>
        <p:spPr>
          <a:xfrm>
            <a:off x="-1270" y="1901189"/>
            <a:ext cx="756920" cy="17780"/>
          </a:xfrm>
          <a:custGeom>
            <a:avLst/>
            <a:gdLst/>
            <a:ahLst/>
            <a:cxnLst/>
            <a:rect l="l" t="t" r="r" b="b"/>
            <a:pathLst>
              <a:path w="756920" h="17780">
                <a:moveTo>
                  <a:pt x="0" y="17780"/>
                </a:moveTo>
                <a:lnTo>
                  <a:pt x="756920" y="17780"/>
                </a:lnTo>
                <a:lnTo>
                  <a:pt x="7569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92C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3" name="object 453"/>
          <p:cNvSpPr/>
          <p:nvPr/>
        </p:nvSpPr>
        <p:spPr>
          <a:xfrm>
            <a:off x="-1270" y="1918970"/>
            <a:ext cx="756920" cy="16510"/>
          </a:xfrm>
          <a:custGeom>
            <a:avLst/>
            <a:gdLst/>
            <a:ahLst/>
            <a:cxnLst/>
            <a:rect l="l" t="t" r="r" b="b"/>
            <a:pathLst>
              <a:path w="756920" h="16510">
                <a:moveTo>
                  <a:pt x="0" y="16509"/>
                </a:moveTo>
                <a:lnTo>
                  <a:pt x="756920" y="16509"/>
                </a:lnTo>
                <a:lnTo>
                  <a:pt x="7569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B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4" name="object 454"/>
          <p:cNvSpPr/>
          <p:nvPr/>
        </p:nvSpPr>
        <p:spPr>
          <a:xfrm>
            <a:off x="-1270" y="1935479"/>
            <a:ext cx="756920" cy="17780"/>
          </a:xfrm>
          <a:custGeom>
            <a:avLst/>
            <a:gdLst/>
            <a:ahLst/>
            <a:cxnLst/>
            <a:rect l="l" t="t" r="r" b="b"/>
            <a:pathLst>
              <a:path w="756920" h="17780">
                <a:moveTo>
                  <a:pt x="0" y="17780"/>
                </a:moveTo>
                <a:lnTo>
                  <a:pt x="756920" y="17780"/>
                </a:lnTo>
                <a:lnTo>
                  <a:pt x="7569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92B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5" name="object 455"/>
          <p:cNvSpPr/>
          <p:nvPr/>
        </p:nvSpPr>
        <p:spPr>
          <a:xfrm>
            <a:off x="-1270" y="1953260"/>
            <a:ext cx="756920" cy="16510"/>
          </a:xfrm>
          <a:custGeom>
            <a:avLst/>
            <a:gdLst/>
            <a:ahLst/>
            <a:cxnLst/>
            <a:rect l="l" t="t" r="r" b="b"/>
            <a:pathLst>
              <a:path w="756920" h="16510">
                <a:moveTo>
                  <a:pt x="0" y="16509"/>
                </a:moveTo>
                <a:lnTo>
                  <a:pt x="756920" y="16509"/>
                </a:lnTo>
                <a:lnTo>
                  <a:pt x="7569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B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6" name="object 456"/>
          <p:cNvSpPr/>
          <p:nvPr/>
        </p:nvSpPr>
        <p:spPr>
          <a:xfrm>
            <a:off x="-1270" y="1969770"/>
            <a:ext cx="756920" cy="16510"/>
          </a:xfrm>
          <a:custGeom>
            <a:avLst/>
            <a:gdLst/>
            <a:ahLst/>
            <a:cxnLst/>
            <a:rect l="l" t="t" r="r" b="b"/>
            <a:pathLst>
              <a:path w="756920" h="16510">
                <a:moveTo>
                  <a:pt x="0" y="16509"/>
                </a:moveTo>
                <a:lnTo>
                  <a:pt x="756920" y="16509"/>
                </a:lnTo>
                <a:lnTo>
                  <a:pt x="7569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A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7" name="object 457"/>
          <p:cNvSpPr/>
          <p:nvPr/>
        </p:nvSpPr>
        <p:spPr>
          <a:xfrm>
            <a:off x="228600" y="1986279"/>
            <a:ext cx="527050" cy="17780"/>
          </a:xfrm>
          <a:custGeom>
            <a:avLst/>
            <a:gdLst/>
            <a:ahLst/>
            <a:cxnLst/>
            <a:rect l="l" t="t" r="r" b="b"/>
            <a:pathLst>
              <a:path w="527050" h="17780">
                <a:moveTo>
                  <a:pt x="0" y="17780"/>
                </a:moveTo>
                <a:lnTo>
                  <a:pt x="527050" y="17780"/>
                </a:lnTo>
                <a:lnTo>
                  <a:pt x="5270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82A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8" name="object 458"/>
          <p:cNvSpPr/>
          <p:nvPr/>
        </p:nvSpPr>
        <p:spPr>
          <a:xfrm>
            <a:off x="-1270" y="198627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82A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9" name="object 459"/>
          <p:cNvSpPr/>
          <p:nvPr/>
        </p:nvSpPr>
        <p:spPr>
          <a:xfrm>
            <a:off x="228600" y="2004060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09"/>
                </a:moveTo>
                <a:lnTo>
                  <a:pt x="527050" y="16509"/>
                </a:lnTo>
                <a:lnTo>
                  <a:pt x="5270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A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0" name="object 460"/>
          <p:cNvSpPr/>
          <p:nvPr/>
        </p:nvSpPr>
        <p:spPr>
          <a:xfrm>
            <a:off x="-1270" y="200406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A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1" name="object 461"/>
          <p:cNvSpPr/>
          <p:nvPr/>
        </p:nvSpPr>
        <p:spPr>
          <a:xfrm>
            <a:off x="228600" y="2020570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09"/>
                </a:moveTo>
                <a:lnTo>
                  <a:pt x="527050" y="16509"/>
                </a:lnTo>
                <a:lnTo>
                  <a:pt x="5270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9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2" name="object 462"/>
          <p:cNvSpPr/>
          <p:nvPr/>
        </p:nvSpPr>
        <p:spPr>
          <a:xfrm>
            <a:off x="-1270" y="202057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9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3" name="object 463"/>
          <p:cNvSpPr/>
          <p:nvPr/>
        </p:nvSpPr>
        <p:spPr>
          <a:xfrm>
            <a:off x="228600" y="2037079"/>
            <a:ext cx="527050" cy="17780"/>
          </a:xfrm>
          <a:custGeom>
            <a:avLst/>
            <a:gdLst/>
            <a:ahLst/>
            <a:cxnLst/>
            <a:rect l="l" t="t" r="r" b="b"/>
            <a:pathLst>
              <a:path w="527050" h="17780">
                <a:moveTo>
                  <a:pt x="0" y="17780"/>
                </a:moveTo>
                <a:lnTo>
                  <a:pt x="527050" y="17780"/>
                </a:lnTo>
                <a:lnTo>
                  <a:pt x="5270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829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4" name="object 464"/>
          <p:cNvSpPr/>
          <p:nvPr/>
        </p:nvSpPr>
        <p:spPr>
          <a:xfrm>
            <a:off x="-1270" y="203707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829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5" name="object 465"/>
          <p:cNvSpPr/>
          <p:nvPr/>
        </p:nvSpPr>
        <p:spPr>
          <a:xfrm>
            <a:off x="228600" y="2054860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09"/>
                </a:moveTo>
                <a:lnTo>
                  <a:pt x="527050" y="16509"/>
                </a:lnTo>
                <a:lnTo>
                  <a:pt x="5270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9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6" name="object 466"/>
          <p:cNvSpPr/>
          <p:nvPr/>
        </p:nvSpPr>
        <p:spPr>
          <a:xfrm>
            <a:off x="-1270" y="205486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9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7" name="object 467"/>
          <p:cNvSpPr/>
          <p:nvPr/>
        </p:nvSpPr>
        <p:spPr>
          <a:xfrm>
            <a:off x="228600" y="2071370"/>
            <a:ext cx="527050" cy="17780"/>
          </a:xfrm>
          <a:custGeom>
            <a:avLst/>
            <a:gdLst/>
            <a:ahLst/>
            <a:cxnLst/>
            <a:rect l="l" t="t" r="r" b="b"/>
            <a:pathLst>
              <a:path w="527050" h="17780">
                <a:moveTo>
                  <a:pt x="0" y="17779"/>
                </a:moveTo>
                <a:lnTo>
                  <a:pt x="527050" y="17779"/>
                </a:lnTo>
                <a:lnTo>
                  <a:pt x="5270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9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8" name="object 468"/>
          <p:cNvSpPr/>
          <p:nvPr/>
        </p:nvSpPr>
        <p:spPr>
          <a:xfrm>
            <a:off x="-1270" y="207137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9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9" name="object 469"/>
          <p:cNvSpPr/>
          <p:nvPr/>
        </p:nvSpPr>
        <p:spPr>
          <a:xfrm>
            <a:off x="228600" y="2089150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09"/>
                </a:moveTo>
                <a:lnTo>
                  <a:pt x="527050" y="16509"/>
                </a:lnTo>
                <a:lnTo>
                  <a:pt x="5270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8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0" name="object 470"/>
          <p:cNvSpPr/>
          <p:nvPr/>
        </p:nvSpPr>
        <p:spPr>
          <a:xfrm>
            <a:off x="-1270" y="208915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8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1" name="object 471"/>
          <p:cNvSpPr/>
          <p:nvPr/>
        </p:nvSpPr>
        <p:spPr>
          <a:xfrm>
            <a:off x="228600" y="2105660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09"/>
                </a:moveTo>
                <a:lnTo>
                  <a:pt x="527050" y="16509"/>
                </a:lnTo>
                <a:lnTo>
                  <a:pt x="5270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8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2" name="object 472"/>
          <p:cNvSpPr/>
          <p:nvPr/>
        </p:nvSpPr>
        <p:spPr>
          <a:xfrm>
            <a:off x="-1270" y="210566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8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3" name="object 473"/>
          <p:cNvSpPr/>
          <p:nvPr/>
        </p:nvSpPr>
        <p:spPr>
          <a:xfrm>
            <a:off x="-1270" y="2122170"/>
            <a:ext cx="756920" cy="17780"/>
          </a:xfrm>
          <a:custGeom>
            <a:avLst/>
            <a:gdLst/>
            <a:ahLst/>
            <a:cxnLst/>
            <a:rect l="l" t="t" r="r" b="b"/>
            <a:pathLst>
              <a:path w="756920" h="17780">
                <a:moveTo>
                  <a:pt x="0" y="17779"/>
                </a:moveTo>
                <a:lnTo>
                  <a:pt x="756920" y="17779"/>
                </a:lnTo>
                <a:lnTo>
                  <a:pt x="7569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8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4" name="object 474"/>
          <p:cNvSpPr/>
          <p:nvPr/>
        </p:nvSpPr>
        <p:spPr>
          <a:xfrm>
            <a:off x="-1270" y="2139950"/>
            <a:ext cx="756920" cy="16510"/>
          </a:xfrm>
          <a:custGeom>
            <a:avLst/>
            <a:gdLst/>
            <a:ahLst/>
            <a:cxnLst/>
            <a:rect l="l" t="t" r="r" b="b"/>
            <a:pathLst>
              <a:path w="756920" h="16510">
                <a:moveTo>
                  <a:pt x="0" y="16509"/>
                </a:moveTo>
                <a:lnTo>
                  <a:pt x="756920" y="16509"/>
                </a:lnTo>
                <a:lnTo>
                  <a:pt x="7569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7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5" name="object 475"/>
          <p:cNvSpPr/>
          <p:nvPr/>
        </p:nvSpPr>
        <p:spPr>
          <a:xfrm>
            <a:off x="-1270" y="2156460"/>
            <a:ext cx="756920" cy="17780"/>
          </a:xfrm>
          <a:custGeom>
            <a:avLst/>
            <a:gdLst/>
            <a:ahLst/>
            <a:cxnLst/>
            <a:rect l="l" t="t" r="r" b="b"/>
            <a:pathLst>
              <a:path w="756920" h="17780">
                <a:moveTo>
                  <a:pt x="0" y="17779"/>
                </a:moveTo>
                <a:lnTo>
                  <a:pt x="756920" y="17779"/>
                </a:lnTo>
                <a:lnTo>
                  <a:pt x="7569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7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6" name="object 476"/>
          <p:cNvSpPr/>
          <p:nvPr/>
        </p:nvSpPr>
        <p:spPr>
          <a:xfrm>
            <a:off x="-1270" y="2174239"/>
            <a:ext cx="756920" cy="16510"/>
          </a:xfrm>
          <a:custGeom>
            <a:avLst/>
            <a:gdLst/>
            <a:ahLst/>
            <a:cxnLst/>
            <a:rect l="l" t="t" r="r" b="b"/>
            <a:pathLst>
              <a:path w="756920" h="16510">
                <a:moveTo>
                  <a:pt x="0" y="16509"/>
                </a:moveTo>
                <a:lnTo>
                  <a:pt x="756920" y="16509"/>
                </a:lnTo>
                <a:lnTo>
                  <a:pt x="7569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7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7" name="object 477"/>
          <p:cNvSpPr/>
          <p:nvPr/>
        </p:nvSpPr>
        <p:spPr>
          <a:xfrm>
            <a:off x="-1270" y="2190750"/>
            <a:ext cx="756920" cy="16510"/>
          </a:xfrm>
          <a:custGeom>
            <a:avLst/>
            <a:gdLst/>
            <a:ahLst/>
            <a:cxnLst/>
            <a:rect l="l" t="t" r="r" b="b"/>
            <a:pathLst>
              <a:path w="756920" h="16510">
                <a:moveTo>
                  <a:pt x="0" y="16509"/>
                </a:moveTo>
                <a:lnTo>
                  <a:pt x="756920" y="16509"/>
                </a:lnTo>
                <a:lnTo>
                  <a:pt x="7569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67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8" name="object 478"/>
          <p:cNvSpPr/>
          <p:nvPr/>
        </p:nvSpPr>
        <p:spPr>
          <a:xfrm>
            <a:off x="-1270" y="2207260"/>
            <a:ext cx="756920" cy="17780"/>
          </a:xfrm>
          <a:custGeom>
            <a:avLst/>
            <a:gdLst/>
            <a:ahLst/>
            <a:cxnLst/>
            <a:rect l="l" t="t" r="r" b="b"/>
            <a:pathLst>
              <a:path w="756920" h="17780">
                <a:moveTo>
                  <a:pt x="0" y="17779"/>
                </a:moveTo>
                <a:lnTo>
                  <a:pt x="756920" y="17779"/>
                </a:lnTo>
                <a:lnTo>
                  <a:pt x="7569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6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9" name="object 479"/>
          <p:cNvSpPr/>
          <p:nvPr/>
        </p:nvSpPr>
        <p:spPr>
          <a:xfrm>
            <a:off x="228600" y="2225039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09"/>
                </a:moveTo>
                <a:lnTo>
                  <a:pt x="527050" y="16509"/>
                </a:lnTo>
                <a:lnTo>
                  <a:pt x="5270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6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0" name="object 480"/>
          <p:cNvSpPr/>
          <p:nvPr/>
        </p:nvSpPr>
        <p:spPr>
          <a:xfrm>
            <a:off x="-1270" y="222503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6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1" name="object 481"/>
          <p:cNvSpPr/>
          <p:nvPr/>
        </p:nvSpPr>
        <p:spPr>
          <a:xfrm>
            <a:off x="228600" y="2241550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09"/>
                </a:moveTo>
                <a:lnTo>
                  <a:pt x="527050" y="16509"/>
                </a:lnTo>
                <a:lnTo>
                  <a:pt x="5270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5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2" name="object 482"/>
          <p:cNvSpPr/>
          <p:nvPr/>
        </p:nvSpPr>
        <p:spPr>
          <a:xfrm>
            <a:off x="-1270" y="224155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5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3" name="object 483"/>
          <p:cNvSpPr/>
          <p:nvPr/>
        </p:nvSpPr>
        <p:spPr>
          <a:xfrm>
            <a:off x="228600" y="2258060"/>
            <a:ext cx="527050" cy="17780"/>
          </a:xfrm>
          <a:custGeom>
            <a:avLst/>
            <a:gdLst/>
            <a:ahLst/>
            <a:cxnLst/>
            <a:rect l="l" t="t" r="r" b="b"/>
            <a:pathLst>
              <a:path w="527050" h="17780">
                <a:moveTo>
                  <a:pt x="0" y="17779"/>
                </a:moveTo>
                <a:lnTo>
                  <a:pt x="527050" y="17779"/>
                </a:lnTo>
                <a:lnTo>
                  <a:pt x="5270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5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4" name="object 484"/>
          <p:cNvSpPr/>
          <p:nvPr/>
        </p:nvSpPr>
        <p:spPr>
          <a:xfrm>
            <a:off x="-1270" y="225806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5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5" name="object 485"/>
          <p:cNvSpPr/>
          <p:nvPr/>
        </p:nvSpPr>
        <p:spPr>
          <a:xfrm>
            <a:off x="228600" y="2275839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09"/>
                </a:moveTo>
                <a:lnTo>
                  <a:pt x="527050" y="16509"/>
                </a:lnTo>
                <a:lnTo>
                  <a:pt x="5270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5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6" name="object 486"/>
          <p:cNvSpPr/>
          <p:nvPr/>
        </p:nvSpPr>
        <p:spPr>
          <a:xfrm>
            <a:off x="-1270" y="227583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5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7" name="object 487"/>
          <p:cNvSpPr/>
          <p:nvPr/>
        </p:nvSpPr>
        <p:spPr>
          <a:xfrm>
            <a:off x="228600" y="2292350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09"/>
                </a:moveTo>
                <a:lnTo>
                  <a:pt x="527050" y="16509"/>
                </a:lnTo>
                <a:lnTo>
                  <a:pt x="5270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4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8" name="object 488"/>
          <p:cNvSpPr/>
          <p:nvPr/>
        </p:nvSpPr>
        <p:spPr>
          <a:xfrm>
            <a:off x="-1270" y="229235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4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9" name="object 489"/>
          <p:cNvSpPr/>
          <p:nvPr/>
        </p:nvSpPr>
        <p:spPr>
          <a:xfrm>
            <a:off x="228600" y="2308860"/>
            <a:ext cx="527050" cy="17780"/>
          </a:xfrm>
          <a:custGeom>
            <a:avLst/>
            <a:gdLst/>
            <a:ahLst/>
            <a:cxnLst/>
            <a:rect l="l" t="t" r="r" b="b"/>
            <a:pathLst>
              <a:path w="527050" h="17780">
                <a:moveTo>
                  <a:pt x="0" y="17779"/>
                </a:moveTo>
                <a:lnTo>
                  <a:pt x="527050" y="17779"/>
                </a:lnTo>
                <a:lnTo>
                  <a:pt x="5270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4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0" name="object 490"/>
          <p:cNvSpPr/>
          <p:nvPr/>
        </p:nvSpPr>
        <p:spPr>
          <a:xfrm>
            <a:off x="-1270" y="230886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4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1" name="object 491"/>
          <p:cNvSpPr/>
          <p:nvPr/>
        </p:nvSpPr>
        <p:spPr>
          <a:xfrm>
            <a:off x="228600" y="2326639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09"/>
                </a:moveTo>
                <a:lnTo>
                  <a:pt x="527050" y="16509"/>
                </a:lnTo>
                <a:lnTo>
                  <a:pt x="5270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4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2" name="object 492"/>
          <p:cNvSpPr/>
          <p:nvPr/>
        </p:nvSpPr>
        <p:spPr>
          <a:xfrm>
            <a:off x="-1270" y="232663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4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3" name="object 493"/>
          <p:cNvSpPr/>
          <p:nvPr/>
        </p:nvSpPr>
        <p:spPr>
          <a:xfrm>
            <a:off x="228600" y="2343150"/>
            <a:ext cx="527050" cy="17780"/>
          </a:xfrm>
          <a:custGeom>
            <a:avLst/>
            <a:gdLst/>
            <a:ahLst/>
            <a:cxnLst/>
            <a:rect l="l" t="t" r="r" b="b"/>
            <a:pathLst>
              <a:path w="527050" h="17780">
                <a:moveTo>
                  <a:pt x="0" y="17779"/>
                </a:moveTo>
                <a:lnTo>
                  <a:pt x="527050" y="17779"/>
                </a:lnTo>
                <a:lnTo>
                  <a:pt x="5270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4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4" name="object 494"/>
          <p:cNvSpPr/>
          <p:nvPr/>
        </p:nvSpPr>
        <p:spPr>
          <a:xfrm>
            <a:off x="-1270" y="234315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4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5" name="object 495"/>
          <p:cNvSpPr/>
          <p:nvPr/>
        </p:nvSpPr>
        <p:spPr>
          <a:xfrm>
            <a:off x="-1270" y="2360929"/>
            <a:ext cx="756920" cy="16510"/>
          </a:xfrm>
          <a:custGeom>
            <a:avLst/>
            <a:gdLst/>
            <a:ahLst/>
            <a:cxnLst/>
            <a:rect l="l" t="t" r="r" b="b"/>
            <a:pathLst>
              <a:path w="756920" h="16510">
                <a:moveTo>
                  <a:pt x="0" y="16509"/>
                </a:moveTo>
                <a:lnTo>
                  <a:pt x="756920" y="16509"/>
                </a:lnTo>
                <a:lnTo>
                  <a:pt x="7569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3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6" name="object 496"/>
          <p:cNvSpPr/>
          <p:nvPr/>
        </p:nvSpPr>
        <p:spPr>
          <a:xfrm>
            <a:off x="-1270" y="2377439"/>
            <a:ext cx="756920" cy="16510"/>
          </a:xfrm>
          <a:custGeom>
            <a:avLst/>
            <a:gdLst/>
            <a:ahLst/>
            <a:cxnLst/>
            <a:rect l="l" t="t" r="r" b="b"/>
            <a:pathLst>
              <a:path w="756920" h="16510">
                <a:moveTo>
                  <a:pt x="0" y="16509"/>
                </a:moveTo>
                <a:lnTo>
                  <a:pt x="756920" y="16509"/>
                </a:lnTo>
                <a:lnTo>
                  <a:pt x="7569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3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7" name="object 497"/>
          <p:cNvSpPr/>
          <p:nvPr/>
        </p:nvSpPr>
        <p:spPr>
          <a:xfrm>
            <a:off x="-1270" y="2393950"/>
            <a:ext cx="756920" cy="17780"/>
          </a:xfrm>
          <a:custGeom>
            <a:avLst/>
            <a:gdLst/>
            <a:ahLst/>
            <a:cxnLst/>
            <a:rect l="l" t="t" r="r" b="b"/>
            <a:pathLst>
              <a:path w="756920" h="17780">
                <a:moveTo>
                  <a:pt x="0" y="17779"/>
                </a:moveTo>
                <a:lnTo>
                  <a:pt x="756920" y="17779"/>
                </a:lnTo>
                <a:lnTo>
                  <a:pt x="7569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3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8" name="object 498"/>
          <p:cNvSpPr/>
          <p:nvPr/>
        </p:nvSpPr>
        <p:spPr>
          <a:xfrm>
            <a:off x="-1270" y="2411729"/>
            <a:ext cx="756920" cy="16510"/>
          </a:xfrm>
          <a:custGeom>
            <a:avLst/>
            <a:gdLst/>
            <a:ahLst/>
            <a:cxnLst/>
            <a:rect l="l" t="t" r="r" b="b"/>
            <a:pathLst>
              <a:path w="756920" h="16510">
                <a:moveTo>
                  <a:pt x="0" y="16509"/>
                </a:moveTo>
                <a:lnTo>
                  <a:pt x="756920" y="16509"/>
                </a:lnTo>
                <a:lnTo>
                  <a:pt x="7569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2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9" name="object 499"/>
          <p:cNvSpPr/>
          <p:nvPr/>
        </p:nvSpPr>
        <p:spPr>
          <a:xfrm>
            <a:off x="-1270" y="2428239"/>
            <a:ext cx="756920" cy="17780"/>
          </a:xfrm>
          <a:custGeom>
            <a:avLst/>
            <a:gdLst/>
            <a:ahLst/>
            <a:cxnLst/>
            <a:rect l="l" t="t" r="r" b="b"/>
            <a:pathLst>
              <a:path w="756920" h="17780">
                <a:moveTo>
                  <a:pt x="0" y="17780"/>
                </a:moveTo>
                <a:lnTo>
                  <a:pt x="756920" y="17780"/>
                </a:lnTo>
                <a:lnTo>
                  <a:pt x="7569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722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0" name="object 500"/>
          <p:cNvSpPr/>
          <p:nvPr/>
        </p:nvSpPr>
        <p:spPr>
          <a:xfrm>
            <a:off x="228600" y="2446020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09"/>
                </a:moveTo>
                <a:lnTo>
                  <a:pt x="527050" y="16509"/>
                </a:lnTo>
                <a:lnTo>
                  <a:pt x="5270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2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1" name="object 501"/>
          <p:cNvSpPr/>
          <p:nvPr/>
        </p:nvSpPr>
        <p:spPr>
          <a:xfrm>
            <a:off x="-1270" y="244602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2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2" name="object 502"/>
          <p:cNvSpPr/>
          <p:nvPr/>
        </p:nvSpPr>
        <p:spPr>
          <a:xfrm>
            <a:off x="228600" y="2462529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09"/>
                </a:moveTo>
                <a:lnTo>
                  <a:pt x="527050" y="16509"/>
                </a:lnTo>
                <a:lnTo>
                  <a:pt x="5270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16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3" name="object 503"/>
          <p:cNvSpPr/>
          <p:nvPr/>
        </p:nvSpPr>
        <p:spPr>
          <a:xfrm>
            <a:off x="-1270" y="246252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16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4" name="object 504"/>
          <p:cNvSpPr/>
          <p:nvPr/>
        </p:nvSpPr>
        <p:spPr>
          <a:xfrm>
            <a:off x="228600" y="2479039"/>
            <a:ext cx="527050" cy="17780"/>
          </a:xfrm>
          <a:custGeom>
            <a:avLst/>
            <a:gdLst/>
            <a:ahLst/>
            <a:cxnLst/>
            <a:rect l="l" t="t" r="r" b="b"/>
            <a:pathLst>
              <a:path w="527050" h="17780">
                <a:moveTo>
                  <a:pt x="0" y="17780"/>
                </a:moveTo>
                <a:lnTo>
                  <a:pt x="527050" y="17780"/>
                </a:lnTo>
                <a:lnTo>
                  <a:pt x="5270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621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5" name="object 505"/>
          <p:cNvSpPr/>
          <p:nvPr/>
        </p:nvSpPr>
        <p:spPr>
          <a:xfrm>
            <a:off x="-1270" y="247903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621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6" name="object 506"/>
          <p:cNvSpPr/>
          <p:nvPr/>
        </p:nvSpPr>
        <p:spPr>
          <a:xfrm>
            <a:off x="228600" y="2496820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09"/>
                </a:moveTo>
                <a:lnTo>
                  <a:pt x="527050" y="16509"/>
                </a:lnTo>
                <a:lnTo>
                  <a:pt x="5270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1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7" name="object 507"/>
          <p:cNvSpPr/>
          <p:nvPr/>
        </p:nvSpPr>
        <p:spPr>
          <a:xfrm>
            <a:off x="-1270" y="249682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1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8" name="object 508"/>
          <p:cNvSpPr/>
          <p:nvPr/>
        </p:nvSpPr>
        <p:spPr>
          <a:xfrm>
            <a:off x="228600" y="2513329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09"/>
                </a:moveTo>
                <a:lnTo>
                  <a:pt x="527050" y="16509"/>
                </a:lnTo>
                <a:lnTo>
                  <a:pt x="5270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0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9" name="object 509"/>
          <p:cNvSpPr/>
          <p:nvPr/>
        </p:nvSpPr>
        <p:spPr>
          <a:xfrm>
            <a:off x="-1270" y="251332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0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0" name="object 510"/>
          <p:cNvSpPr/>
          <p:nvPr/>
        </p:nvSpPr>
        <p:spPr>
          <a:xfrm>
            <a:off x="228600" y="2529839"/>
            <a:ext cx="527050" cy="17780"/>
          </a:xfrm>
          <a:custGeom>
            <a:avLst/>
            <a:gdLst/>
            <a:ahLst/>
            <a:cxnLst/>
            <a:rect l="l" t="t" r="r" b="b"/>
            <a:pathLst>
              <a:path w="527050" h="17780">
                <a:moveTo>
                  <a:pt x="0" y="17780"/>
                </a:moveTo>
                <a:lnTo>
                  <a:pt x="527050" y="17780"/>
                </a:lnTo>
                <a:lnTo>
                  <a:pt x="5270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620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1" name="object 511"/>
          <p:cNvSpPr/>
          <p:nvPr/>
        </p:nvSpPr>
        <p:spPr>
          <a:xfrm>
            <a:off x="-1270" y="252983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620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2" name="object 512"/>
          <p:cNvSpPr/>
          <p:nvPr/>
        </p:nvSpPr>
        <p:spPr>
          <a:xfrm>
            <a:off x="228600" y="2547620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09"/>
                </a:moveTo>
                <a:lnTo>
                  <a:pt x="527050" y="16509"/>
                </a:lnTo>
                <a:lnTo>
                  <a:pt x="5270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0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3" name="object 513"/>
          <p:cNvSpPr/>
          <p:nvPr/>
        </p:nvSpPr>
        <p:spPr>
          <a:xfrm>
            <a:off x="-1270" y="254762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0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4" name="object 514"/>
          <p:cNvSpPr/>
          <p:nvPr/>
        </p:nvSpPr>
        <p:spPr>
          <a:xfrm>
            <a:off x="228600" y="2564129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09"/>
                </a:moveTo>
                <a:lnTo>
                  <a:pt x="527050" y="16509"/>
                </a:lnTo>
                <a:lnTo>
                  <a:pt x="5270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0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5" name="object 515"/>
          <p:cNvSpPr/>
          <p:nvPr/>
        </p:nvSpPr>
        <p:spPr>
          <a:xfrm>
            <a:off x="-1270" y="256412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0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6" name="object 516"/>
          <p:cNvSpPr/>
          <p:nvPr/>
        </p:nvSpPr>
        <p:spPr>
          <a:xfrm>
            <a:off x="-1270" y="2580639"/>
            <a:ext cx="756920" cy="17780"/>
          </a:xfrm>
          <a:custGeom>
            <a:avLst/>
            <a:gdLst/>
            <a:ahLst/>
            <a:cxnLst/>
            <a:rect l="l" t="t" r="r" b="b"/>
            <a:pathLst>
              <a:path w="756920" h="17780">
                <a:moveTo>
                  <a:pt x="0" y="17780"/>
                </a:moveTo>
                <a:lnTo>
                  <a:pt x="756920" y="17780"/>
                </a:lnTo>
                <a:lnTo>
                  <a:pt x="7569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61F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7" name="object 517"/>
          <p:cNvSpPr/>
          <p:nvPr/>
        </p:nvSpPr>
        <p:spPr>
          <a:xfrm>
            <a:off x="-1270" y="2598420"/>
            <a:ext cx="756920" cy="16510"/>
          </a:xfrm>
          <a:custGeom>
            <a:avLst/>
            <a:gdLst/>
            <a:ahLst/>
            <a:cxnLst/>
            <a:rect l="l" t="t" r="r" b="b"/>
            <a:pathLst>
              <a:path w="756920" h="16510">
                <a:moveTo>
                  <a:pt x="0" y="16509"/>
                </a:moveTo>
                <a:lnTo>
                  <a:pt x="756920" y="16509"/>
                </a:lnTo>
                <a:lnTo>
                  <a:pt x="7569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1F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8" name="object 518"/>
          <p:cNvSpPr/>
          <p:nvPr/>
        </p:nvSpPr>
        <p:spPr>
          <a:xfrm>
            <a:off x="-1270" y="2614929"/>
            <a:ext cx="756920" cy="17780"/>
          </a:xfrm>
          <a:custGeom>
            <a:avLst/>
            <a:gdLst/>
            <a:ahLst/>
            <a:cxnLst/>
            <a:rect l="l" t="t" r="r" b="b"/>
            <a:pathLst>
              <a:path w="756920" h="17780">
                <a:moveTo>
                  <a:pt x="0" y="17780"/>
                </a:moveTo>
                <a:lnTo>
                  <a:pt x="756920" y="17780"/>
                </a:lnTo>
                <a:lnTo>
                  <a:pt x="7569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61F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9" name="object 519"/>
          <p:cNvSpPr/>
          <p:nvPr/>
        </p:nvSpPr>
        <p:spPr>
          <a:xfrm>
            <a:off x="-1270" y="2632710"/>
            <a:ext cx="756920" cy="16510"/>
          </a:xfrm>
          <a:custGeom>
            <a:avLst/>
            <a:gdLst/>
            <a:ahLst/>
            <a:cxnLst/>
            <a:rect l="l" t="t" r="r" b="b"/>
            <a:pathLst>
              <a:path w="756920" h="16510">
                <a:moveTo>
                  <a:pt x="0" y="16509"/>
                </a:moveTo>
                <a:lnTo>
                  <a:pt x="756920" y="16509"/>
                </a:lnTo>
                <a:lnTo>
                  <a:pt x="7569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1E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0" name="object 520"/>
          <p:cNvSpPr/>
          <p:nvPr/>
        </p:nvSpPr>
        <p:spPr>
          <a:xfrm>
            <a:off x="-1270" y="2649220"/>
            <a:ext cx="756920" cy="16510"/>
          </a:xfrm>
          <a:custGeom>
            <a:avLst/>
            <a:gdLst/>
            <a:ahLst/>
            <a:cxnLst/>
            <a:rect l="l" t="t" r="r" b="b"/>
            <a:pathLst>
              <a:path w="756920" h="16510">
                <a:moveTo>
                  <a:pt x="0" y="16509"/>
                </a:moveTo>
                <a:lnTo>
                  <a:pt x="756920" y="16509"/>
                </a:lnTo>
                <a:lnTo>
                  <a:pt x="7569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1E6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1" name="object 521"/>
          <p:cNvSpPr/>
          <p:nvPr/>
        </p:nvSpPr>
        <p:spPr>
          <a:xfrm>
            <a:off x="-1270" y="2665729"/>
            <a:ext cx="756920" cy="17780"/>
          </a:xfrm>
          <a:custGeom>
            <a:avLst/>
            <a:gdLst/>
            <a:ahLst/>
            <a:cxnLst/>
            <a:rect l="l" t="t" r="r" b="b"/>
            <a:pathLst>
              <a:path w="756920" h="17780">
                <a:moveTo>
                  <a:pt x="0" y="17780"/>
                </a:moveTo>
                <a:lnTo>
                  <a:pt x="756920" y="17780"/>
                </a:lnTo>
                <a:lnTo>
                  <a:pt x="7569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61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2" name="object 522"/>
          <p:cNvSpPr/>
          <p:nvPr/>
        </p:nvSpPr>
        <p:spPr>
          <a:xfrm>
            <a:off x="228600" y="2683510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09"/>
                </a:moveTo>
                <a:lnTo>
                  <a:pt x="527050" y="16509"/>
                </a:lnTo>
                <a:lnTo>
                  <a:pt x="5270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1D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3" name="object 523"/>
          <p:cNvSpPr/>
          <p:nvPr/>
        </p:nvSpPr>
        <p:spPr>
          <a:xfrm>
            <a:off x="-1270" y="268351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1D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4" name="object 524"/>
          <p:cNvSpPr/>
          <p:nvPr/>
        </p:nvSpPr>
        <p:spPr>
          <a:xfrm>
            <a:off x="228600" y="2700020"/>
            <a:ext cx="527050" cy="17780"/>
          </a:xfrm>
          <a:custGeom>
            <a:avLst/>
            <a:gdLst/>
            <a:ahLst/>
            <a:cxnLst/>
            <a:rect l="l" t="t" r="r" b="b"/>
            <a:pathLst>
              <a:path w="527050" h="17780">
                <a:moveTo>
                  <a:pt x="0" y="17779"/>
                </a:moveTo>
                <a:lnTo>
                  <a:pt x="527050" y="17779"/>
                </a:lnTo>
                <a:lnTo>
                  <a:pt x="5270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61D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5" name="object 525"/>
          <p:cNvSpPr/>
          <p:nvPr/>
        </p:nvSpPr>
        <p:spPr>
          <a:xfrm>
            <a:off x="-1270" y="270002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61D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6" name="object 526"/>
          <p:cNvSpPr/>
          <p:nvPr/>
        </p:nvSpPr>
        <p:spPr>
          <a:xfrm>
            <a:off x="228600" y="2717800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09"/>
                </a:moveTo>
                <a:lnTo>
                  <a:pt x="527050" y="16509"/>
                </a:lnTo>
                <a:lnTo>
                  <a:pt x="5270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D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7" name="object 527"/>
          <p:cNvSpPr/>
          <p:nvPr/>
        </p:nvSpPr>
        <p:spPr>
          <a:xfrm>
            <a:off x="-1270" y="27178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D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8" name="object 528"/>
          <p:cNvSpPr/>
          <p:nvPr/>
        </p:nvSpPr>
        <p:spPr>
          <a:xfrm>
            <a:off x="228600" y="2734310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09"/>
                </a:moveTo>
                <a:lnTo>
                  <a:pt x="527050" y="16509"/>
                </a:lnTo>
                <a:lnTo>
                  <a:pt x="5270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C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9" name="object 529"/>
          <p:cNvSpPr/>
          <p:nvPr/>
        </p:nvSpPr>
        <p:spPr>
          <a:xfrm>
            <a:off x="-1270" y="273431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C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0" name="object 530"/>
          <p:cNvSpPr/>
          <p:nvPr/>
        </p:nvSpPr>
        <p:spPr>
          <a:xfrm>
            <a:off x="228600" y="2750820"/>
            <a:ext cx="527050" cy="17780"/>
          </a:xfrm>
          <a:custGeom>
            <a:avLst/>
            <a:gdLst/>
            <a:ahLst/>
            <a:cxnLst/>
            <a:rect l="l" t="t" r="r" b="b"/>
            <a:pathLst>
              <a:path w="527050" h="17780">
                <a:moveTo>
                  <a:pt x="0" y="17779"/>
                </a:moveTo>
                <a:lnTo>
                  <a:pt x="527050" y="17779"/>
                </a:lnTo>
                <a:lnTo>
                  <a:pt x="5270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C5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1" name="object 531"/>
          <p:cNvSpPr/>
          <p:nvPr/>
        </p:nvSpPr>
        <p:spPr>
          <a:xfrm>
            <a:off x="-1270" y="275082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C5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2" name="object 532"/>
          <p:cNvSpPr/>
          <p:nvPr/>
        </p:nvSpPr>
        <p:spPr>
          <a:xfrm>
            <a:off x="228600" y="2768600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09"/>
                </a:moveTo>
                <a:lnTo>
                  <a:pt x="527050" y="16509"/>
                </a:lnTo>
                <a:lnTo>
                  <a:pt x="5270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C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3" name="object 533"/>
          <p:cNvSpPr/>
          <p:nvPr/>
        </p:nvSpPr>
        <p:spPr>
          <a:xfrm>
            <a:off x="-1270" y="27686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C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4" name="object 534"/>
          <p:cNvSpPr/>
          <p:nvPr/>
        </p:nvSpPr>
        <p:spPr>
          <a:xfrm>
            <a:off x="228600" y="2785110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09"/>
                </a:moveTo>
                <a:lnTo>
                  <a:pt x="527050" y="16509"/>
                </a:lnTo>
                <a:lnTo>
                  <a:pt x="5270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B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5" name="object 535"/>
          <p:cNvSpPr/>
          <p:nvPr/>
        </p:nvSpPr>
        <p:spPr>
          <a:xfrm>
            <a:off x="-1270" y="278511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B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6" name="object 536"/>
          <p:cNvSpPr/>
          <p:nvPr/>
        </p:nvSpPr>
        <p:spPr>
          <a:xfrm>
            <a:off x="228600" y="2801620"/>
            <a:ext cx="527050" cy="17780"/>
          </a:xfrm>
          <a:custGeom>
            <a:avLst/>
            <a:gdLst/>
            <a:ahLst/>
            <a:cxnLst/>
            <a:rect l="l" t="t" r="r" b="b"/>
            <a:pathLst>
              <a:path w="527050" h="17780">
                <a:moveTo>
                  <a:pt x="0" y="17779"/>
                </a:moveTo>
                <a:lnTo>
                  <a:pt x="527050" y="17779"/>
                </a:lnTo>
                <a:lnTo>
                  <a:pt x="5270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B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7" name="object 537"/>
          <p:cNvSpPr/>
          <p:nvPr/>
        </p:nvSpPr>
        <p:spPr>
          <a:xfrm>
            <a:off x="-1270" y="280162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B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8" name="object 538"/>
          <p:cNvSpPr/>
          <p:nvPr/>
        </p:nvSpPr>
        <p:spPr>
          <a:xfrm>
            <a:off x="-1270" y="2819400"/>
            <a:ext cx="756920" cy="16510"/>
          </a:xfrm>
          <a:custGeom>
            <a:avLst/>
            <a:gdLst/>
            <a:ahLst/>
            <a:cxnLst/>
            <a:rect l="l" t="t" r="r" b="b"/>
            <a:pathLst>
              <a:path w="756920" h="16510">
                <a:moveTo>
                  <a:pt x="0" y="16509"/>
                </a:moveTo>
                <a:lnTo>
                  <a:pt x="756920" y="16509"/>
                </a:lnTo>
                <a:lnTo>
                  <a:pt x="7569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B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9" name="object 539"/>
          <p:cNvSpPr/>
          <p:nvPr/>
        </p:nvSpPr>
        <p:spPr>
          <a:xfrm>
            <a:off x="-1270" y="2835910"/>
            <a:ext cx="756920" cy="16510"/>
          </a:xfrm>
          <a:custGeom>
            <a:avLst/>
            <a:gdLst/>
            <a:ahLst/>
            <a:cxnLst/>
            <a:rect l="l" t="t" r="r" b="b"/>
            <a:pathLst>
              <a:path w="756920" h="16510">
                <a:moveTo>
                  <a:pt x="0" y="16509"/>
                </a:moveTo>
                <a:lnTo>
                  <a:pt x="756920" y="16509"/>
                </a:lnTo>
                <a:lnTo>
                  <a:pt x="7569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B5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0" name="object 540"/>
          <p:cNvSpPr/>
          <p:nvPr/>
        </p:nvSpPr>
        <p:spPr>
          <a:xfrm>
            <a:off x="-1270" y="2852420"/>
            <a:ext cx="756920" cy="17780"/>
          </a:xfrm>
          <a:custGeom>
            <a:avLst/>
            <a:gdLst/>
            <a:ahLst/>
            <a:cxnLst/>
            <a:rect l="l" t="t" r="r" b="b"/>
            <a:pathLst>
              <a:path w="756920" h="17780">
                <a:moveTo>
                  <a:pt x="0" y="17779"/>
                </a:moveTo>
                <a:lnTo>
                  <a:pt x="756920" y="17779"/>
                </a:lnTo>
                <a:lnTo>
                  <a:pt x="7569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A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1" name="object 541"/>
          <p:cNvSpPr/>
          <p:nvPr/>
        </p:nvSpPr>
        <p:spPr>
          <a:xfrm>
            <a:off x="-1270" y="2870200"/>
            <a:ext cx="756920" cy="16510"/>
          </a:xfrm>
          <a:custGeom>
            <a:avLst/>
            <a:gdLst/>
            <a:ahLst/>
            <a:cxnLst/>
            <a:rect l="l" t="t" r="r" b="b"/>
            <a:pathLst>
              <a:path w="756920" h="16510">
                <a:moveTo>
                  <a:pt x="0" y="16509"/>
                </a:moveTo>
                <a:lnTo>
                  <a:pt x="756920" y="16509"/>
                </a:lnTo>
                <a:lnTo>
                  <a:pt x="7569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A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2" name="object 542"/>
          <p:cNvSpPr/>
          <p:nvPr/>
        </p:nvSpPr>
        <p:spPr>
          <a:xfrm>
            <a:off x="-1270" y="2886710"/>
            <a:ext cx="756920" cy="17780"/>
          </a:xfrm>
          <a:custGeom>
            <a:avLst/>
            <a:gdLst/>
            <a:ahLst/>
            <a:cxnLst/>
            <a:rect l="l" t="t" r="r" b="b"/>
            <a:pathLst>
              <a:path w="756920" h="17780">
                <a:moveTo>
                  <a:pt x="0" y="17779"/>
                </a:moveTo>
                <a:lnTo>
                  <a:pt x="756920" y="17779"/>
                </a:lnTo>
                <a:lnTo>
                  <a:pt x="7569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A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3" name="object 543"/>
          <p:cNvSpPr/>
          <p:nvPr/>
        </p:nvSpPr>
        <p:spPr>
          <a:xfrm>
            <a:off x="228600" y="2904489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09"/>
                </a:moveTo>
                <a:lnTo>
                  <a:pt x="527050" y="16509"/>
                </a:lnTo>
                <a:lnTo>
                  <a:pt x="5270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95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4" name="object 544"/>
          <p:cNvSpPr/>
          <p:nvPr/>
        </p:nvSpPr>
        <p:spPr>
          <a:xfrm>
            <a:off x="-1270" y="290448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95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5" name="object 545"/>
          <p:cNvSpPr/>
          <p:nvPr/>
        </p:nvSpPr>
        <p:spPr>
          <a:xfrm>
            <a:off x="228600" y="2921000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09"/>
                </a:moveTo>
                <a:lnTo>
                  <a:pt x="527050" y="16509"/>
                </a:lnTo>
                <a:lnTo>
                  <a:pt x="5270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9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6" name="object 546"/>
          <p:cNvSpPr/>
          <p:nvPr/>
        </p:nvSpPr>
        <p:spPr>
          <a:xfrm>
            <a:off x="-1270" y="29210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9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7" name="object 547"/>
          <p:cNvSpPr/>
          <p:nvPr/>
        </p:nvSpPr>
        <p:spPr>
          <a:xfrm>
            <a:off x="228600" y="2937510"/>
            <a:ext cx="527050" cy="17780"/>
          </a:xfrm>
          <a:custGeom>
            <a:avLst/>
            <a:gdLst/>
            <a:ahLst/>
            <a:cxnLst/>
            <a:rect l="l" t="t" r="r" b="b"/>
            <a:pathLst>
              <a:path w="527050" h="17780">
                <a:moveTo>
                  <a:pt x="0" y="17779"/>
                </a:moveTo>
                <a:lnTo>
                  <a:pt x="527050" y="17779"/>
                </a:lnTo>
                <a:lnTo>
                  <a:pt x="5270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9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8" name="object 548"/>
          <p:cNvSpPr/>
          <p:nvPr/>
        </p:nvSpPr>
        <p:spPr>
          <a:xfrm>
            <a:off x="-1270" y="293751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9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9" name="object 549"/>
          <p:cNvSpPr/>
          <p:nvPr/>
        </p:nvSpPr>
        <p:spPr>
          <a:xfrm>
            <a:off x="228600" y="2955289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09"/>
                </a:moveTo>
                <a:lnTo>
                  <a:pt x="527050" y="16509"/>
                </a:lnTo>
                <a:lnTo>
                  <a:pt x="5270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8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0" name="object 550"/>
          <p:cNvSpPr/>
          <p:nvPr/>
        </p:nvSpPr>
        <p:spPr>
          <a:xfrm>
            <a:off x="-1270" y="295528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8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1" name="object 551"/>
          <p:cNvSpPr/>
          <p:nvPr/>
        </p:nvSpPr>
        <p:spPr>
          <a:xfrm>
            <a:off x="228600" y="2971800"/>
            <a:ext cx="527050" cy="17780"/>
          </a:xfrm>
          <a:custGeom>
            <a:avLst/>
            <a:gdLst/>
            <a:ahLst/>
            <a:cxnLst/>
            <a:rect l="l" t="t" r="r" b="b"/>
            <a:pathLst>
              <a:path w="527050" h="17780">
                <a:moveTo>
                  <a:pt x="0" y="17779"/>
                </a:moveTo>
                <a:lnTo>
                  <a:pt x="527050" y="17779"/>
                </a:lnTo>
                <a:lnTo>
                  <a:pt x="5270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8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2" name="object 552"/>
          <p:cNvSpPr/>
          <p:nvPr/>
        </p:nvSpPr>
        <p:spPr>
          <a:xfrm>
            <a:off x="-1270" y="297180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8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3" name="object 553"/>
          <p:cNvSpPr/>
          <p:nvPr/>
        </p:nvSpPr>
        <p:spPr>
          <a:xfrm>
            <a:off x="228600" y="2989579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09"/>
                </a:moveTo>
                <a:lnTo>
                  <a:pt x="527050" y="16509"/>
                </a:lnTo>
                <a:lnTo>
                  <a:pt x="5270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84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4" name="object 554"/>
          <p:cNvSpPr/>
          <p:nvPr/>
        </p:nvSpPr>
        <p:spPr>
          <a:xfrm>
            <a:off x="-1270" y="298957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84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5" name="object 555"/>
          <p:cNvSpPr/>
          <p:nvPr/>
        </p:nvSpPr>
        <p:spPr>
          <a:xfrm>
            <a:off x="228600" y="3006089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09"/>
                </a:moveTo>
                <a:lnTo>
                  <a:pt x="527050" y="16509"/>
                </a:lnTo>
                <a:lnTo>
                  <a:pt x="5270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74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6" name="object 556"/>
          <p:cNvSpPr/>
          <p:nvPr/>
        </p:nvSpPr>
        <p:spPr>
          <a:xfrm>
            <a:off x="-1270" y="300608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74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7" name="object 557"/>
          <p:cNvSpPr/>
          <p:nvPr/>
        </p:nvSpPr>
        <p:spPr>
          <a:xfrm>
            <a:off x="228600" y="3022600"/>
            <a:ext cx="527050" cy="17780"/>
          </a:xfrm>
          <a:custGeom>
            <a:avLst/>
            <a:gdLst/>
            <a:ahLst/>
            <a:cxnLst/>
            <a:rect l="l" t="t" r="r" b="b"/>
            <a:pathLst>
              <a:path w="527050" h="17780">
                <a:moveTo>
                  <a:pt x="0" y="17779"/>
                </a:moveTo>
                <a:lnTo>
                  <a:pt x="527050" y="17779"/>
                </a:lnTo>
                <a:lnTo>
                  <a:pt x="5270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7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8" name="object 558"/>
          <p:cNvSpPr/>
          <p:nvPr/>
        </p:nvSpPr>
        <p:spPr>
          <a:xfrm>
            <a:off x="-1270" y="302260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7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9" name="object 559"/>
          <p:cNvSpPr/>
          <p:nvPr/>
        </p:nvSpPr>
        <p:spPr>
          <a:xfrm>
            <a:off x="-1270" y="3040379"/>
            <a:ext cx="756920" cy="16510"/>
          </a:xfrm>
          <a:custGeom>
            <a:avLst/>
            <a:gdLst/>
            <a:ahLst/>
            <a:cxnLst/>
            <a:rect l="l" t="t" r="r" b="b"/>
            <a:pathLst>
              <a:path w="756920" h="16510">
                <a:moveTo>
                  <a:pt x="0" y="16509"/>
                </a:moveTo>
                <a:lnTo>
                  <a:pt x="756920" y="16509"/>
                </a:lnTo>
                <a:lnTo>
                  <a:pt x="7569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7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0" name="object 560"/>
          <p:cNvSpPr/>
          <p:nvPr/>
        </p:nvSpPr>
        <p:spPr>
          <a:xfrm>
            <a:off x="-1270" y="3056889"/>
            <a:ext cx="756920" cy="17780"/>
          </a:xfrm>
          <a:custGeom>
            <a:avLst/>
            <a:gdLst/>
            <a:ahLst/>
            <a:cxnLst/>
            <a:rect l="l" t="t" r="r" b="b"/>
            <a:pathLst>
              <a:path w="756920" h="17780">
                <a:moveTo>
                  <a:pt x="0" y="17780"/>
                </a:moveTo>
                <a:lnTo>
                  <a:pt x="756920" y="17780"/>
                </a:lnTo>
                <a:lnTo>
                  <a:pt x="7569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416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1" name="object 561"/>
          <p:cNvSpPr/>
          <p:nvPr/>
        </p:nvSpPr>
        <p:spPr>
          <a:xfrm>
            <a:off x="-1270" y="3074670"/>
            <a:ext cx="756920" cy="16510"/>
          </a:xfrm>
          <a:custGeom>
            <a:avLst/>
            <a:gdLst/>
            <a:ahLst/>
            <a:cxnLst/>
            <a:rect l="l" t="t" r="r" b="b"/>
            <a:pathLst>
              <a:path w="756920" h="16510">
                <a:moveTo>
                  <a:pt x="0" y="16509"/>
                </a:moveTo>
                <a:lnTo>
                  <a:pt x="756920" y="16509"/>
                </a:lnTo>
                <a:lnTo>
                  <a:pt x="7569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6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2" name="object 562"/>
          <p:cNvSpPr/>
          <p:nvPr/>
        </p:nvSpPr>
        <p:spPr>
          <a:xfrm>
            <a:off x="-1270" y="3091179"/>
            <a:ext cx="756920" cy="16510"/>
          </a:xfrm>
          <a:custGeom>
            <a:avLst/>
            <a:gdLst/>
            <a:ahLst/>
            <a:cxnLst/>
            <a:rect l="l" t="t" r="r" b="b"/>
            <a:pathLst>
              <a:path w="756920" h="16510">
                <a:moveTo>
                  <a:pt x="0" y="16509"/>
                </a:moveTo>
                <a:lnTo>
                  <a:pt x="756920" y="16509"/>
                </a:lnTo>
                <a:lnTo>
                  <a:pt x="7569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6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3" name="object 563"/>
          <p:cNvSpPr/>
          <p:nvPr/>
        </p:nvSpPr>
        <p:spPr>
          <a:xfrm>
            <a:off x="-1270" y="3107689"/>
            <a:ext cx="756920" cy="17780"/>
          </a:xfrm>
          <a:custGeom>
            <a:avLst/>
            <a:gdLst/>
            <a:ahLst/>
            <a:cxnLst/>
            <a:rect l="l" t="t" r="r" b="b"/>
            <a:pathLst>
              <a:path w="756920" h="17780">
                <a:moveTo>
                  <a:pt x="0" y="17780"/>
                </a:moveTo>
                <a:lnTo>
                  <a:pt x="756920" y="17780"/>
                </a:lnTo>
                <a:lnTo>
                  <a:pt x="7569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416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4" name="object 564"/>
          <p:cNvSpPr/>
          <p:nvPr/>
        </p:nvSpPr>
        <p:spPr>
          <a:xfrm>
            <a:off x="228600" y="3125470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09"/>
                </a:moveTo>
                <a:lnTo>
                  <a:pt x="527050" y="16509"/>
                </a:lnTo>
                <a:lnTo>
                  <a:pt x="5270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5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5" name="object 565"/>
          <p:cNvSpPr/>
          <p:nvPr/>
        </p:nvSpPr>
        <p:spPr>
          <a:xfrm>
            <a:off x="-1270" y="312547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5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6" name="object 566"/>
          <p:cNvSpPr/>
          <p:nvPr/>
        </p:nvSpPr>
        <p:spPr>
          <a:xfrm>
            <a:off x="228600" y="3141979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09"/>
                </a:moveTo>
                <a:lnTo>
                  <a:pt x="527050" y="16509"/>
                </a:lnTo>
                <a:lnTo>
                  <a:pt x="5270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5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7" name="object 567"/>
          <p:cNvSpPr/>
          <p:nvPr/>
        </p:nvSpPr>
        <p:spPr>
          <a:xfrm>
            <a:off x="-1270" y="314197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5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8" name="object 568"/>
          <p:cNvSpPr/>
          <p:nvPr/>
        </p:nvSpPr>
        <p:spPr>
          <a:xfrm>
            <a:off x="228600" y="3158489"/>
            <a:ext cx="527050" cy="17780"/>
          </a:xfrm>
          <a:custGeom>
            <a:avLst/>
            <a:gdLst/>
            <a:ahLst/>
            <a:cxnLst/>
            <a:rect l="l" t="t" r="r" b="b"/>
            <a:pathLst>
              <a:path w="527050" h="17780">
                <a:moveTo>
                  <a:pt x="0" y="17780"/>
                </a:moveTo>
                <a:lnTo>
                  <a:pt x="527050" y="17780"/>
                </a:lnTo>
                <a:lnTo>
                  <a:pt x="5270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415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9" name="object 569"/>
          <p:cNvSpPr/>
          <p:nvPr/>
        </p:nvSpPr>
        <p:spPr>
          <a:xfrm>
            <a:off x="-1270" y="315848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415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0" name="object 570"/>
          <p:cNvSpPr/>
          <p:nvPr/>
        </p:nvSpPr>
        <p:spPr>
          <a:xfrm>
            <a:off x="228600" y="3176270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09"/>
                </a:moveTo>
                <a:lnTo>
                  <a:pt x="527050" y="16509"/>
                </a:lnTo>
                <a:lnTo>
                  <a:pt x="5270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4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1" name="object 571"/>
          <p:cNvSpPr/>
          <p:nvPr/>
        </p:nvSpPr>
        <p:spPr>
          <a:xfrm>
            <a:off x="-1270" y="317627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4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2" name="object 572"/>
          <p:cNvSpPr/>
          <p:nvPr/>
        </p:nvSpPr>
        <p:spPr>
          <a:xfrm>
            <a:off x="228600" y="3192779"/>
            <a:ext cx="527050" cy="17780"/>
          </a:xfrm>
          <a:custGeom>
            <a:avLst/>
            <a:gdLst/>
            <a:ahLst/>
            <a:cxnLst/>
            <a:rect l="l" t="t" r="r" b="b"/>
            <a:pathLst>
              <a:path w="527050" h="17780">
                <a:moveTo>
                  <a:pt x="0" y="17780"/>
                </a:moveTo>
                <a:lnTo>
                  <a:pt x="527050" y="17780"/>
                </a:lnTo>
                <a:lnTo>
                  <a:pt x="5270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414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3" name="object 573"/>
          <p:cNvSpPr/>
          <p:nvPr/>
        </p:nvSpPr>
        <p:spPr>
          <a:xfrm>
            <a:off x="-1270" y="319277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80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414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4" name="object 574"/>
          <p:cNvSpPr/>
          <p:nvPr/>
        </p:nvSpPr>
        <p:spPr>
          <a:xfrm>
            <a:off x="228600" y="3210560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09"/>
                </a:moveTo>
                <a:lnTo>
                  <a:pt x="527050" y="16509"/>
                </a:lnTo>
                <a:lnTo>
                  <a:pt x="5270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43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5" name="object 575"/>
          <p:cNvSpPr/>
          <p:nvPr/>
        </p:nvSpPr>
        <p:spPr>
          <a:xfrm>
            <a:off x="-1270" y="321056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43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6" name="object 576"/>
          <p:cNvSpPr/>
          <p:nvPr/>
        </p:nvSpPr>
        <p:spPr>
          <a:xfrm>
            <a:off x="228600" y="3227070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09"/>
                </a:moveTo>
                <a:lnTo>
                  <a:pt x="527050" y="16509"/>
                </a:lnTo>
                <a:lnTo>
                  <a:pt x="5270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3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7" name="object 577"/>
          <p:cNvSpPr/>
          <p:nvPr/>
        </p:nvSpPr>
        <p:spPr>
          <a:xfrm>
            <a:off x="-1270" y="322707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3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8" name="object 578"/>
          <p:cNvSpPr/>
          <p:nvPr/>
        </p:nvSpPr>
        <p:spPr>
          <a:xfrm>
            <a:off x="228600" y="3243579"/>
            <a:ext cx="527050" cy="17780"/>
          </a:xfrm>
          <a:custGeom>
            <a:avLst/>
            <a:gdLst/>
            <a:ahLst/>
            <a:cxnLst/>
            <a:rect l="l" t="t" r="r" b="b"/>
            <a:pathLst>
              <a:path w="527050" h="17779">
                <a:moveTo>
                  <a:pt x="0" y="17780"/>
                </a:moveTo>
                <a:lnTo>
                  <a:pt x="527050" y="17780"/>
                </a:lnTo>
                <a:lnTo>
                  <a:pt x="5270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313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9" name="object 579"/>
          <p:cNvSpPr/>
          <p:nvPr/>
        </p:nvSpPr>
        <p:spPr>
          <a:xfrm>
            <a:off x="-1270" y="324357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313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0" name="object 580"/>
          <p:cNvSpPr/>
          <p:nvPr/>
        </p:nvSpPr>
        <p:spPr>
          <a:xfrm>
            <a:off x="-1270" y="3261359"/>
            <a:ext cx="756920" cy="16510"/>
          </a:xfrm>
          <a:custGeom>
            <a:avLst/>
            <a:gdLst/>
            <a:ahLst/>
            <a:cxnLst/>
            <a:rect l="l" t="t" r="r" b="b"/>
            <a:pathLst>
              <a:path w="756920" h="16510">
                <a:moveTo>
                  <a:pt x="0" y="16509"/>
                </a:moveTo>
                <a:lnTo>
                  <a:pt x="756920" y="16509"/>
                </a:lnTo>
                <a:lnTo>
                  <a:pt x="7569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3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1" name="object 581"/>
          <p:cNvSpPr/>
          <p:nvPr/>
        </p:nvSpPr>
        <p:spPr>
          <a:xfrm>
            <a:off x="-1270" y="3277870"/>
            <a:ext cx="756920" cy="17780"/>
          </a:xfrm>
          <a:custGeom>
            <a:avLst/>
            <a:gdLst/>
            <a:ahLst/>
            <a:cxnLst/>
            <a:rect l="l" t="t" r="r" b="b"/>
            <a:pathLst>
              <a:path w="756920" h="17779">
                <a:moveTo>
                  <a:pt x="0" y="17779"/>
                </a:moveTo>
                <a:lnTo>
                  <a:pt x="756920" y="17779"/>
                </a:lnTo>
                <a:lnTo>
                  <a:pt x="7569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3123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2" name="object 582"/>
          <p:cNvSpPr/>
          <p:nvPr/>
        </p:nvSpPr>
        <p:spPr>
          <a:xfrm>
            <a:off x="-1270" y="3295650"/>
            <a:ext cx="756920" cy="16510"/>
          </a:xfrm>
          <a:custGeom>
            <a:avLst/>
            <a:gdLst/>
            <a:ahLst/>
            <a:cxnLst/>
            <a:rect l="l" t="t" r="r" b="b"/>
            <a:pathLst>
              <a:path w="756920" h="16510">
                <a:moveTo>
                  <a:pt x="0" y="16509"/>
                </a:moveTo>
                <a:lnTo>
                  <a:pt x="756920" y="16509"/>
                </a:lnTo>
                <a:lnTo>
                  <a:pt x="7569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2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3" name="object 583"/>
          <p:cNvSpPr/>
          <p:nvPr/>
        </p:nvSpPr>
        <p:spPr>
          <a:xfrm>
            <a:off x="-1270" y="3312159"/>
            <a:ext cx="756920" cy="16510"/>
          </a:xfrm>
          <a:custGeom>
            <a:avLst/>
            <a:gdLst/>
            <a:ahLst/>
            <a:cxnLst/>
            <a:rect l="l" t="t" r="r" b="b"/>
            <a:pathLst>
              <a:path w="756920" h="16510">
                <a:moveTo>
                  <a:pt x="0" y="16509"/>
                </a:moveTo>
                <a:lnTo>
                  <a:pt x="756920" y="16509"/>
                </a:lnTo>
                <a:lnTo>
                  <a:pt x="7569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2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4" name="object 584"/>
          <p:cNvSpPr/>
          <p:nvPr/>
        </p:nvSpPr>
        <p:spPr>
          <a:xfrm>
            <a:off x="-1270" y="3328670"/>
            <a:ext cx="756920" cy="17780"/>
          </a:xfrm>
          <a:custGeom>
            <a:avLst/>
            <a:gdLst/>
            <a:ahLst/>
            <a:cxnLst/>
            <a:rect l="l" t="t" r="r" b="b"/>
            <a:pathLst>
              <a:path w="756920" h="17779">
                <a:moveTo>
                  <a:pt x="0" y="17779"/>
                </a:moveTo>
                <a:lnTo>
                  <a:pt x="756920" y="17779"/>
                </a:lnTo>
                <a:lnTo>
                  <a:pt x="7569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312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5" name="object 585"/>
          <p:cNvSpPr/>
          <p:nvPr/>
        </p:nvSpPr>
        <p:spPr>
          <a:xfrm>
            <a:off x="-1270" y="3346450"/>
            <a:ext cx="756920" cy="16510"/>
          </a:xfrm>
          <a:custGeom>
            <a:avLst/>
            <a:gdLst/>
            <a:ahLst/>
            <a:cxnLst/>
            <a:rect l="l" t="t" r="r" b="b"/>
            <a:pathLst>
              <a:path w="756920" h="16510">
                <a:moveTo>
                  <a:pt x="0" y="16509"/>
                </a:moveTo>
                <a:lnTo>
                  <a:pt x="756920" y="16509"/>
                </a:lnTo>
                <a:lnTo>
                  <a:pt x="7569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1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6" name="object 586"/>
          <p:cNvSpPr/>
          <p:nvPr/>
        </p:nvSpPr>
        <p:spPr>
          <a:xfrm>
            <a:off x="228600" y="3362959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09"/>
                </a:moveTo>
                <a:lnTo>
                  <a:pt x="527050" y="16509"/>
                </a:lnTo>
                <a:lnTo>
                  <a:pt x="5270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13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7" name="object 587"/>
          <p:cNvSpPr/>
          <p:nvPr/>
        </p:nvSpPr>
        <p:spPr>
          <a:xfrm>
            <a:off x="-1270" y="336295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13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8" name="object 588"/>
          <p:cNvSpPr/>
          <p:nvPr/>
        </p:nvSpPr>
        <p:spPr>
          <a:xfrm>
            <a:off x="228600" y="3379470"/>
            <a:ext cx="527050" cy="17780"/>
          </a:xfrm>
          <a:custGeom>
            <a:avLst/>
            <a:gdLst/>
            <a:ahLst/>
            <a:cxnLst/>
            <a:rect l="l" t="t" r="r" b="b"/>
            <a:pathLst>
              <a:path w="527050" h="17779">
                <a:moveTo>
                  <a:pt x="0" y="17779"/>
                </a:moveTo>
                <a:lnTo>
                  <a:pt x="527050" y="17779"/>
                </a:lnTo>
                <a:lnTo>
                  <a:pt x="5270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311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9" name="object 589"/>
          <p:cNvSpPr/>
          <p:nvPr/>
        </p:nvSpPr>
        <p:spPr>
          <a:xfrm>
            <a:off x="-1270" y="337947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311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0" name="object 590"/>
          <p:cNvSpPr/>
          <p:nvPr/>
        </p:nvSpPr>
        <p:spPr>
          <a:xfrm>
            <a:off x="228600" y="3397250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09"/>
                </a:moveTo>
                <a:lnTo>
                  <a:pt x="527050" y="16509"/>
                </a:lnTo>
                <a:lnTo>
                  <a:pt x="5270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03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1" name="object 591"/>
          <p:cNvSpPr/>
          <p:nvPr/>
        </p:nvSpPr>
        <p:spPr>
          <a:xfrm>
            <a:off x="-1270" y="339725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03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2" name="object 592"/>
          <p:cNvSpPr/>
          <p:nvPr/>
        </p:nvSpPr>
        <p:spPr>
          <a:xfrm>
            <a:off x="228600" y="3413759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09"/>
                </a:moveTo>
                <a:lnTo>
                  <a:pt x="527050" y="16509"/>
                </a:lnTo>
                <a:lnTo>
                  <a:pt x="5270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3" name="object 593"/>
          <p:cNvSpPr/>
          <p:nvPr/>
        </p:nvSpPr>
        <p:spPr>
          <a:xfrm>
            <a:off x="-1270" y="341375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4" name="object 594"/>
          <p:cNvSpPr/>
          <p:nvPr/>
        </p:nvSpPr>
        <p:spPr>
          <a:xfrm>
            <a:off x="228600" y="3430270"/>
            <a:ext cx="527050" cy="17780"/>
          </a:xfrm>
          <a:custGeom>
            <a:avLst/>
            <a:gdLst/>
            <a:ahLst/>
            <a:cxnLst/>
            <a:rect l="l" t="t" r="r" b="b"/>
            <a:pathLst>
              <a:path w="527050" h="17779">
                <a:moveTo>
                  <a:pt x="0" y="17779"/>
                </a:moveTo>
                <a:lnTo>
                  <a:pt x="527050" y="17779"/>
                </a:lnTo>
                <a:lnTo>
                  <a:pt x="5270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20F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5" name="object 595"/>
          <p:cNvSpPr/>
          <p:nvPr/>
        </p:nvSpPr>
        <p:spPr>
          <a:xfrm>
            <a:off x="-1270" y="343027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20F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6" name="object 596"/>
          <p:cNvSpPr/>
          <p:nvPr/>
        </p:nvSpPr>
        <p:spPr>
          <a:xfrm>
            <a:off x="228600" y="3448050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09"/>
                </a:moveTo>
                <a:lnTo>
                  <a:pt x="527050" y="16509"/>
                </a:lnTo>
                <a:lnTo>
                  <a:pt x="5270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20F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7" name="object 597"/>
          <p:cNvSpPr/>
          <p:nvPr/>
        </p:nvSpPr>
        <p:spPr>
          <a:xfrm>
            <a:off x="-1270" y="344805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20F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8" name="object 598"/>
          <p:cNvSpPr/>
          <p:nvPr/>
        </p:nvSpPr>
        <p:spPr>
          <a:xfrm>
            <a:off x="228600" y="3464559"/>
            <a:ext cx="527050" cy="17780"/>
          </a:xfrm>
          <a:custGeom>
            <a:avLst/>
            <a:gdLst/>
            <a:ahLst/>
            <a:cxnLst/>
            <a:rect l="l" t="t" r="r" b="b"/>
            <a:pathLst>
              <a:path w="527050" h="17779">
                <a:moveTo>
                  <a:pt x="0" y="17779"/>
                </a:moveTo>
                <a:lnTo>
                  <a:pt x="527050" y="17779"/>
                </a:lnTo>
                <a:lnTo>
                  <a:pt x="5270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20F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9" name="object 599"/>
          <p:cNvSpPr/>
          <p:nvPr/>
        </p:nvSpPr>
        <p:spPr>
          <a:xfrm>
            <a:off x="-1270" y="346455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20F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0" name="object 600"/>
          <p:cNvSpPr/>
          <p:nvPr/>
        </p:nvSpPr>
        <p:spPr>
          <a:xfrm>
            <a:off x="228600" y="3482340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09"/>
                </a:moveTo>
                <a:lnTo>
                  <a:pt x="527050" y="16509"/>
                </a:lnTo>
                <a:lnTo>
                  <a:pt x="5270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2103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1" name="object 601"/>
          <p:cNvSpPr/>
          <p:nvPr/>
        </p:nvSpPr>
        <p:spPr>
          <a:xfrm>
            <a:off x="-1270" y="348234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2103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2" name="object 602"/>
          <p:cNvSpPr/>
          <p:nvPr/>
        </p:nvSpPr>
        <p:spPr>
          <a:xfrm>
            <a:off x="-1270" y="3498850"/>
            <a:ext cx="756920" cy="16510"/>
          </a:xfrm>
          <a:custGeom>
            <a:avLst/>
            <a:gdLst/>
            <a:ahLst/>
            <a:cxnLst/>
            <a:rect l="l" t="t" r="r" b="b"/>
            <a:pathLst>
              <a:path w="756920" h="16510">
                <a:moveTo>
                  <a:pt x="0" y="16509"/>
                </a:moveTo>
                <a:lnTo>
                  <a:pt x="756920" y="16509"/>
                </a:lnTo>
                <a:lnTo>
                  <a:pt x="7569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210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3" name="object 603"/>
          <p:cNvSpPr/>
          <p:nvPr/>
        </p:nvSpPr>
        <p:spPr>
          <a:xfrm>
            <a:off x="-1270" y="3515359"/>
            <a:ext cx="756920" cy="17780"/>
          </a:xfrm>
          <a:custGeom>
            <a:avLst/>
            <a:gdLst/>
            <a:ahLst/>
            <a:cxnLst/>
            <a:rect l="l" t="t" r="r" b="b"/>
            <a:pathLst>
              <a:path w="756920" h="17779">
                <a:moveTo>
                  <a:pt x="0" y="17779"/>
                </a:moveTo>
                <a:lnTo>
                  <a:pt x="756920" y="17779"/>
                </a:lnTo>
                <a:lnTo>
                  <a:pt x="7569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2103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4" name="object 604"/>
          <p:cNvSpPr/>
          <p:nvPr/>
        </p:nvSpPr>
        <p:spPr>
          <a:xfrm>
            <a:off x="-1270" y="3533140"/>
            <a:ext cx="756920" cy="16510"/>
          </a:xfrm>
          <a:custGeom>
            <a:avLst/>
            <a:gdLst/>
            <a:ahLst/>
            <a:cxnLst/>
            <a:rect l="l" t="t" r="r" b="b"/>
            <a:pathLst>
              <a:path w="756920" h="16510">
                <a:moveTo>
                  <a:pt x="0" y="16509"/>
                </a:moveTo>
                <a:lnTo>
                  <a:pt x="756920" y="16509"/>
                </a:lnTo>
                <a:lnTo>
                  <a:pt x="7569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211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5" name="object 605"/>
          <p:cNvSpPr/>
          <p:nvPr/>
        </p:nvSpPr>
        <p:spPr>
          <a:xfrm>
            <a:off x="-1270" y="3549650"/>
            <a:ext cx="756920" cy="17780"/>
          </a:xfrm>
          <a:custGeom>
            <a:avLst/>
            <a:gdLst/>
            <a:ahLst/>
            <a:cxnLst/>
            <a:rect l="l" t="t" r="r" b="b"/>
            <a:pathLst>
              <a:path w="756920" h="17779">
                <a:moveTo>
                  <a:pt x="0" y="17779"/>
                </a:moveTo>
                <a:lnTo>
                  <a:pt x="756920" y="17779"/>
                </a:lnTo>
                <a:lnTo>
                  <a:pt x="7569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211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6" name="object 606"/>
          <p:cNvSpPr/>
          <p:nvPr/>
        </p:nvSpPr>
        <p:spPr>
          <a:xfrm>
            <a:off x="-1270" y="3567429"/>
            <a:ext cx="756920" cy="16510"/>
          </a:xfrm>
          <a:custGeom>
            <a:avLst/>
            <a:gdLst/>
            <a:ahLst/>
            <a:cxnLst/>
            <a:rect l="l" t="t" r="r" b="b"/>
            <a:pathLst>
              <a:path w="756920" h="16510">
                <a:moveTo>
                  <a:pt x="0" y="16509"/>
                </a:moveTo>
                <a:lnTo>
                  <a:pt x="756920" y="16509"/>
                </a:lnTo>
                <a:lnTo>
                  <a:pt x="7569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211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7" name="object 607"/>
          <p:cNvSpPr/>
          <p:nvPr/>
        </p:nvSpPr>
        <p:spPr>
          <a:xfrm>
            <a:off x="228600" y="3583940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09"/>
                </a:moveTo>
                <a:lnTo>
                  <a:pt x="527050" y="16509"/>
                </a:lnTo>
                <a:lnTo>
                  <a:pt x="5270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212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8" name="object 608"/>
          <p:cNvSpPr/>
          <p:nvPr/>
        </p:nvSpPr>
        <p:spPr>
          <a:xfrm>
            <a:off x="-1270" y="358394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212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9" name="object 609"/>
          <p:cNvSpPr/>
          <p:nvPr/>
        </p:nvSpPr>
        <p:spPr>
          <a:xfrm>
            <a:off x="228600" y="3600450"/>
            <a:ext cx="527050" cy="17780"/>
          </a:xfrm>
          <a:custGeom>
            <a:avLst/>
            <a:gdLst/>
            <a:ahLst/>
            <a:cxnLst/>
            <a:rect l="l" t="t" r="r" b="b"/>
            <a:pathLst>
              <a:path w="527050" h="17779">
                <a:moveTo>
                  <a:pt x="0" y="17779"/>
                </a:moveTo>
                <a:lnTo>
                  <a:pt x="527050" y="17779"/>
                </a:lnTo>
                <a:lnTo>
                  <a:pt x="5270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2123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0" name="object 610"/>
          <p:cNvSpPr/>
          <p:nvPr/>
        </p:nvSpPr>
        <p:spPr>
          <a:xfrm>
            <a:off x="-1270" y="360045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2123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1" name="object 611"/>
          <p:cNvSpPr/>
          <p:nvPr/>
        </p:nvSpPr>
        <p:spPr>
          <a:xfrm>
            <a:off x="228600" y="3618229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09"/>
                </a:moveTo>
                <a:lnTo>
                  <a:pt x="527050" y="16509"/>
                </a:lnTo>
                <a:lnTo>
                  <a:pt x="5270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212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2" name="object 612"/>
          <p:cNvSpPr/>
          <p:nvPr/>
        </p:nvSpPr>
        <p:spPr>
          <a:xfrm>
            <a:off x="-1270" y="361822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212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3" name="object 613"/>
          <p:cNvSpPr/>
          <p:nvPr/>
        </p:nvSpPr>
        <p:spPr>
          <a:xfrm>
            <a:off x="228600" y="3634740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10"/>
                </a:moveTo>
                <a:lnTo>
                  <a:pt x="527050" y="16510"/>
                </a:lnTo>
                <a:lnTo>
                  <a:pt x="5270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213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4" name="object 614"/>
          <p:cNvSpPr/>
          <p:nvPr/>
        </p:nvSpPr>
        <p:spPr>
          <a:xfrm>
            <a:off x="-1270" y="363474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213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5" name="object 615"/>
          <p:cNvSpPr/>
          <p:nvPr/>
        </p:nvSpPr>
        <p:spPr>
          <a:xfrm>
            <a:off x="228600" y="3651250"/>
            <a:ext cx="527050" cy="17780"/>
          </a:xfrm>
          <a:custGeom>
            <a:avLst/>
            <a:gdLst/>
            <a:ahLst/>
            <a:cxnLst/>
            <a:rect l="l" t="t" r="r" b="b"/>
            <a:pathLst>
              <a:path w="527050" h="17779">
                <a:moveTo>
                  <a:pt x="0" y="17779"/>
                </a:moveTo>
                <a:lnTo>
                  <a:pt x="527050" y="17779"/>
                </a:lnTo>
                <a:lnTo>
                  <a:pt x="5270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213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6" name="object 616"/>
          <p:cNvSpPr/>
          <p:nvPr/>
        </p:nvSpPr>
        <p:spPr>
          <a:xfrm>
            <a:off x="-1270" y="365125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213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7" name="object 617"/>
          <p:cNvSpPr/>
          <p:nvPr/>
        </p:nvSpPr>
        <p:spPr>
          <a:xfrm>
            <a:off x="228600" y="3669029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09"/>
                </a:moveTo>
                <a:lnTo>
                  <a:pt x="527050" y="16509"/>
                </a:lnTo>
                <a:lnTo>
                  <a:pt x="5270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33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8" name="object 618"/>
          <p:cNvSpPr/>
          <p:nvPr/>
        </p:nvSpPr>
        <p:spPr>
          <a:xfrm>
            <a:off x="-1270" y="366902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33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9" name="object 619"/>
          <p:cNvSpPr/>
          <p:nvPr/>
        </p:nvSpPr>
        <p:spPr>
          <a:xfrm>
            <a:off x="228600" y="3685540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10"/>
                </a:moveTo>
                <a:lnTo>
                  <a:pt x="527050" y="16510"/>
                </a:lnTo>
                <a:lnTo>
                  <a:pt x="5270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313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0" name="object 620"/>
          <p:cNvSpPr/>
          <p:nvPr/>
        </p:nvSpPr>
        <p:spPr>
          <a:xfrm>
            <a:off x="-1270" y="368554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313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1" name="object 621"/>
          <p:cNvSpPr/>
          <p:nvPr/>
        </p:nvSpPr>
        <p:spPr>
          <a:xfrm>
            <a:off x="228600" y="3702050"/>
            <a:ext cx="527050" cy="17780"/>
          </a:xfrm>
          <a:custGeom>
            <a:avLst/>
            <a:gdLst/>
            <a:ahLst/>
            <a:cxnLst/>
            <a:rect l="l" t="t" r="r" b="b"/>
            <a:pathLst>
              <a:path w="527050" h="17779">
                <a:moveTo>
                  <a:pt x="0" y="17779"/>
                </a:moveTo>
                <a:lnTo>
                  <a:pt x="527050" y="17779"/>
                </a:lnTo>
                <a:lnTo>
                  <a:pt x="5270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314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2" name="object 622"/>
          <p:cNvSpPr/>
          <p:nvPr/>
        </p:nvSpPr>
        <p:spPr>
          <a:xfrm>
            <a:off x="-1270" y="370205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314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3" name="object 623"/>
          <p:cNvSpPr/>
          <p:nvPr/>
        </p:nvSpPr>
        <p:spPr>
          <a:xfrm>
            <a:off x="-1270" y="3719829"/>
            <a:ext cx="756920" cy="16510"/>
          </a:xfrm>
          <a:custGeom>
            <a:avLst/>
            <a:gdLst/>
            <a:ahLst/>
            <a:cxnLst/>
            <a:rect l="l" t="t" r="r" b="b"/>
            <a:pathLst>
              <a:path w="756920" h="16510">
                <a:moveTo>
                  <a:pt x="0" y="16509"/>
                </a:moveTo>
                <a:lnTo>
                  <a:pt x="756920" y="16509"/>
                </a:lnTo>
                <a:lnTo>
                  <a:pt x="7569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4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4" name="object 624"/>
          <p:cNvSpPr/>
          <p:nvPr/>
        </p:nvSpPr>
        <p:spPr>
          <a:xfrm>
            <a:off x="-1270" y="3736340"/>
            <a:ext cx="756920" cy="17780"/>
          </a:xfrm>
          <a:custGeom>
            <a:avLst/>
            <a:gdLst/>
            <a:ahLst/>
            <a:cxnLst/>
            <a:rect l="l" t="t" r="r" b="b"/>
            <a:pathLst>
              <a:path w="756920" h="17779">
                <a:moveTo>
                  <a:pt x="0" y="17779"/>
                </a:moveTo>
                <a:lnTo>
                  <a:pt x="756920" y="17779"/>
                </a:lnTo>
                <a:lnTo>
                  <a:pt x="7569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314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5" name="object 625"/>
          <p:cNvSpPr/>
          <p:nvPr/>
        </p:nvSpPr>
        <p:spPr>
          <a:xfrm>
            <a:off x="-1270" y="3754120"/>
            <a:ext cx="756920" cy="16510"/>
          </a:xfrm>
          <a:custGeom>
            <a:avLst/>
            <a:gdLst/>
            <a:ahLst/>
            <a:cxnLst/>
            <a:rect l="l" t="t" r="r" b="b"/>
            <a:pathLst>
              <a:path w="756920" h="16510">
                <a:moveTo>
                  <a:pt x="0" y="16509"/>
                </a:moveTo>
                <a:lnTo>
                  <a:pt x="756920" y="16509"/>
                </a:lnTo>
                <a:lnTo>
                  <a:pt x="7569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5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6" name="object 626"/>
          <p:cNvSpPr/>
          <p:nvPr/>
        </p:nvSpPr>
        <p:spPr>
          <a:xfrm>
            <a:off x="-1270" y="3770629"/>
            <a:ext cx="756920" cy="16510"/>
          </a:xfrm>
          <a:custGeom>
            <a:avLst/>
            <a:gdLst/>
            <a:ahLst/>
            <a:cxnLst/>
            <a:rect l="l" t="t" r="r" b="b"/>
            <a:pathLst>
              <a:path w="756920" h="16510">
                <a:moveTo>
                  <a:pt x="0" y="16509"/>
                </a:moveTo>
                <a:lnTo>
                  <a:pt x="756920" y="16509"/>
                </a:lnTo>
                <a:lnTo>
                  <a:pt x="7569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5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7" name="object 627"/>
          <p:cNvSpPr/>
          <p:nvPr/>
        </p:nvSpPr>
        <p:spPr>
          <a:xfrm>
            <a:off x="-1270" y="3787140"/>
            <a:ext cx="756920" cy="17780"/>
          </a:xfrm>
          <a:custGeom>
            <a:avLst/>
            <a:gdLst/>
            <a:ahLst/>
            <a:cxnLst/>
            <a:rect l="l" t="t" r="r" b="b"/>
            <a:pathLst>
              <a:path w="756920" h="17779">
                <a:moveTo>
                  <a:pt x="0" y="17779"/>
                </a:moveTo>
                <a:lnTo>
                  <a:pt x="756920" y="17779"/>
                </a:lnTo>
                <a:lnTo>
                  <a:pt x="7569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315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8" name="object 628"/>
          <p:cNvSpPr/>
          <p:nvPr/>
        </p:nvSpPr>
        <p:spPr>
          <a:xfrm>
            <a:off x="-1270" y="3804920"/>
            <a:ext cx="756920" cy="16510"/>
          </a:xfrm>
          <a:custGeom>
            <a:avLst/>
            <a:gdLst/>
            <a:ahLst/>
            <a:cxnLst/>
            <a:rect l="l" t="t" r="r" b="b"/>
            <a:pathLst>
              <a:path w="756920" h="16510">
                <a:moveTo>
                  <a:pt x="0" y="16509"/>
                </a:moveTo>
                <a:lnTo>
                  <a:pt x="756920" y="16509"/>
                </a:lnTo>
                <a:lnTo>
                  <a:pt x="7569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6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9" name="object 629"/>
          <p:cNvSpPr/>
          <p:nvPr/>
        </p:nvSpPr>
        <p:spPr>
          <a:xfrm>
            <a:off x="228600" y="3821429"/>
            <a:ext cx="527050" cy="17780"/>
          </a:xfrm>
          <a:custGeom>
            <a:avLst/>
            <a:gdLst/>
            <a:ahLst/>
            <a:cxnLst/>
            <a:rect l="l" t="t" r="r" b="b"/>
            <a:pathLst>
              <a:path w="527050" h="17779">
                <a:moveTo>
                  <a:pt x="0" y="17779"/>
                </a:moveTo>
                <a:lnTo>
                  <a:pt x="527050" y="17779"/>
                </a:lnTo>
                <a:lnTo>
                  <a:pt x="5270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316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0" name="object 630"/>
          <p:cNvSpPr/>
          <p:nvPr/>
        </p:nvSpPr>
        <p:spPr>
          <a:xfrm>
            <a:off x="-1270" y="382142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316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1" name="object 631"/>
          <p:cNvSpPr/>
          <p:nvPr/>
        </p:nvSpPr>
        <p:spPr>
          <a:xfrm>
            <a:off x="228600" y="3839209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09"/>
                </a:moveTo>
                <a:lnTo>
                  <a:pt x="527050" y="16509"/>
                </a:lnTo>
                <a:lnTo>
                  <a:pt x="5270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6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2" name="object 632"/>
          <p:cNvSpPr/>
          <p:nvPr/>
        </p:nvSpPr>
        <p:spPr>
          <a:xfrm>
            <a:off x="-1270" y="38392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6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3" name="object 633"/>
          <p:cNvSpPr/>
          <p:nvPr/>
        </p:nvSpPr>
        <p:spPr>
          <a:xfrm>
            <a:off x="228600" y="3855720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09"/>
                </a:moveTo>
                <a:lnTo>
                  <a:pt x="527050" y="16509"/>
                </a:lnTo>
                <a:lnTo>
                  <a:pt x="5270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7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4" name="object 634"/>
          <p:cNvSpPr/>
          <p:nvPr/>
        </p:nvSpPr>
        <p:spPr>
          <a:xfrm>
            <a:off x="-1270" y="385572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7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5" name="object 635"/>
          <p:cNvSpPr/>
          <p:nvPr/>
        </p:nvSpPr>
        <p:spPr>
          <a:xfrm>
            <a:off x="228600" y="3872229"/>
            <a:ext cx="527050" cy="17780"/>
          </a:xfrm>
          <a:custGeom>
            <a:avLst/>
            <a:gdLst/>
            <a:ahLst/>
            <a:cxnLst/>
            <a:rect l="l" t="t" r="r" b="b"/>
            <a:pathLst>
              <a:path w="527050" h="17779">
                <a:moveTo>
                  <a:pt x="0" y="17779"/>
                </a:moveTo>
                <a:lnTo>
                  <a:pt x="527050" y="17779"/>
                </a:lnTo>
                <a:lnTo>
                  <a:pt x="5270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3174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6" name="object 636"/>
          <p:cNvSpPr/>
          <p:nvPr/>
        </p:nvSpPr>
        <p:spPr>
          <a:xfrm>
            <a:off x="-1270" y="387222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3174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7" name="object 637"/>
          <p:cNvSpPr/>
          <p:nvPr/>
        </p:nvSpPr>
        <p:spPr>
          <a:xfrm>
            <a:off x="228600" y="3890009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09"/>
                </a:moveTo>
                <a:lnTo>
                  <a:pt x="527050" y="16509"/>
                </a:lnTo>
                <a:lnTo>
                  <a:pt x="5270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74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8" name="object 638"/>
          <p:cNvSpPr/>
          <p:nvPr/>
        </p:nvSpPr>
        <p:spPr>
          <a:xfrm>
            <a:off x="-1270" y="38900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3174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9" name="object 639"/>
          <p:cNvSpPr/>
          <p:nvPr/>
        </p:nvSpPr>
        <p:spPr>
          <a:xfrm>
            <a:off x="228600" y="3906520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09"/>
                </a:moveTo>
                <a:lnTo>
                  <a:pt x="527050" y="16509"/>
                </a:lnTo>
                <a:lnTo>
                  <a:pt x="5270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8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0" name="object 640"/>
          <p:cNvSpPr/>
          <p:nvPr/>
        </p:nvSpPr>
        <p:spPr>
          <a:xfrm>
            <a:off x="-1270" y="390652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8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1" name="object 641"/>
          <p:cNvSpPr/>
          <p:nvPr/>
        </p:nvSpPr>
        <p:spPr>
          <a:xfrm>
            <a:off x="228600" y="3923029"/>
            <a:ext cx="527050" cy="17780"/>
          </a:xfrm>
          <a:custGeom>
            <a:avLst/>
            <a:gdLst/>
            <a:ahLst/>
            <a:cxnLst/>
            <a:rect l="l" t="t" r="r" b="b"/>
            <a:pathLst>
              <a:path w="527050" h="17779">
                <a:moveTo>
                  <a:pt x="0" y="17779"/>
                </a:moveTo>
                <a:lnTo>
                  <a:pt x="527050" y="17779"/>
                </a:lnTo>
                <a:lnTo>
                  <a:pt x="5270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8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2" name="object 642"/>
          <p:cNvSpPr/>
          <p:nvPr/>
        </p:nvSpPr>
        <p:spPr>
          <a:xfrm>
            <a:off x="-1270" y="392302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8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3" name="object 643"/>
          <p:cNvSpPr/>
          <p:nvPr/>
        </p:nvSpPr>
        <p:spPr>
          <a:xfrm>
            <a:off x="228600" y="3940809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09"/>
                </a:moveTo>
                <a:lnTo>
                  <a:pt x="527050" y="16509"/>
                </a:lnTo>
                <a:lnTo>
                  <a:pt x="5270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8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4" name="object 644"/>
          <p:cNvSpPr/>
          <p:nvPr/>
        </p:nvSpPr>
        <p:spPr>
          <a:xfrm>
            <a:off x="-1270" y="39408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8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5" name="object 645"/>
          <p:cNvSpPr/>
          <p:nvPr/>
        </p:nvSpPr>
        <p:spPr>
          <a:xfrm>
            <a:off x="-1270" y="3957320"/>
            <a:ext cx="756920" cy="16510"/>
          </a:xfrm>
          <a:custGeom>
            <a:avLst/>
            <a:gdLst/>
            <a:ahLst/>
            <a:cxnLst/>
            <a:rect l="l" t="t" r="r" b="b"/>
            <a:pathLst>
              <a:path w="756920" h="16510">
                <a:moveTo>
                  <a:pt x="0" y="16509"/>
                </a:moveTo>
                <a:lnTo>
                  <a:pt x="756920" y="16509"/>
                </a:lnTo>
                <a:lnTo>
                  <a:pt x="7569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8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6" name="object 646"/>
          <p:cNvSpPr/>
          <p:nvPr/>
        </p:nvSpPr>
        <p:spPr>
          <a:xfrm>
            <a:off x="-1270" y="3973829"/>
            <a:ext cx="756920" cy="17780"/>
          </a:xfrm>
          <a:custGeom>
            <a:avLst/>
            <a:gdLst/>
            <a:ahLst/>
            <a:cxnLst/>
            <a:rect l="l" t="t" r="r" b="b"/>
            <a:pathLst>
              <a:path w="756920" h="17779">
                <a:moveTo>
                  <a:pt x="0" y="17779"/>
                </a:moveTo>
                <a:lnTo>
                  <a:pt x="756920" y="17779"/>
                </a:lnTo>
                <a:lnTo>
                  <a:pt x="7569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95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7" name="object 647"/>
          <p:cNvSpPr/>
          <p:nvPr/>
        </p:nvSpPr>
        <p:spPr>
          <a:xfrm>
            <a:off x="-1270" y="3991609"/>
            <a:ext cx="756920" cy="16510"/>
          </a:xfrm>
          <a:custGeom>
            <a:avLst/>
            <a:gdLst/>
            <a:ahLst/>
            <a:cxnLst/>
            <a:rect l="l" t="t" r="r" b="b"/>
            <a:pathLst>
              <a:path w="756920" h="16510">
                <a:moveTo>
                  <a:pt x="0" y="16509"/>
                </a:moveTo>
                <a:lnTo>
                  <a:pt x="756920" y="16509"/>
                </a:lnTo>
                <a:lnTo>
                  <a:pt x="7569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9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8" name="object 648"/>
          <p:cNvSpPr/>
          <p:nvPr/>
        </p:nvSpPr>
        <p:spPr>
          <a:xfrm>
            <a:off x="-1270" y="4008120"/>
            <a:ext cx="756920" cy="17780"/>
          </a:xfrm>
          <a:custGeom>
            <a:avLst/>
            <a:gdLst/>
            <a:ahLst/>
            <a:cxnLst/>
            <a:rect l="l" t="t" r="r" b="b"/>
            <a:pathLst>
              <a:path w="756920" h="17779">
                <a:moveTo>
                  <a:pt x="0" y="17779"/>
                </a:moveTo>
                <a:lnTo>
                  <a:pt x="756920" y="17779"/>
                </a:lnTo>
                <a:lnTo>
                  <a:pt x="7569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9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9" name="object 649"/>
          <p:cNvSpPr/>
          <p:nvPr/>
        </p:nvSpPr>
        <p:spPr>
          <a:xfrm>
            <a:off x="-1270" y="4025900"/>
            <a:ext cx="756920" cy="16510"/>
          </a:xfrm>
          <a:custGeom>
            <a:avLst/>
            <a:gdLst/>
            <a:ahLst/>
            <a:cxnLst/>
            <a:rect l="l" t="t" r="r" b="b"/>
            <a:pathLst>
              <a:path w="756920" h="16510">
                <a:moveTo>
                  <a:pt x="0" y="16510"/>
                </a:moveTo>
                <a:lnTo>
                  <a:pt x="756920" y="16510"/>
                </a:lnTo>
                <a:lnTo>
                  <a:pt x="7569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41A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0" name="object 650"/>
          <p:cNvSpPr/>
          <p:nvPr/>
        </p:nvSpPr>
        <p:spPr>
          <a:xfrm>
            <a:off x="228600" y="4042409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09"/>
                </a:moveTo>
                <a:lnTo>
                  <a:pt x="527050" y="16509"/>
                </a:lnTo>
                <a:lnTo>
                  <a:pt x="5270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A5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1" name="object 651"/>
          <p:cNvSpPr/>
          <p:nvPr/>
        </p:nvSpPr>
        <p:spPr>
          <a:xfrm>
            <a:off x="-1270" y="40424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41A5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2" name="object 652"/>
          <p:cNvSpPr/>
          <p:nvPr/>
        </p:nvSpPr>
        <p:spPr>
          <a:xfrm>
            <a:off x="228600" y="4058920"/>
            <a:ext cx="527050" cy="17780"/>
          </a:xfrm>
          <a:custGeom>
            <a:avLst/>
            <a:gdLst/>
            <a:ahLst/>
            <a:cxnLst/>
            <a:rect l="l" t="t" r="r" b="b"/>
            <a:pathLst>
              <a:path w="527050" h="17779">
                <a:moveTo>
                  <a:pt x="0" y="17779"/>
                </a:moveTo>
                <a:lnTo>
                  <a:pt x="527050" y="17779"/>
                </a:lnTo>
                <a:lnTo>
                  <a:pt x="5270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A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3" name="object 653"/>
          <p:cNvSpPr/>
          <p:nvPr/>
        </p:nvSpPr>
        <p:spPr>
          <a:xfrm>
            <a:off x="-1270" y="405892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A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4" name="object 654"/>
          <p:cNvSpPr/>
          <p:nvPr/>
        </p:nvSpPr>
        <p:spPr>
          <a:xfrm>
            <a:off x="228600" y="4076700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10"/>
                </a:moveTo>
                <a:lnTo>
                  <a:pt x="527050" y="16510"/>
                </a:lnTo>
                <a:lnTo>
                  <a:pt x="5270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41B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5" name="object 655"/>
          <p:cNvSpPr/>
          <p:nvPr/>
        </p:nvSpPr>
        <p:spPr>
          <a:xfrm>
            <a:off x="-1270" y="40767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41B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6" name="object 656"/>
          <p:cNvSpPr/>
          <p:nvPr/>
        </p:nvSpPr>
        <p:spPr>
          <a:xfrm>
            <a:off x="228600" y="4093209"/>
            <a:ext cx="527050" cy="17780"/>
          </a:xfrm>
          <a:custGeom>
            <a:avLst/>
            <a:gdLst/>
            <a:ahLst/>
            <a:cxnLst/>
            <a:rect l="l" t="t" r="r" b="b"/>
            <a:pathLst>
              <a:path w="527050" h="17779">
                <a:moveTo>
                  <a:pt x="0" y="17779"/>
                </a:moveTo>
                <a:lnTo>
                  <a:pt x="527050" y="17779"/>
                </a:lnTo>
                <a:lnTo>
                  <a:pt x="5270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B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7" name="object 657"/>
          <p:cNvSpPr/>
          <p:nvPr/>
        </p:nvSpPr>
        <p:spPr>
          <a:xfrm>
            <a:off x="-1270" y="409320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B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8" name="object 658"/>
          <p:cNvSpPr/>
          <p:nvPr/>
        </p:nvSpPr>
        <p:spPr>
          <a:xfrm>
            <a:off x="228600" y="4110990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10"/>
                </a:moveTo>
                <a:lnTo>
                  <a:pt x="527050" y="16510"/>
                </a:lnTo>
                <a:lnTo>
                  <a:pt x="5270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41B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9" name="object 659"/>
          <p:cNvSpPr/>
          <p:nvPr/>
        </p:nvSpPr>
        <p:spPr>
          <a:xfrm>
            <a:off x="-1270" y="411099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41B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0" name="object 660"/>
          <p:cNvSpPr/>
          <p:nvPr/>
        </p:nvSpPr>
        <p:spPr>
          <a:xfrm>
            <a:off x="228600" y="4127500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10"/>
                </a:moveTo>
                <a:lnTo>
                  <a:pt x="527050" y="16510"/>
                </a:lnTo>
                <a:lnTo>
                  <a:pt x="5270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41C5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1" name="object 661"/>
          <p:cNvSpPr/>
          <p:nvPr/>
        </p:nvSpPr>
        <p:spPr>
          <a:xfrm>
            <a:off x="-1270" y="41275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41C5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2" name="object 662"/>
          <p:cNvSpPr/>
          <p:nvPr/>
        </p:nvSpPr>
        <p:spPr>
          <a:xfrm>
            <a:off x="228600" y="4144009"/>
            <a:ext cx="527050" cy="17780"/>
          </a:xfrm>
          <a:custGeom>
            <a:avLst/>
            <a:gdLst/>
            <a:ahLst/>
            <a:cxnLst/>
            <a:rect l="l" t="t" r="r" b="b"/>
            <a:pathLst>
              <a:path w="527050" h="17779">
                <a:moveTo>
                  <a:pt x="0" y="17779"/>
                </a:moveTo>
                <a:lnTo>
                  <a:pt x="527050" y="17779"/>
                </a:lnTo>
                <a:lnTo>
                  <a:pt x="5270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C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3" name="object 663"/>
          <p:cNvSpPr/>
          <p:nvPr/>
        </p:nvSpPr>
        <p:spPr>
          <a:xfrm>
            <a:off x="-1270" y="414400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41C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4" name="object 664"/>
          <p:cNvSpPr/>
          <p:nvPr/>
        </p:nvSpPr>
        <p:spPr>
          <a:xfrm>
            <a:off x="228600" y="4161790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10"/>
                </a:moveTo>
                <a:lnTo>
                  <a:pt x="527050" y="16510"/>
                </a:lnTo>
                <a:lnTo>
                  <a:pt x="5270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51C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5" name="object 665"/>
          <p:cNvSpPr/>
          <p:nvPr/>
        </p:nvSpPr>
        <p:spPr>
          <a:xfrm>
            <a:off x="-1270" y="416179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51C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6" name="object 666"/>
          <p:cNvSpPr/>
          <p:nvPr/>
        </p:nvSpPr>
        <p:spPr>
          <a:xfrm>
            <a:off x="-1270" y="4178300"/>
            <a:ext cx="756920" cy="16510"/>
          </a:xfrm>
          <a:custGeom>
            <a:avLst/>
            <a:gdLst/>
            <a:ahLst/>
            <a:cxnLst/>
            <a:rect l="l" t="t" r="r" b="b"/>
            <a:pathLst>
              <a:path w="756920" h="16510">
                <a:moveTo>
                  <a:pt x="0" y="16510"/>
                </a:moveTo>
                <a:lnTo>
                  <a:pt x="756920" y="16510"/>
                </a:lnTo>
                <a:lnTo>
                  <a:pt x="7569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51D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7" name="object 667"/>
          <p:cNvSpPr/>
          <p:nvPr/>
        </p:nvSpPr>
        <p:spPr>
          <a:xfrm>
            <a:off x="-1270" y="4194809"/>
            <a:ext cx="756920" cy="17780"/>
          </a:xfrm>
          <a:custGeom>
            <a:avLst/>
            <a:gdLst/>
            <a:ahLst/>
            <a:cxnLst/>
            <a:rect l="l" t="t" r="r" b="b"/>
            <a:pathLst>
              <a:path w="756920" h="17779">
                <a:moveTo>
                  <a:pt x="0" y="17779"/>
                </a:moveTo>
                <a:lnTo>
                  <a:pt x="756920" y="17779"/>
                </a:lnTo>
                <a:lnTo>
                  <a:pt x="7569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D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8" name="object 668"/>
          <p:cNvSpPr/>
          <p:nvPr/>
        </p:nvSpPr>
        <p:spPr>
          <a:xfrm>
            <a:off x="-1270" y="4212590"/>
            <a:ext cx="756920" cy="16510"/>
          </a:xfrm>
          <a:custGeom>
            <a:avLst/>
            <a:gdLst/>
            <a:ahLst/>
            <a:cxnLst/>
            <a:rect l="l" t="t" r="r" b="b"/>
            <a:pathLst>
              <a:path w="756920" h="16510">
                <a:moveTo>
                  <a:pt x="0" y="16510"/>
                </a:moveTo>
                <a:lnTo>
                  <a:pt x="756920" y="16510"/>
                </a:lnTo>
                <a:lnTo>
                  <a:pt x="7569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51D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9" name="object 669"/>
          <p:cNvSpPr/>
          <p:nvPr/>
        </p:nvSpPr>
        <p:spPr>
          <a:xfrm>
            <a:off x="-1270" y="4229100"/>
            <a:ext cx="756920" cy="17780"/>
          </a:xfrm>
          <a:custGeom>
            <a:avLst/>
            <a:gdLst/>
            <a:ahLst/>
            <a:cxnLst/>
            <a:rect l="l" t="t" r="r" b="b"/>
            <a:pathLst>
              <a:path w="756920" h="17779">
                <a:moveTo>
                  <a:pt x="0" y="17779"/>
                </a:moveTo>
                <a:lnTo>
                  <a:pt x="756920" y="17779"/>
                </a:lnTo>
                <a:lnTo>
                  <a:pt x="7569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D6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0" name="object 670"/>
          <p:cNvSpPr/>
          <p:nvPr/>
        </p:nvSpPr>
        <p:spPr>
          <a:xfrm>
            <a:off x="-1270" y="4246879"/>
            <a:ext cx="756920" cy="16510"/>
          </a:xfrm>
          <a:custGeom>
            <a:avLst/>
            <a:gdLst/>
            <a:ahLst/>
            <a:cxnLst/>
            <a:rect l="l" t="t" r="r" b="b"/>
            <a:pathLst>
              <a:path w="756920" h="16510">
                <a:moveTo>
                  <a:pt x="0" y="16509"/>
                </a:moveTo>
                <a:lnTo>
                  <a:pt x="756920" y="16509"/>
                </a:lnTo>
                <a:lnTo>
                  <a:pt x="7569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E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1" name="object 671"/>
          <p:cNvSpPr/>
          <p:nvPr/>
        </p:nvSpPr>
        <p:spPr>
          <a:xfrm>
            <a:off x="-1270" y="4263390"/>
            <a:ext cx="756920" cy="16510"/>
          </a:xfrm>
          <a:custGeom>
            <a:avLst/>
            <a:gdLst/>
            <a:ahLst/>
            <a:cxnLst/>
            <a:rect l="l" t="t" r="r" b="b"/>
            <a:pathLst>
              <a:path w="756920" h="16510">
                <a:moveTo>
                  <a:pt x="0" y="16510"/>
                </a:moveTo>
                <a:lnTo>
                  <a:pt x="756920" y="16510"/>
                </a:lnTo>
                <a:lnTo>
                  <a:pt x="7569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51E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2" name="object 672"/>
          <p:cNvSpPr/>
          <p:nvPr/>
        </p:nvSpPr>
        <p:spPr>
          <a:xfrm>
            <a:off x="228600" y="4279900"/>
            <a:ext cx="527050" cy="17780"/>
          </a:xfrm>
          <a:custGeom>
            <a:avLst/>
            <a:gdLst/>
            <a:ahLst/>
            <a:cxnLst/>
            <a:rect l="l" t="t" r="r" b="b"/>
            <a:pathLst>
              <a:path w="527050" h="17779">
                <a:moveTo>
                  <a:pt x="0" y="17779"/>
                </a:moveTo>
                <a:lnTo>
                  <a:pt x="527050" y="17779"/>
                </a:lnTo>
                <a:lnTo>
                  <a:pt x="5270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E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3" name="object 673"/>
          <p:cNvSpPr/>
          <p:nvPr/>
        </p:nvSpPr>
        <p:spPr>
          <a:xfrm>
            <a:off x="-1270" y="427990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E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4" name="object 674"/>
          <p:cNvSpPr/>
          <p:nvPr/>
        </p:nvSpPr>
        <p:spPr>
          <a:xfrm>
            <a:off x="228600" y="4297679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09"/>
                </a:moveTo>
                <a:lnTo>
                  <a:pt x="527050" y="16509"/>
                </a:lnTo>
                <a:lnTo>
                  <a:pt x="5270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F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5" name="object 675"/>
          <p:cNvSpPr/>
          <p:nvPr/>
        </p:nvSpPr>
        <p:spPr>
          <a:xfrm>
            <a:off x="-1270" y="429767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1F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6" name="object 676"/>
          <p:cNvSpPr/>
          <p:nvPr/>
        </p:nvSpPr>
        <p:spPr>
          <a:xfrm>
            <a:off x="228600" y="4314190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10"/>
                </a:moveTo>
                <a:lnTo>
                  <a:pt x="527050" y="16510"/>
                </a:lnTo>
                <a:lnTo>
                  <a:pt x="5270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51F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7" name="object 677"/>
          <p:cNvSpPr/>
          <p:nvPr/>
        </p:nvSpPr>
        <p:spPr>
          <a:xfrm>
            <a:off x="-1270" y="431419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51F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8" name="object 678"/>
          <p:cNvSpPr/>
          <p:nvPr/>
        </p:nvSpPr>
        <p:spPr>
          <a:xfrm>
            <a:off x="228600" y="4330700"/>
            <a:ext cx="527050" cy="17780"/>
          </a:xfrm>
          <a:custGeom>
            <a:avLst/>
            <a:gdLst/>
            <a:ahLst/>
            <a:cxnLst/>
            <a:rect l="l" t="t" r="r" b="b"/>
            <a:pathLst>
              <a:path w="527050" h="17779">
                <a:moveTo>
                  <a:pt x="0" y="17779"/>
                </a:moveTo>
                <a:lnTo>
                  <a:pt x="527050" y="17779"/>
                </a:lnTo>
                <a:lnTo>
                  <a:pt x="5270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F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9" name="object 679"/>
          <p:cNvSpPr/>
          <p:nvPr/>
        </p:nvSpPr>
        <p:spPr>
          <a:xfrm>
            <a:off x="-1270" y="433070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1F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0" name="object 680"/>
          <p:cNvSpPr/>
          <p:nvPr/>
        </p:nvSpPr>
        <p:spPr>
          <a:xfrm>
            <a:off x="228600" y="4348479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09"/>
                </a:moveTo>
                <a:lnTo>
                  <a:pt x="527050" y="16509"/>
                </a:lnTo>
                <a:lnTo>
                  <a:pt x="5270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20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1" name="object 681"/>
          <p:cNvSpPr/>
          <p:nvPr/>
        </p:nvSpPr>
        <p:spPr>
          <a:xfrm>
            <a:off x="-1270" y="434847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20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2" name="object 682"/>
          <p:cNvSpPr/>
          <p:nvPr/>
        </p:nvSpPr>
        <p:spPr>
          <a:xfrm>
            <a:off x="228600" y="4364990"/>
            <a:ext cx="527050" cy="17780"/>
          </a:xfrm>
          <a:custGeom>
            <a:avLst/>
            <a:gdLst/>
            <a:ahLst/>
            <a:cxnLst/>
            <a:rect l="l" t="t" r="r" b="b"/>
            <a:pathLst>
              <a:path w="527050" h="17779">
                <a:moveTo>
                  <a:pt x="0" y="17779"/>
                </a:moveTo>
                <a:lnTo>
                  <a:pt x="527050" y="17779"/>
                </a:lnTo>
                <a:lnTo>
                  <a:pt x="5270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20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3" name="object 683"/>
          <p:cNvSpPr/>
          <p:nvPr/>
        </p:nvSpPr>
        <p:spPr>
          <a:xfrm>
            <a:off x="-1270" y="436499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520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4" name="object 684"/>
          <p:cNvSpPr/>
          <p:nvPr/>
        </p:nvSpPr>
        <p:spPr>
          <a:xfrm>
            <a:off x="228600" y="4382770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09"/>
                </a:moveTo>
                <a:lnTo>
                  <a:pt x="527050" y="16509"/>
                </a:lnTo>
                <a:lnTo>
                  <a:pt x="5270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20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5" name="object 685"/>
          <p:cNvSpPr/>
          <p:nvPr/>
        </p:nvSpPr>
        <p:spPr>
          <a:xfrm>
            <a:off x="-1270" y="438277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520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6" name="object 686"/>
          <p:cNvSpPr/>
          <p:nvPr/>
        </p:nvSpPr>
        <p:spPr>
          <a:xfrm>
            <a:off x="228600" y="4399279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09"/>
                </a:moveTo>
                <a:lnTo>
                  <a:pt x="527050" y="16509"/>
                </a:lnTo>
                <a:lnTo>
                  <a:pt x="5270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1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7" name="object 687"/>
          <p:cNvSpPr/>
          <p:nvPr/>
        </p:nvSpPr>
        <p:spPr>
          <a:xfrm>
            <a:off x="-1270" y="439927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1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8" name="object 688"/>
          <p:cNvSpPr/>
          <p:nvPr/>
        </p:nvSpPr>
        <p:spPr>
          <a:xfrm>
            <a:off x="-1270" y="4415790"/>
            <a:ext cx="756920" cy="17780"/>
          </a:xfrm>
          <a:custGeom>
            <a:avLst/>
            <a:gdLst/>
            <a:ahLst/>
            <a:cxnLst/>
            <a:rect l="l" t="t" r="r" b="b"/>
            <a:pathLst>
              <a:path w="756920" h="17779">
                <a:moveTo>
                  <a:pt x="0" y="17779"/>
                </a:moveTo>
                <a:lnTo>
                  <a:pt x="756920" y="17779"/>
                </a:lnTo>
                <a:lnTo>
                  <a:pt x="7569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6216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9" name="object 689"/>
          <p:cNvSpPr/>
          <p:nvPr/>
        </p:nvSpPr>
        <p:spPr>
          <a:xfrm>
            <a:off x="-1270" y="4433570"/>
            <a:ext cx="756920" cy="16510"/>
          </a:xfrm>
          <a:custGeom>
            <a:avLst/>
            <a:gdLst/>
            <a:ahLst/>
            <a:cxnLst/>
            <a:rect l="l" t="t" r="r" b="b"/>
            <a:pathLst>
              <a:path w="756920" h="16510">
                <a:moveTo>
                  <a:pt x="0" y="16509"/>
                </a:moveTo>
                <a:lnTo>
                  <a:pt x="756920" y="16509"/>
                </a:lnTo>
                <a:lnTo>
                  <a:pt x="7569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1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0" name="object 690"/>
          <p:cNvSpPr/>
          <p:nvPr/>
        </p:nvSpPr>
        <p:spPr>
          <a:xfrm>
            <a:off x="-1270" y="4450079"/>
            <a:ext cx="756920" cy="17780"/>
          </a:xfrm>
          <a:custGeom>
            <a:avLst/>
            <a:gdLst/>
            <a:ahLst/>
            <a:cxnLst/>
            <a:rect l="l" t="t" r="r" b="b"/>
            <a:pathLst>
              <a:path w="756920" h="17779">
                <a:moveTo>
                  <a:pt x="0" y="17779"/>
                </a:moveTo>
                <a:lnTo>
                  <a:pt x="756920" y="17779"/>
                </a:lnTo>
                <a:lnTo>
                  <a:pt x="7569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621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1" name="object 691"/>
          <p:cNvSpPr/>
          <p:nvPr/>
        </p:nvSpPr>
        <p:spPr>
          <a:xfrm>
            <a:off x="-1270" y="4467859"/>
            <a:ext cx="756920" cy="16510"/>
          </a:xfrm>
          <a:custGeom>
            <a:avLst/>
            <a:gdLst/>
            <a:ahLst/>
            <a:cxnLst/>
            <a:rect l="l" t="t" r="r" b="b"/>
            <a:pathLst>
              <a:path w="756920" h="16510">
                <a:moveTo>
                  <a:pt x="0" y="16509"/>
                </a:moveTo>
                <a:lnTo>
                  <a:pt x="756920" y="16509"/>
                </a:lnTo>
                <a:lnTo>
                  <a:pt x="7569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2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2" name="object 692"/>
          <p:cNvSpPr/>
          <p:nvPr/>
        </p:nvSpPr>
        <p:spPr>
          <a:xfrm>
            <a:off x="-1270" y="4484370"/>
            <a:ext cx="756920" cy="16510"/>
          </a:xfrm>
          <a:custGeom>
            <a:avLst/>
            <a:gdLst/>
            <a:ahLst/>
            <a:cxnLst/>
            <a:rect l="l" t="t" r="r" b="b"/>
            <a:pathLst>
              <a:path w="756920" h="16510">
                <a:moveTo>
                  <a:pt x="0" y="16509"/>
                </a:moveTo>
                <a:lnTo>
                  <a:pt x="756920" y="16509"/>
                </a:lnTo>
                <a:lnTo>
                  <a:pt x="7569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2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3" name="object 693"/>
          <p:cNvSpPr/>
          <p:nvPr/>
        </p:nvSpPr>
        <p:spPr>
          <a:xfrm>
            <a:off x="228600" y="4500879"/>
            <a:ext cx="527050" cy="17780"/>
          </a:xfrm>
          <a:custGeom>
            <a:avLst/>
            <a:gdLst/>
            <a:ahLst/>
            <a:cxnLst/>
            <a:rect l="l" t="t" r="r" b="b"/>
            <a:pathLst>
              <a:path w="527050" h="17779">
                <a:moveTo>
                  <a:pt x="0" y="17779"/>
                </a:moveTo>
                <a:lnTo>
                  <a:pt x="527050" y="17779"/>
                </a:lnTo>
                <a:lnTo>
                  <a:pt x="5270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622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4" name="object 694"/>
          <p:cNvSpPr/>
          <p:nvPr/>
        </p:nvSpPr>
        <p:spPr>
          <a:xfrm>
            <a:off x="-1270" y="450087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622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5" name="object 695"/>
          <p:cNvSpPr/>
          <p:nvPr/>
        </p:nvSpPr>
        <p:spPr>
          <a:xfrm>
            <a:off x="228600" y="4518659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09"/>
                </a:moveTo>
                <a:lnTo>
                  <a:pt x="527050" y="16509"/>
                </a:lnTo>
                <a:lnTo>
                  <a:pt x="5270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3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6" name="object 696"/>
          <p:cNvSpPr/>
          <p:nvPr/>
        </p:nvSpPr>
        <p:spPr>
          <a:xfrm>
            <a:off x="-1270" y="451865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3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7" name="object 697"/>
          <p:cNvSpPr/>
          <p:nvPr/>
        </p:nvSpPr>
        <p:spPr>
          <a:xfrm>
            <a:off x="228600" y="4535170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09"/>
                </a:moveTo>
                <a:lnTo>
                  <a:pt x="527050" y="16509"/>
                </a:lnTo>
                <a:lnTo>
                  <a:pt x="5270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3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8" name="object 698"/>
          <p:cNvSpPr/>
          <p:nvPr/>
        </p:nvSpPr>
        <p:spPr>
          <a:xfrm>
            <a:off x="-1270" y="453517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3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9" name="object 699"/>
          <p:cNvSpPr/>
          <p:nvPr/>
        </p:nvSpPr>
        <p:spPr>
          <a:xfrm>
            <a:off x="228600" y="4551679"/>
            <a:ext cx="527050" cy="17780"/>
          </a:xfrm>
          <a:custGeom>
            <a:avLst/>
            <a:gdLst/>
            <a:ahLst/>
            <a:cxnLst/>
            <a:rect l="l" t="t" r="r" b="b"/>
            <a:pathLst>
              <a:path w="527050" h="17779">
                <a:moveTo>
                  <a:pt x="0" y="17779"/>
                </a:moveTo>
                <a:lnTo>
                  <a:pt x="527050" y="17779"/>
                </a:lnTo>
                <a:lnTo>
                  <a:pt x="5270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623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0" name="object 700"/>
          <p:cNvSpPr/>
          <p:nvPr/>
        </p:nvSpPr>
        <p:spPr>
          <a:xfrm>
            <a:off x="-1270" y="455167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623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1" name="object 701"/>
          <p:cNvSpPr/>
          <p:nvPr/>
        </p:nvSpPr>
        <p:spPr>
          <a:xfrm>
            <a:off x="228600" y="4569459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09"/>
                </a:moveTo>
                <a:lnTo>
                  <a:pt x="527050" y="16509"/>
                </a:lnTo>
                <a:lnTo>
                  <a:pt x="5270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4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2" name="object 702"/>
          <p:cNvSpPr/>
          <p:nvPr/>
        </p:nvSpPr>
        <p:spPr>
          <a:xfrm>
            <a:off x="-1270" y="456945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4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3" name="object 703"/>
          <p:cNvSpPr/>
          <p:nvPr/>
        </p:nvSpPr>
        <p:spPr>
          <a:xfrm>
            <a:off x="228600" y="4585970"/>
            <a:ext cx="527050" cy="17780"/>
          </a:xfrm>
          <a:custGeom>
            <a:avLst/>
            <a:gdLst/>
            <a:ahLst/>
            <a:cxnLst/>
            <a:rect l="l" t="t" r="r" b="b"/>
            <a:pathLst>
              <a:path w="527050" h="17779">
                <a:moveTo>
                  <a:pt x="0" y="17779"/>
                </a:moveTo>
                <a:lnTo>
                  <a:pt x="527050" y="17779"/>
                </a:lnTo>
                <a:lnTo>
                  <a:pt x="5270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624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4" name="object 704"/>
          <p:cNvSpPr/>
          <p:nvPr/>
        </p:nvSpPr>
        <p:spPr>
          <a:xfrm>
            <a:off x="-1270" y="458597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624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5" name="object 705"/>
          <p:cNvSpPr/>
          <p:nvPr/>
        </p:nvSpPr>
        <p:spPr>
          <a:xfrm>
            <a:off x="228600" y="4603750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10"/>
                </a:moveTo>
                <a:lnTo>
                  <a:pt x="527050" y="16510"/>
                </a:lnTo>
                <a:lnTo>
                  <a:pt x="5270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624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6" name="object 706"/>
          <p:cNvSpPr/>
          <p:nvPr/>
        </p:nvSpPr>
        <p:spPr>
          <a:xfrm>
            <a:off x="-1270" y="460375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624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7" name="object 707"/>
          <p:cNvSpPr/>
          <p:nvPr/>
        </p:nvSpPr>
        <p:spPr>
          <a:xfrm>
            <a:off x="228600" y="4620259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09"/>
                </a:moveTo>
                <a:lnTo>
                  <a:pt x="527050" y="16509"/>
                </a:lnTo>
                <a:lnTo>
                  <a:pt x="5270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5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8" name="object 708"/>
          <p:cNvSpPr/>
          <p:nvPr/>
        </p:nvSpPr>
        <p:spPr>
          <a:xfrm>
            <a:off x="-1270" y="462025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625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9" name="object 709"/>
          <p:cNvSpPr/>
          <p:nvPr/>
        </p:nvSpPr>
        <p:spPr>
          <a:xfrm>
            <a:off x="-1270" y="4636770"/>
            <a:ext cx="756920" cy="17780"/>
          </a:xfrm>
          <a:custGeom>
            <a:avLst/>
            <a:gdLst/>
            <a:ahLst/>
            <a:cxnLst/>
            <a:rect l="l" t="t" r="r" b="b"/>
            <a:pathLst>
              <a:path w="756920" h="17779">
                <a:moveTo>
                  <a:pt x="0" y="17779"/>
                </a:moveTo>
                <a:lnTo>
                  <a:pt x="756920" y="17779"/>
                </a:lnTo>
                <a:lnTo>
                  <a:pt x="7569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625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0" name="object 710"/>
          <p:cNvSpPr/>
          <p:nvPr/>
        </p:nvSpPr>
        <p:spPr>
          <a:xfrm>
            <a:off x="-1270" y="4654550"/>
            <a:ext cx="756920" cy="16510"/>
          </a:xfrm>
          <a:custGeom>
            <a:avLst/>
            <a:gdLst/>
            <a:ahLst/>
            <a:cxnLst/>
            <a:rect l="l" t="t" r="r" b="b"/>
            <a:pathLst>
              <a:path w="756920" h="16510">
                <a:moveTo>
                  <a:pt x="0" y="16510"/>
                </a:moveTo>
                <a:lnTo>
                  <a:pt x="756920" y="16510"/>
                </a:lnTo>
                <a:lnTo>
                  <a:pt x="7569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5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1" name="object 711"/>
          <p:cNvSpPr/>
          <p:nvPr/>
        </p:nvSpPr>
        <p:spPr>
          <a:xfrm>
            <a:off x="-1270" y="4671059"/>
            <a:ext cx="756920" cy="17780"/>
          </a:xfrm>
          <a:custGeom>
            <a:avLst/>
            <a:gdLst/>
            <a:ahLst/>
            <a:cxnLst/>
            <a:rect l="l" t="t" r="r" b="b"/>
            <a:pathLst>
              <a:path w="756920" h="17779">
                <a:moveTo>
                  <a:pt x="0" y="17779"/>
                </a:moveTo>
                <a:lnTo>
                  <a:pt x="756920" y="17779"/>
                </a:lnTo>
                <a:lnTo>
                  <a:pt x="7569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67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2" name="object 712"/>
          <p:cNvSpPr/>
          <p:nvPr/>
        </p:nvSpPr>
        <p:spPr>
          <a:xfrm>
            <a:off x="-1270" y="4688840"/>
            <a:ext cx="756920" cy="16510"/>
          </a:xfrm>
          <a:custGeom>
            <a:avLst/>
            <a:gdLst/>
            <a:ahLst/>
            <a:cxnLst/>
            <a:rect l="l" t="t" r="r" b="b"/>
            <a:pathLst>
              <a:path w="756920" h="16510">
                <a:moveTo>
                  <a:pt x="0" y="16510"/>
                </a:moveTo>
                <a:lnTo>
                  <a:pt x="756920" y="16510"/>
                </a:lnTo>
                <a:lnTo>
                  <a:pt x="7569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6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3" name="object 713"/>
          <p:cNvSpPr/>
          <p:nvPr/>
        </p:nvSpPr>
        <p:spPr>
          <a:xfrm>
            <a:off x="-1270" y="4705350"/>
            <a:ext cx="756920" cy="16510"/>
          </a:xfrm>
          <a:custGeom>
            <a:avLst/>
            <a:gdLst/>
            <a:ahLst/>
            <a:cxnLst/>
            <a:rect l="l" t="t" r="r" b="b"/>
            <a:pathLst>
              <a:path w="756920" h="16510">
                <a:moveTo>
                  <a:pt x="0" y="16510"/>
                </a:moveTo>
                <a:lnTo>
                  <a:pt x="756920" y="16510"/>
                </a:lnTo>
                <a:lnTo>
                  <a:pt x="7569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6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4" name="object 714"/>
          <p:cNvSpPr/>
          <p:nvPr/>
        </p:nvSpPr>
        <p:spPr>
          <a:xfrm>
            <a:off x="-1270" y="4721859"/>
            <a:ext cx="756920" cy="17780"/>
          </a:xfrm>
          <a:custGeom>
            <a:avLst/>
            <a:gdLst/>
            <a:ahLst/>
            <a:cxnLst/>
            <a:rect l="l" t="t" r="r" b="b"/>
            <a:pathLst>
              <a:path w="756920" h="17779">
                <a:moveTo>
                  <a:pt x="0" y="17779"/>
                </a:moveTo>
                <a:lnTo>
                  <a:pt x="756920" y="17779"/>
                </a:lnTo>
                <a:lnTo>
                  <a:pt x="7569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6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5" name="object 715"/>
          <p:cNvSpPr/>
          <p:nvPr/>
        </p:nvSpPr>
        <p:spPr>
          <a:xfrm>
            <a:off x="228600" y="4739640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10"/>
                </a:moveTo>
                <a:lnTo>
                  <a:pt x="527050" y="16510"/>
                </a:lnTo>
                <a:lnTo>
                  <a:pt x="5270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7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6" name="object 716"/>
          <p:cNvSpPr/>
          <p:nvPr/>
        </p:nvSpPr>
        <p:spPr>
          <a:xfrm>
            <a:off x="-1270" y="473964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7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7" name="object 717"/>
          <p:cNvSpPr/>
          <p:nvPr/>
        </p:nvSpPr>
        <p:spPr>
          <a:xfrm>
            <a:off x="228600" y="4756150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10"/>
                </a:moveTo>
                <a:lnTo>
                  <a:pt x="527050" y="16510"/>
                </a:lnTo>
                <a:lnTo>
                  <a:pt x="5270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7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8" name="object 718"/>
          <p:cNvSpPr/>
          <p:nvPr/>
        </p:nvSpPr>
        <p:spPr>
          <a:xfrm>
            <a:off x="-1270" y="475615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7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9" name="object 719"/>
          <p:cNvSpPr/>
          <p:nvPr/>
        </p:nvSpPr>
        <p:spPr>
          <a:xfrm>
            <a:off x="228600" y="4772659"/>
            <a:ext cx="527050" cy="17780"/>
          </a:xfrm>
          <a:custGeom>
            <a:avLst/>
            <a:gdLst/>
            <a:ahLst/>
            <a:cxnLst/>
            <a:rect l="l" t="t" r="r" b="b"/>
            <a:pathLst>
              <a:path w="527050" h="17779">
                <a:moveTo>
                  <a:pt x="0" y="17779"/>
                </a:moveTo>
                <a:lnTo>
                  <a:pt x="527050" y="17779"/>
                </a:lnTo>
                <a:lnTo>
                  <a:pt x="5270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7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0" name="object 720"/>
          <p:cNvSpPr/>
          <p:nvPr/>
        </p:nvSpPr>
        <p:spPr>
          <a:xfrm>
            <a:off x="-1270" y="477265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7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1" name="object 721"/>
          <p:cNvSpPr/>
          <p:nvPr/>
        </p:nvSpPr>
        <p:spPr>
          <a:xfrm>
            <a:off x="228600" y="4790440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10"/>
                </a:moveTo>
                <a:lnTo>
                  <a:pt x="527050" y="16510"/>
                </a:lnTo>
                <a:lnTo>
                  <a:pt x="5270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8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2" name="object 722"/>
          <p:cNvSpPr/>
          <p:nvPr/>
        </p:nvSpPr>
        <p:spPr>
          <a:xfrm>
            <a:off x="-1270" y="479044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8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3" name="object 723"/>
          <p:cNvSpPr/>
          <p:nvPr/>
        </p:nvSpPr>
        <p:spPr>
          <a:xfrm>
            <a:off x="228600" y="4806950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10"/>
                </a:moveTo>
                <a:lnTo>
                  <a:pt x="527050" y="16510"/>
                </a:lnTo>
                <a:lnTo>
                  <a:pt x="5270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8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4" name="object 724"/>
          <p:cNvSpPr/>
          <p:nvPr/>
        </p:nvSpPr>
        <p:spPr>
          <a:xfrm>
            <a:off x="-1270" y="480695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8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5" name="object 725"/>
          <p:cNvSpPr/>
          <p:nvPr/>
        </p:nvSpPr>
        <p:spPr>
          <a:xfrm>
            <a:off x="228600" y="4823459"/>
            <a:ext cx="527050" cy="17780"/>
          </a:xfrm>
          <a:custGeom>
            <a:avLst/>
            <a:gdLst/>
            <a:ahLst/>
            <a:cxnLst/>
            <a:rect l="l" t="t" r="r" b="b"/>
            <a:pathLst>
              <a:path w="527050" h="17779">
                <a:moveTo>
                  <a:pt x="0" y="17779"/>
                </a:moveTo>
                <a:lnTo>
                  <a:pt x="527050" y="17779"/>
                </a:lnTo>
                <a:lnTo>
                  <a:pt x="5270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8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6" name="object 726"/>
          <p:cNvSpPr/>
          <p:nvPr/>
        </p:nvSpPr>
        <p:spPr>
          <a:xfrm>
            <a:off x="-1270" y="482345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8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7" name="object 727"/>
          <p:cNvSpPr/>
          <p:nvPr/>
        </p:nvSpPr>
        <p:spPr>
          <a:xfrm>
            <a:off x="228600" y="4841240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10"/>
                </a:moveTo>
                <a:lnTo>
                  <a:pt x="527050" y="16510"/>
                </a:lnTo>
                <a:lnTo>
                  <a:pt x="5270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9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8" name="object 728"/>
          <p:cNvSpPr/>
          <p:nvPr/>
        </p:nvSpPr>
        <p:spPr>
          <a:xfrm>
            <a:off x="-1270" y="484124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729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9" name="object 729"/>
          <p:cNvSpPr/>
          <p:nvPr/>
        </p:nvSpPr>
        <p:spPr>
          <a:xfrm>
            <a:off x="228600" y="4857750"/>
            <a:ext cx="527050" cy="17780"/>
          </a:xfrm>
          <a:custGeom>
            <a:avLst/>
            <a:gdLst/>
            <a:ahLst/>
            <a:cxnLst/>
            <a:rect l="l" t="t" r="r" b="b"/>
            <a:pathLst>
              <a:path w="527050" h="17779">
                <a:moveTo>
                  <a:pt x="0" y="17779"/>
                </a:moveTo>
                <a:lnTo>
                  <a:pt x="527050" y="17779"/>
                </a:lnTo>
                <a:lnTo>
                  <a:pt x="5270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9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0" name="object 730"/>
          <p:cNvSpPr/>
          <p:nvPr/>
        </p:nvSpPr>
        <p:spPr>
          <a:xfrm>
            <a:off x="-1270" y="485775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729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1" name="object 731"/>
          <p:cNvSpPr/>
          <p:nvPr/>
        </p:nvSpPr>
        <p:spPr>
          <a:xfrm>
            <a:off x="-1270" y="4875529"/>
            <a:ext cx="756920" cy="16510"/>
          </a:xfrm>
          <a:custGeom>
            <a:avLst/>
            <a:gdLst/>
            <a:ahLst/>
            <a:cxnLst/>
            <a:rect l="l" t="t" r="r" b="b"/>
            <a:pathLst>
              <a:path w="756920" h="16510">
                <a:moveTo>
                  <a:pt x="0" y="16509"/>
                </a:moveTo>
                <a:lnTo>
                  <a:pt x="756920" y="16509"/>
                </a:lnTo>
                <a:lnTo>
                  <a:pt x="7569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729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2" name="object 732"/>
          <p:cNvSpPr/>
          <p:nvPr/>
        </p:nvSpPr>
        <p:spPr>
          <a:xfrm>
            <a:off x="-1270" y="4892040"/>
            <a:ext cx="756920" cy="16510"/>
          </a:xfrm>
          <a:custGeom>
            <a:avLst/>
            <a:gdLst/>
            <a:ahLst/>
            <a:cxnLst/>
            <a:rect l="l" t="t" r="r" b="b"/>
            <a:pathLst>
              <a:path w="756920" h="16510">
                <a:moveTo>
                  <a:pt x="0" y="16510"/>
                </a:moveTo>
                <a:lnTo>
                  <a:pt x="756920" y="16510"/>
                </a:lnTo>
                <a:lnTo>
                  <a:pt x="7569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82A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3" name="object 733"/>
          <p:cNvSpPr/>
          <p:nvPr/>
        </p:nvSpPr>
        <p:spPr>
          <a:xfrm>
            <a:off x="-1270" y="4908550"/>
            <a:ext cx="756920" cy="17780"/>
          </a:xfrm>
          <a:custGeom>
            <a:avLst/>
            <a:gdLst/>
            <a:ahLst/>
            <a:cxnLst/>
            <a:rect l="l" t="t" r="r" b="b"/>
            <a:pathLst>
              <a:path w="756920" h="17779">
                <a:moveTo>
                  <a:pt x="0" y="17779"/>
                </a:moveTo>
                <a:lnTo>
                  <a:pt x="756920" y="17779"/>
                </a:lnTo>
                <a:lnTo>
                  <a:pt x="7569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A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4" name="object 734"/>
          <p:cNvSpPr/>
          <p:nvPr/>
        </p:nvSpPr>
        <p:spPr>
          <a:xfrm>
            <a:off x="-1270" y="4926329"/>
            <a:ext cx="756920" cy="16510"/>
          </a:xfrm>
          <a:custGeom>
            <a:avLst/>
            <a:gdLst/>
            <a:ahLst/>
            <a:cxnLst/>
            <a:rect l="l" t="t" r="r" b="b"/>
            <a:pathLst>
              <a:path w="756920" h="16510">
                <a:moveTo>
                  <a:pt x="0" y="16509"/>
                </a:moveTo>
                <a:lnTo>
                  <a:pt x="756920" y="16509"/>
                </a:lnTo>
                <a:lnTo>
                  <a:pt x="7569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A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5" name="object 735"/>
          <p:cNvSpPr/>
          <p:nvPr/>
        </p:nvSpPr>
        <p:spPr>
          <a:xfrm>
            <a:off x="-1270" y="4942840"/>
            <a:ext cx="756920" cy="17780"/>
          </a:xfrm>
          <a:custGeom>
            <a:avLst/>
            <a:gdLst/>
            <a:ahLst/>
            <a:cxnLst/>
            <a:rect l="l" t="t" r="r" b="b"/>
            <a:pathLst>
              <a:path w="756920" h="17779">
                <a:moveTo>
                  <a:pt x="0" y="17779"/>
                </a:moveTo>
                <a:lnTo>
                  <a:pt x="756920" y="17779"/>
                </a:lnTo>
                <a:lnTo>
                  <a:pt x="7569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B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6" name="object 736"/>
          <p:cNvSpPr/>
          <p:nvPr/>
        </p:nvSpPr>
        <p:spPr>
          <a:xfrm>
            <a:off x="228600" y="4960620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09"/>
                </a:moveTo>
                <a:lnTo>
                  <a:pt x="527050" y="16509"/>
                </a:lnTo>
                <a:lnTo>
                  <a:pt x="5270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B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7" name="object 737"/>
          <p:cNvSpPr/>
          <p:nvPr/>
        </p:nvSpPr>
        <p:spPr>
          <a:xfrm>
            <a:off x="-1270" y="496062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B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8" name="object 738"/>
          <p:cNvSpPr/>
          <p:nvPr/>
        </p:nvSpPr>
        <p:spPr>
          <a:xfrm>
            <a:off x="228600" y="4977129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09"/>
                </a:moveTo>
                <a:lnTo>
                  <a:pt x="527050" y="16509"/>
                </a:lnTo>
                <a:lnTo>
                  <a:pt x="5270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B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9" name="object 739"/>
          <p:cNvSpPr/>
          <p:nvPr/>
        </p:nvSpPr>
        <p:spPr>
          <a:xfrm>
            <a:off x="-1270" y="497712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B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0" name="object 740"/>
          <p:cNvSpPr/>
          <p:nvPr/>
        </p:nvSpPr>
        <p:spPr>
          <a:xfrm>
            <a:off x="228600" y="4993640"/>
            <a:ext cx="527050" cy="17780"/>
          </a:xfrm>
          <a:custGeom>
            <a:avLst/>
            <a:gdLst/>
            <a:ahLst/>
            <a:cxnLst/>
            <a:rect l="l" t="t" r="r" b="b"/>
            <a:pathLst>
              <a:path w="527050" h="17779">
                <a:moveTo>
                  <a:pt x="0" y="17779"/>
                </a:moveTo>
                <a:lnTo>
                  <a:pt x="527050" y="17779"/>
                </a:lnTo>
                <a:lnTo>
                  <a:pt x="5270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B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1" name="object 741"/>
          <p:cNvSpPr/>
          <p:nvPr/>
        </p:nvSpPr>
        <p:spPr>
          <a:xfrm>
            <a:off x="-1270" y="499364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B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2" name="object 742"/>
          <p:cNvSpPr/>
          <p:nvPr/>
        </p:nvSpPr>
        <p:spPr>
          <a:xfrm>
            <a:off x="228600" y="5011420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09"/>
                </a:moveTo>
                <a:lnTo>
                  <a:pt x="527050" y="16509"/>
                </a:lnTo>
                <a:lnTo>
                  <a:pt x="5270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C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3" name="object 743"/>
          <p:cNvSpPr/>
          <p:nvPr/>
        </p:nvSpPr>
        <p:spPr>
          <a:xfrm>
            <a:off x="-1270" y="501142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C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4" name="object 744"/>
          <p:cNvSpPr/>
          <p:nvPr/>
        </p:nvSpPr>
        <p:spPr>
          <a:xfrm>
            <a:off x="228600" y="5027929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09"/>
                </a:moveTo>
                <a:lnTo>
                  <a:pt x="527050" y="16509"/>
                </a:lnTo>
                <a:lnTo>
                  <a:pt x="5270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C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5" name="object 745"/>
          <p:cNvSpPr/>
          <p:nvPr/>
        </p:nvSpPr>
        <p:spPr>
          <a:xfrm>
            <a:off x="-1270" y="502792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C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6" name="object 746"/>
          <p:cNvSpPr/>
          <p:nvPr/>
        </p:nvSpPr>
        <p:spPr>
          <a:xfrm>
            <a:off x="228600" y="5044440"/>
            <a:ext cx="527050" cy="17780"/>
          </a:xfrm>
          <a:custGeom>
            <a:avLst/>
            <a:gdLst/>
            <a:ahLst/>
            <a:cxnLst/>
            <a:rect l="l" t="t" r="r" b="b"/>
            <a:pathLst>
              <a:path w="527050" h="17779">
                <a:moveTo>
                  <a:pt x="0" y="17779"/>
                </a:moveTo>
                <a:lnTo>
                  <a:pt x="527050" y="17779"/>
                </a:lnTo>
                <a:lnTo>
                  <a:pt x="5270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C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7" name="object 747"/>
          <p:cNvSpPr/>
          <p:nvPr/>
        </p:nvSpPr>
        <p:spPr>
          <a:xfrm>
            <a:off x="-1270" y="504444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C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8" name="object 748"/>
          <p:cNvSpPr/>
          <p:nvPr/>
        </p:nvSpPr>
        <p:spPr>
          <a:xfrm>
            <a:off x="228600" y="5062220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09"/>
                </a:moveTo>
                <a:lnTo>
                  <a:pt x="527050" y="16509"/>
                </a:lnTo>
                <a:lnTo>
                  <a:pt x="5270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D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9" name="object 749"/>
          <p:cNvSpPr/>
          <p:nvPr/>
        </p:nvSpPr>
        <p:spPr>
          <a:xfrm>
            <a:off x="-1270" y="506222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D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0" name="object 750"/>
          <p:cNvSpPr/>
          <p:nvPr/>
        </p:nvSpPr>
        <p:spPr>
          <a:xfrm>
            <a:off x="228600" y="5078729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09"/>
                </a:moveTo>
                <a:lnTo>
                  <a:pt x="527050" y="16509"/>
                </a:lnTo>
                <a:lnTo>
                  <a:pt x="5270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D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1" name="object 751"/>
          <p:cNvSpPr/>
          <p:nvPr/>
        </p:nvSpPr>
        <p:spPr>
          <a:xfrm>
            <a:off x="-1270" y="507872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D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2" name="object 752"/>
          <p:cNvSpPr/>
          <p:nvPr/>
        </p:nvSpPr>
        <p:spPr>
          <a:xfrm>
            <a:off x="-1270" y="5095240"/>
            <a:ext cx="756920" cy="17780"/>
          </a:xfrm>
          <a:custGeom>
            <a:avLst/>
            <a:gdLst/>
            <a:ahLst/>
            <a:cxnLst/>
            <a:rect l="l" t="t" r="r" b="b"/>
            <a:pathLst>
              <a:path w="756920" h="17779">
                <a:moveTo>
                  <a:pt x="0" y="17779"/>
                </a:moveTo>
                <a:lnTo>
                  <a:pt x="756920" y="17779"/>
                </a:lnTo>
                <a:lnTo>
                  <a:pt x="7569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D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3" name="object 753"/>
          <p:cNvSpPr/>
          <p:nvPr/>
        </p:nvSpPr>
        <p:spPr>
          <a:xfrm>
            <a:off x="-1270" y="5113020"/>
            <a:ext cx="756920" cy="16510"/>
          </a:xfrm>
          <a:custGeom>
            <a:avLst/>
            <a:gdLst/>
            <a:ahLst/>
            <a:cxnLst/>
            <a:rect l="l" t="t" r="r" b="b"/>
            <a:pathLst>
              <a:path w="756920" h="16510">
                <a:moveTo>
                  <a:pt x="0" y="16509"/>
                </a:moveTo>
                <a:lnTo>
                  <a:pt x="756920" y="16509"/>
                </a:lnTo>
                <a:lnTo>
                  <a:pt x="7569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82E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4" name="object 754"/>
          <p:cNvSpPr/>
          <p:nvPr/>
        </p:nvSpPr>
        <p:spPr>
          <a:xfrm>
            <a:off x="-1270" y="5129529"/>
            <a:ext cx="756920" cy="17780"/>
          </a:xfrm>
          <a:custGeom>
            <a:avLst/>
            <a:gdLst/>
            <a:ahLst/>
            <a:cxnLst/>
            <a:rect l="l" t="t" r="r" b="b"/>
            <a:pathLst>
              <a:path w="756920" h="17779">
                <a:moveTo>
                  <a:pt x="0" y="17779"/>
                </a:moveTo>
                <a:lnTo>
                  <a:pt x="756920" y="17779"/>
                </a:lnTo>
                <a:lnTo>
                  <a:pt x="7569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82E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5" name="object 755"/>
          <p:cNvSpPr/>
          <p:nvPr/>
        </p:nvSpPr>
        <p:spPr>
          <a:xfrm>
            <a:off x="-1270" y="5147309"/>
            <a:ext cx="756920" cy="16510"/>
          </a:xfrm>
          <a:custGeom>
            <a:avLst/>
            <a:gdLst/>
            <a:ahLst/>
            <a:cxnLst/>
            <a:rect l="l" t="t" r="r" b="b"/>
            <a:pathLst>
              <a:path w="756920" h="16510">
                <a:moveTo>
                  <a:pt x="0" y="16509"/>
                </a:moveTo>
                <a:lnTo>
                  <a:pt x="756920" y="16509"/>
                </a:lnTo>
                <a:lnTo>
                  <a:pt x="7569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E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6" name="object 756"/>
          <p:cNvSpPr/>
          <p:nvPr/>
        </p:nvSpPr>
        <p:spPr>
          <a:xfrm>
            <a:off x="-1270" y="5163820"/>
            <a:ext cx="756920" cy="16510"/>
          </a:xfrm>
          <a:custGeom>
            <a:avLst/>
            <a:gdLst/>
            <a:ahLst/>
            <a:cxnLst/>
            <a:rect l="l" t="t" r="r" b="b"/>
            <a:pathLst>
              <a:path w="756920" h="16510">
                <a:moveTo>
                  <a:pt x="0" y="16509"/>
                </a:moveTo>
                <a:lnTo>
                  <a:pt x="756920" y="16509"/>
                </a:lnTo>
                <a:lnTo>
                  <a:pt x="7569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F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7" name="object 757"/>
          <p:cNvSpPr/>
          <p:nvPr/>
        </p:nvSpPr>
        <p:spPr>
          <a:xfrm>
            <a:off x="-1270" y="5180329"/>
            <a:ext cx="756920" cy="17780"/>
          </a:xfrm>
          <a:custGeom>
            <a:avLst/>
            <a:gdLst/>
            <a:ahLst/>
            <a:cxnLst/>
            <a:rect l="l" t="t" r="r" b="b"/>
            <a:pathLst>
              <a:path w="756920" h="17779">
                <a:moveTo>
                  <a:pt x="0" y="17779"/>
                </a:moveTo>
                <a:lnTo>
                  <a:pt x="756920" y="17779"/>
                </a:lnTo>
                <a:lnTo>
                  <a:pt x="7569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2F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8" name="object 758"/>
          <p:cNvSpPr/>
          <p:nvPr/>
        </p:nvSpPr>
        <p:spPr>
          <a:xfrm>
            <a:off x="228600" y="5198109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09"/>
                </a:moveTo>
                <a:lnTo>
                  <a:pt x="527050" y="16509"/>
                </a:lnTo>
                <a:lnTo>
                  <a:pt x="5270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9" name="object 759"/>
          <p:cNvSpPr/>
          <p:nvPr/>
        </p:nvSpPr>
        <p:spPr>
          <a:xfrm>
            <a:off x="-1270" y="51981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92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0" name="object 760"/>
          <p:cNvSpPr/>
          <p:nvPr/>
        </p:nvSpPr>
        <p:spPr>
          <a:xfrm>
            <a:off x="228600" y="5214620"/>
            <a:ext cx="527050" cy="17780"/>
          </a:xfrm>
          <a:custGeom>
            <a:avLst/>
            <a:gdLst/>
            <a:ahLst/>
            <a:cxnLst/>
            <a:rect l="l" t="t" r="r" b="b"/>
            <a:pathLst>
              <a:path w="527050" h="17779">
                <a:moveTo>
                  <a:pt x="0" y="17779"/>
                </a:moveTo>
                <a:lnTo>
                  <a:pt x="527050" y="17779"/>
                </a:lnTo>
                <a:lnTo>
                  <a:pt x="5270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2F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1" name="object 761"/>
          <p:cNvSpPr/>
          <p:nvPr/>
        </p:nvSpPr>
        <p:spPr>
          <a:xfrm>
            <a:off x="-1270" y="521462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2F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2" name="object 762"/>
          <p:cNvSpPr/>
          <p:nvPr/>
        </p:nvSpPr>
        <p:spPr>
          <a:xfrm>
            <a:off x="228600" y="5232400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10"/>
                </a:moveTo>
                <a:lnTo>
                  <a:pt x="527050" y="16510"/>
                </a:lnTo>
                <a:lnTo>
                  <a:pt x="5270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930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3" name="object 763"/>
          <p:cNvSpPr/>
          <p:nvPr/>
        </p:nvSpPr>
        <p:spPr>
          <a:xfrm>
            <a:off x="-1270" y="52324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930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4" name="object 764"/>
          <p:cNvSpPr/>
          <p:nvPr/>
        </p:nvSpPr>
        <p:spPr>
          <a:xfrm>
            <a:off x="228600" y="5248909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10"/>
                </a:moveTo>
                <a:lnTo>
                  <a:pt x="527050" y="16510"/>
                </a:lnTo>
                <a:lnTo>
                  <a:pt x="5270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930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5" name="object 765"/>
          <p:cNvSpPr/>
          <p:nvPr/>
        </p:nvSpPr>
        <p:spPr>
          <a:xfrm>
            <a:off x="-1270" y="52489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930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6" name="object 766"/>
          <p:cNvSpPr/>
          <p:nvPr/>
        </p:nvSpPr>
        <p:spPr>
          <a:xfrm>
            <a:off x="228600" y="5265420"/>
            <a:ext cx="527050" cy="17780"/>
          </a:xfrm>
          <a:custGeom>
            <a:avLst/>
            <a:gdLst/>
            <a:ahLst/>
            <a:cxnLst/>
            <a:rect l="l" t="t" r="r" b="b"/>
            <a:pathLst>
              <a:path w="527050" h="17779">
                <a:moveTo>
                  <a:pt x="0" y="17779"/>
                </a:moveTo>
                <a:lnTo>
                  <a:pt x="527050" y="17779"/>
                </a:lnTo>
                <a:lnTo>
                  <a:pt x="5270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30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7" name="object 767"/>
          <p:cNvSpPr/>
          <p:nvPr/>
        </p:nvSpPr>
        <p:spPr>
          <a:xfrm>
            <a:off x="-1270" y="526542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30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8" name="object 768"/>
          <p:cNvSpPr/>
          <p:nvPr/>
        </p:nvSpPr>
        <p:spPr>
          <a:xfrm>
            <a:off x="228600" y="5283200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10"/>
                </a:moveTo>
                <a:lnTo>
                  <a:pt x="527050" y="16510"/>
                </a:lnTo>
                <a:lnTo>
                  <a:pt x="5270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931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9" name="object 769"/>
          <p:cNvSpPr/>
          <p:nvPr/>
        </p:nvSpPr>
        <p:spPr>
          <a:xfrm>
            <a:off x="-1270" y="52832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931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0" name="object 770"/>
          <p:cNvSpPr/>
          <p:nvPr/>
        </p:nvSpPr>
        <p:spPr>
          <a:xfrm>
            <a:off x="228600" y="5299709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10"/>
                </a:moveTo>
                <a:lnTo>
                  <a:pt x="527050" y="16510"/>
                </a:lnTo>
                <a:lnTo>
                  <a:pt x="5270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931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1" name="object 771"/>
          <p:cNvSpPr/>
          <p:nvPr/>
        </p:nvSpPr>
        <p:spPr>
          <a:xfrm>
            <a:off x="-1270" y="52997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931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2" name="object 772"/>
          <p:cNvSpPr/>
          <p:nvPr/>
        </p:nvSpPr>
        <p:spPr>
          <a:xfrm>
            <a:off x="228600" y="5316220"/>
            <a:ext cx="527050" cy="17780"/>
          </a:xfrm>
          <a:custGeom>
            <a:avLst/>
            <a:gdLst/>
            <a:ahLst/>
            <a:cxnLst/>
            <a:rect l="l" t="t" r="r" b="b"/>
            <a:pathLst>
              <a:path w="527050" h="17779">
                <a:moveTo>
                  <a:pt x="0" y="17779"/>
                </a:moveTo>
                <a:lnTo>
                  <a:pt x="527050" y="17779"/>
                </a:lnTo>
                <a:lnTo>
                  <a:pt x="5270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31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3" name="object 773"/>
          <p:cNvSpPr/>
          <p:nvPr/>
        </p:nvSpPr>
        <p:spPr>
          <a:xfrm>
            <a:off x="-1270" y="531622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31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4" name="object 774"/>
          <p:cNvSpPr/>
          <p:nvPr/>
        </p:nvSpPr>
        <p:spPr>
          <a:xfrm>
            <a:off x="-1270" y="5334000"/>
            <a:ext cx="756920" cy="16510"/>
          </a:xfrm>
          <a:custGeom>
            <a:avLst/>
            <a:gdLst/>
            <a:ahLst/>
            <a:cxnLst/>
            <a:rect l="l" t="t" r="r" b="b"/>
            <a:pathLst>
              <a:path w="756920" h="16510">
                <a:moveTo>
                  <a:pt x="0" y="16510"/>
                </a:moveTo>
                <a:lnTo>
                  <a:pt x="756920" y="16510"/>
                </a:lnTo>
                <a:lnTo>
                  <a:pt x="7569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933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5" name="object 775"/>
          <p:cNvSpPr/>
          <p:nvPr/>
        </p:nvSpPr>
        <p:spPr>
          <a:xfrm>
            <a:off x="-1270" y="5350509"/>
            <a:ext cx="756920" cy="16510"/>
          </a:xfrm>
          <a:custGeom>
            <a:avLst/>
            <a:gdLst/>
            <a:ahLst/>
            <a:cxnLst/>
            <a:rect l="l" t="t" r="r" b="b"/>
            <a:pathLst>
              <a:path w="756920" h="16510">
                <a:moveTo>
                  <a:pt x="0" y="16510"/>
                </a:moveTo>
                <a:lnTo>
                  <a:pt x="756920" y="16510"/>
                </a:lnTo>
                <a:lnTo>
                  <a:pt x="7569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933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6" name="object 776"/>
          <p:cNvSpPr/>
          <p:nvPr/>
        </p:nvSpPr>
        <p:spPr>
          <a:xfrm>
            <a:off x="-1270" y="5367020"/>
            <a:ext cx="756920" cy="17780"/>
          </a:xfrm>
          <a:custGeom>
            <a:avLst/>
            <a:gdLst/>
            <a:ahLst/>
            <a:cxnLst/>
            <a:rect l="l" t="t" r="r" b="b"/>
            <a:pathLst>
              <a:path w="756920" h="17779">
                <a:moveTo>
                  <a:pt x="0" y="17779"/>
                </a:moveTo>
                <a:lnTo>
                  <a:pt x="756920" y="17779"/>
                </a:lnTo>
                <a:lnTo>
                  <a:pt x="7569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933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7" name="object 777"/>
          <p:cNvSpPr/>
          <p:nvPr/>
        </p:nvSpPr>
        <p:spPr>
          <a:xfrm>
            <a:off x="-1270" y="5384800"/>
            <a:ext cx="756920" cy="16510"/>
          </a:xfrm>
          <a:custGeom>
            <a:avLst/>
            <a:gdLst/>
            <a:ahLst/>
            <a:cxnLst/>
            <a:rect l="l" t="t" r="r" b="b"/>
            <a:pathLst>
              <a:path w="756920" h="16510">
                <a:moveTo>
                  <a:pt x="0" y="16510"/>
                </a:moveTo>
                <a:lnTo>
                  <a:pt x="756920" y="16510"/>
                </a:lnTo>
                <a:lnTo>
                  <a:pt x="7569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3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8" name="object 778"/>
          <p:cNvSpPr/>
          <p:nvPr/>
        </p:nvSpPr>
        <p:spPr>
          <a:xfrm>
            <a:off x="-1270" y="5401309"/>
            <a:ext cx="756920" cy="17780"/>
          </a:xfrm>
          <a:custGeom>
            <a:avLst/>
            <a:gdLst/>
            <a:ahLst/>
            <a:cxnLst/>
            <a:rect l="l" t="t" r="r" b="b"/>
            <a:pathLst>
              <a:path w="756920" h="17779">
                <a:moveTo>
                  <a:pt x="0" y="17779"/>
                </a:moveTo>
                <a:lnTo>
                  <a:pt x="756920" y="17779"/>
                </a:lnTo>
                <a:lnTo>
                  <a:pt x="7569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3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9" name="object 779"/>
          <p:cNvSpPr/>
          <p:nvPr/>
        </p:nvSpPr>
        <p:spPr>
          <a:xfrm>
            <a:off x="228600" y="5419090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10"/>
                </a:moveTo>
                <a:lnTo>
                  <a:pt x="527050" y="16510"/>
                </a:lnTo>
                <a:lnTo>
                  <a:pt x="5270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3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0" name="object 780"/>
          <p:cNvSpPr/>
          <p:nvPr/>
        </p:nvSpPr>
        <p:spPr>
          <a:xfrm>
            <a:off x="-1270" y="541909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3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1" name="object 781"/>
          <p:cNvSpPr/>
          <p:nvPr/>
        </p:nvSpPr>
        <p:spPr>
          <a:xfrm>
            <a:off x="228600" y="5435600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10"/>
                </a:moveTo>
                <a:lnTo>
                  <a:pt x="527050" y="16510"/>
                </a:lnTo>
                <a:lnTo>
                  <a:pt x="5270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4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2" name="object 782"/>
          <p:cNvSpPr/>
          <p:nvPr/>
        </p:nvSpPr>
        <p:spPr>
          <a:xfrm>
            <a:off x="-1270" y="54356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4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3" name="object 783"/>
          <p:cNvSpPr/>
          <p:nvPr/>
        </p:nvSpPr>
        <p:spPr>
          <a:xfrm>
            <a:off x="228600" y="5452109"/>
            <a:ext cx="527050" cy="17780"/>
          </a:xfrm>
          <a:custGeom>
            <a:avLst/>
            <a:gdLst/>
            <a:ahLst/>
            <a:cxnLst/>
            <a:rect l="l" t="t" r="r" b="b"/>
            <a:pathLst>
              <a:path w="527050" h="17779">
                <a:moveTo>
                  <a:pt x="0" y="17779"/>
                </a:moveTo>
                <a:lnTo>
                  <a:pt x="527050" y="17779"/>
                </a:lnTo>
                <a:lnTo>
                  <a:pt x="5270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4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4" name="object 784"/>
          <p:cNvSpPr/>
          <p:nvPr/>
        </p:nvSpPr>
        <p:spPr>
          <a:xfrm>
            <a:off x="-1270" y="545210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4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5" name="object 785"/>
          <p:cNvSpPr/>
          <p:nvPr/>
        </p:nvSpPr>
        <p:spPr>
          <a:xfrm>
            <a:off x="228600" y="5469890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10"/>
                </a:moveTo>
                <a:lnTo>
                  <a:pt x="527050" y="16510"/>
                </a:lnTo>
                <a:lnTo>
                  <a:pt x="5270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4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6" name="object 786"/>
          <p:cNvSpPr/>
          <p:nvPr/>
        </p:nvSpPr>
        <p:spPr>
          <a:xfrm>
            <a:off x="-1270" y="546989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4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7" name="object 787"/>
          <p:cNvSpPr/>
          <p:nvPr/>
        </p:nvSpPr>
        <p:spPr>
          <a:xfrm>
            <a:off x="228600" y="5486400"/>
            <a:ext cx="527050" cy="17780"/>
          </a:xfrm>
          <a:custGeom>
            <a:avLst/>
            <a:gdLst/>
            <a:ahLst/>
            <a:cxnLst/>
            <a:rect l="l" t="t" r="r" b="b"/>
            <a:pathLst>
              <a:path w="527050" h="17779">
                <a:moveTo>
                  <a:pt x="0" y="17780"/>
                </a:moveTo>
                <a:lnTo>
                  <a:pt x="527050" y="17780"/>
                </a:lnTo>
                <a:lnTo>
                  <a:pt x="5270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A34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8" name="object 788"/>
          <p:cNvSpPr/>
          <p:nvPr/>
        </p:nvSpPr>
        <p:spPr>
          <a:xfrm>
            <a:off x="-1270" y="548640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A34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9" name="object 789"/>
          <p:cNvSpPr/>
          <p:nvPr/>
        </p:nvSpPr>
        <p:spPr>
          <a:xfrm>
            <a:off x="228600" y="5504179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10"/>
                </a:moveTo>
                <a:lnTo>
                  <a:pt x="527050" y="16510"/>
                </a:lnTo>
                <a:lnTo>
                  <a:pt x="5270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5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0" name="object 790"/>
          <p:cNvSpPr/>
          <p:nvPr/>
        </p:nvSpPr>
        <p:spPr>
          <a:xfrm>
            <a:off x="-1270" y="550417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5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1" name="object 791"/>
          <p:cNvSpPr/>
          <p:nvPr/>
        </p:nvSpPr>
        <p:spPr>
          <a:xfrm>
            <a:off x="228600" y="5520690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10"/>
                </a:moveTo>
                <a:lnTo>
                  <a:pt x="527050" y="16510"/>
                </a:lnTo>
                <a:lnTo>
                  <a:pt x="5270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5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2" name="object 792"/>
          <p:cNvSpPr/>
          <p:nvPr/>
        </p:nvSpPr>
        <p:spPr>
          <a:xfrm>
            <a:off x="-1270" y="552069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5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3" name="object 793"/>
          <p:cNvSpPr/>
          <p:nvPr/>
        </p:nvSpPr>
        <p:spPr>
          <a:xfrm>
            <a:off x="228600" y="5537200"/>
            <a:ext cx="527050" cy="17780"/>
          </a:xfrm>
          <a:custGeom>
            <a:avLst/>
            <a:gdLst/>
            <a:ahLst/>
            <a:cxnLst/>
            <a:rect l="l" t="t" r="r" b="b"/>
            <a:pathLst>
              <a:path w="527050" h="17779">
                <a:moveTo>
                  <a:pt x="0" y="17780"/>
                </a:moveTo>
                <a:lnTo>
                  <a:pt x="527050" y="17780"/>
                </a:lnTo>
                <a:lnTo>
                  <a:pt x="5270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A35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4" name="object 794"/>
          <p:cNvSpPr/>
          <p:nvPr/>
        </p:nvSpPr>
        <p:spPr>
          <a:xfrm>
            <a:off x="-1270" y="553720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A35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5" name="object 795"/>
          <p:cNvSpPr/>
          <p:nvPr/>
        </p:nvSpPr>
        <p:spPr>
          <a:xfrm>
            <a:off x="-1270" y="5554979"/>
            <a:ext cx="756920" cy="16510"/>
          </a:xfrm>
          <a:custGeom>
            <a:avLst/>
            <a:gdLst/>
            <a:ahLst/>
            <a:cxnLst/>
            <a:rect l="l" t="t" r="r" b="b"/>
            <a:pathLst>
              <a:path w="756920" h="16510">
                <a:moveTo>
                  <a:pt x="0" y="16510"/>
                </a:moveTo>
                <a:lnTo>
                  <a:pt x="756920" y="16510"/>
                </a:lnTo>
                <a:lnTo>
                  <a:pt x="7569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6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6" name="object 796"/>
          <p:cNvSpPr/>
          <p:nvPr/>
        </p:nvSpPr>
        <p:spPr>
          <a:xfrm>
            <a:off x="-1270" y="5571490"/>
            <a:ext cx="756920" cy="17780"/>
          </a:xfrm>
          <a:custGeom>
            <a:avLst/>
            <a:gdLst/>
            <a:ahLst/>
            <a:cxnLst/>
            <a:rect l="l" t="t" r="r" b="b"/>
            <a:pathLst>
              <a:path w="756920" h="17779">
                <a:moveTo>
                  <a:pt x="0" y="17779"/>
                </a:moveTo>
                <a:lnTo>
                  <a:pt x="756920" y="17779"/>
                </a:lnTo>
                <a:lnTo>
                  <a:pt x="7569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6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7" name="object 797"/>
          <p:cNvSpPr/>
          <p:nvPr/>
        </p:nvSpPr>
        <p:spPr>
          <a:xfrm>
            <a:off x="-1270" y="5589270"/>
            <a:ext cx="756920" cy="16510"/>
          </a:xfrm>
          <a:custGeom>
            <a:avLst/>
            <a:gdLst/>
            <a:ahLst/>
            <a:cxnLst/>
            <a:rect l="l" t="t" r="r" b="b"/>
            <a:pathLst>
              <a:path w="756920" h="16510">
                <a:moveTo>
                  <a:pt x="0" y="16509"/>
                </a:moveTo>
                <a:lnTo>
                  <a:pt x="756920" y="16509"/>
                </a:lnTo>
                <a:lnTo>
                  <a:pt x="7569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A36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8" name="object 798"/>
          <p:cNvSpPr/>
          <p:nvPr/>
        </p:nvSpPr>
        <p:spPr>
          <a:xfrm>
            <a:off x="-1270" y="5605779"/>
            <a:ext cx="756920" cy="16510"/>
          </a:xfrm>
          <a:custGeom>
            <a:avLst/>
            <a:gdLst/>
            <a:ahLst/>
            <a:cxnLst/>
            <a:rect l="l" t="t" r="r" b="b"/>
            <a:pathLst>
              <a:path w="756920" h="16510">
                <a:moveTo>
                  <a:pt x="0" y="16510"/>
                </a:moveTo>
                <a:lnTo>
                  <a:pt x="756920" y="16510"/>
                </a:lnTo>
                <a:lnTo>
                  <a:pt x="7569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A37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9" name="object 799"/>
          <p:cNvSpPr/>
          <p:nvPr/>
        </p:nvSpPr>
        <p:spPr>
          <a:xfrm>
            <a:off x="-1270" y="5622290"/>
            <a:ext cx="756920" cy="17780"/>
          </a:xfrm>
          <a:custGeom>
            <a:avLst/>
            <a:gdLst/>
            <a:ahLst/>
            <a:cxnLst/>
            <a:rect l="l" t="t" r="r" b="b"/>
            <a:pathLst>
              <a:path w="756920" h="17779">
                <a:moveTo>
                  <a:pt x="0" y="17779"/>
                </a:moveTo>
                <a:lnTo>
                  <a:pt x="756920" y="17779"/>
                </a:lnTo>
                <a:lnTo>
                  <a:pt x="7569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A37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0" name="object 800"/>
          <p:cNvSpPr/>
          <p:nvPr/>
        </p:nvSpPr>
        <p:spPr>
          <a:xfrm>
            <a:off x="228600" y="5640070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09"/>
                </a:moveTo>
                <a:lnTo>
                  <a:pt x="527050" y="16509"/>
                </a:lnTo>
                <a:lnTo>
                  <a:pt x="5270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7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1" name="object 801"/>
          <p:cNvSpPr/>
          <p:nvPr/>
        </p:nvSpPr>
        <p:spPr>
          <a:xfrm>
            <a:off x="-1270" y="564007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7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2" name="object 802"/>
          <p:cNvSpPr/>
          <p:nvPr/>
        </p:nvSpPr>
        <p:spPr>
          <a:xfrm>
            <a:off x="228600" y="5656579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10"/>
                </a:moveTo>
                <a:lnTo>
                  <a:pt x="527050" y="16510"/>
                </a:lnTo>
                <a:lnTo>
                  <a:pt x="5270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B38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3" name="object 803"/>
          <p:cNvSpPr/>
          <p:nvPr/>
        </p:nvSpPr>
        <p:spPr>
          <a:xfrm>
            <a:off x="-1270" y="565657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B38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4" name="object 804"/>
          <p:cNvSpPr/>
          <p:nvPr/>
        </p:nvSpPr>
        <p:spPr>
          <a:xfrm>
            <a:off x="228600" y="5673090"/>
            <a:ext cx="527050" cy="17780"/>
          </a:xfrm>
          <a:custGeom>
            <a:avLst/>
            <a:gdLst/>
            <a:ahLst/>
            <a:cxnLst/>
            <a:rect l="l" t="t" r="r" b="b"/>
            <a:pathLst>
              <a:path w="527050" h="17779">
                <a:moveTo>
                  <a:pt x="0" y="17779"/>
                </a:moveTo>
                <a:lnTo>
                  <a:pt x="527050" y="17779"/>
                </a:lnTo>
                <a:lnTo>
                  <a:pt x="5270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B38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5" name="object 805"/>
          <p:cNvSpPr/>
          <p:nvPr/>
        </p:nvSpPr>
        <p:spPr>
          <a:xfrm>
            <a:off x="-1270" y="567309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B38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6" name="object 806"/>
          <p:cNvSpPr/>
          <p:nvPr/>
        </p:nvSpPr>
        <p:spPr>
          <a:xfrm>
            <a:off x="228600" y="5690870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09"/>
                </a:moveTo>
                <a:lnTo>
                  <a:pt x="527050" y="16509"/>
                </a:lnTo>
                <a:lnTo>
                  <a:pt x="5270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8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7" name="object 807"/>
          <p:cNvSpPr/>
          <p:nvPr/>
        </p:nvSpPr>
        <p:spPr>
          <a:xfrm>
            <a:off x="-1270" y="569087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8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8" name="object 808"/>
          <p:cNvSpPr/>
          <p:nvPr/>
        </p:nvSpPr>
        <p:spPr>
          <a:xfrm>
            <a:off x="228600" y="5707379"/>
            <a:ext cx="527050" cy="17780"/>
          </a:xfrm>
          <a:custGeom>
            <a:avLst/>
            <a:gdLst/>
            <a:ahLst/>
            <a:cxnLst/>
            <a:rect l="l" t="t" r="r" b="b"/>
            <a:pathLst>
              <a:path w="527050" h="17779">
                <a:moveTo>
                  <a:pt x="0" y="17780"/>
                </a:moveTo>
                <a:lnTo>
                  <a:pt x="527050" y="17780"/>
                </a:lnTo>
                <a:lnTo>
                  <a:pt x="5270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B39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9" name="object 809"/>
          <p:cNvSpPr/>
          <p:nvPr/>
        </p:nvSpPr>
        <p:spPr>
          <a:xfrm>
            <a:off x="-1270" y="570737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B39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0" name="object 810"/>
          <p:cNvSpPr/>
          <p:nvPr/>
        </p:nvSpPr>
        <p:spPr>
          <a:xfrm>
            <a:off x="228600" y="5725159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10"/>
                </a:moveTo>
                <a:lnTo>
                  <a:pt x="527050" y="16510"/>
                </a:lnTo>
                <a:lnTo>
                  <a:pt x="5270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B39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1" name="object 811"/>
          <p:cNvSpPr/>
          <p:nvPr/>
        </p:nvSpPr>
        <p:spPr>
          <a:xfrm>
            <a:off x="-1270" y="572515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B39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2" name="object 812"/>
          <p:cNvSpPr/>
          <p:nvPr/>
        </p:nvSpPr>
        <p:spPr>
          <a:xfrm>
            <a:off x="228600" y="5741670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09"/>
                </a:moveTo>
                <a:lnTo>
                  <a:pt x="527050" y="16509"/>
                </a:lnTo>
                <a:lnTo>
                  <a:pt x="5270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9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3" name="object 813"/>
          <p:cNvSpPr/>
          <p:nvPr/>
        </p:nvSpPr>
        <p:spPr>
          <a:xfrm>
            <a:off x="-1270" y="574167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B39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4" name="object 814"/>
          <p:cNvSpPr/>
          <p:nvPr/>
        </p:nvSpPr>
        <p:spPr>
          <a:xfrm>
            <a:off x="228600" y="5758179"/>
            <a:ext cx="527050" cy="17780"/>
          </a:xfrm>
          <a:custGeom>
            <a:avLst/>
            <a:gdLst/>
            <a:ahLst/>
            <a:cxnLst/>
            <a:rect l="l" t="t" r="r" b="b"/>
            <a:pathLst>
              <a:path w="527050" h="17779">
                <a:moveTo>
                  <a:pt x="0" y="17780"/>
                </a:moveTo>
                <a:lnTo>
                  <a:pt x="527050" y="17780"/>
                </a:lnTo>
                <a:lnTo>
                  <a:pt x="5270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B39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5" name="object 815"/>
          <p:cNvSpPr/>
          <p:nvPr/>
        </p:nvSpPr>
        <p:spPr>
          <a:xfrm>
            <a:off x="-1270" y="575817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B39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6" name="object 816"/>
          <p:cNvSpPr/>
          <p:nvPr/>
        </p:nvSpPr>
        <p:spPr>
          <a:xfrm>
            <a:off x="-1270" y="5775959"/>
            <a:ext cx="756920" cy="16510"/>
          </a:xfrm>
          <a:custGeom>
            <a:avLst/>
            <a:gdLst/>
            <a:ahLst/>
            <a:cxnLst/>
            <a:rect l="l" t="t" r="r" b="b"/>
            <a:pathLst>
              <a:path w="756920" h="16510">
                <a:moveTo>
                  <a:pt x="0" y="16510"/>
                </a:moveTo>
                <a:lnTo>
                  <a:pt x="756920" y="16510"/>
                </a:lnTo>
                <a:lnTo>
                  <a:pt x="7569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B3A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7" name="object 817"/>
          <p:cNvSpPr/>
          <p:nvPr/>
        </p:nvSpPr>
        <p:spPr>
          <a:xfrm>
            <a:off x="-1270" y="5792470"/>
            <a:ext cx="756920" cy="17780"/>
          </a:xfrm>
          <a:custGeom>
            <a:avLst/>
            <a:gdLst/>
            <a:ahLst/>
            <a:cxnLst/>
            <a:rect l="l" t="t" r="r" b="b"/>
            <a:pathLst>
              <a:path w="756920" h="17779">
                <a:moveTo>
                  <a:pt x="0" y="17779"/>
                </a:moveTo>
                <a:lnTo>
                  <a:pt x="756920" y="17779"/>
                </a:lnTo>
                <a:lnTo>
                  <a:pt x="7569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B3A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8" name="object 818"/>
          <p:cNvSpPr/>
          <p:nvPr/>
        </p:nvSpPr>
        <p:spPr>
          <a:xfrm>
            <a:off x="-1270" y="5810250"/>
            <a:ext cx="756920" cy="16510"/>
          </a:xfrm>
          <a:custGeom>
            <a:avLst/>
            <a:gdLst/>
            <a:ahLst/>
            <a:cxnLst/>
            <a:rect l="l" t="t" r="r" b="b"/>
            <a:pathLst>
              <a:path w="756920" h="16510">
                <a:moveTo>
                  <a:pt x="0" y="16510"/>
                </a:moveTo>
                <a:lnTo>
                  <a:pt x="756920" y="16510"/>
                </a:lnTo>
                <a:lnTo>
                  <a:pt x="7569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B3A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9" name="object 819"/>
          <p:cNvSpPr/>
          <p:nvPr/>
        </p:nvSpPr>
        <p:spPr>
          <a:xfrm>
            <a:off x="-1270" y="5826759"/>
            <a:ext cx="756920" cy="16510"/>
          </a:xfrm>
          <a:custGeom>
            <a:avLst/>
            <a:gdLst/>
            <a:ahLst/>
            <a:cxnLst/>
            <a:rect l="l" t="t" r="r" b="b"/>
            <a:pathLst>
              <a:path w="756920" h="16510">
                <a:moveTo>
                  <a:pt x="0" y="16510"/>
                </a:moveTo>
                <a:lnTo>
                  <a:pt x="756920" y="16510"/>
                </a:lnTo>
                <a:lnTo>
                  <a:pt x="7569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B3B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0" name="object 820"/>
          <p:cNvSpPr/>
          <p:nvPr/>
        </p:nvSpPr>
        <p:spPr>
          <a:xfrm>
            <a:off x="-1270" y="5843270"/>
            <a:ext cx="756920" cy="17780"/>
          </a:xfrm>
          <a:custGeom>
            <a:avLst/>
            <a:gdLst/>
            <a:ahLst/>
            <a:cxnLst/>
            <a:rect l="l" t="t" r="r" b="b"/>
            <a:pathLst>
              <a:path w="756920" h="17779">
                <a:moveTo>
                  <a:pt x="0" y="17779"/>
                </a:moveTo>
                <a:lnTo>
                  <a:pt x="756920" y="17779"/>
                </a:lnTo>
                <a:lnTo>
                  <a:pt x="7569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B3B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1" name="object 821"/>
          <p:cNvSpPr/>
          <p:nvPr/>
        </p:nvSpPr>
        <p:spPr>
          <a:xfrm>
            <a:off x="-1270" y="5861050"/>
            <a:ext cx="756920" cy="16510"/>
          </a:xfrm>
          <a:custGeom>
            <a:avLst/>
            <a:gdLst/>
            <a:ahLst/>
            <a:cxnLst/>
            <a:rect l="l" t="t" r="r" b="b"/>
            <a:pathLst>
              <a:path w="756920" h="16510">
                <a:moveTo>
                  <a:pt x="0" y="16510"/>
                </a:moveTo>
                <a:lnTo>
                  <a:pt x="756920" y="16510"/>
                </a:lnTo>
                <a:lnTo>
                  <a:pt x="7569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B3B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2" name="object 822"/>
          <p:cNvSpPr/>
          <p:nvPr/>
        </p:nvSpPr>
        <p:spPr>
          <a:xfrm>
            <a:off x="228600" y="5877559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10"/>
                </a:moveTo>
                <a:lnTo>
                  <a:pt x="527050" y="16510"/>
                </a:lnTo>
                <a:lnTo>
                  <a:pt x="5270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C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3" name="object 823"/>
          <p:cNvSpPr/>
          <p:nvPr/>
        </p:nvSpPr>
        <p:spPr>
          <a:xfrm>
            <a:off x="-1270" y="587755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C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4" name="object 824"/>
          <p:cNvSpPr/>
          <p:nvPr/>
        </p:nvSpPr>
        <p:spPr>
          <a:xfrm>
            <a:off x="228600" y="5894070"/>
            <a:ext cx="527050" cy="17780"/>
          </a:xfrm>
          <a:custGeom>
            <a:avLst/>
            <a:gdLst/>
            <a:ahLst/>
            <a:cxnLst/>
            <a:rect l="l" t="t" r="r" b="b"/>
            <a:pathLst>
              <a:path w="527050" h="17779">
                <a:moveTo>
                  <a:pt x="0" y="17779"/>
                </a:moveTo>
                <a:lnTo>
                  <a:pt x="527050" y="17779"/>
                </a:lnTo>
                <a:lnTo>
                  <a:pt x="5270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C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5" name="object 825"/>
          <p:cNvSpPr/>
          <p:nvPr/>
        </p:nvSpPr>
        <p:spPr>
          <a:xfrm>
            <a:off x="-1270" y="589407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C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6" name="object 826"/>
          <p:cNvSpPr/>
          <p:nvPr/>
        </p:nvSpPr>
        <p:spPr>
          <a:xfrm>
            <a:off x="228600" y="5911850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10"/>
                </a:moveTo>
                <a:lnTo>
                  <a:pt x="527050" y="16510"/>
                </a:lnTo>
                <a:lnTo>
                  <a:pt x="5270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C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7" name="object 827"/>
          <p:cNvSpPr/>
          <p:nvPr/>
        </p:nvSpPr>
        <p:spPr>
          <a:xfrm>
            <a:off x="-1270" y="591185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C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8" name="object 828"/>
          <p:cNvSpPr/>
          <p:nvPr/>
        </p:nvSpPr>
        <p:spPr>
          <a:xfrm>
            <a:off x="228600" y="5928359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10"/>
                </a:moveTo>
                <a:lnTo>
                  <a:pt x="527050" y="16510"/>
                </a:lnTo>
                <a:lnTo>
                  <a:pt x="5270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D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9" name="object 829"/>
          <p:cNvSpPr/>
          <p:nvPr/>
        </p:nvSpPr>
        <p:spPr>
          <a:xfrm>
            <a:off x="-1270" y="592835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D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0" name="object 830"/>
          <p:cNvSpPr/>
          <p:nvPr/>
        </p:nvSpPr>
        <p:spPr>
          <a:xfrm>
            <a:off x="228600" y="5944870"/>
            <a:ext cx="527050" cy="17780"/>
          </a:xfrm>
          <a:custGeom>
            <a:avLst/>
            <a:gdLst/>
            <a:ahLst/>
            <a:cxnLst/>
            <a:rect l="l" t="t" r="r" b="b"/>
            <a:pathLst>
              <a:path w="527050" h="17779">
                <a:moveTo>
                  <a:pt x="0" y="17779"/>
                </a:moveTo>
                <a:lnTo>
                  <a:pt x="527050" y="17779"/>
                </a:lnTo>
                <a:lnTo>
                  <a:pt x="5270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D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1" name="object 831"/>
          <p:cNvSpPr/>
          <p:nvPr/>
        </p:nvSpPr>
        <p:spPr>
          <a:xfrm>
            <a:off x="-1270" y="594487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D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2" name="object 832"/>
          <p:cNvSpPr/>
          <p:nvPr/>
        </p:nvSpPr>
        <p:spPr>
          <a:xfrm>
            <a:off x="228600" y="5962650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10"/>
                </a:moveTo>
                <a:lnTo>
                  <a:pt x="527050" y="16510"/>
                </a:lnTo>
                <a:lnTo>
                  <a:pt x="5270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D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3" name="object 833"/>
          <p:cNvSpPr/>
          <p:nvPr/>
        </p:nvSpPr>
        <p:spPr>
          <a:xfrm>
            <a:off x="-1270" y="596265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D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4" name="object 834"/>
          <p:cNvSpPr/>
          <p:nvPr/>
        </p:nvSpPr>
        <p:spPr>
          <a:xfrm>
            <a:off x="228600" y="5979159"/>
            <a:ext cx="527050" cy="17780"/>
          </a:xfrm>
          <a:custGeom>
            <a:avLst/>
            <a:gdLst/>
            <a:ahLst/>
            <a:cxnLst/>
            <a:rect l="l" t="t" r="r" b="b"/>
            <a:pathLst>
              <a:path w="527050" h="17779">
                <a:moveTo>
                  <a:pt x="0" y="17779"/>
                </a:moveTo>
                <a:lnTo>
                  <a:pt x="527050" y="17779"/>
                </a:lnTo>
                <a:lnTo>
                  <a:pt x="5270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D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5" name="object 835"/>
          <p:cNvSpPr/>
          <p:nvPr/>
        </p:nvSpPr>
        <p:spPr>
          <a:xfrm>
            <a:off x="-1270" y="597915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D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6" name="object 836"/>
          <p:cNvSpPr/>
          <p:nvPr/>
        </p:nvSpPr>
        <p:spPr>
          <a:xfrm>
            <a:off x="228600" y="5996940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10"/>
                </a:moveTo>
                <a:lnTo>
                  <a:pt x="527050" y="16510"/>
                </a:lnTo>
                <a:lnTo>
                  <a:pt x="5270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E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7" name="object 837"/>
          <p:cNvSpPr/>
          <p:nvPr/>
        </p:nvSpPr>
        <p:spPr>
          <a:xfrm>
            <a:off x="-1270" y="599694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E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8" name="object 838"/>
          <p:cNvSpPr/>
          <p:nvPr/>
        </p:nvSpPr>
        <p:spPr>
          <a:xfrm>
            <a:off x="-1270" y="6013450"/>
            <a:ext cx="756920" cy="16510"/>
          </a:xfrm>
          <a:custGeom>
            <a:avLst/>
            <a:gdLst/>
            <a:ahLst/>
            <a:cxnLst/>
            <a:rect l="l" t="t" r="r" b="b"/>
            <a:pathLst>
              <a:path w="756920" h="16510">
                <a:moveTo>
                  <a:pt x="0" y="16510"/>
                </a:moveTo>
                <a:lnTo>
                  <a:pt x="756920" y="16510"/>
                </a:lnTo>
                <a:lnTo>
                  <a:pt x="7569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E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9" name="object 839"/>
          <p:cNvSpPr/>
          <p:nvPr/>
        </p:nvSpPr>
        <p:spPr>
          <a:xfrm>
            <a:off x="-1270" y="6029959"/>
            <a:ext cx="756920" cy="17780"/>
          </a:xfrm>
          <a:custGeom>
            <a:avLst/>
            <a:gdLst/>
            <a:ahLst/>
            <a:cxnLst/>
            <a:rect l="l" t="t" r="r" b="b"/>
            <a:pathLst>
              <a:path w="756920" h="17779">
                <a:moveTo>
                  <a:pt x="0" y="17779"/>
                </a:moveTo>
                <a:lnTo>
                  <a:pt x="756920" y="17779"/>
                </a:lnTo>
                <a:lnTo>
                  <a:pt x="7569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C3E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0" name="object 840"/>
          <p:cNvSpPr/>
          <p:nvPr/>
        </p:nvSpPr>
        <p:spPr>
          <a:xfrm>
            <a:off x="-1270" y="6047740"/>
            <a:ext cx="756920" cy="16510"/>
          </a:xfrm>
          <a:custGeom>
            <a:avLst/>
            <a:gdLst/>
            <a:ahLst/>
            <a:cxnLst/>
            <a:rect l="l" t="t" r="r" b="b"/>
            <a:pathLst>
              <a:path w="756920" h="16510">
                <a:moveTo>
                  <a:pt x="0" y="16510"/>
                </a:moveTo>
                <a:lnTo>
                  <a:pt x="756920" y="16510"/>
                </a:lnTo>
                <a:lnTo>
                  <a:pt x="7569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F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1" name="object 841"/>
          <p:cNvSpPr/>
          <p:nvPr/>
        </p:nvSpPr>
        <p:spPr>
          <a:xfrm>
            <a:off x="-1270" y="6064250"/>
            <a:ext cx="756920" cy="17780"/>
          </a:xfrm>
          <a:custGeom>
            <a:avLst/>
            <a:gdLst/>
            <a:ahLst/>
            <a:cxnLst/>
            <a:rect l="l" t="t" r="r" b="b"/>
            <a:pathLst>
              <a:path w="756920" h="17779">
                <a:moveTo>
                  <a:pt x="0" y="17780"/>
                </a:moveTo>
                <a:lnTo>
                  <a:pt x="756920" y="17780"/>
                </a:lnTo>
                <a:lnTo>
                  <a:pt x="7569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C3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2" name="object 842"/>
          <p:cNvSpPr/>
          <p:nvPr/>
        </p:nvSpPr>
        <p:spPr>
          <a:xfrm>
            <a:off x="-1270" y="6082029"/>
            <a:ext cx="756920" cy="16510"/>
          </a:xfrm>
          <a:custGeom>
            <a:avLst/>
            <a:gdLst/>
            <a:ahLst/>
            <a:cxnLst/>
            <a:rect l="l" t="t" r="r" b="b"/>
            <a:pathLst>
              <a:path w="756920" h="16510">
                <a:moveTo>
                  <a:pt x="0" y="16510"/>
                </a:moveTo>
                <a:lnTo>
                  <a:pt x="756920" y="16510"/>
                </a:lnTo>
                <a:lnTo>
                  <a:pt x="7569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3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3" name="object 843"/>
          <p:cNvSpPr/>
          <p:nvPr/>
        </p:nvSpPr>
        <p:spPr>
          <a:xfrm>
            <a:off x="228600" y="6098540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10"/>
                </a:moveTo>
                <a:lnTo>
                  <a:pt x="527050" y="16510"/>
                </a:lnTo>
                <a:lnTo>
                  <a:pt x="5270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40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4" name="object 844"/>
          <p:cNvSpPr/>
          <p:nvPr/>
        </p:nvSpPr>
        <p:spPr>
          <a:xfrm>
            <a:off x="-1270" y="609854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C40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5" name="object 845"/>
          <p:cNvSpPr/>
          <p:nvPr/>
        </p:nvSpPr>
        <p:spPr>
          <a:xfrm>
            <a:off x="228600" y="6115050"/>
            <a:ext cx="527050" cy="17780"/>
          </a:xfrm>
          <a:custGeom>
            <a:avLst/>
            <a:gdLst/>
            <a:ahLst/>
            <a:cxnLst/>
            <a:rect l="l" t="t" r="r" b="b"/>
            <a:pathLst>
              <a:path w="527050" h="17779">
                <a:moveTo>
                  <a:pt x="0" y="17780"/>
                </a:moveTo>
                <a:lnTo>
                  <a:pt x="527050" y="17780"/>
                </a:lnTo>
                <a:lnTo>
                  <a:pt x="5270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C40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6" name="object 846"/>
          <p:cNvSpPr/>
          <p:nvPr/>
        </p:nvSpPr>
        <p:spPr>
          <a:xfrm>
            <a:off x="-1270" y="611505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C40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7" name="object 847"/>
          <p:cNvSpPr/>
          <p:nvPr/>
        </p:nvSpPr>
        <p:spPr>
          <a:xfrm>
            <a:off x="228600" y="6132829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10"/>
                </a:moveTo>
                <a:lnTo>
                  <a:pt x="527050" y="16510"/>
                </a:lnTo>
                <a:lnTo>
                  <a:pt x="5270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D40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8" name="object 848"/>
          <p:cNvSpPr/>
          <p:nvPr/>
        </p:nvSpPr>
        <p:spPr>
          <a:xfrm>
            <a:off x="-1270" y="613282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D40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9" name="object 849"/>
          <p:cNvSpPr/>
          <p:nvPr/>
        </p:nvSpPr>
        <p:spPr>
          <a:xfrm>
            <a:off x="228600" y="6149340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10"/>
                </a:moveTo>
                <a:lnTo>
                  <a:pt x="527050" y="16510"/>
                </a:lnTo>
                <a:lnTo>
                  <a:pt x="5270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D41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0" name="object 850"/>
          <p:cNvSpPr/>
          <p:nvPr/>
        </p:nvSpPr>
        <p:spPr>
          <a:xfrm>
            <a:off x="-1270" y="614934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D41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1" name="object 851"/>
          <p:cNvSpPr/>
          <p:nvPr/>
        </p:nvSpPr>
        <p:spPr>
          <a:xfrm>
            <a:off x="228600" y="6165850"/>
            <a:ext cx="527050" cy="17780"/>
          </a:xfrm>
          <a:custGeom>
            <a:avLst/>
            <a:gdLst/>
            <a:ahLst/>
            <a:cxnLst/>
            <a:rect l="l" t="t" r="r" b="b"/>
            <a:pathLst>
              <a:path w="527050" h="17779">
                <a:moveTo>
                  <a:pt x="0" y="17780"/>
                </a:moveTo>
                <a:lnTo>
                  <a:pt x="527050" y="17780"/>
                </a:lnTo>
                <a:lnTo>
                  <a:pt x="5270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D41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2" name="object 852"/>
          <p:cNvSpPr/>
          <p:nvPr/>
        </p:nvSpPr>
        <p:spPr>
          <a:xfrm>
            <a:off x="-1270" y="616585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D41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3" name="object 853"/>
          <p:cNvSpPr/>
          <p:nvPr/>
        </p:nvSpPr>
        <p:spPr>
          <a:xfrm>
            <a:off x="228600" y="6183629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10"/>
                </a:moveTo>
                <a:lnTo>
                  <a:pt x="527050" y="16510"/>
                </a:lnTo>
                <a:lnTo>
                  <a:pt x="5270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D41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4" name="object 854"/>
          <p:cNvSpPr/>
          <p:nvPr/>
        </p:nvSpPr>
        <p:spPr>
          <a:xfrm>
            <a:off x="-1270" y="618362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D41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5" name="object 855"/>
          <p:cNvSpPr/>
          <p:nvPr/>
        </p:nvSpPr>
        <p:spPr>
          <a:xfrm>
            <a:off x="228600" y="6200140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10"/>
                </a:moveTo>
                <a:lnTo>
                  <a:pt x="527050" y="16510"/>
                </a:lnTo>
                <a:lnTo>
                  <a:pt x="5270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D42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6" name="object 856"/>
          <p:cNvSpPr/>
          <p:nvPr/>
        </p:nvSpPr>
        <p:spPr>
          <a:xfrm>
            <a:off x="-1270" y="620014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D42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7" name="object 857"/>
          <p:cNvSpPr/>
          <p:nvPr/>
        </p:nvSpPr>
        <p:spPr>
          <a:xfrm>
            <a:off x="228600" y="6216650"/>
            <a:ext cx="527050" cy="17780"/>
          </a:xfrm>
          <a:custGeom>
            <a:avLst/>
            <a:gdLst/>
            <a:ahLst/>
            <a:cxnLst/>
            <a:rect l="l" t="t" r="r" b="b"/>
            <a:pathLst>
              <a:path w="527050" h="17779">
                <a:moveTo>
                  <a:pt x="0" y="17780"/>
                </a:moveTo>
                <a:lnTo>
                  <a:pt x="527050" y="17780"/>
                </a:lnTo>
                <a:lnTo>
                  <a:pt x="5270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D42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8" name="object 858"/>
          <p:cNvSpPr/>
          <p:nvPr/>
        </p:nvSpPr>
        <p:spPr>
          <a:xfrm>
            <a:off x="-1270" y="6216650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D42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9" name="object 859"/>
          <p:cNvSpPr/>
          <p:nvPr/>
        </p:nvSpPr>
        <p:spPr>
          <a:xfrm>
            <a:off x="-1270" y="6234429"/>
            <a:ext cx="756920" cy="16510"/>
          </a:xfrm>
          <a:custGeom>
            <a:avLst/>
            <a:gdLst/>
            <a:ahLst/>
            <a:cxnLst/>
            <a:rect l="l" t="t" r="r" b="b"/>
            <a:pathLst>
              <a:path w="756920" h="16510">
                <a:moveTo>
                  <a:pt x="0" y="16510"/>
                </a:moveTo>
                <a:lnTo>
                  <a:pt x="756920" y="16510"/>
                </a:lnTo>
                <a:lnTo>
                  <a:pt x="7569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D42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0" name="object 860"/>
          <p:cNvSpPr/>
          <p:nvPr/>
        </p:nvSpPr>
        <p:spPr>
          <a:xfrm>
            <a:off x="-1270" y="6250940"/>
            <a:ext cx="756920" cy="17780"/>
          </a:xfrm>
          <a:custGeom>
            <a:avLst/>
            <a:gdLst/>
            <a:ahLst/>
            <a:cxnLst/>
            <a:rect l="l" t="t" r="r" b="b"/>
            <a:pathLst>
              <a:path w="756920" h="17779">
                <a:moveTo>
                  <a:pt x="0" y="17780"/>
                </a:moveTo>
                <a:lnTo>
                  <a:pt x="756920" y="17780"/>
                </a:lnTo>
                <a:lnTo>
                  <a:pt x="7569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D42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1" name="object 861"/>
          <p:cNvSpPr/>
          <p:nvPr/>
        </p:nvSpPr>
        <p:spPr>
          <a:xfrm>
            <a:off x="-1270" y="6268720"/>
            <a:ext cx="756920" cy="16510"/>
          </a:xfrm>
          <a:custGeom>
            <a:avLst/>
            <a:gdLst/>
            <a:ahLst/>
            <a:cxnLst/>
            <a:rect l="l" t="t" r="r" b="b"/>
            <a:pathLst>
              <a:path w="756920" h="16510">
                <a:moveTo>
                  <a:pt x="0" y="16509"/>
                </a:moveTo>
                <a:lnTo>
                  <a:pt x="756920" y="16509"/>
                </a:lnTo>
                <a:lnTo>
                  <a:pt x="7569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43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2" name="object 862"/>
          <p:cNvSpPr/>
          <p:nvPr/>
        </p:nvSpPr>
        <p:spPr>
          <a:xfrm>
            <a:off x="-1270" y="6285229"/>
            <a:ext cx="756920" cy="16510"/>
          </a:xfrm>
          <a:custGeom>
            <a:avLst/>
            <a:gdLst/>
            <a:ahLst/>
            <a:cxnLst/>
            <a:rect l="l" t="t" r="r" b="b"/>
            <a:pathLst>
              <a:path w="756920" h="16510">
                <a:moveTo>
                  <a:pt x="0" y="16510"/>
                </a:moveTo>
                <a:lnTo>
                  <a:pt x="756920" y="16510"/>
                </a:lnTo>
                <a:lnTo>
                  <a:pt x="7569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D43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3" name="object 863"/>
          <p:cNvSpPr/>
          <p:nvPr/>
        </p:nvSpPr>
        <p:spPr>
          <a:xfrm>
            <a:off x="-1270" y="6301740"/>
            <a:ext cx="756920" cy="17780"/>
          </a:xfrm>
          <a:custGeom>
            <a:avLst/>
            <a:gdLst/>
            <a:ahLst/>
            <a:cxnLst/>
            <a:rect l="l" t="t" r="r" b="b"/>
            <a:pathLst>
              <a:path w="756920" h="17779">
                <a:moveTo>
                  <a:pt x="0" y="17780"/>
                </a:moveTo>
                <a:lnTo>
                  <a:pt x="756920" y="17780"/>
                </a:lnTo>
                <a:lnTo>
                  <a:pt x="7569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D43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4" name="object 864"/>
          <p:cNvSpPr/>
          <p:nvPr/>
        </p:nvSpPr>
        <p:spPr>
          <a:xfrm>
            <a:off x="-1270" y="6319520"/>
            <a:ext cx="756920" cy="16510"/>
          </a:xfrm>
          <a:custGeom>
            <a:avLst/>
            <a:gdLst/>
            <a:ahLst/>
            <a:cxnLst/>
            <a:rect l="l" t="t" r="r" b="b"/>
            <a:pathLst>
              <a:path w="756920" h="16510">
                <a:moveTo>
                  <a:pt x="0" y="16509"/>
                </a:moveTo>
                <a:lnTo>
                  <a:pt x="756920" y="16509"/>
                </a:lnTo>
                <a:lnTo>
                  <a:pt x="7569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44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5" name="object 865"/>
          <p:cNvSpPr/>
          <p:nvPr/>
        </p:nvSpPr>
        <p:spPr>
          <a:xfrm>
            <a:off x="228600" y="6336029"/>
            <a:ext cx="527050" cy="17780"/>
          </a:xfrm>
          <a:custGeom>
            <a:avLst/>
            <a:gdLst/>
            <a:ahLst/>
            <a:cxnLst/>
            <a:rect l="l" t="t" r="r" b="b"/>
            <a:pathLst>
              <a:path w="527050" h="17779">
                <a:moveTo>
                  <a:pt x="0" y="17780"/>
                </a:moveTo>
                <a:lnTo>
                  <a:pt x="527050" y="17780"/>
                </a:lnTo>
                <a:lnTo>
                  <a:pt x="5270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D44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6" name="object 866"/>
          <p:cNvSpPr/>
          <p:nvPr/>
        </p:nvSpPr>
        <p:spPr>
          <a:xfrm>
            <a:off x="-1270" y="633602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D44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7" name="object 867"/>
          <p:cNvSpPr/>
          <p:nvPr/>
        </p:nvSpPr>
        <p:spPr>
          <a:xfrm>
            <a:off x="228600" y="6353809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09"/>
                </a:moveTo>
                <a:lnTo>
                  <a:pt x="527050" y="16509"/>
                </a:lnTo>
                <a:lnTo>
                  <a:pt x="5270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44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8" name="object 868"/>
          <p:cNvSpPr/>
          <p:nvPr/>
        </p:nvSpPr>
        <p:spPr>
          <a:xfrm>
            <a:off x="-1270" y="63538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D44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9" name="object 869"/>
          <p:cNvSpPr/>
          <p:nvPr/>
        </p:nvSpPr>
        <p:spPr>
          <a:xfrm>
            <a:off x="228600" y="6370320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09"/>
                </a:moveTo>
                <a:lnTo>
                  <a:pt x="527050" y="16509"/>
                </a:lnTo>
                <a:lnTo>
                  <a:pt x="5270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5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0" name="object 870"/>
          <p:cNvSpPr/>
          <p:nvPr/>
        </p:nvSpPr>
        <p:spPr>
          <a:xfrm>
            <a:off x="-1270" y="637032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5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1" name="object 871"/>
          <p:cNvSpPr/>
          <p:nvPr/>
        </p:nvSpPr>
        <p:spPr>
          <a:xfrm>
            <a:off x="228600" y="6386829"/>
            <a:ext cx="527050" cy="17780"/>
          </a:xfrm>
          <a:custGeom>
            <a:avLst/>
            <a:gdLst/>
            <a:ahLst/>
            <a:cxnLst/>
            <a:rect l="l" t="t" r="r" b="b"/>
            <a:pathLst>
              <a:path w="527050" h="17779">
                <a:moveTo>
                  <a:pt x="0" y="17780"/>
                </a:moveTo>
                <a:lnTo>
                  <a:pt x="527050" y="17780"/>
                </a:lnTo>
                <a:lnTo>
                  <a:pt x="5270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5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2" name="object 872"/>
          <p:cNvSpPr/>
          <p:nvPr/>
        </p:nvSpPr>
        <p:spPr>
          <a:xfrm>
            <a:off x="-1270" y="638682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5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3" name="object 873"/>
          <p:cNvSpPr/>
          <p:nvPr/>
        </p:nvSpPr>
        <p:spPr>
          <a:xfrm>
            <a:off x="228600" y="6404609"/>
            <a:ext cx="527050" cy="16510"/>
          </a:xfrm>
          <a:custGeom>
            <a:avLst/>
            <a:gdLst/>
            <a:ahLst/>
            <a:cxnLst/>
            <a:rect l="l" t="t" r="r" b="b"/>
            <a:pathLst>
              <a:path w="527050" h="16510">
                <a:moveTo>
                  <a:pt x="0" y="16509"/>
                </a:moveTo>
                <a:lnTo>
                  <a:pt x="527050" y="16509"/>
                </a:lnTo>
                <a:lnTo>
                  <a:pt x="5270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5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4" name="object 874"/>
          <p:cNvSpPr/>
          <p:nvPr/>
        </p:nvSpPr>
        <p:spPr>
          <a:xfrm>
            <a:off x="-1270" y="64046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5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5" name="object 875"/>
          <p:cNvSpPr/>
          <p:nvPr/>
        </p:nvSpPr>
        <p:spPr>
          <a:xfrm>
            <a:off x="228600" y="642112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6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6" name="object 876"/>
          <p:cNvSpPr/>
          <p:nvPr/>
        </p:nvSpPr>
        <p:spPr>
          <a:xfrm>
            <a:off x="-1270" y="642112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6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7" name="object 877"/>
          <p:cNvSpPr/>
          <p:nvPr/>
        </p:nvSpPr>
        <p:spPr>
          <a:xfrm>
            <a:off x="228600" y="643762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6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8" name="object 878"/>
          <p:cNvSpPr/>
          <p:nvPr/>
        </p:nvSpPr>
        <p:spPr>
          <a:xfrm>
            <a:off x="-1270" y="643762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6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9" name="object 879"/>
          <p:cNvSpPr/>
          <p:nvPr/>
        </p:nvSpPr>
        <p:spPr>
          <a:xfrm>
            <a:off x="228600" y="645540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10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6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0" name="object 880"/>
          <p:cNvSpPr/>
          <p:nvPr/>
        </p:nvSpPr>
        <p:spPr>
          <a:xfrm>
            <a:off x="-1270" y="64554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10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6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1" name="object 881"/>
          <p:cNvSpPr/>
          <p:nvPr/>
        </p:nvSpPr>
        <p:spPr>
          <a:xfrm>
            <a:off x="-1270" y="647192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10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7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2" name="object 882"/>
          <p:cNvSpPr/>
          <p:nvPr/>
        </p:nvSpPr>
        <p:spPr>
          <a:xfrm>
            <a:off x="-1270" y="648842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7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3" name="object 883"/>
          <p:cNvSpPr/>
          <p:nvPr/>
        </p:nvSpPr>
        <p:spPr>
          <a:xfrm>
            <a:off x="-1270" y="6506209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E47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4" name="object 884"/>
          <p:cNvSpPr/>
          <p:nvPr/>
        </p:nvSpPr>
        <p:spPr>
          <a:xfrm>
            <a:off x="-1270" y="652271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E47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5" name="object 885"/>
          <p:cNvSpPr/>
          <p:nvPr/>
        </p:nvSpPr>
        <p:spPr>
          <a:xfrm>
            <a:off x="-1270" y="654050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8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6" name="object 886"/>
          <p:cNvSpPr/>
          <p:nvPr/>
        </p:nvSpPr>
        <p:spPr>
          <a:xfrm>
            <a:off x="228600" y="6557009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10"/>
                </a:moveTo>
                <a:lnTo>
                  <a:pt x="857250" y="16510"/>
                </a:lnTo>
                <a:lnTo>
                  <a:pt x="85725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E48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7" name="object 887"/>
          <p:cNvSpPr/>
          <p:nvPr/>
        </p:nvSpPr>
        <p:spPr>
          <a:xfrm>
            <a:off x="-1270" y="6557009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10"/>
                </a:moveTo>
                <a:lnTo>
                  <a:pt x="77470" y="16510"/>
                </a:lnTo>
                <a:lnTo>
                  <a:pt x="7747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E48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8" name="object 888"/>
          <p:cNvSpPr/>
          <p:nvPr/>
        </p:nvSpPr>
        <p:spPr>
          <a:xfrm>
            <a:off x="228600" y="657351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79"/>
                </a:moveTo>
                <a:lnTo>
                  <a:pt x="857250" y="17779"/>
                </a:lnTo>
                <a:lnTo>
                  <a:pt x="85725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E48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9" name="object 889"/>
          <p:cNvSpPr/>
          <p:nvPr/>
        </p:nvSpPr>
        <p:spPr>
          <a:xfrm>
            <a:off x="-1270" y="657351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79"/>
                </a:moveTo>
                <a:lnTo>
                  <a:pt x="77470" y="17779"/>
                </a:lnTo>
                <a:lnTo>
                  <a:pt x="7747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E48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0" name="object 890"/>
          <p:cNvSpPr/>
          <p:nvPr/>
        </p:nvSpPr>
        <p:spPr>
          <a:xfrm>
            <a:off x="228600" y="659130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9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1" name="object 891"/>
          <p:cNvSpPr/>
          <p:nvPr/>
        </p:nvSpPr>
        <p:spPr>
          <a:xfrm>
            <a:off x="-1270" y="65913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E49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2" name="object 892"/>
          <p:cNvSpPr/>
          <p:nvPr/>
        </p:nvSpPr>
        <p:spPr>
          <a:xfrm>
            <a:off x="228600" y="660780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9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3" name="object 893"/>
          <p:cNvSpPr/>
          <p:nvPr/>
        </p:nvSpPr>
        <p:spPr>
          <a:xfrm>
            <a:off x="-1270" y="660780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E49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4" name="object 894"/>
          <p:cNvSpPr/>
          <p:nvPr/>
        </p:nvSpPr>
        <p:spPr>
          <a:xfrm>
            <a:off x="228600" y="662559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9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5" name="object 895"/>
          <p:cNvSpPr/>
          <p:nvPr/>
        </p:nvSpPr>
        <p:spPr>
          <a:xfrm>
            <a:off x="-1270" y="662559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9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6" name="object 896"/>
          <p:cNvSpPr/>
          <p:nvPr/>
        </p:nvSpPr>
        <p:spPr>
          <a:xfrm>
            <a:off x="228600" y="664210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A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7" name="object 897"/>
          <p:cNvSpPr/>
          <p:nvPr/>
        </p:nvSpPr>
        <p:spPr>
          <a:xfrm>
            <a:off x="-1270" y="664210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A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8" name="object 898"/>
          <p:cNvSpPr/>
          <p:nvPr/>
        </p:nvSpPr>
        <p:spPr>
          <a:xfrm>
            <a:off x="228600" y="6658609"/>
            <a:ext cx="857250" cy="17780"/>
          </a:xfrm>
          <a:custGeom>
            <a:avLst/>
            <a:gdLst/>
            <a:ahLst/>
            <a:cxnLst/>
            <a:rect l="l" t="t" r="r" b="b"/>
            <a:pathLst>
              <a:path w="857250" h="17779">
                <a:moveTo>
                  <a:pt x="0" y="17780"/>
                </a:moveTo>
                <a:lnTo>
                  <a:pt x="857250" y="17780"/>
                </a:lnTo>
                <a:lnTo>
                  <a:pt x="8572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F4A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9" name="object 899"/>
          <p:cNvSpPr/>
          <p:nvPr/>
        </p:nvSpPr>
        <p:spPr>
          <a:xfrm>
            <a:off x="-1270" y="6658609"/>
            <a:ext cx="77470" cy="17780"/>
          </a:xfrm>
          <a:custGeom>
            <a:avLst/>
            <a:gdLst/>
            <a:ahLst/>
            <a:cxnLst/>
            <a:rect l="l" t="t" r="r" b="b"/>
            <a:pathLst>
              <a:path w="77470" h="17779">
                <a:moveTo>
                  <a:pt x="0" y="17780"/>
                </a:moveTo>
                <a:lnTo>
                  <a:pt x="77470" y="17780"/>
                </a:lnTo>
                <a:lnTo>
                  <a:pt x="7747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F4A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0" name="object 900"/>
          <p:cNvSpPr/>
          <p:nvPr/>
        </p:nvSpPr>
        <p:spPr>
          <a:xfrm>
            <a:off x="228600" y="6676390"/>
            <a:ext cx="857250" cy="16510"/>
          </a:xfrm>
          <a:custGeom>
            <a:avLst/>
            <a:gdLst/>
            <a:ahLst/>
            <a:cxnLst/>
            <a:rect l="l" t="t" r="r" b="b"/>
            <a:pathLst>
              <a:path w="857250" h="16509">
                <a:moveTo>
                  <a:pt x="0" y="16509"/>
                </a:moveTo>
                <a:lnTo>
                  <a:pt x="857250" y="16509"/>
                </a:lnTo>
                <a:lnTo>
                  <a:pt x="85725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A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1" name="object 901"/>
          <p:cNvSpPr/>
          <p:nvPr/>
        </p:nvSpPr>
        <p:spPr>
          <a:xfrm>
            <a:off x="-1270" y="6676390"/>
            <a:ext cx="77470" cy="16510"/>
          </a:xfrm>
          <a:custGeom>
            <a:avLst/>
            <a:gdLst/>
            <a:ahLst/>
            <a:cxnLst/>
            <a:rect l="l" t="t" r="r" b="b"/>
            <a:pathLst>
              <a:path w="77470" h="16509">
                <a:moveTo>
                  <a:pt x="0" y="16509"/>
                </a:moveTo>
                <a:lnTo>
                  <a:pt x="77470" y="16509"/>
                </a:lnTo>
                <a:lnTo>
                  <a:pt x="7747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A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2" name="object 902"/>
          <p:cNvSpPr/>
          <p:nvPr/>
        </p:nvSpPr>
        <p:spPr>
          <a:xfrm>
            <a:off x="-1270" y="669290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F4B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3" name="object 903"/>
          <p:cNvSpPr/>
          <p:nvPr/>
        </p:nvSpPr>
        <p:spPr>
          <a:xfrm>
            <a:off x="-1270" y="6709409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F4B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4" name="object 904"/>
          <p:cNvSpPr/>
          <p:nvPr/>
        </p:nvSpPr>
        <p:spPr>
          <a:xfrm>
            <a:off x="-1270" y="672719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B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5" name="object 905"/>
          <p:cNvSpPr/>
          <p:nvPr/>
        </p:nvSpPr>
        <p:spPr>
          <a:xfrm>
            <a:off x="-1270" y="674370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79"/>
                </a:moveTo>
                <a:lnTo>
                  <a:pt x="1087120" y="17779"/>
                </a:lnTo>
                <a:lnTo>
                  <a:pt x="1087120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F4B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6" name="object 906"/>
          <p:cNvSpPr/>
          <p:nvPr/>
        </p:nvSpPr>
        <p:spPr>
          <a:xfrm>
            <a:off x="-1270" y="676148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F4C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7" name="object 907"/>
          <p:cNvSpPr/>
          <p:nvPr/>
        </p:nvSpPr>
        <p:spPr>
          <a:xfrm>
            <a:off x="-1270" y="677799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C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8" name="object 908"/>
          <p:cNvSpPr/>
          <p:nvPr/>
        </p:nvSpPr>
        <p:spPr>
          <a:xfrm>
            <a:off x="-1270" y="6794500"/>
            <a:ext cx="1087120" cy="17780"/>
          </a:xfrm>
          <a:custGeom>
            <a:avLst/>
            <a:gdLst/>
            <a:ahLst/>
            <a:cxnLst/>
            <a:rect l="l" t="t" r="r" b="b"/>
            <a:pathLst>
              <a:path w="1087120" h="17779">
                <a:moveTo>
                  <a:pt x="0" y="17780"/>
                </a:moveTo>
                <a:lnTo>
                  <a:pt x="1087120" y="17780"/>
                </a:lnTo>
                <a:lnTo>
                  <a:pt x="108712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F4CF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9" name="object 909"/>
          <p:cNvSpPr/>
          <p:nvPr/>
        </p:nvSpPr>
        <p:spPr>
          <a:xfrm>
            <a:off x="-1270" y="681228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10"/>
                </a:moveTo>
                <a:lnTo>
                  <a:pt x="1087120" y="16510"/>
                </a:lnTo>
                <a:lnTo>
                  <a:pt x="1087120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0F4D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0" name="object 910"/>
          <p:cNvSpPr/>
          <p:nvPr/>
        </p:nvSpPr>
        <p:spPr>
          <a:xfrm>
            <a:off x="-1270" y="6828790"/>
            <a:ext cx="1087120" cy="16510"/>
          </a:xfrm>
          <a:custGeom>
            <a:avLst/>
            <a:gdLst/>
            <a:ahLst/>
            <a:cxnLst/>
            <a:rect l="l" t="t" r="r" b="b"/>
            <a:pathLst>
              <a:path w="1087120" h="16509">
                <a:moveTo>
                  <a:pt x="0" y="16509"/>
                </a:moveTo>
                <a:lnTo>
                  <a:pt x="1087120" y="16509"/>
                </a:lnTo>
                <a:lnTo>
                  <a:pt x="1087120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0F4D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1" name="object 911"/>
          <p:cNvSpPr/>
          <p:nvPr/>
        </p:nvSpPr>
        <p:spPr>
          <a:xfrm>
            <a:off x="-1270" y="6845300"/>
            <a:ext cx="1087120" cy="0"/>
          </a:xfrm>
          <a:custGeom>
            <a:avLst/>
            <a:gdLst/>
            <a:ahLst/>
            <a:cxnLst/>
            <a:rect l="l" t="t" r="r" b="b"/>
            <a:pathLst>
              <a:path w="1087120">
                <a:moveTo>
                  <a:pt x="0" y="0"/>
                </a:moveTo>
                <a:lnTo>
                  <a:pt x="1087120" y="0"/>
                </a:lnTo>
              </a:path>
            </a:pathLst>
          </a:custGeom>
          <a:ln w="3175">
            <a:solidFill>
              <a:srgbClr val="104E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2" name="object 912"/>
          <p:cNvSpPr/>
          <p:nvPr/>
        </p:nvSpPr>
        <p:spPr>
          <a:xfrm>
            <a:off x="76200" y="17526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3" name="object 913"/>
          <p:cNvSpPr/>
          <p:nvPr/>
        </p:nvSpPr>
        <p:spPr>
          <a:xfrm>
            <a:off x="76200" y="19812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4" name="object 914"/>
          <p:cNvSpPr/>
          <p:nvPr/>
        </p:nvSpPr>
        <p:spPr>
          <a:xfrm>
            <a:off x="76200" y="22098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5" name="object 915"/>
          <p:cNvSpPr/>
          <p:nvPr/>
        </p:nvSpPr>
        <p:spPr>
          <a:xfrm>
            <a:off x="76200" y="24384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6" name="object 916"/>
          <p:cNvSpPr/>
          <p:nvPr/>
        </p:nvSpPr>
        <p:spPr>
          <a:xfrm>
            <a:off x="76200" y="26670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7" name="object 917"/>
          <p:cNvSpPr/>
          <p:nvPr/>
        </p:nvSpPr>
        <p:spPr>
          <a:xfrm>
            <a:off x="76200" y="28956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8" name="object 918"/>
          <p:cNvSpPr/>
          <p:nvPr/>
        </p:nvSpPr>
        <p:spPr>
          <a:xfrm>
            <a:off x="76200" y="31242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9" name="object 919"/>
          <p:cNvSpPr/>
          <p:nvPr/>
        </p:nvSpPr>
        <p:spPr>
          <a:xfrm>
            <a:off x="76200" y="33528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0" name="object 920"/>
          <p:cNvSpPr/>
          <p:nvPr/>
        </p:nvSpPr>
        <p:spPr>
          <a:xfrm>
            <a:off x="76200" y="35814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1" name="object 921"/>
          <p:cNvSpPr/>
          <p:nvPr/>
        </p:nvSpPr>
        <p:spPr>
          <a:xfrm>
            <a:off x="76200" y="38100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2" name="object 922"/>
          <p:cNvSpPr/>
          <p:nvPr/>
        </p:nvSpPr>
        <p:spPr>
          <a:xfrm>
            <a:off x="76200" y="40386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3" name="object 923"/>
          <p:cNvSpPr/>
          <p:nvPr/>
        </p:nvSpPr>
        <p:spPr>
          <a:xfrm>
            <a:off x="76200" y="42672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4" name="object 924"/>
          <p:cNvSpPr/>
          <p:nvPr/>
        </p:nvSpPr>
        <p:spPr>
          <a:xfrm>
            <a:off x="76200" y="44958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5" name="object 925"/>
          <p:cNvSpPr/>
          <p:nvPr/>
        </p:nvSpPr>
        <p:spPr>
          <a:xfrm>
            <a:off x="76200" y="47244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6" name="object 926"/>
          <p:cNvSpPr/>
          <p:nvPr/>
        </p:nvSpPr>
        <p:spPr>
          <a:xfrm>
            <a:off x="76200" y="49530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7" name="object 927"/>
          <p:cNvSpPr/>
          <p:nvPr/>
        </p:nvSpPr>
        <p:spPr>
          <a:xfrm>
            <a:off x="76200" y="51816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8" name="object 928"/>
          <p:cNvSpPr/>
          <p:nvPr/>
        </p:nvSpPr>
        <p:spPr>
          <a:xfrm>
            <a:off x="76200" y="54102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9" name="object 929"/>
          <p:cNvSpPr/>
          <p:nvPr/>
        </p:nvSpPr>
        <p:spPr>
          <a:xfrm>
            <a:off x="76200" y="56388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0" name="object 930"/>
          <p:cNvSpPr/>
          <p:nvPr/>
        </p:nvSpPr>
        <p:spPr>
          <a:xfrm>
            <a:off x="76200" y="58674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1" name="object 931"/>
          <p:cNvSpPr/>
          <p:nvPr/>
        </p:nvSpPr>
        <p:spPr>
          <a:xfrm>
            <a:off x="76200" y="60960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2" name="object 932"/>
          <p:cNvSpPr/>
          <p:nvPr/>
        </p:nvSpPr>
        <p:spPr>
          <a:xfrm>
            <a:off x="76200" y="63246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3" name="object 933"/>
          <p:cNvSpPr/>
          <p:nvPr/>
        </p:nvSpPr>
        <p:spPr>
          <a:xfrm>
            <a:off x="76200" y="65532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4" name="object 934"/>
          <p:cNvSpPr/>
          <p:nvPr/>
        </p:nvSpPr>
        <p:spPr>
          <a:xfrm>
            <a:off x="76200" y="16128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5" name="object 935"/>
          <p:cNvSpPr/>
          <p:nvPr/>
        </p:nvSpPr>
        <p:spPr>
          <a:xfrm>
            <a:off x="76200" y="38989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6" name="object 936"/>
          <p:cNvSpPr/>
          <p:nvPr/>
        </p:nvSpPr>
        <p:spPr>
          <a:xfrm>
            <a:off x="76200" y="61849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7" name="object 937"/>
          <p:cNvSpPr/>
          <p:nvPr/>
        </p:nvSpPr>
        <p:spPr>
          <a:xfrm>
            <a:off x="76200" y="84708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8" name="object 938"/>
          <p:cNvSpPr/>
          <p:nvPr/>
        </p:nvSpPr>
        <p:spPr>
          <a:xfrm>
            <a:off x="76200" y="107568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9" name="object 939"/>
          <p:cNvSpPr/>
          <p:nvPr/>
        </p:nvSpPr>
        <p:spPr>
          <a:xfrm>
            <a:off x="76200" y="130428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0" name="object 940"/>
          <p:cNvSpPr/>
          <p:nvPr/>
        </p:nvSpPr>
        <p:spPr>
          <a:xfrm>
            <a:off x="76200" y="153288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close/>
              </a:path>
            </a:pathLst>
          </a:custGeom>
          <a:solidFill>
            <a:srgbClr val="104E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1" name="object 941"/>
          <p:cNvSpPr/>
          <p:nvPr/>
        </p:nvSpPr>
        <p:spPr>
          <a:xfrm>
            <a:off x="749360" y="1663760"/>
            <a:ext cx="7692269" cy="47674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2" name="object 942"/>
          <p:cNvSpPr txBox="1">
            <a:spLocks noGrp="1"/>
          </p:cNvSpPr>
          <p:nvPr>
            <p:ph type="title"/>
          </p:nvPr>
        </p:nvSpPr>
        <p:spPr>
          <a:xfrm>
            <a:off x="1258569" y="868679"/>
            <a:ext cx="68954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5" dirty="0"/>
              <a:t>Bloqueo </a:t>
            </a:r>
            <a:r>
              <a:rPr spc="-30" dirty="0"/>
              <a:t>Aurículo Ventricular </a:t>
            </a:r>
            <a:r>
              <a:rPr spc="-25" dirty="0"/>
              <a:t>de</a:t>
            </a:r>
            <a:r>
              <a:rPr spc="-135" dirty="0"/>
              <a:t> </a:t>
            </a:r>
            <a:r>
              <a:rPr spc="-20" dirty="0"/>
              <a:t>1°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58569" y="935990"/>
            <a:ext cx="672084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-5" dirty="0">
                <a:latin typeface="Arial"/>
                <a:cs typeface="Arial"/>
              </a:rPr>
              <a:t>Bloqueo Aurículo Ventricular </a:t>
            </a:r>
            <a:r>
              <a:rPr sz="2800" b="1" dirty="0">
                <a:latin typeface="Arial"/>
                <a:cs typeface="Arial"/>
              </a:rPr>
              <a:t>1er</a:t>
            </a:r>
            <a:r>
              <a:rPr sz="2800" b="1" spc="-35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Grado</a:t>
            </a:r>
            <a:endParaRPr sz="2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09039" y="1978659"/>
            <a:ext cx="6796405" cy="33058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0" indent="-342900">
              <a:lnSpc>
                <a:spcPct val="100000"/>
              </a:lnSpc>
              <a:spcBef>
                <a:spcPts val="100"/>
              </a:spcBef>
              <a:buClr>
                <a:srgbClr val="8BF3E9"/>
              </a:buClr>
              <a:buSzPct val="75000"/>
              <a:buFont typeface="MS UI Gothic"/>
              <a:buChar char="■"/>
              <a:tabLst>
                <a:tab pos="381000" algn="l"/>
              </a:tabLst>
            </a:pP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Significado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 clínico:</a:t>
            </a:r>
            <a:endParaRPr sz="2800">
              <a:latin typeface="Arial"/>
              <a:cs typeface="Arial"/>
            </a:endParaRPr>
          </a:p>
          <a:p>
            <a:pPr marL="781050" lvl="1" indent="-286385">
              <a:lnSpc>
                <a:spcPct val="100000"/>
              </a:lnSpc>
              <a:spcBef>
                <a:spcPts val="1740"/>
              </a:spcBef>
              <a:buClr>
                <a:srgbClr val="608EFC"/>
              </a:buClr>
              <a:buSzPct val="75000"/>
              <a:buFont typeface="MS UI Gothic"/>
              <a:buChar char="◆"/>
              <a:tabLst>
                <a:tab pos="781050" algn="l"/>
              </a:tabLst>
            </a:pP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No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produce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signos </a:t>
            </a:r>
            <a:r>
              <a:rPr sz="2400" spc="-15" dirty="0">
                <a:solidFill>
                  <a:srgbClr val="FFFFFF"/>
                </a:solidFill>
                <a:latin typeface="Arial"/>
                <a:cs typeface="Arial"/>
              </a:rPr>
              <a:t>ni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síntomas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per</a:t>
            </a:r>
            <a:r>
              <a:rPr sz="2400" spc="-1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se.</a:t>
            </a:r>
            <a:endParaRPr sz="2400">
              <a:latin typeface="Arial"/>
              <a:cs typeface="Arial"/>
            </a:endParaRPr>
          </a:p>
          <a:p>
            <a:pPr marL="781050" lvl="1" indent="-286385">
              <a:lnSpc>
                <a:spcPct val="100000"/>
              </a:lnSpc>
              <a:spcBef>
                <a:spcPts val="1730"/>
              </a:spcBef>
              <a:buClr>
                <a:srgbClr val="608EFC"/>
              </a:buClr>
              <a:buSzPct val="75000"/>
              <a:buFont typeface="MS UI Gothic"/>
              <a:buChar char="◆"/>
              <a:tabLst>
                <a:tab pos="781050" algn="l"/>
              </a:tabLst>
            </a:pP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No suele precisar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tratamiento</a:t>
            </a:r>
            <a:r>
              <a:rPr sz="2400" spc="-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específico.</a:t>
            </a:r>
            <a:endParaRPr sz="2400">
              <a:latin typeface="Arial"/>
              <a:cs typeface="Arial"/>
            </a:endParaRPr>
          </a:p>
          <a:p>
            <a:pPr marL="781050" lvl="1" indent="-286385">
              <a:lnSpc>
                <a:spcPct val="100000"/>
              </a:lnSpc>
              <a:spcBef>
                <a:spcPts val="1730"/>
              </a:spcBef>
              <a:buClr>
                <a:srgbClr val="608EFC"/>
              </a:buClr>
              <a:buSzPct val="75000"/>
              <a:buFont typeface="MS UI Gothic"/>
              <a:buChar char="◆"/>
              <a:tabLst>
                <a:tab pos="781050" algn="l"/>
              </a:tabLst>
            </a:pP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Corregir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causa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subyacente </a:t>
            </a:r>
            <a:r>
              <a:rPr sz="2400" spc="-15" dirty="0">
                <a:solidFill>
                  <a:srgbClr val="FFFFFF"/>
                </a:solidFill>
                <a:latin typeface="Arial"/>
                <a:cs typeface="Arial"/>
              </a:rPr>
              <a:t>si es</a:t>
            </a:r>
            <a:r>
              <a:rPr sz="2400" spc="-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posible.</a:t>
            </a:r>
            <a:endParaRPr sz="2400">
              <a:latin typeface="Arial"/>
              <a:cs typeface="Arial"/>
            </a:endParaRPr>
          </a:p>
          <a:p>
            <a:pPr marL="780415" marR="30480" lvl="1" indent="-285750">
              <a:lnSpc>
                <a:spcPct val="139600"/>
              </a:lnSpc>
              <a:spcBef>
                <a:spcPts val="590"/>
              </a:spcBef>
              <a:buClr>
                <a:srgbClr val="608EFC"/>
              </a:buClr>
              <a:buSzPct val="75000"/>
              <a:buFont typeface="MS UI Gothic"/>
              <a:buChar char="◆"/>
              <a:tabLst>
                <a:tab pos="781050" algn="l"/>
              </a:tabLst>
            </a:pP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Puede progresar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a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grados mayores,</a:t>
            </a:r>
            <a:r>
              <a:rPr sz="2400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necesita 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observación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2400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monitorización.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5" dirty="0"/>
              <a:t>Bloqueo </a:t>
            </a:r>
            <a:r>
              <a:rPr spc="-20" dirty="0"/>
              <a:t>AV</a:t>
            </a:r>
            <a:r>
              <a:rPr spc="-170" dirty="0"/>
              <a:t> </a:t>
            </a:r>
            <a:r>
              <a:rPr spc="-20" dirty="0"/>
              <a:t>2º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21739" y="949960"/>
            <a:ext cx="7502525" cy="4740910"/>
          </a:xfrm>
          <a:prstGeom prst="rect">
            <a:avLst/>
          </a:prstGeom>
        </p:spPr>
        <p:txBody>
          <a:bodyPr vert="horz" wrap="square" lIns="0" tIns="237490" rIns="0" bIns="0" rtlCol="0">
            <a:spAutoFit/>
          </a:bodyPr>
          <a:lstStyle/>
          <a:p>
            <a:pPr marL="48895">
              <a:lnSpc>
                <a:spcPct val="100000"/>
              </a:lnSpc>
              <a:spcBef>
                <a:spcPts val="1870"/>
              </a:spcBef>
            </a:pPr>
            <a:r>
              <a:rPr sz="2800" spc="-5" dirty="0">
                <a:solidFill>
                  <a:srgbClr val="8BF3E9"/>
                </a:solidFill>
                <a:latin typeface="Arial"/>
                <a:cs typeface="Arial"/>
              </a:rPr>
              <a:t>Tipo </a:t>
            </a:r>
            <a:r>
              <a:rPr sz="2800" dirty="0">
                <a:solidFill>
                  <a:srgbClr val="8BF3E9"/>
                </a:solidFill>
                <a:latin typeface="Arial"/>
                <a:cs typeface="Arial"/>
              </a:rPr>
              <a:t>I (Wenckebach o </a:t>
            </a:r>
            <a:r>
              <a:rPr sz="2800" spc="-5" dirty="0">
                <a:solidFill>
                  <a:srgbClr val="8BF3E9"/>
                </a:solidFill>
                <a:latin typeface="Arial"/>
                <a:cs typeface="Arial"/>
              </a:rPr>
              <a:t>Mobitz</a:t>
            </a:r>
            <a:r>
              <a:rPr sz="2800" spc="15" dirty="0">
                <a:solidFill>
                  <a:srgbClr val="8BF3E9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8BF3E9"/>
                </a:solidFill>
                <a:latin typeface="Arial"/>
                <a:cs typeface="Arial"/>
              </a:rPr>
              <a:t>I)</a:t>
            </a:r>
            <a:endParaRPr sz="2800">
              <a:latin typeface="Arial"/>
              <a:cs typeface="Arial"/>
            </a:endParaRPr>
          </a:p>
          <a:p>
            <a:pPr marL="368300" indent="-342900">
              <a:lnSpc>
                <a:spcPct val="100000"/>
              </a:lnSpc>
              <a:spcBef>
                <a:spcPts val="1770"/>
              </a:spcBef>
              <a:buClr>
                <a:srgbClr val="8BF3E9"/>
              </a:buClr>
              <a:buSzPct val="75000"/>
              <a:buFont typeface="Wingdings"/>
              <a:buChar char=""/>
              <a:tabLst>
                <a:tab pos="368300" algn="l"/>
              </a:tabLst>
            </a:pP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Definición</a:t>
            </a:r>
            <a:endParaRPr sz="2800">
              <a:latin typeface="Arial"/>
              <a:cs typeface="Arial"/>
            </a:endParaRPr>
          </a:p>
          <a:p>
            <a:pPr marL="767715" marR="17780" lvl="1" indent="-285750">
              <a:lnSpc>
                <a:spcPct val="111500"/>
              </a:lnSpc>
              <a:spcBef>
                <a:spcPts val="595"/>
              </a:spcBef>
              <a:buClr>
                <a:srgbClr val="608EFC"/>
              </a:buClr>
              <a:buSzPct val="75000"/>
              <a:buFont typeface="MS UI Gothic"/>
              <a:buChar char="◆"/>
              <a:tabLst>
                <a:tab pos="768350" algn="l"/>
              </a:tabLst>
            </a:pP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El bloqueo AV </a:t>
            </a:r>
            <a:r>
              <a:rPr sz="2400" spc="-15" dirty="0">
                <a:solidFill>
                  <a:srgbClr val="FFFFFF"/>
                </a:solidFill>
                <a:latin typeface="Arial"/>
                <a:cs typeface="Arial"/>
              </a:rPr>
              <a:t>2º tipo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I,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es una arritmia 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caracterizado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por </a:t>
            </a:r>
            <a:r>
              <a:rPr sz="2400" spc="-15" dirty="0">
                <a:solidFill>
                  <a:srgbClr val="FFFFFF"/>
                </a:solidFill>
                <a:latin typeface="Arial"/>
                <a:cs typeface="Arial"/>
              </a:rPr>
              <a:t>un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retrazo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progresivo </a:t>
            </a:r>
            <a:r>
              <a:rPr sz="2400" spc="-15" dirty="0">
                <a:solidFill>
                  <a:srgbClr val="FFFFFF"/>
                </a:solidFill>
                <a:latin typeface="Arial"/>
                <a:cs typeface="Arial"/>
              </a:rPr>
              <a:t>de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la 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conducción </a:t>
            </a:r>
            <a:r>
              <a:rPr sz="2400" spc="-15" dirty="0">
                <a:solidFill>
                  <a:srgbClr val="FFFFFF"/>
                </a:solidFill>
                <a:latin typeface="Arial"/>
                <a:cs typeface="Arial"/>
              </a:rPr>
              <a:t>de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los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impulsos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eléctricos,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a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través</a:t>
            </a:r>
            <a:r>
              <a:rPr sz="2400" spc="-2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del  nódulo </a:t>
            </a:r>
            <a:r>
              <a:rPr sz="2400" spc="-15" dirty="0">
                <a:solidFill>
                  <a:srgbClr val="FFFFFF"/>
                </a:solidFill>
                <a:latin typeface="Arial"/>
                <a:cs typeface="Arial"/>
              </a:rPr>
              <a:t>AV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después </a:t>
            </a:r>
            <a:r>
              <a:rPr sz="2400" spc="-15" dirty="0">
                <a:solidFill>
                  <a:srgbClr val="FFFFFF"/>
                </a:solidFill>
                <a:latin typeface="Arial"/>
                <a:cs typeface="Arial"/>
              </a:rPr>
              <a:t>de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cada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onda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P, hasta </a:t>
            </a:r>
            <a:r>
              <a:rPr sz="2400" spc="-15" dirty="0">
                <a:solidFill>
                  <a:srgbClr val="FFFFFF"/>
                </a:solidFill>
                <a:latin typeface="Arial"/>
                <a:cs typeface="Arial"/>
              </a:rPr>
              <a:t>un 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bloqueo completo </a:t>
            </a:r>
            <a:r>
              <a:rPr sz="2400" spc="-15" dirty="0">
                <a:solidFill>
                  <a:srgbClr val="FFFFFF"/>
                </a:solidFill>
                <a:latin typeface="Arial"/>
                <a:cs typeface="Arial"/>
              </a:rPr>
              <a:t>de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2400" spc="-1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conducción.</a:t>
            </a:r>
            <a:endParaRPr sz="2400">
              <a:latin typeface="Arial"/>
              <a:cs typeface="Arial"/>
            </a:endParaRPr>
          </a:p>
          <a:p>
            <a:pPr marL="767715" marR="33020" lvl="1" indent="-285750">
              <a:lnSpc>
                <a:spcPct val="111500"/>
              </a:lnSpc>
              <a:spcBef>
                <a:spcPts val="590"/>
              </a:spcBef>
              <a:buClr>
                <a:srgbClr val="608EFC"/>
              </a:buClr>
              <a:buSzPct val="75000"/>
              <a:buFont typeface="MS UI Gothic"/>
              <a:buChar char="◆"/>
              <a:tabLst>
                <a:tab pos="768350" algn="l"/>
              </a:tabLst>
            </a:pP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Se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caracteriza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por una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prolongación progresiva</a:t>
            </a:r>
            <a:r>
              <a:rPr sz="2400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de  </a:t>
            </a:r>
            <a:r>
              <a:rPr sz="2400" spc="-15" dirty="0">
                <a:solidFill>
                  <a:srgbClr val="FFFFFF"/>
                </a:solidFill>
                <a:latin typeface="Arial"/>
                <a:cs typeface="Arial"/>
              </a:rPr>
              <a:t>los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intervalos PR hasta que </a:t>
            </a:r>
            <a:r>
              <a:rPr sz="2400" spc="-15" dirty="0">
                <a:solidFill>
                  <a:srgbClr val="FFFFFF"/>
                </a:solidFill>
                <a:latin typeface="Arial"/>
                <a:cs typeface="Arial"/>
              </a:rPr>
              <a:t>no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aparece </a:t>
            </a:r>
            <a:r>
              <a:rPr sz="2400" spc="-15" dirty="0">
                <a:solidFill>
                  <a:srgbClr val="FFFFFF"/>
                </a:solidFill>
                <a:latin typeface="Arial"/>
                <a:cs typeface="Arial"/>
              </a:rPr>
              <a:t>un 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complejo </a:t>
            </a:r>
            <a:r>
              <a:rPr sz="2400" spc="-30" dirty="0">
                <a:solidFill>
                  <a:srgbClr val="FFFFFF"/>
                </a:solidFill>
                <a:latin typeface="Arial"/>
                <a:cs typeface="Arial"/>
              </a:rPr>
              <a:t>QRS.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Este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fenómeno </a:t>
            </a:r>
            <a:r>
              <a:rPr sz="2400" spc="-15" dirty="0">
                <a:solidFill>
                  <a:srgbClr val="FFFFFF"/>
                </a:solidFill>
                <a:latin typeface="Arial"/>
                <a:cs typeface="Arial"/>
              </a:rPr>
              <a:t>es</a:t>
            </a:r>
            <a:r>
              <a:rPr sz="2400" spc="-1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repetitivo.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5" dirty="0"/>
              <a:t>Bloqueo </a:t>
            </a:r>
            <a:r>
              <a:rPr spc="-20" dirty="0"/>
              <a:t>AV</a:t>
            </a:r>
            <a:r>
              <a:rPr spc="-170" dirty="0"/>
              <a:t> </a:t>
            </a:r>
            <a:r>
              <a:rPr spc="-20" dirty="0"/>
              <a:t>2º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21739" y="1174750"/>
            <a:ext cx="7530465" cy="46621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895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solidFill>
                  <a:srgbClr val="8BF3E9"/>
                </a:solidFill>
                <a:latin typeface="Arial"/>
                <a:cs typeface="Arial"/>
              </a:rPr>
              <a:t>Tipo </a:t>
            </a:r>
            <a:r>
              <a:rPr sz="2800" dirty="0">
                <a:solidFill>
                  <a:srgbClr val="8BF3E9"/>
                </a:solidFill>
                <a:latin typeface="Arial"/>
                <a:cs typeface="Arial"/>
              </a:rPr>
              <a:t>I (Wenckebach o </a:t>
            </a:r>
            <a:r>
              <a:rPr sz="2800" spc="-5" dirty="0">
                <a:solidFill>
                  <a:srgbClr val="8BF3E9"/>
                </a:solidFill>
                <a:latin typeface="Arial"/>
                <a:cs typeface="Arial"/>
              </a:rPr>
              <a:t>Mobitz</a:t>
            </a:r>
            <a:r>
              <a:rPr sz="2800" spc="15" dirty="0">
                <a:solidFill>
                  <a:srgbClr val="8BF3E9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8BF3E9"/>
                </a:solidFill>
                <a:latin typeface="Arial"/>
                <a:cs typeface="Arial"/>
              </a:rPr>
              <a:t>I)</a:t>
            </a:r>
            <a:endParaRPr sz="2800">
              <a:latin typeface="Arial"/>
              <a:cs typeface="Arial"/>
            </a:endParaRPr>
          </a:p>
          <a:p>
            <a:pPr marL="368300" indent="-342900">
              <a:lnSpc>
                <a:spcPts val="2825"/>
              </a:lnSpc>
              <a:spcBef>
                <a:spcPts val="1810"/>
              </a:spcBef>
              <a:buClr>
                <a:srgbClr val="8BF3E9"/>
              </a:buClr>
              <a:buSzPct val="75000"/>
              <a:buFont typeface="MS UI Gothic"/>
              <a:buChar char="■"/>
              <a:tabLst>
                <a:tab pos="368300" algn="l"/>
              </a:tabLst>
            </a:pP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Diagnóstico:</a:t>
            </a:r>
            <a:endParaRPr sz="2400">
              <a:latin typeface="Arial"/>
              <a:cs typeface="Arial"/>
            </a:endParaRPr>
          </a:p>
          <a:p>
            <a:pPr marL="767715" marR="309245" lvl="1" indent="-285750">
              <a:lnSpc>
                <a:spcPct val="74200"/>
              </a:lnSpc>
              <a:spcBef>
                <a:spcPts val="565"/>
              </a:spcBef>
              <a:buClr>
                <a:srgbClr val="608EFC"/>
              </a:buClr>
              <a:buSzPct val="75000"/>
              <a:buFont typeface="MS UI Gothic"/>
              <a:buChar char="◆"/>
              <a:tabLst>
                <a:tab pos="768350" algn="l"/>
              </a:tabLst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Frecuencia cardiaca: P sinusal o Au. subyacente,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V.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es &lt;  que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auricular.</a:t>
            </a:r>
            <a:endParaRPr sz="2000">
              <a:latin typeface="Arial"/>
              <a:cs typeface="Arial"/>
            </a:endParaRPr>
          </a:p>
          <a:p>
            <a:pPr marL="768350" lvl="1" indent="-286385">
              <a:lnSpc>
                <a:spcPts val="2220"/>
              </a:lnSpc>
              <a:buClr>
                <a:srgbClr val="608EFC"/>
              </a:buClr>
              <a:buSzPct val="75000"/>
              <a:buFont typeface="MS UI Gothic"/>
              <a:buChar char="◆"/>
              <a:tabLst>
                <a:tab pos="768350" algn="l"/>
              </a:tabLst>
            </a:pP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Ritmo: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Auricular regular. Ventricular es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irregular.</a:t>
            </a:r>
            <a:endParaRPr sz="2000">
              <a:latin typeface="Arial"/>
              <a:cs typeface="Arial"/>
            </a:endParaRPr>
          </a:p>
          <a:p>
            <a:pPr marL="768350" lvl="1" indent="-286385">
              <a:lnSpc>
                <a:spcPts val="2285"/>
              </a:lnSpc>
              <a:buClr>
                <a:srgbClr val="608EFC"/>
              </a:buClr>
              <a:buSzPct val="75000"/>
              <a:buFont typeface="MS UI Gothic"/>
              <a:buChar char="◆"/>
              <a:tabLst>
                <a:tab pos="768350" algn="l"/>
              </a:tabLst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Marcapasos: Del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ritmo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subyacente</a:t>
            </a:r>
            <a:endParaRPr sz="2000">
              <a:latin typeface="Arial"/>
              <a:cs typeface="Arial"/>
            </a:endParaRPr>
          </a:p>
          <a:p>
            <a:pPr marL="767715" marR="191770" lvl="1" indent="-285750">
              <a:lnSpc>
                <a:spcPct val="74200"/>
              </a:lnSpc>
              <a:spcBef>
                <a:spcPts val="560"/>
              </a:spcBef>
              <a:buClr>
                <a:srgbClr val="608EFC"/>
              </a:buClr>
              <a:buSzPct val="75000"/>
              <a:buFont typeface="MS UI Gothic"/>
              <a:buChar char="◆"/>
              <a:tabLst>
                <a:tab pos="768350" algn="l"/>
              </a:tabLst>
            </a:pP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Ondas P: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Idénticas, preceden QRS hasta que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falta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uno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de 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ellos.</a:t>
            </a:r>
            <a:endParaRPr sz="2000">
              <a:latin typeface="Arial"/>
              <a:cs typeface="Arial"/>
            </a:endParaRPr>
          </a:p>
          <a:p>
            <a:pPr marL="768350" lvl="1" indent="-286385">
              <a:lnSpc>
                <a:spcPts val="1970"/>
              </a:lnSpc>
              <a:buClr>
                <a:srgbClr val="608EFC"/>
              </a:buClr>
              <a:buSzPct val="75000"/>
              <a:buFont typeface="MS UI Gothic"/>
              <a:buChar char="◆"/>
              <a:tabLst>
                <a:tab pos="768350" algn="l"/>
              </a:tabLst>
            </a:pP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Intervalo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PR: Prolongación gradual, hasta pérdida</a:t>
            </a:r>
            <a:r>
              <a:rPr sz="20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endParaRPr sz="2000">
              <a:latin typeface="Arial"/>
              <a:cs typeface="Arial"/>
            </a:endParaRPr>
          </a:p>
          <a:p>
            <a:pPr marL="767715" marR="286385">
              <a:lnSpc>
                <a:spcPct val="74600"/>
              </a:lnSpc>
              <a:spcBef>
                <a:spcPts val="300"/>
              </a:spcBef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complejo QRS (P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no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conducido). Tras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la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pausa reinicia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la 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secuencia.</a:t>
            </a:r>
            <a:endParaRPr sz="2000">
              <a:latin typeface="Arial"/>
              <a:cs typeface="Arial"/>
            </a:endParaRPr>
          </a:p>
          <a:p>
            <a:pPr marL="767715" marR="29845" lvl="1" indent="-285750">
              <a:lnSpc>
                <a:spcPct val="74200"/>
              </a:lnSpc>
              <a:spcBef>
                <a:spcPts val="500"/>
              </a:spcBef>
              <a:buClr>
                <a:srgbClr val="608EFC"/>
              </a:buClr>
              <a:buSzPct val="75000"/>
              <a:buFont typeface="MS UI Gothic"/>
              <a:buChar char="◆"/>
              <a:tabLst>
                <a:tab pos="768350" algn="l"/>
              </a:tabLst>
            </a:pP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Intervalos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RR: Desiguales.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Intervalos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RR se acortan  progresivamente hasta que una P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no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es conducida.</a:t>
            </a:r>
            <a:r>
              <a:rPr sz="20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Cíclica.</a:t>
            </a:r>
            <a:endParaRPr sz="2000">
              <a:latin typeface="Arial"/>
              <a:cs typeface="Arial"/>
            </a:endParaRPr>
          </a:p>
          <a:p>
            <a:pPr marL="768350" lvl="1" indent="-286385">
              <a:lnSpc>
                <a:spcPts val="1975"/>
              </a:lnSpc>
              <a:buClr>
                <a:srgbClr val="608EFC"/>
              </a:buClr>
              <a:buSzPct val="75000"/>
              <a:buFont typeface="MS UI Gothic"/>
              <a:buChar char="◆"/>
              <a:tabLst>
                <a:tab pos="768350" algn="l"/>
              </a:tabLst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Complejos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QES: Suelen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ser normales.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Pueden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ser</a:t>
            </a:r>
            <a:endParaRPr sz="2000">
              <a:latin typeface="Arial"/>
              <a:cs typeface="Arial"/>
            </a:endParaRPr>
          </a:p>
          <a:p>
            <a:pPr marL="767715" marR="17780">
              <a:lnSpc>
                <a:spcPct val="74200"/>
              </a:lnSpc>
              <a:spcBef>
                <a:spcPts val="315"/>
              </a:spcBef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anómalos (Rara vez). Relación conducción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AV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es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5:4, 4:3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 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3:2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1240</Words>
  <Application>Microsoft Office PowerPoint</Application>
  <PresentationFormat>Presentación en pantalla (4:3)</PresentationFormat>
  <Paragraphs>143</Paragraphs>
  <Slides>26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27" baseType="lpstr">
      <vt:lpstr>Office Theme</vt:lpstr>
      <vt:lpstr>Bloqueo Aurículo Ventricular</vt:lpstr>
      <vt:lpstr>Bloqueo Aurículo Ventricular</vt:lpstr>
      <vt:lpstr>Bloqueo Aurículo Ventricular 1er Grado</vt:lpstr>
      <vt:lpstr>Bloqueo Aurículo Ventricular 1er Grado</vt:lpstr>
      <vt:lpstr>Presentación de PowerPoint</vt:lpstr>
      <vt:lpstr>Bloqueo Aurículo Ventricular de 1°</vt:lpstr>
      <vt:lpstr>Bloqueo Aurículo Ventricular 1er Grado</vt:lpstr>
      <vt:lpstr>Bloqueo AV 2º</vt:lpstr>
      <vt:lpstr>Bloqueo AV 2º</vt:lpstr>
      <vt:lpstr>Presentación de PowerPoint</vt:lpstr>
      <vt:lpstr>Bloqueo AV 2º Tipo I (Wenckebach o Mobitz I)</vt:lpstr>
      <vt:lpstr>Bloqueo AV 2º</vt:lpstr>
      <vt:lpstr>Bloqueo AV 2º</vt:lpstr>
      <vt:lpstr>Bloqueo AV 2º</vt:lpstr>
      <vt:lpstr>Bloqueo AV 2º</vt:lpstr>
      <vt:lpstr>Bloqueo AV 2º</vt:lpstr>
      <vt:lpstr>Bloqueo AV 2º</vt:lpstr>
      <vt:lpstr>Bloqueo AV 2º</vt:lpstr>
      <vt:lpstr>Presentación de PowerPoint</vt:lpstr>
      <vt:lpstr>Bloqueo AV 2º</vt:lpstr>
      <vt:lpstr>Bloqueo AV 3 º o completo</vt:lpstr>
      <vt:lpstr>Bloqueo AV 3 º o completo</vt:lpstr>
      <vt:lpstr>Presentación de PowerPoint</vt:lpstr>
      <vt:lpstr>Bloqueo AV 3 º o completo</vt:lpstr>
      <vt:lpstr>Bloqueo AV 3 º o completo</vt:lpstr>
      <vt:lpstr>Bloqueo Aurículo Ventricular Clasificación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Bloqueo aurículo ventricular</dc:title>
  <dc:creator>LUIS A. ORELLANA V.</dc:creator>
  <cp:lastModifiedBy>marce</cp:lastModifiedBy>
  <cp:revision>1</cp:revision>
  <dcterms:created xsi:type="dcterms:W3CDTF">2020-04-27T15:04:50Z</dcterms:created>
  <dcterms:modified xsi:type="dcterms:W3CDTF">2020-08-31T12:09:08Z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2009-04-18T00:00:00Z</vt:filetime>
  </property>
  <property fmtid="{D5CDD505-2E9C-101B-9397-08002B2CF9AE}" pid="3" name="Creator">
    <vt:lpwstr>Impress</vt:lpwstr>
  </property>
  <property fmtid="{D5CDD505-2E9C-101B-9397-08002B2CF9AE}" pid="4" name="LastSaved">
    <vt:filetime>2009-04-18T00:00:00Z</vt:filetime>
  </property>
</Properties>
</file>