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_rels/presentation.xml.rels" ContentType="application/vnd.openxmlformats-package.relationships+xml"/>
  <Override PartName="/ppt/slides/slide26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24.xml" ContentType="application/vnd.openxmlformats-officedocument.presentationml.slide+xml"/>
  <Override PartName="/ppt/slides/slide7.xml" ContentType="application/vnd.openxmlformats-officedocument.presentationml.slide+xml"/>
  <Override PartName="/ppt/slides/slide25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24.xml.rels" ContentType="application/vnd.openxmlformats-package.relationships+xml"/>
  <Override PartName="/ppt/slides/_rels/slide25.xml.rels" ContentType="application/vnd.openxmlformats-package.relationships+xml"/>
  <Override PartName="/ppt/slides/_rels/slide26.xml.rels" ContentType="application/vnd.openxmlformats-package.relationships+xml"/>
  <Override PartName="/ppt/slides/_rels/slide27.xml.rels" ContentType="application/vnd.openxmlformats-package.relationships+xml"/>
  <Override PartName="/ppt/media/image1.png" ContentType="image/png"/>
  <Override PartName="/ppt/media/image2.png" ContentType="image/png"/>
  <Override PartName="/ppt/media/image4.jpeg" ContentType="image/jpeg"/>
  <Override PartName="/ppt/media/image5.png" ContentType="image/png"/>
  <Override PartName="/ppt/media/image3.jpeg" ContentType="image/jpeg"/>
  <Override PartName="/ppt/media/image6.png" ContentType="image/png"/>
  <Override PartName="/ppt/media/image7.png" ContentType="image/png"/>
  <Override PartName="/ppt/media/image8.png" ContentType="image/png"/>
  <Override PartName="/ppt/media/image9.jpeg" ContentType="image/jpeg"/>
  <Override PartName="/ppt/media/image10.jpeg" ContentType="image/jpeg"/>
  <Override PartName="/ppt/media/image11.jpeg" ContentType="image/jpeg"/>
  <Override PartName="/ppt/media/image18.jpeg" ContentType="image/jpeg"/>
  <Override PartName="/ppt/media/image12.png" ContentType="image/png"/>
  <Override PartName="/ppt/media/image13.jpeg" ContentType="image/jpeg"/>
  <Override PartName="/ppt/media/image14.png" ContentType="image/png"/>
  <Override PartName="/ppt/media/image15.png" ContentType="image/png"/>
  <Override PartName="/ppt/media/image16.png" ContentType="image/png"/>
  <Override PartName="/ppt/media/image17.jpeg" ContentType="image/jpeg"/>
  <Override PartName="/ppt/media/image19.jpeg" ContentType="image/jpeg"/>
  <Override PartName="/word/media/hdphoto1.wdp" ContentType="image/vnd.ms-photo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30" Type="http://schemas.openxmlformats.org/officeDocument/2006/relationships/slide" Target="slides/slide26.xml"/><Relationship Id="rId31" Type="http://schemas.openxmlformats.org/officeDocument/2006/relationships/slide" Target="slides/slide27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89150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2589120" y="4106520"/>
            <a:ext cx="89150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43502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7157160" y="2133720"/>
            <a:ext cx="43502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7157160" y="4106520"/>
            <a:ext cx="43502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9" name="PlaceHolder 5"/>
          <p:cNvSpPr>
            <a:spLocks noGrp="1"/>
          </p:cNvSpPr>
          <p:nvPr>
            <p:ph type="body"/>
          </p:nvPr>
        </p:nvSpPr>
        <p:spPr>
          <a:xfrm>
            <a:off x="2589120" y="4106520"/>
            <a:ext cx="43502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287028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5603400" y="2133720"/>
            <a:ext cx="287028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8617320" y="2133720"/>
            <a:ext cx="287028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4" name="PlaceHolder 5"/>
          <p:cNvSpPr>
            <a:spLocks noGrp="1"/>
          </p:cNvSpPr>
          <p:nvPr>
            <p:ph type="body"/>
          </p:nvPr>
        </p:nvSpPr>
        <p:spPr>
          <a:xfrm>
            <a:off x="8617320" y="4106520"/>
            <a:ext cx="287028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5" name="PlaceHolder 6"/>
          <p:cNvSpPr>
            <a:spLocks noGrp="1"/>
          </p:cNvSpPr>
          <p:nvPr>
            <p:ph type="body"/>
          </p:nvPr>
        </p:nvSpPr>
        <p:spPr>
          <a:xfrm>
            <a:off x="5603400" y="4106520"/>
            <a:ext cx="287028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6" name="PlaceHolder 7"/>
          <p:cNvSpPr>
            <a:spLocks noGrp="1"/>
          </p:cNvSpPr>
          <p:nvPr>
            <p:ph type="body"/>
          </p:nvPr>
        </p:nvSpPr>
        <p:spPr>
          <a:xfrm>
            <a:off x="2589120" y="4106520"/>
            <a:ext cx="287028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subTitle"/>
          </p:nvPr>
        </p:nvSpPr>
        <p:spPr>
          <a:xfrm>
            <a:off x="2589120" y="2133720"/>
            <a:ext cx="8915040" cy="3777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8915040" cy="3777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4350240" cy="3777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7157160" y="2133720"/>
            <a:ext cx="4350240" cy="3777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subTitle"/>
          </p:nvPr>
        </p:nvSpPr>
        <p:spPr>
          <a:xfrm>
            <a:off x="2593080" y="624240"/>
            <a:ext cx="8911440" cy="5937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43502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2589120" y="4106520"/>
            <a:ext cx="43502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7157160" y="2133720"/>
            <a:ext cx="4350240" cy="3777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subTitle"/>
          </p:nvPr>
        </p:nvSpPr>
        <p:spPr>
          <a:xfrm>
            <a:off x="2589120" y="2133720"/>
            <a:ext cx="8915040" cy="3777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4350240" cy="3777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7157160" y="2133720"/>
            <a:ext cx="43502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7157160" y="4106520"/>
            <a:ext cx="43502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43502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7157160" y="2133720"/>
            <a:ext cx="43502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18" name="PlaceHolder 4"/>
          <p:cNvSpPr>
            <a:spLocks noGrp="1"/>
          </p:cNvSpPr>
          <p:nvPr>
            <p:ph type="body"/>
          </p:nvPr>
        </p:nvSpPr>
        <p:spPr>
          <a:xfrm>
            <a:off x="2589120" y="4106520"/>
            <a:ext cx="89150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89150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2589120" y="4106520"/>
            <a:ext cx="89150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43502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 type="body"/>
          </p:nvPr>
        </p:nvSpPr>
        <p:spPr>
          <a:xfrm>
            <a:off x="7157160" y="2133720"/>
            <a:ext cx="43502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25" name="PlaceHolder 4"/>
          <p:cNvSpPr>
            <a:spLocks noGrp="1"/>
          </p:cNvSpPr>
          <p:nvPr>
            <p:ph type="body"/>
          </p:nvPr>
        </p:nvSpPr>
        <p:spPr>
          <a:xfrm>
            <a:off x="7157160" y="4106520"/>
            <a:ext cx="43502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26" name="PlaceHolder 5"/>
          <p:cNvSpPr>
            <a:spLocks noGrp="1"/>
          </p:cNvSpPr>
          <p:nvPr>
            <p:ph type="body"/>
          </p:nvPr>
        </p:nvSpPr>
        <p:spPr>
          <a:xfrm>
            <a:off x="2589120" y="4106520"/>
            <a:ext cx="43502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287028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5603400" y="2133720"/>
            <a:ext cx="287028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30" name="PlaceHolder 4"/>
          <p:cNvSpPr>
            <a:spLocks noGrp="1"/>
          </p:cNvSpPr>
          <p:nvPr>
            <p:ph type="body"/>
          </p:nvPr>
        </p:nvSpPr>
        <p:spPr>
          <a:xfrm>
            <a:off x="8617320" y="2133720"/>
            <a:ext cx="287028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31" name="PlaceHolder 5"/>
          <p:cNvSpPr>
            <a:spLocks noGrp="1"/>
          </p:cNvSpPr>
          <p:nvPr>
            <p:ph type="body"/>
          </p:nvPr>
        </p:nvSpPr>
        <p:spPr>
          <a:xfrm>
            <a:off x="8617320" y="4106520"/>
            <a:ext cx="287028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32" name="PlaceHolder 6"/>
          <p:cNvSpPr>
            <a:spLocks noGrp="1"/>
          </p:cNvSpPr>
          <p:nvPr>
            <p:ph type="body"/>
          </p:nvPr>
        </p:nvSpPr>
        <p:spPr>
          <a:xfrm>
            <a:off x="5603400" y="4106520"/>
            <a:ext cx="287028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33" name="PlaceHolder 7"/>
          <p:cNvSpPr>
            <a:spLocks noGrp="1"/>
          </p:cNvSpPr>
          <p:nvPr>
            <p:ph type="body"/>
          </p:nvPr>
        </p:nvSpPr>
        <p:spPr>
          <a:xfrm>
            <a:off x="2589120" y="4106520"/>
            <a:ext cx="287028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 type="subTitle"/>
          </p:nvPr>
        </p:nvSpPr>
        <p:spPr>
          <a:xfrm>
            <a:off x="2589120" y="2133720"/>
            <a:ext cx="8915040" cy="3777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8915040" cy="3777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4350240" cy="3777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72" name="PlaceHolder 3"/>
          <p:cNvSpPr>
            <a:spLocks noGrp="1"/>
          </p:cNvSpPr>
          <p:nvPr>
            <p:ph type="body"/>
          </p:nvPr>
        </p:nvSpPr>
        <p:spPr>
          <a:xfrm>
            <a:off x="7157160" y="2133720"/>
            <a:ext cx="4350240" cy="3777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8915040" cy="3777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subTitle"/>
          </p:nvPr>
        </p:nvSpPr>
        <p:spPr>
          <a:xfrm>
            <a:off x="2593080" y="624240"/>
            <a:ext cx="8911440" cy="5937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43502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2589120" y="4106520"/>
            <a:ext cx="43502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78" name="PlaceHolder 4"/>
          <p:cNvSpPr>
            <a:spLocks noGrp="1"/>
          </p:cNvSpPr>
          <p:nvPr>
            <p:ph type="body"/>
          </p:nvPr>
        </p:nvSpPr>
        <p:spPr>
          <a:xfrm>
            <a:off x="7157160" y="2133720"/>
            <a:ext cx="4350240" cy="3777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4350240" cy="3777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81" name="PlaceHolder 3"/>
          <p:cNvSpPr>
            <a:spLocks noGrp="1"/>
          </p:cNvSpPr>
          <p:nvPr>
            <p:ph type="body"/>
          </p:nvPr>
        </p:nvSpPr>
        <p:spPr>
          <a:xfrm>
            <a:off x="7157160" y="2133720"/>
            <a:ext cx="43502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82" name="PlaceHolder 4"/>
          <p:cNvSpPr>
            <a:spLocks noGrp="1"/>
          </p:cNvSpPr>
          <p:nvPr>
            <p:ph type="body"/>
          </p:nvPr>
        </p:nvSpPr>
        <p:spPr>
          <a:xfrm>
            <a:off x="7157160" y="4106520"/>
            <a:ext cx="43502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43502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 type="body"/>
          </p:nvPr>
        </p:nvSpPr>
        <p:spPr>
          <a:xfrm>
            <a:off x="7157160" y="2133720"/>
            <a:ext cx="43502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86" name="PlaceHolder 4"/>
          <p:cNvSpPr>
            <a:spLocks noGrp="1"/>
          </p:cNvSpPr>
          <p:nvPr>
            <p:ph type="body"/>
          </p:nvPr>
        </p:nvSpPr>
        <p:spPr>
          <a:xfrm>
            <a:off x="2589120" y="4106520"/>
            <a:ext cx="89150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88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89150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89" name="PlaceHolder 3"/>
          <p:cNvSpPr>
            <a:spLocks noGrp="1"/>
          </p:cNvSpPr>
          <p:nvPr>
            <p:ph type="body"/>
          </p:nvPr>
        </p:nvSpPr>
        <p:spPr>
          <a:xfrm>
            <a:off x="2589120" y="4106520"/>
            <a:ext cx="89150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43502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92" name="PlaceHolder 3"/>
          <p:cNvSpPr>
            <a:spLocks noGrp="1"/>
          </p:cNvSpPr>
          <p:nvPr>
            <p:ph type="body"/>
          </p:nvPr>
        </p:nvSpPr>
        <p:spPr>
          <a:xfrm>
            <a:off x="7157160" y="2133720"/>
            <a:ext cx="43502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93" name="PlaceHolder 4"/>
          <p:cNvSpPr>
            <a:spLocks noGrp="1"/>
          </p:cNvSpPr>
          <p:nvPr>
            <p:ph type="body"/>
          </p:nvPr>
        </p:nvSpPr>
        <p:spPr>
          <a:xfrm>
            <a:off x="7157160" y="4106520"/>
            <a:ext cx="43502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94" name="PlaceHolder 5"/>
          <p:cNvSpPr>
            <a:spLocks noGrp="1"/>
          </p:cNvSpPr>
          <p:nvPr>
            <p:ph type="body"/>
          </p:nvPr>
        </p:nvSpPr>
        <p:spPr>
          <a:xfrm>
            <a:off x="2589120" y="4106520"/>
            <a:ext cx="43502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287028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 type="body"/>
          </p:nvPr>
        </p:nvSpPr>
        <p:spPr>
          <a:xfrm>
            <a:off x="5603400" y="2133720"/>
            <a:ext cx="287028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98" name="PlaceHolder 4"/>
          <p:cNvSpPr>
            <a:spLocks noGrp="1"/>
          </p:cNvSpPr>
          <p:nvPr>
            <p:ph type="body"/>
          </p:nvPr>
        </p:nvSpPr>
        <p:spPr>
          <a:xfrm>
            <a:off x="8617320" y="2133720"/>
            <a:ext cx="287028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99" name="PlaceHolder 5"/>
          <p:cNvSpPr>
            <a:spLocks noGrp="1"/>
          </p:cNvSpPr>
          <p:nvPr>
            <p:ph type="body"/>
          </p:nvPr>
        </p:nvSpPr>
        <p:spPr>
          <a:xfrm>
            <a:off x="8617320" y="4106520"/>
            <a:ext cx="287028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00" name="PlaceHolder 6"/>
          <p:cNvSpPr>
            <a:spLocks noGrp="1"/>
          </p:cNvSpPr>
          <p:nvPr>
            <p:ph type="body"/>
          </p:nvPr>
        </p:nvSpPr>
        <p:spPr>
          <a:xfrm>
            <a:off x="5603400" y="4106520"/>
            <a:ext cx="287028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01" name="PlaceHolder 7"/>
          <p:cNvSpPr>
            <a:spLocks noGrp="1"/>
          </p:cNvSpPr>
          <p:nvPr>
            <p:ph type="body"/>
          </p:nvPr>
        </p:nvSpPr>
        <p:spPr>
          <a:xfrm>
            <a:off x="2589120" y="4106520"/>
            <a:ext cx="287028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4350240" cy="3777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7157160" y="2133720"/>
            <a:ext cx="4350240" cy="3777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subTitle"/>
          </p:nvPr>
        </p:nvSpPr>
        <p:spPr>
          <a:xfrm>
            <a:off x="2593080" y="624240"/>
            <a:ext cx="8911440" cy="5937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43502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2589120" y="4106520"/>
            <a:ext cx="43502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body"/>
          </p:nvPr>
        </p:nvSpPr>
        <p:spPr>
          <a:xfrm>
            <a:off x="7157160" y="2133720"/>
            <a:ext cx="4350240" cy="3777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4350240" cy="3777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7157160" y="2133720"/>
            <a:ext cx="43502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47" name="PlaceHolder 4"/>
          <p:cNvSpPr>
            <a:spLocks noGrp="1"/>
          </p:cNvSpPr>
          <p:nvPr>
            <p:ph type="body"/>
          </p:nvPr>
        </p:nvSpPr>
        <p:spPr>
          <a:xfrm>
            <a:off x="7157160" y="4106520"/>
            <a:ext cx="43502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43502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7157160" y="2133720"/>
            <a:ext cx="43502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1" name="PlaceHolder 4"/>
          <p:cNvSpPr>
            <a:spLocks noGrp="1"/>
          </p:cNvSpPr>
          <p:nvPr>
            <p:ph type="body"/>
          </p:nvPr>
        </p:nvSpPr>
        <p:spPr>
          <a:xfrm>
            <a:off x="2589120" y="4106520"/>
            <a:ext cx="89150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0" y="2575080"/>
            <a:ext cx="100440" cy="625680"/>
          </a:xfrm>
          <a:custGeom>
            <a:avLst/>
            <a:gdLst/>
            <a:ahLst/>
            <a:rect l="l" t="t" r="r" b="b"/>
            <a:pathLst>
              <a:path w="22" h="136">
                <a:moveTo>
                  <a:pt x="22" y="136"/>
                </a:moveTo>
                <a:cubicBezTo>
                  <a:pt x="20" y="117"/>
                  <a:pt x="19" y="99"/>
                  <a:pt x="17" y="80"/>
                </a:cubicBezTo>
                <a:cubicBezTo>
                  <a:pt x="11" y="54"/>
                  <a:pt x="6" y="27"/>
                  <a:pt x="0" y="0"/>
                </a:cubicBezTo>
                <a:cubicBezTo>
                  <a:pt x="0" y="35"/>
                  <a:pt x="0" y="35"/>
                  <a:pt x="0" y="35"/>
                </a:cubicBezTo>
                <a:cubicBezTo>
                  <a:pt x="6" y="64"/>
                  <a:pt x="13" y="94"/>
                  <a:pt x="20" y="124"/>
                </a:cubicBezTo>
                <a:cubicBezTo>
                  <a:pt x="20" y="128"/>
                  <a:pt x="21" y="132"/>
                  <a:pt x="22" y="136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CustomShape 2"/>
          <p:cNvSpPr/>
          <p:nvPr/>
        </p:nvSpPr>
        <p:spPr>
          <a:xfrm>
            <a:off x="128520" y="3156480"/>
            <a:ext cx="646200" cy="2322000"/>
          </a:xfrm>
          <a:custGeom>
            <a:avLst/>
            <a:gdLst/>
            <a:ahLst/>
            <a:rect l="l" t="t" r="r" b="b"/>
            <a:pathLst>
              <a:path w="140" h="504">
                <a:moveTo>
                  <a:pt x="86" y="350"/>
                </a:moveTo>
                <a:cubicBezTo>
                  <a:pt x="103" y="402"/>
                  <a:pt x="120" y="453"/>
                  <a:pt x="139" y="504"/>
                </a:cubicBezTo>
                <a:cubicBezTo>
                  <a:pt x="139" y="495"/>
                  <a:pt x="139" y="487"/>
                  <a:pt x="140" y="478"/>
                </a:cubicBezTo>
                <a:cubicBezTo>
                  <a:pt x="124" y="435"/>
                  <a:pt x="109" y="391"/>
                  <a:pt x="95" y="347"/>
                </a:cubicBezTo>
                <a:cubicBezTo>
                  <a:pt x="58" y="233"/>
                  <a:pt x="27" y="117"/>
                  <a:pt x="0" y="0"/>
                </a:cubicBezTo>
                <a:cubicBezTo>
                  <a:pt x="2" y="20"/>
                  <a:pt x="4" y="41"/>
                  <a:pt x="6" y="61"/>
                </a:cubicBezTo>
                <a:cubicBezTo>
                  <a:pt x="30" y="158"/>
                  <a:pt x="56" y="255"/>
                  <a:pt x="86" y="35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CustomShape 3"/>
          <p:cNvSpPr/>
          <p:nvPr/>
        </p:nvSpPr>
        <p:spPr>
          <a:xfrm>
            <a:off x="807120" y="5447160"/>
            <a:ext cx="609120" cy="1419840"/>
          </a:xfrm>
          <a:custGeom>
            <a:avLst/>
            <a:gdLst/>
            <a:ahLst/>
            <a:rect l="l" t="t" r="r" b="b"/>
            <a:pathLst>
              <a:path w="132" h="308">
                <a:moveTo>
                  <a:pt x="8" y="22"/>
                </a:moveTo>
                <a:cubicBezTo>
                  <a:pt x="5" y="15"/>
                  <a:pt x="2" y="8"/>
                  <a:pt x="0" y="0"/>
                </a:cubicBezTo>
                <a:cubicBezTo>
                  <a:pt x="0" y="10"/>
                  <a:pt x="0" y="19"/>
                  <a:pt x="0" y="29"/>
                </a:cubicBezTo>
                <a:cubicBezTo>
                  <a:pt x="21" y="85"/>
                  <a:pt x="44" y="140"/>
                  <a:pt x="68" y="194"/>
                </a:cubicBezTo>
                <a:cubicBezTo>
                  <a:pt x="85" y="232"/>
                  <a:pt x="104" y="270"/>
                  <a:pt x="123" y="308"/>
                </a:cubicBezTo>
                <a:cubicBezTo>
                  <a:pt x="132" y="308"/>
                  <a:pt x="132" y="308"/>
                  <a:pt x="132" y="308"/>
                </a:cubicBezTo>
                <a:cubicBezTo>
                  <a:pt x="113" y="269"/>
                  <a:pt x="94" y="230"/>
                  <a:pt x="77" y="190"/>
                </a:cubicBezTo>
                <a:cubicBezTo>
                  <a:pt x="52" y="135"/>
                  <a:pt x="29" y="79"/>
                  <a:pt x="8" y="22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CustomShape 4"/>
          <p:cNvSpPr/>
          <p:nvPr/>
        </p:nvSpPr>
        <p:spPr>
          <a:xfrm>
            <a:off x="959760" y="6503760"/>
            <a:ext cx="171000" cy="363240"/>
          </a:xfrm>
          <a:custGeom>
            <a:avLst/>
            <a:gdLst/>
            <a:ahLst/>
            <a:rect l="l" t="t" r="r" b="b"/>
            <a:pathLst>
              <a:path w="37" h="79">
                <a:moveTo>
                  <a:pt x="28" y="79"/>
                </a:moveTo>
                <a:cubicBezTo>
                  <a:pt x="37" y="79"/>
                  <a:pt x="37" y="79"/>
                  <a:pt x="37" y="79"/>
                </a:cubicBezTo>
                <a:cubicBezTo>
                  <a:pt x="24" y="53"/>
                  <a:pt x="12" y="27"/>
                  <a:pt x="0" y="0"/>
                </a:cubicBezTo>
                <a:cubicBezTo>
                  <a:pt x="8" y="27"/>
                  <a:pt x="17" y="53"/>
                  <a:pt x="28" y="79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" name="CustomShape 5"/>
          <p:cNvSpPr/>
          <p:nvPr/>
        </p:nvSpPr>
        <p:spPr>
          <a:xfrm>
            <a:off x="100800" y="3201120"/>
            <a:ext cx="821520" cy="3328200"/>
          </a:xfrm>
          <a:custGeom>
            <a:avLst/>
            <a:gdLst/>
            <a:ahLst/>
            <a:rect l="l" t="t" r="r" b="b"/>
            <a:pathLst>
              <a:path w="178" h="722">
                <a:moveTo>
                  <a:pt x="162" y="660"/>
                </a:moveTo>
                <a:cubicBezTo>
                  <a:pt x="145" y="618"/>
                  <a:pt x="130" y="576"/>
                  <a:pt x="116" y="534"/>
                </a:cubicBezTo>
                <a:cubicBezTo>
                  <a:pt x="84" y="437"/>
                  <a:pt x="59" y="337"/>
                  <a:pt x="40" y="236"/>
                </a:cubicBezTo>
                <a:cubicBezTo>
                  <a:pt x="29" y="175"/>
                  <a:pt x="20" y="113"/>
                  <a:pt x="12" y="51"/>
                </a:cubicBezTo>
                <a:cubicBezTo>
                  <a:pt x="8" y="34"/>
                  <a:pt x="4" y="17"/>
                  <a:pt x="0" y="0"/>
                </a:cubicBezTo>
                <a:cubicBezTo>
                  <a:pt x="8" y="79"/>
                  <a:pt x="19" y="159"/>
                  <a:pt x="33" y="237"/>
                </a:cubicBezTo>
                <a:cubicBezTo>
                  <a:pt x="51" y="339"/>
                  <a:pt x="76" y="439"/>
                  <a:pt x="107" y="537"/>
                </a:cubicBezTo>
                <a:cubicBezTo>
                  <a:pt x="123" y="586"/>
                  <a:pt x="141" y="634"/>
                  <a:pt x="160" y="681"/>
                </a:cubicBezTo>
                <a:cubicBezTo>
                  <a:pt x="166" y="695"/>
                  <a:pt x="172" y="708"/>
                  <a:pt x="178" y="722"/>
                </a:cubicBezTo>
                <a:cubicBezTo>
                  <a:pt x="176" y="717"/>
                  <a:pt x="175" y="713"/>
                  <a:pt x="174" y="708"/>
                </a:cubicBezTo>
                <a:cubicBezTo>
                  <a:pt x="169" y="692"/>
                  <a:pt x="165" y="676"/>
                  <a:pt x="162" y="66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" name="CustomShape 6"/>
          <p:cNvSpPr/>
          <p:nvPr/>
        </p:nvSpPr>
        <p:spPr>
          <a:xfrm>
            <a:off x="22320" y="228600"/>
            <a:ext cx="105840" cy="2927520"/>
          </a:xfrm>
          <a:custGeom>
            <a:avLst/>
            <a:gdLst/>
            <a:ahLst/>
            <a:rect l="l" t="t" r="r" b="b"/>
            <a:pathLst>
              <a:path w="23" h="635">
                <a:moveTo>
                  <a:pt x="11" y="577"/>
                </a:moveTo>
                <a:cubicBezTo>
                  <a:pt x="12" y="581"/>
                  <a:pt x="12" y="585"/>
                  <a:pt x="12" y="589"/>
                </a:cubicBezTo>
                <a:cubicBezTo>
                  <a:pt x="15" y="603"/>
                  <a:pt x="19" y="617"/>
                  <a:pt x="22" y="632"/>
                </a:cubicBezTo>
                <a:cubicBezTo>
                  <a:pt x="22" y="633"/>
                  <a:pt x="22" y="634"/>
                  <a:pt x="23" y="635"/>
                </a:cubicBezTo>
                <a:cubicBezTo>
                  <a:pt x="21" y="615"/>
                  <a:pt x="19" y="596"/>
                  <a:pt x="17" y="576"/>
                </a:cubicBezTo>
                <a:cubicBezTo>
                  <a:pt x="9" y="474"/>
                  <a:pt x="5" y="372"/>
                  <a:pt x="5" y="269"/>
                </a:cubicBezTo>
                <a:cubicBezTo>
                  <a:pt x="6" y="179"/>
                  <a:pt x="9" y="90"/>
                  <a:pt x="15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5" y="89"/>
                  <a:pt x="2" y="179"/>
                  <a:pt x="1" y="269"/>
                </a:cubicBezTo>
                <a:cubicBezTo>
                  <a:pt x="0" y="372"/>
                  <a:pt x="3" y="474"/>
                  <a:pt x="11" y="577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" name="CustomShape 7"/>
          <p:cNvSpPr/>
          <p:nvPr/>
        </p:nvSpPr>
        <p:spPr>
          <a:xfrm>
            <a:off x="78120" y="2944080"/>
            <a:ext cx="77760" cy="493560"/>
          </a:xfrm>
          <a:custGeom>
            <a:avLst/>
            <a:gdLst/>
            <a:ahLst/>
            <a:rect l="l" t="t" r="r" b="b"/>
            <a:pathLst>
              <a:path w="17" h="107">
                <a:moveTo>
                  <a:pt x="0" y="0"/>
                </a:moveTo>
                <a:cubicBezTo>
                  <a:pt x="2" y="19"/>
                  <a:pt x="3" y="37"/>
                  <a:pt x="5" y="56"/>
                </a:cubicBezTo>
                <a:cubicBezTo>
                  <a:pt x="9" y="73"/>
                  <a:pt x="13" y="90"/>
                  <a:pt x="17" y="107"/>
                </a:cubicBezTo>
                <a:cubicBezTo>
                  <a:pt x="15" y="87"/>
                  <a:pt x="13" y="66"/>
                  <a:pt x="11" y="46"/>
                </a:cubicBezTo>
                <a:cubicBezTo>
                  <a:pt x="10" y="45"/>
                  <a:pt x="10" y="44"/>
                  <a:pt x="10" y="43"/>
                </a:cubicBezTo>
                <a:cubicBezTo>
                  <a:pt x="7" y="28"/>
                  <a:pt x="3" y="14"/>
                  <a:pt x="0" y="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" name="CustomShape 8"/>
          <p:cNvSpPr/>
          <p:nvPr/>
        </p:nvSpPr>
        <p:spPr>
          <a:xfrm>
            <a:off x="769680" y="5478840"/>
            <a:ext cx="189720" cy="1024560"/>
          </a:xfrm>
          <a:custGeom>
            <a:avLst/>
            <a:gdLst/>
            <a:ahLst/>
            <a:rect l="l" t="t" r="r" b="b"/>
            <a:pathLst>
              <a:path w="41" h="222">
                <a:moveTo>
                  <a:pt x="0" y="0"/>
                </a:moveTo>
                <a:cubicBezTo>
                  <a:pt x="0" y="31"/>
                  <a:pt x="2" y="62"/>
                  <a:pt x="5" y="93"/>
                </a:cubicBezTo>
                <a:cubicBezTo>
                  <a:pt x="8" y="117"/>
                  <a:pt x="12" y="142"/>
                  <a:pt x="17" y="166"/>
                </a:cubicBezTo>
                <a:cubicBezTo>
                  <a:pt x="19" y="172"/>
                  <a:pt x="22" y="178"/>
                  <a:pt x="24" y="184"/>
                </a:cubicBezTo>
                <a:cubicBezTo>
                  <a:pt x="30" y="197"/>
                  <a:pt x="35" y="209"/>
                  <a:pt x="41" y="222"/>
                </a:cubicBezTo>
                <a:cubicBezTo>
                  <a:pt x="40" y="219"/>
                  <a:pt x="39" y="215"/>
                  <a:pt x="38" y="212"/>
                </a:cubicBezTo>
                <a:cubicBezTo>
                  <a:pt x="26" y="172"/>
                  <a:pt x="18" y="132"/>
                  <a:pt x="13" y="92"/>
                </a:cubicBezTo>
                <a:cubicBezTo>
                  <a:pt x="11" y="68"/>
                  <a:pt x="9" y="45"/>
                  <a:pt x="8" y="22"/>
                </a:cubicBezTo>
                <a:cubicBezTo>
                  <a:pt x="8" y="21"/>
                  <a:pt x="7" y="20"/>
                  <a:pt x="7" y="18"/>
                </a:cubicBezTo>
                <a:cubicBezTo>
                  <a:pt x="5" y="12"/>
                  <a:pt x="2" y="6"/>
                  <a:pt x="0" y="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" name="CustomShape 9"/>
          <p:cNvSpPr/>
          <p:nvPr/>
        </p:nvSpPr>
        <p:spPr>
          <a:xfrm>
            <a:off x="775440" y="1398960"/>
            <a:ext cx="2075760" cy="4047840"/>
          </a:xfrm>
          <a:custGeom>
            <a:avLst/>
            <a:gdLst/>
            <a:ahLst/>
            <a:rect l="l" t="t" r="r" b="b"/>
            <a:pathLst>
              <a:path w="450" h="878">
                <a:moveTo>
                  <a:pt x="7" y="854"/>
                </a:moveTo>
                <a:cubicBezTo>
                  <a:pt x="10" y="772"/>
                  <a:pt x="26" y="691"/>
                  <a:pt x="50" y="613"/>
                </a:cubicBezTo>
                <a:cubicBezTo>
                  <a:pt x="75" y="535"/>
                  <a:pt x="109" y="460"/>
                  <a:pt x="149" y="388"/>
                </a:cubicBezTo>
                <a:cubicBezTo>
                  <a:pt x="189" y="316"/>
                  <a:pt x="235" y="248"/>
                  <a:pt x="285" y="183"/>
                </a:cubicBezTo>
                <a:cubicBezTo>
                  <a:pt x="310" y="151"/>
                  <a:pt x="337" y="119"/>
                  <a:pt x="364" y="89"/>
                </a:cubicBezTo>
                <a:cubicBezTo>
                  <a:pt x="378" y="74"/>
                  <a:pt x="392" y="58"/>
                  <a:pt x="406" y="44"/>
                </a:cubicBezTo>
                <a:cubicBezTo>
                  <a:pt x="421" y="29"/>
                  <a:pt x="435" y="15"/>
                  <a:pt x="450" y="1"/>
                </a:cubicBezTo>
                <a:cubicBezTo>
                  <a:pt x="450" y="0"/>
                  <a:pt x="450" y="0"/>
                  <a:pt x="450" y="0"/>
                </a:cubicBezTo>
                <a:cubicBezTo>
                  <a:pt x="434" y="14"/>
                  <a:pt x="420" y="28"/>
                  <a:pt x="405" y="43"/>
                </a:cubicBezTo>
                <a:cubicBezTo>
                  <a:pt x="391" y="57"/>
                  <a:pt x="377" y="72"/>
                  <a:pt x="363" y="88"/>
                </a:cubicBezTo>
                <a:cubicBezTo>
                  <a:pt x="335" y="118"/>
                  <a:pt x="308" y="149"/>
                  <a:pt x="283" y="181"/>
                </a:cubicBezTo>
                <a:cubicBezTo>
                  <a:pt x="232" y="246"/>
                  <a:pt x="185" y="314"/>
                  <a:pt x="145" y="386"/>
                </a:cubicBezTo>
                <a:cubicBezTo>
                  <a:pt x="104" y="457"/>
                  <a:pt x="70" y="533"/>
                  <a:pt x="45" y="611"/>
                </a:cubicBezTo>
                <a:cubicBezTo>
                  <a:pt x="19" y="690"/>
                  <a:pt x="3" y="771"/>
                  <a:pt x="0" y="854"/>
                </a:cubicBezTo>
                <a:cubicBezTo>
                  <a:pt x="0" y="856"/>
                  <a:pt x="0" y="857"/>
                  <a:pt x="0" y="859"/>
                </a:cubicBezTo>
                <a:cubicBezTo>
                  <a:pt x="2" y="865"/>
                  <a:pt x="4" y="872"/>
                  <a:pt x="7" y="878"/>
                </a:cubicBezTo>
                <a:cubicBezTo>
                  <a:pt x="7" y="870"/>
                  <a:pt x="7" y="862"/>
                  <a:pt x="7" y="854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" name="CustomShape 10"/>
          <p:cNvSpPr/>
          <p:nvPr/>
        </p:nvSpPr>
        <p:spPr>
          <a:xfrm>
            <a:off x="922680" y="6530040"/>
            <a:ext cx="161640" cy="336960"/>
          </a:xfrm>
          <a:custGeom>
            <a:avLst/>
            <a:gdLst/>
            <a:ahLst/>
            <a:rect l="l" t="t" r="r" b="b"/>
            <a:pathLst>
              <a:path w="35" h="73">
                <a:moveTo>
                  <a:pt x="0" y="0"/>
                </a:moveTo>
                <a:cubicBezTo>
                  <a:pt x="7" y="24"/>
                  <a:pt x="16" y="49"/>
                  <a:pt x="26" y="73"/>
                </a:cubicBezTo>
                <a:cubicBezTo>
                  <a:pt x="35" y="73"/>
                  <a:pt x="35" y="73"/>
                  <a:pt x="35" y="73"/>
                </a:cubicBezTo>
                <a:cubicBezTo>
                  <a:pt x="23" y="49"/>
                  <a:pt x="11" y="24"/>
                  <a:pt x="0" y="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" name="CustomShape 11"/>
          <p:cNvSpPr/>
          <p:nvPr/>
        </p:nvSpPr>
        <p:spPr>
          <a:xfrm>
            <a:off x="769680" y="5359320"/>
            <a:ext cx="37080" cy="221400"/>
          </a:xfrm>
          <a:custGeom>
            <a:avLst/>
            <a:gdLst/>
            <a:ahLst/>
            <a:rect l="l" t="t" r="r" b="b"/>
            <a:pathLst>
              <a:path w="8" h="48">
                <a:moveTo>
                  <a:pt x="7" y="44"/>
                </a:moveTo>
                <a:cubicBezTo>
                  <a:pt x="7" y="46"/>
                  <a:pt x="8" y="47"/>
                  <a:pt x="8" y="48"/>
                </a:cubicBezTo>
                <a:cubicBezTo>
                  <a:pt x="8" y="38"/>
                  <a:pt x="8" y="29"/>
                  <a:pt x="8" y="19"/>
                </a:cubicBezTo>
                <a:cubicBezTo>
                  <a:pt x="5" y="13"/>
                  <a:pt x="3" y="6"/>
                  <a:pt x="1" y="0"/>
                </a:cubicBezTo>
                <a:cubicBezTo>
                  <a:pt x="0" y="9"/>
                  <a:pt x="0" y="17"/>
                  <a:pt x="0" y="26"/>
                </a:cubicBezTo>
                <a:cubicBezTo>
                  <a:pt x="2" y="32"/>
                  <a:pt x="5" y="38"/>
                  <a:pt x="7" y="44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" name="CustomShape 12"/>
          <p:cNvSpPr/>
          <p:nvPr/>
        </p:nvSpPr>
        <p:spPr>
          <a:xfrm>
            <a:off x="849960" y="6244560"/>
            <a:ext cx="238320" cy="622080"/>
          </a:xfrm>
          <a:custGeom>
            <a:avLst/>
            <a:gdLst/>
            <a:ahLst/>
            <a:rect l="l" t="t" r="r" b="b"/>
            <a:pathLst>
              <a:path w="52" h="135">
                <a:moveTo>
                  <a:pt x="7" y="18"/>
                </a:moveTo>
                <a:cubicBezTo>
                  <a:pt x="5" y="12"/>
                  <a:pt x="2" y="6"/>
                  <a:pt x="0" y="0"/>
                </a:cubicBezTo>
                <a:cubicBezTo>
                  <a:pt x="3" y="16"/>
                  <a:pt x="7" y="32"/>
                  <a:pt x="12" y="48"/>
                </a:cubicBezTo>
                <a:cubicBezTo>
                  <a:pt x="13" y="53"/>
                  <a:pt x="14" y="57"/>
                  <a:pt x="16" y="62"/>
                </a:cubicBezTo>
                <a:cubicBezTo>
                  <a:pt x="27" y="86"/>
                  <a:pt x="39" y="111"/>
                  <a:pt x="51" y="135"/>
                </a:cubicBezTo>
                <a:cubicBezTo>
                  <a:pt x="52" y="135"/>
                  <a:pt x="52" y="135"/>
                  <a:pt x="52" y="135"/>
                </a:cubicBezTo>
                <a:cubicBezTo>
                  <a:pt x="41" y="109"/>
                  <a:pt x="32" y="83"/>
                  <a:pt x="24" y="56"/>
                </a:cubicBezTo>
                <a:cubicBezTo>
                  <a:pt x="18" y="43"/>
                  <a:pt x="13" y="31"/>
                  <a:pt x="7" y="18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" name="CustomShape 13"/>
          <p:cNvSpPr/>
          <p:nvPr/>
        </p:nvSpPr>
        <p:spPr>
          <a:xfrm>
            <a:off x="27360" y="-720"/>
            <a:ext cx="493920" cy="4400640"/>
          </a:xfrm>
          <a:custGeom>
            <a:avLst/>
            <a:gdLst/>
            <a:ahLst/>
            <a:rect l="l" t="t" r="r" b="b"/>
            <a:pathLst>
              <a:path w="103" h="920">
                <a:moveTo>
                  <a:pt x="7" y="210"/>
                </a:moveTo>
                <a:cubicBezTo>
                  <a:pt x="11" y="288"/>
                  <a:pt x="17" y="367"/>
                  <a:pt x="26" y="445"/>
                </a:cubicBezTo>
                <a:cubicBezTo>
                  <a:pt x="34" y="523"/>
                  <a:pt x="44" y="601"/>
                  <a:pt x="57" y="679"/>
                </a:cubicBezTo>
                <a:cubicBezTo>
                  <a:pt x="69" y="757"/>
                  <a:pt x="84" y="834"/>
                  <a:pt x="101" y="911"/>
                </a:cubicBezTo>
                <a:cubicBezTo>
                  <a:pt x="102" y="914"/>
                  <a:pt x="103" y="917"/>
                  <a:pt x="103" y="920"/>
                </a:cubicBezTo>
                <a:cubicBezTo>
                  <a:pt x="102" y="905"/>
                  <a:pt x="100" y="889"/>
                  <a:pt x="99" y="874"/>
                </a:cubicBezTo>
                <a:cubicBezTo>
                  <a:pt x="99" y="871"/>
                  <a:pt x="99" y="868"/>
                  <a:pt x="99" y="866"/>
                </a:cubicBezTo>
                <a:cubicBezTo>
                  <a:pt x="85" y="803"/>
                  <a:pt x="73" y="741"/>
                  <a:pt x="63" y="678"/>
                </a:cubicBezTo>
                <a:cubicBezTo>
                  <a:pt x="50" y="600"/>
                  <a:pt x="39" y="523"/>
                  <a:pt x="30" y="444"/>
                </a:cubicBezTo>
                <a:cubicBezTo>
                  <a:pt x="21" y="366"/>
                  <a:pt x="14" y="288"/>
                  <a:pt x="9" y="209"/>
                </a:cubicBezTo>
                <a:cubicBezTo>
                  <a:pt x="7" y="170"/>
                  <a:pt x="5" y="131"/>
                  <a:pt x="3" y="92"/>
                </a:cubicBezTo>
                <a:cubicBezTo>
                  <a:pt x="2" y="61"/>
                  <a:pt x="1" y="31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1"/>
                  <a:pt x="1" y="61"/>
                  <a:pt x="1" y="92"/>
                </a:cubicBezTo>
                <a:cubicBezTo>
                  <a:pt x="3" y="131"/>
                  <a:pt x="4" y="170"/>
                  <a:pt x="7" y="21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" name="CustomShape 14"/>
          <p:cNvSpPr/>
          <p:nvPr/>
        </p:nvSpPr>
        <p:spPr>
          <a:xfrm>
            <a:off x="550440" y="4316400"/>
            <a:ext cx="423000" cy="1580400"/>
          </a:xfrm>
          <a:custGeom>
            <a:avLst/>
            <a:gdLst/>
            <a:ahLst/>
            <a:rect l="l" t="t" r="r" b="b"/>
            <a:pathLst>
              <a:path w="88" h="330">
                <a:moveTo>
                  <a:pt x="53" y="229"/>
                </a:moveTo>
                <a:cubicBezTo>
                  <a:pt x="64" y="263"/>
                  <a:pt x="75" y="297"/>
                  <a:pt x="88" y="330"/>
                </a:cubicBezTo>
                <a:cubicBezTo>
                  <a:pt x="88" y="323"/>
                  <a:pt x="88" y="315"/>
                  <a:pt x="88" y="308"/>
                </a:cubicBezTo>
                <a:cubicBezTo>
                  <a:pt x="88" y="307"/>
                  <a:pt x="88" y="305"/>
                  <a:pt x="88" y="304"/>
                </a:cubicBezTo>
                <a:cubicBezTo>
                  <a:pt x="79" y="278"/>
                  <a:pt x="70" y="252"/>
                  <a:pt x="62" y="226"/>
                </a:cubicBezTo>
                <a:cubicBezTo>
                  <a:pt x="38" y="152"/>
                  <a:pt x="17" y="76"/>
                  <a:pt x="0" y="0"/>
                </a:cubicBezTo>
                <a:cubicBezTo>
                  <a:pt x="2" y="21"/>
                  <a:pt x="4" y="42"/>
                  <a:pt x="7" y="63"/>
                </a:cubicBezTo>
                <a:cubicBezTo>
                  <a:pt x="21" y="119"/>
                  <a:pt x="36" y="174"/>
                  <a:pt x="53" y="22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" name="CustomShape 15"/>
          <p:cNvSpPr/>
          <p:nvPr/>
        </p:nvSpPr>
        <p:spPr>
          <a:xfrm>
            <a:off x="1006200" y="5862600"/>
            <a:ext cx="430560" cy="990360"/>
          </a:xfrm>
          <a:custGeom>
            <a:avLst/>
            <a:gdLst/>
            <a:ahLst/>
            <a:rect l="l" t="t" r="r" b="b"/>
            <a:pathLst>
              <a:path w="90" h="207">
                <a:moveTo>
                  <a:pt x="6" y="15"/>
                </a:moveTo>
                <a:cubicBezTo>
                  <a:pt x="4" y="10"/>
                  <a:pt x="2" y="5"/>
                  <a:pt x="0" y="0"/>
                </a:cubicBezTo>
                <a:cubicBezTo>
                  <a:pt x="0" y="9"/>
                  <a:pt x="0" y="19"/>
                  <a:pt x="1" y="29"/>
                </a:cubicBezTo>
                <a:cubicBezTo>
                  <a:pt x="14" y="62"/>
                  <a:pt x="27" y="95"/>
                  <a:pt x="42" y="127"/>
                </a:cubicBezTo>
                <a:cubicBezTo>
                  <a:pt x="54" y="154"/>
                  <a:pt x="67" y="181"/>
                  <a:pt x="80" y="207"/>
                </a:cubicBezTo>
                <a:cubicBezTo>
                  <a:pt x="90" y="207"/>
                  <a:pt x="90" y="207"/>
                  <a:pt x="90" y="207"/>
                </a:cubicBezTo>
                <a:cubicBezTo>
                  <a:pt x="76" y="180"/>
                  <a:pt x="63" y="152"/>
                  <a:pt x="50" y="123"/>
                </a:cubicBezTo>
                <a:cubicBezTo>
                  <a:pt x="34" y="88"/>
                  <a:pt x="20" y="51"/>
                  <a:pt x="6" y="15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" name="CustomShape 16"/>
          <p:cNvSpPr/>
          <p:nvPr/>
        </p:nvSpPr>
        <p:spPr>
          <a:xfrm>
            <a:off x="521640" y="4364280"/>
            <a:ext cx="551520" cy="2235600"/>
          </a:xfrm>
          <a:custGeom>
            <a:avLst/>
            <a:gdLst/>
            <a:ahLst/>
            <a:rect l="l" t="t" r="r" b="b"/>
            <a:pathLst>
              <a:path w="115" h="467">
                <a:moveTo>
                  <a:pt x="101" y="409"/>
                </a:moveTo>
                <a:cubicBezTo>
                  <a:pt x="93" y="388"/>
                  <a:pt x="85" y="366"/>
                  <a:pt x="78" y="344"/>
                </a:cubicBezTo>
                <a:cubicBezTo>
                  <a:pt x="57" y="281"/>
                  <a:pt x="41" y="216"/>
                  <a:pt x="29" y="151"/>
                </a:cubicBezTo>
                <a:cubicBezTo>
                  <a:pt x="22" y="119"/>
                  <a:pt x="17" y="86"/>
                  <a:pt x="13" y="53"/>
                </a:cubicBezTo>
                <a:cubicBezTo>
                  <a:pt x="9" y="35"/>
                  <a:pt x="4" y="18"/>
                  <a:pt x="0" y="0"/>
                </a:cubicBezTo>
                <a:cubicBezTo>
                  <a:pt x="5" y="51"/>
                  <a:pt x="12" y="102"/>
                  <a:pt x="21" y="152"/>
                </a:cubicBezTo>
                <a:cubicBezTo>
                  <a:pt x="33" y="218"/>
                  <a:pt x="49" y="283"/>
                  <a:pt x="69" y="347"/>
                </a:cubicBezTo>
                <a:cubicBezTo>
                  <a:pt x="79" y="378"/>
                  <a:pt x="90" y="410"/>
                  <a:pt x="103" y="441"/>
                </a:cubicBezTo>
                <a:cubicBezTo>
                  <a:pt x="107" y="449"/>
                  <a:pt x="111" y="458"/>
                  <a:pt x="115" y="467"/>
                </a:cubicBezTo>
                <a:cubicBezTo>
                  <a:pt x="114" y="464"/>
                  <a:pt x="113" y="461"/>
                  <a:pt x="112" y="458"/>
                </a:cubicBezTo>
                <a:cubicBezTo>
                  <a:pt x="108" y="442"/>
                  <a:pt x="104" y="425"/>
                  <a:pt x="101" y="40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" name="CustomShape 17"/>
          <p:cNvSpPr/>
          <p:nvPr/>
        </p:nvSpPr>
        <p:spPr>
          <a:xfrm>
            <a:off x="468000" y="1289160"/>
            <a:ext cx="173880" cy="3026880"/>
          </a:xfrm>
          <a:custGeom>
            <a:avLst/>
            <a:gdLst/>
            <a:ahLst/>
            <a:rect l="l" t="t" r="r" b="b"/>
            <a:pathLst>
              <a:path w="36" h="633">
                <a:moveTo>
                  <a:pt x="17" y="633"/>
                </a:moveTo>
                <a:cubicBezTo>
                  <a:pt x="15" y="621"/>
                  <a:pt x="14" y="609"/>
                  <a:pt x="13" y="597"/>
                </a:cubicBezTo>
                <a:cubicBezTo>
                  <a:pt x="8" y="530"/>
                  <a:pt x="5" y="464"/>
                  <a:pt x="5" y="398"/>
                </a:cubicBezTo>
                <a:cubicBezTo>
                  <a:pt x="5" y="331"/>
                  <a:pt x="8" y="265"/>
                  <a:pt x="13" y="198"/>
                </a:cubicBezTo>
                <a:cubicBezTo>
                  <a:pt x="15" y="165"/>
                  <a:pt x="18" y="132"/>
                  <a:pt x="22" y="99"/>
                </a:cubicBezTo>
                <a:cubicBezTo>
                  <a:pt x="26" y="66"/>
                  <a:pt x="30" y="33"/>
                  <a:pt x="36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29" y="33"/>
                  <a:pt x="24" y="66"/>
                  <a:pt x="20" y="99"/>
                </a:cubicBezTo>
                <a:cubicBezTo>
                  <a:pt x="16" y="132"/>
                  <a:pt x="13" y="165"/>
                  <a:pt x="10" y="198"/>
                </a:cubicBezTo>
                <a:cubicBezTo>
                  <a:pt x="4" y="264"/>
                  <a:pt x="1" y="331"/>
                  <a:pt x="1" y="398"/>
                </a:cubicBezTo>
                <a:cubicBezTo>
                  <a:pt x="0" y="461"/>
                  <a:pt x="2" y="525"/>
                  <a:pt x="7" y="589"/>
                </a:cubicBezTo>
                <a:cubicBezTo>
                  <a:pt x="10" y="603"/>
                  <a:pt x="13" y="618"/>
                  <a:pt x="16" y="632"/>
                </a:cubicBezTo>
                <a:cubicBezTo>
                  <a:pt x="16" y="632"/>
                  <a:pt x="17" y="633"/>
                  <a:pt x="17" y="633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" name="CustomShape 18"/>
          <p:cNvSpPr/>
          <p:nvPr/>
        </p:nvSpPr>
        <p:spPr>
          <a:xfrm>
            <a:off x="1111680" y="6571440"/>
            <a:ext cx="133920" cy="281160"/>
          </a:xfrm>
          <a:custGeom>
            <a:avLst/>
            <a:gdLst/>
            <a:ahLst/>
            <a:rect l="l" t="t" r="r" b="b"/>
            <a:pathLst>
              <a:path w="28" h="59">
                <a:moveTo>
                  <a:pt x="22" y="59"/>
                </a:moveTo>
                <a:cubicBezTo>
                  <a:pt x="28" y="59"/>
                  <a:pt x="28" y="59"/>
                  <a:pt x="28" y="59"/>
                </a:cubicBezTo>
                <a:cubicBezTo>
                  <a:pt x="18" y="40"/>
                  <a:pt x="9" y="20"/>
                  <a:pt x="0" y="0"/>
                </a:cubicBezTo>
                <a:cubicBezTo>
                  <a:pt x="6" y="20"/>
                  <a:pt x="13" y="40"/>
                  <a:pt x="22" y="5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" name="CustomShape 19"/>
          <p:cNvSpPr/>
          <p:nvPr/>
        </p:nvSpPr>
        <p:spPr>
          <a:xfrm>
            <a:off x="502560" y="4107600"/>
            <a:ext cx="82080" cy="511200"/>
          </a:xfrm>
          <a:custGeom>
            <a:avLst/>
            <a:gdLst/>
            <a:ahLst/>
            <a:rect l="l" t="t" r="r" b="b"/>
            <a:pathLst>
              <a:path w="17" h="107">
                <a:moveTo>
                  <a:pt x="4" y="54"/>
                </a:moveTo>
                <a:cubicBezTo>
                  <a:pt x="8" y="72"/>
                  <a:pt x="13" y="89"/>
                  <a:pt x="17" y="107"/>
                </a:cubicBezTo>
                <a:cubicBezTo>
                  <a:pt x="14" y="86"/>
                  <a:pt x="12" y="65"/>
                  <a:pt x="10" y="44"/>
                </a:cubicBezTo>
                <a:cubicBezTo>
                  <a:pt x="10" y="44"/>
                  <a:pt x="9" y="43"/>
                  <a:pt x="9" y="43"/>
                </a:cubicBezTo>
                <a:cubicBezTo>
                  <a:pt x="6" y="29"/>
                  <a:pt x="3" y="14"/>
                  <a:pt x="0" y="0"/>
                </a:cubicBezTo>
                <a:cubicBezTo>
                  <a:pt x="0" y="2"/>
                  <a:pt x="0" y="5"/>
                  <a:pt x="0" y="8"/>
                </a:cubicBezTo>
                <a:cubicBezTo>
                  <a:pt x="1" y="23"/>
                  <a:pt x="3" y="39"/>
                  <a:pt x="4" y="54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" name="CustomShape 20"/>
          <p:cNvSpPr/>
          <p:nvPr/>
        </p:nvSpPr>
        <p:spPr>
          <a:xfrm>
            <a:off x="973800" y="3145680"/>
            <a:ext cx="1409760" cy="2716560"/>
          </a:xfrm>
          <a:custGeom>
            <a:avLst/>
            <a:gdLst/>
            <a:ahLst/>
            <a:rect l="l" t="t" r="r" b="b"/>
            <a:pathLst>
              <a:path w="294" h="568">
                <a:moveTo>
                  <a:pt x="8" y="553"/>
                </a:moveTo>
                <a:cubicBezTo>
                  <a:pt x="9" y="501"/>
                  <a:pt x="19" y="448"/>
                  <a:pt x="35" y="397"/>
                </a:cubicBezTo>
                <a:cubicBezTo>
                  <a:pt x="51" y="347"/>
                  <a:pt x="73" y="298"/>
                  <a:pt x="99" y="252"/>
                </a:cubicBezTo>
                <a:cubicBezTo>
                  <a:pt x="124" y="205"/>
                  <a:pt x="154" y="161"/>
                  <a:pt x="187" y="119"/>
                </a:cubicBezTo>
                <a:cubicBezTo>
                  <a:pt x="203" y="98"/>
                  <a:pt x="220" y="77"/>
                  <a:pt x="238" y="58"/>
                </a:cubicBezTo>
                <a:cubicBezTo>
                  <a:pt x="247" y="48"/>
                  <a:pt x="256" y="38"/>
                  <a:pt x="265" y="28"/>
                </a:cubicBezTo>
                <a:cubicBezTo>
                  <a:pt x="274" y="19"/>
                  <a:pt x="284" y="9"/>
                  <a:pt x="294" y="0"/>
                </a:cubicBezTo>
                <a:cubicBezTo>
                  <a:pt x="293" y="0"/>
                  <a:pt x="293" y="0"/>
                  <a:pt x="293" y="0"/>
                </a:cubicBezTo>
                <a:cubicBezTo>
                  <a:pt x="283" y="9"/>
                  <a:pt x="273" y="18"/>
                  <a:pt x="264" y="27"/>
                </a:cubicBezTo>
                <a:cubicBezTo>
                  <a:pt x="255" y="37"/>
                  <a:pt x="246" y="47"/>
                  <a:pt x="237" y="56"/>
                </a:cubicBezTo>
                <a:cubicBezTo>
                  <a:pt x="218" y="76"/>
                  <a:pt x="201" y="96"/>
                  <a:pt x="185" y="117"/>
                </a:cubicBezTo>
                <a:cubicBezTo>
                  <a:pt x="151" y="159"/>
                  <a:pt x="121" y="203"/>
                  <a:pt x="95" y="249"/>
                </a:cubicBezTo>
                <a:cubicBezTo>
                  <a:pt x="68" y="296"/>
                  <a:pt x="46" y="345"/>
                  <a:pt x="30" y="396"/>
                </a:cubicBezTo>
                <a:cubicBezTo>
                  <a:pt x="13" y="445"/>
                  <a:pt x="3" y="497"/>
                  <a:pt x="0" y="549"/>
                </a:cubicBezTo>
                <a:cubicBezTo>
                  <a:pt x="3" y="555"/>
                  <a:pt x="5" y="561"/>
                  <a:pt x="7" y="568"/>
                </a:cubicBezTo>
                <a:cubicBezTo>
                  <a:pt x="7" y="563"/>
                  <a:pt x="7" y="558"/>
                  <a:pt x="8" y="553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" name="CustomShape 21"/>
          <p:cNvSpPr/>
          <p:nvPr/>
        </p:nvSpPr>
        <p:spPr>
          <a:xfrm>
            <a:off x="1073520" y="6600240"/>
            <a:ext cx="120240" cy="252720"/>
          </a:xfrm>
          <a:custGeom>
            <a:avLst/>
            <a:gdLst/>
            <a:ahLst/>
            <a:rect l="l" t="t" r="r" b="b"/>
            <a:pathLst>
              <a:path w="25" h="53">
                <a:moveTo>
                  <a:pt x="0" y="0"/>
                </a:moveTo>
                <a:cubicBezTo>
                  <a:pt x="5" y="18"/>
                  <a:pt x="12" y="36"/>
                  <a:pt x="19" y="53"/>
                </a:cubicBezTo>
                <a:cubicBezTo>
                  <a:pt x="25" y="53"/>
                  <a:pt x="25" y="53"/>
                  <a:pt x="25" y="53"/>
                </a:cubicBezTo>
                <a:cubicBezTo>
                  <a:pt x="16" y="36"/>
                  <a:pt x="8" y="18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" name="CustomShape 22"/>
          <p:cNvSpPr/>
          <p:nvPr/>
        </p:nvSpPr>
        <p:spPr>
          <a:xfrm>
            <a:off x="973800" y="5897160"/>
            <a:ext cx="137520" cy="673920"/>
          </a:xfrm>
          <a:custGeom>
            <a:avLst/>
            <a:gdLst/>
            <a:ahLst/>
            <a:rect l="l" t="t" r="r" b="b"/>
            <a:pathLst>
              <a:path w="29" h="141">
                <a:moveTo>
                  <a:pt x="0" y="0"/>
                </a:moveTo>
                <a:cubicBezTo>
                  <a:pt x="0" y="30"/>
                  <a:pt x="2" y="60"/>
                  <a:pt x="7" y="89"/>
                </a:cubicBezTo>
                <a:cubicBezTo>
                  <a:pt x="11" y="98"/>
                  <a:pt x="14" y="108"/>
                  <a:pt x="18" y="117"/>
                </a:cubicBezTo>
                <a:cubicBezTo>
                  <a:pt x="22" y="125"/>
                  <a:pt x="25" y="133"/>
                  <a:pt x="29" y="141"/>
                </a:cubicBezTo>
                <a:cubicBezTo>
                  <a:pt x="28" y="139"/>
                  <a:pt x="28" y="137"/>
                  <a:pt x="27" y="135"/>
                </a:cubicBezTo>
                <a:cubicBezTo>
                  <a:pt x="16" y="98"/>
                  <a:pt x="10" y="60"/>
                  <a:pt x="8" y="22"/>
                </a:cubicBezTo>
                <a:cubicBezTo>
                  <a:pt x="7" y="18"/>
                  <a:pt x="5" y="15"/>
                  <a:pt x="4" y="11"/>
                </a:cubicBezTo>
                <a:cubicBezTo>
                  <a:pt x="2" y="7"/>
                  <a:pt x="1" y="3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" name="CustomShape 23"/>
          <p:cNvSpPr/>
          <p:nvPr/>
        </p:nvSpPr>
        <p:spPr>
          <a:xfrm>
            <a:off x="973800" y="5772600"/>
            <a:ext cx="37800" cy="227520"/>
          </a:xfrm>
          <a:custGeom>
            <a:avLst/>
            <a:gdLst/>
            <a:ahLst/>
            <a:rect l="l" t="t" r="r" b="b"/>
            <a:pathLst>
              <a:path w="8" h="48">
                <a:moveTo>
                  <a:pt x="0" y="26"/>
                </a:moveTo>
                <a:cubicBezTo>
                  <a:pt x="1" y="29"/>
                  <a:pt x="2" y="33"/>
                  <a:pt x="4" y="37"/>
                </a:cubicBezTo>
                <a:cubicBezTo>
                  <a:pt x="5" y="41"/>
                  <a:pt x="7" y="44"/>
                  <a:pt x="8" y="48"/>
                </a:cubicBezTo>
                <a:cubicBezTo>
                  <a:pt x="7" y="38"/>
                  <a:pt x="7" y="28"/>
                  <a:pt x="7" y="19"/>
                </a:cubicBezTo>
                <a:cubicBezTo>
                  <a:pt x="5" y="12"/>
                  <a:pt x="3" y="6"/>
                  <a:pt x="0" y="0"/>
                </a:cubicBezTo>
                <a:cubicBezTo>
                  <a:pt x="0" y="1"/>
                  <a:pt x="0" y="3"/>
                  <a:pt x="0" y="4"/>
                </a:cubicBezTo>
                <a:cubicBezTo>
                  <a:pt x="0" y="11"/>
                  <a:pt x="0" y="19"/>
                  <a:pt x="0" y="26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" name="CustomShape 24"/>
          <p:cNvSpPr/>
          <p:nvPr/>
        </p:nvSpPr>
        <p:spPr>
          <a:xfrm>
            <a:off x="1006200" y="6322680"/>
            <a:ext cx="210240" cy="530280"/>
          </a:xfrm>
          <a:custGeom>
            <a:avLst/>
            <a:gdLst/>
            <a:ahLst/>
            <a:rect l="l" t="t" r="r" b="b"/>
            <a:pathLst>
              <a:path w="44" h="111">
                <a:moveTo>
                  <a:pt x="11" y="28"/>
                </a:moveTo>
                <a:cubicBezTo>
                  <a:pt x="7" y="19"/>
                  <a:pt x="4" y="9"/>
                  <a:pt x="0" y="0"/>
                </a:cubicBezTo>
                <a:cubicBezTo>
                  <a:pt x="3" y="16"/>
                  <a:pt x="7" y="33"/>
                  <a:pt x="11" y="49"/>
                </a:cubicBezTo>
                <a:cubicBezTo>
                  <a:pt x="12" y="52"/>
                  <a:pt x="13" y="55"/>
                  <a:pt x="14" y="58"/>
                </a:cubicBezTo>
                <a:cubicBezTo>
                  <a:pt x="22" y="76"/>
                  <a:pt x="30" y="94"/>
                  <a:pt x="39" y="111"/>
                </a:cubicBezTo>
                <a:cubicBezTo>
                  <a:pt x="44" y="111"/>
                  <a:pt x="44" y="111"/>
                  <a:pt x="44" y="111"/>
                </a:cubicBezTo>
                <a:cubicBezTo>
                  <a:pt x="35" y="92"/>
                  <a:pt x="28" y="72"/>
                  <a:pt x="22" y="52"/>
                </a:cubicBezTo>
                <a:cubicBezTo>
                  <a:pt x="18" y="44"/>
                  <a:pt x="15" y="36"/>
                  <a:pt x="11" y="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" name="CustomShape 25"/>
          <p:cNvSpPr/>
          <p:nvPr/>
        </p:nvSpPr>
        <p:spPr>
          <a:xfrm>
            <a:off x="0" y="0"/>
            <a:ext cx="182520" cy="685764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00" dir="5400000" dist="254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5" name="PlaceHolder 26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262626"/>
                </a:solidFill>
                <a:latin typeface="Century Gothic"/>
              </a:rPr>
              <a:t>Haga clic para modificar el estilo de título del patrón</a:t>
            </a:r>
            <a:endParaRPr b="0" lang="en-US" sz="36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6" name="PlaceHolder 27"/>
          <p:cNvSpPr>
            <a:spLocks noGrp="1"/>
          </p:cNvSpPr>
          <p:nvPr>
            <p:ph type="body"/>
          </p:nvPr>
        </p:nvSpPr>
        <p:spPr>
          <a:xfrm>
            <a:off x="2589120" y="2133720"/>
            <a:ext cx="8915040" cy="3777120"/>
          </a:xfrm>
          <a:prstGeom prst="rect">
            <a:avLst/>
          </a:prstGeom>
        </p:spPr>
        <p:txBody>
          <a:bodyPr/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Editar los estilos de texto del patrón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1" marL="743040" indent="-28548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600" spc="-1" strike="noStrike">
                <a:solidFill>
                  <a:srgbClr val="404040"/>
                </a:solidFill>
                <a:latin typeface="Century Gothic"/>
              </a:rPr>
              <a:t>Segundo nivel</a:t>
            </a:r>
            <a:endParaRPr b="0" lang="en-US" sz="1600" spc="-1" strike="noStrike">
              <a:solidFill>
                <a:srgbClr val="404040"/>
              </a:solidFill>
              <a:latin typeface="Century Gothic"/>
            </a:endParaRPr>
          </a:p>
          <a:p>
            <a:pPr lvl="2" marL="1143000" indent="-22824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400" spc="-1" strike="noStrike">
                <a:solidFill>
                  <a:srgbClr val="404040"/>
                </a:solidFill>
                <a:latin typeface="Century Gothic"/>
              </a:rPr>
              <a:t>Tercer nivel</a:t>
            </a:r>
            <a:endParaRPr b="0" lang="en-US" sz="1400" spc="-1" strike="noStrike">
              <a:solidFill>
                <a:srgbClr val="404040"/>
              </a:solidFill>
              <a:latin typeface="Century Gothic"/>
            </a:endParaRPr>
          </a:p>
          <a:p>
            <a:pPr lvl="3" marL="1600200" indent="-22824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200" spc="-1" strike="noStrike">
                <a:solidFill>
                  <a:srgbClr val="404040"/>
                </a:solidFill>
                <a:latin typeface="Century Gothic"/>
              </a:rPr>
              <a:t>Cuarto nivel</a:t>
            </a:r>
            <a:endParaRPr b="0" lang="en-US" sz="1200" spc="-1" strike="noStrike">
              <a:solidFill>
                <a:srgbClr val="404040"/>
              </a:solidFill>
              <a:latin typeface="Century Gothic"/>
            </a:endParaRPr>
          </a:p>
          <a:p>
            <a:pPr lvl="4" marL="2057400" indent="-22824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200" spc="-1" strike="noStrike">
                <a:solidFill>
                  <a:srgbClr val="404040"/>
                </a:solidFill>
                <a:latin typeface="Century Gothic"/>
              </a:rPr>
              <a:t>Quinto nivel</a:t>
            </a:r>
            <a:endParaRPr b="0" lang="en-US" sz="12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7" name="PlaceHolder 28"/>
          <p:cNvSpPr>
            <a:spLocks noGrp="1"/>
          </p:cNvSpPr>
          <p:nvPr>
            <p:ph type="dt"/>
          </p:nvPr>
        </p:nvSpPr>
        <p:spPr>
          <a:xfrm>
            <a:off x="10361520" y="6130440"/>
            <a:ext cx="1145880" cy="3700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F8A4ABC0-16EA-48E7-9059-C0383564A6F0}" type="datetime">
              <a:rPr b="0" lang="es-AR" sz="900" spc="-1" strike="noStrike">
                <a:solidFill>
                  <a:srgbClr val="8b8b8b"/>
                </a:solidFill>
                <a:latin typeface="Century Gothic"/>
              </a:rPr>
              <a:t>30/04/25</a:t>
            </a:fld>
            <a:endParaRPr b="0" lang="es-AR" sz="900" spc="-1" strike="noStrike">
              <a:latin typeface="Times New Roman"/>
            </a:endParaRPr>
          </a:p>
        </p:txBody>
      </p:sp>
      <p:sp>
        <p:nvSpPr>
          <p:cNvPr id="28" name="PlaceHolder 29"/>
          <p:cNvSpPr>
            <a:spLocks noGrp="1"/>
          </p:cNvSpPr>
          <p:nvPr>
            <p:ph type="ftr"/>
          </p:nvPr>
        </p:nvSpPr>
        <p:spPr>
          <a:xfrm>
            <a:off x="2589120" y="6135840"/>
            <a:ext cx="7619760" cy="364680"/>
          </a:xfrm>
          <a:prstGeom prst="rect">
            <a:avLst/>
          </a:prstGeom>
        </p:spPr>
        <p:txBody>
          <a:bodyPr anchor="ctr"/>
          <a:p>
            <a:endParaRPr b="0" lang="es-AR" sz="2400" spc="-1" strike="noStrike">
              <a:latin typeface="Times New Roman"/>
            </a:endParaRPr>
          </a:p>
        </p:txBody>
      </p:sp>
      <p:sp>
        <p:nvSpPr>
          <p:cNvPr id="29" name="CustomShape 30"/>
          <p:cNvSpPr/>
          <p:nvPr/>
        </p:nvSpPr>
        <p:spPr>
          <a:xfrm flipV="1">
            <a:off x="-4320" y="714240"/>
            <a:ext cx="1588320" cy="506880"/>
          </a:xfrm>
          <a:custGeom>
            <a:avLst/>
            <a:gdLst/>
            <a:ah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0" name="PlaceHolder 31"/>
          <p:cNvSpPr>
            <a:spLocks noGrp="1"/>
          </p:cNvSpPr>
          <p:nvPr>
            <p:ph type="sldNum"/>
          </p:nvPr>
        </p:nvSpPr>
        <p:spPr>
          <a:xfrm>
            <a:off x="531720" y="787680"/>
            <a:ext cx="77940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8E059FD0-C3A7-497E-A10A-14A1010AA7AE}" type="slidenum">
              <a:rPr b="0" lang="es-AR" sz="2000" spc="-1" strike="noStrike">
                <a:solidFill>
                  <a:srgbClr val="feffff"/>
                </a:solidFill>
                <a:latin typeface="Century Gothic"/>
              </a:rPr>
              <a:t>&lt;número&gt;</a:t>
            </a:fld>
            <a:endParaRPr b="0" lang="es-AR" sz="20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CustomShape 1"/>
          <p:cNvSpPr/>
          <p:nvPr/>
        </p:nvSpPr>
        <p:spPr>
          <a:xfrm>
            <a:off x="0" y="2575080"/>
            <a:ext cx="100440" cy="625680"/>
          </a:xfrm>
          <a:custGeom>
            <a:avLst/>
            <a:gdLst/>
            <a:ahLst/>
            <a:rect l="l" t="t" r="r" b="b"/>
            <a:pathLst>
              <a:path w="22" h="136">
                <a:moveTo>
                  <a:pt x="22" y="136"/>
                </a:moveTo>
                <a:cubicBezTo>
                  <a:pt x="20" y="117"/>
                  <a:pt x="19" y="99"/>
                  <a:pt x="17" y="80"/>
                </a:cubicBezTo>
                <a:cubicBezTo>
                  <a:pt x="11" y="54"/>
                  <a:pt x="6" y="27"/>
                  <a:pt x="0" y="0"/>
                </a:cubicBezTo>
                <a:cubicBezTo>
                  <a:pt x="0" y="35"/>
                  <a:pt x="0" y="35"/>
                  <a:pt x="0" y="35"/>
                </a:cubicBezTo>
                <a:cubicBezTo>
                  <a:pt x="6" y="64"/>
                  <a:pt x="13" y="94"/>
                  <a:pt x="20" y="124"/>
                </a:cubicBezTo>
                <a:cubicBezTo>
                  <a:pt x="20" y="128"/>
                  <a:pt x="21" y="132"/>
                  <a:pt x="22" y="136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8" name="CustomShape 2"/>
          <p:cNvSpPr/>
          <p:nvPr/>
        </p:nvSpPr>
        <p:spPr>
          <a:xfrm>
            <a:off x="128520" y="3156480"/>
            <a:ext cx="646200" cy="2322000"/>
          </a:xfrm>
          <a:custGeom>
            <a:avLst/>
            <a:gdLst/>
            <a:ahLst/>
            <a:rect l="l" t="t" r="r" b="b"/>
            <a:pathLst>
              <a:path w="140" h="504">
                <a:moveTo>
                  <a:pt x="86" y="350"/>
                </a:moveTo>
                <a:cubicBezTo>
                  <a:pt x="103" y="402"/>
                  <a:pt x="120" y="453"/>
                  <a:pt x="139" y="504"/>
                </a:cubicBezTo>
                <a:cubicBezTo>
                  <a:pt x="139" y="495"/>
                  <a:pt x="139" y="487"/>
                  <a:pt x="140" y="478"/>
                </a:cubicBezTo>
                <a:cubicBezTo>
                  <a:pt x="124" y="435"/>
                  <a:pt x="109" y="391"/>
                  <a:pt x="95" y="347"/>
                </a:cubicBezTo>
                <a:cubicBezTo>
                  <a:pt x="58" y="233"/>
                  <a:pt x="27" y="117"/>
                  <a:pt x="0" y="0"/>
                </a:cubicBezTo>
                <a:cubicBezTo>
                  <a:pt x="2" y="20"/>
                  <a:pt x="4" y="41"/>
                  <a:pt x="6" y="61"/>
                </a:cubicBezTo>
                <a:cubicBezTo>
                  <a:pt x="30" y="158"/>
                  <a:pt x="56" y="255"/>
                  <a:pt x="86" y="35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9" name="CustomShape 3"/>
          <p:cNvSpPr/>
          <p:nvPr/>
        </p:nvSpPr>
        <p:spPr>
          <a:xfrm>
            <a:off x="807120" y="5447160"/>
            <a:ext cx="609120" cy="1419840"/>
          </a:xfrm>
          <a:custGeom>
            <a:avLst/>
            <a:gdLst/>
            <a:ahLst/>
            <a:rect l="l" t="t" r="r" b="b"/>
            <a:pathLst>
              <a:path w="132" h="308">
                <a:moveTo>
                  <a:pt x="8" y="22"/>
                </a:moveTo>
                <a:cubicBezTo>
                  <a:pt x="5" y="15"/>
                  <a:pt x="2" y="8"/>
                  <a:pt x="0" y="0"/>
                </a:cubicBezTo>
                <a:cubicBezTo>
                  <a:pt x="0" y="10"/>
                  <a:pt x="0" y="19"/>
                  <a:pt x="0" y="29"/>
                </a:cubicBezTo>
                <a:cubicBezTo>
                  <a:pt x="21" y="85"/>
                  <a:pt x="44" y="140"/>
                  <a:pt x="68" y="194"/>
                </a:cubicBezTo>
                <a:cubicBezTo>
                  <a:pt x="85" y="232"/>
                  <a:pt x="104" y="270"/>
                  <a:pt x="123" y="308"/>
                </a:cubicBezTo>
                <a:cubicBezTo>
                  <a:pt x="132" y="308"/>
                  <a:pt x="132" y="308"/>
                  <a:pt x="132" y="308"/>
                </a:cubicBezTo>
                <a:cubicBezTo>
                  <a:pt x="113" y="269"/>
                  <a:pt x="94" y="230"/>
                  <a:pt x="77" y="190"/>
                </a:cubicBezTo>
                <a:cubicBezTo>
                  <a:pt x="52" y="135"/>
                  <a:pt x="29" y="79"/>
                  <a:pt x="8" y="22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0" name="CustomShape 4"/>
          <p:cNvSpPr/>
          <p:nvPr/>
        </p:nvSpPr>
        <p:spPr>
          <a:xfrm>
            <a:off x="959760" y="6503760"/>
            <a:ext cx="171000" cy="363240"/>
          </a:xfrm>
          <a:custGeom>
            <a:avLst/>
            <a:gdLst/>
            <a:ahLst/>
            <a:rect l="l" t="t" r="r" b="b"/>
            <a:pathLst>
              <a:path w="37" h="79">
                <a:moveTo>
                  <a:pt x="28" y="79"/>
                </a:moveTo>
                <a:cubicBezTo>
                  <a:pt x="37" y="79"/>
                  <a:pt x="37" y="79"/>
                  <a:pt x="37" y="79"/>
                </a:cubicBezTo>
                <a:cubicBezTo>
                  <a:pt x="24" y="53"/>
                  <a:pt x="12" y="27"/>
                  <a:pt x="0" y="0"/>
                </a:cubicBezTo>
                <a:cubicBezTo>
                  <a:pt x="8" y="27"/>
                  <a:pt x="17" y="53"/>
                  <a:pt x="28" y="79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1" name="CustomShape 5"/>
          <p:cNvSpPr/>
          <p:nvPr/>
        </p:nvSpPr>
        <p:spPr>
          <a:xfrm>
            <a:off x="100800" y="3201120"/>
            <a:ext cx="821520" cy="3328200"/>
          </a:xfrm>
          <a:custGeom>
            <a:avLst/>
            <a:gdLst/>
            <a:ahLst/>
            <a:rect l="l" t="t" r="r" b="b"/>
            <a:pathLst>
              <a:path w="178" h="722">
                <a:moveTo>
                  <a:pt x="162" y="660"/>
                </a:moveTo>
                <a:cubicBezTo>
                  <a:pt x="145" y="618"/>
                  <a:pt x="130" y="576"/>
                  <a:pt x="116" y="534"/>
                </a:cubicBezTo>
                <a:cubicBezTo>
                  <a:pt x="84" y="437"/>
                  <a:pt x="59" y="337"/>
                  <a:pt x="40" y="236"/>
                </a:cubicBezTo>
                <a:cubicBezTo>
                  <a:pt x="29" y="175"/>
                  <a:pt x="20" y="113"/>
                  <a:pt x="12" y="51"/>
                </a:cubicBezTo>
                <a:cubicBezTo>
                  <a:pt x="8" y="34"/>
                  <a:pt x="4" y="17"/>
                  <a:pt x="0" y="0"/>
                </a:cubicBezTo>
                <a:cubicBezTo>
                  <a:pt x="8" y="79"/>
                  <a:pt x="19" y="159"/>
                  <a:pt x="33" y="237"/>
                </a:cubicBezTo>
                <a:cubicBezTo>
                  <a:pt x="51" y="339"/>
                  <a:pt x="76" y="439"/>
                  <a:pt x="107" y="537"/>
                </a:cubicBezTo>
                <a:cubicBezTo>
                  <a:pt x="123" y="586"/>
                  <a:pt x="141" y="634"/>
                  <a:pt x="160" y="681"/>
                </a:cubicBezTo>
                <a:cubicBezTo>
                  <a:pt x="166" y="695"/>
                  <a:pt x="172" y="708"/>
                  <a:pt x="178" y="722"/>
                </a:cubicBezTo>
                <a:cubicBezTo>
                  <a:pt x="176" y="717"/>
                  <a:pt x="175" y="713"/>
                  <a:pt x="174" y="708"/>
                </a:cubicBezTo>
                <a:cubicBezTo>
                  <a:pt x="169" y="692"/>
                  <a:pt x="165" y="676"/>
                  <a:pt x="162" y="66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2" name="CustomShape 6"/>
          <p:cNvSpPr/>
          <p:nvPr/>
        </p:nvSpPr>
        <p:spPr>
          <a:xfrm>
            <a:off x="22320" y="228600"/>
            <a:ext cx="105840" cy="2927520"/>
          </a:xfrm>
          <a:custGeom>
            <a:avLst/>
            <a:gdLst/>
            <a:ahLst/>
            <a:rect l="l" t="t" r="r" b="b"/>
            <a:pathLst>
              <a:path w="23" h="635">
                <a:moveTo>
                  <a:pt x="11" y="577"/>
                </a:moveTo>
                <a:cubicBezTo>
                  <a:pt x="12" y="581"/>
                  <a:pt x="12" y="585"/>
                  <a:pt x="12" y="589"/>
                </a:cubicBezTo>
                <a:cubicBezTo>
                  <a:pt x="15" y="603"/>
                  <a:pt x="19" y="617"/>
                  <a:pt x="22" y="632"/>
                </a:cubicBezTo>
                <a:cubicBezTo>
                  <a:pt x="22" y="633"/>
                  <a:pt x="22" y="634"/>
                  <a:pt x="23" y="635"/>
                </a:cubicBezTo>
                <a:cubicBezTo>
                  <a:pt x="21" y="615"/>
                  <a:pt x="19" y="596"/>
                  <a:pt x="17" y="576"/>
                </a:cubicBezTo>
                <a:cubicBezTo>
                  <a:pt x="9" y="474"/>
                  <a:pt x="5" y="372"/>
                  <a:pt x="5" y="269"/>
                </a:cubicBezTo>
                <a:cubicBezTo>
                  <a:pt x="6" y="179"/>
                  <a:pt x="9" y="90"/>
                  <a:pt x="15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5" y="89"/>
                  <a:pt x="2" y="179"/>
                  <a:pt x="1" y="269"/>
                </a:cubicBezTo>
                <a:cubicBezTo>
                  <a:pt x="0" y="372"/>
                  <a:pt x="3" y="474"/>
                  <a:pt x="11" y="577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3" name="CustomShape 7"/>
          <p:cNvSpPr/>
          <p:nvPr/>
        </p:nvSpPr>
        <p:spPr>
          <a:xfrm>
            <a:off x="78120" y="2944080"/>
            <a:ext cx="77760" cy="493560"/>
          </a:xfrm>
          <a:custGeom>
            <a:avLst/>
            <a:gdLst/>
            <a:ahLst/>
            <a:rect l="l" t="t" r="r" b="b"/>
            <a:pathLst>
              <a:path w="17" h="107">
                <a:moveTo>
                  <a:pt x="0" y="0"/>
                </a:moveTo>
                <a:cubicBezTo>
                  <a:pt x="2" y="19"/>
                  <a:pt x="3" y="37"/>
                  <a:pt x="5" y="56"/>
                </a:cubicBezTo>
                <a:cubicBezTo>
                  <a:pt x="9" y="73"/>
                  <a:pt x="13" y="90"/>
                  <a:pt x="17" y="107"/>
                </a:cubicBezTo>
                <a:cubicBezTo>
                  <a:pt x="15" y="87"/>
                  <a:pt x="13" y="66"/>
                  <a:pt x="11" y="46"/>
                </a:cubicBezTo>
                <a:cubicBezTo>
                  <a:pt x="10" y="45"/>
                  <a:pt x="10" y="44"/>
                  <a:pt x="10" y="43"/>
                </a:cubicBezTo>
                <a:cubicBezTo>
                  <a:pt x="7" y="28"/>
                  <a:pt x="3" y="14"/>
                  <a:pt x="0" y="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4" name="CustomShape 8"/>
          <p:cNvSpPr/>
          <p:nvPr/>
        </p:nvSpPr>
        <p:spPr>
          <a:xfrm>
            <a:off x="769680" y="5478840"/>
            <a:ext cx="189720" cy="1024560"/>
          </a:xfrm>
          <a:custGeom>
            <a:avLst/>
            <a:gdLst/>
            <a:ahLst/>
            <a:rect l="l" t="t" r="r" b="b"/>
            <a:pathLst>
              <a:path w="41" h="222">
                <a:moveTo>
                  <a:pt x="0" y="0"/>
                </a:moveTo>
                <a:cubicBezTo>
                  <a:pt x="0" y="31"/>
                  <a:pt x="2" y="62"/>
                  <a:pt x="5" y="93"/>
                </a:cubicBezTo>
                <a:cubicBezTo>
                  <a:pt x="8" y="117"/>
                  <a:pt x="12" y="142"/>
                  <a:pt x="17" y="166"/>
                </a:cubicBezTo>
                <a:cubicBezTo>
                  <a:pt x="19" y="172"/>
                  <a:pt x="22" y="178"/>
                  <a:pt x="24" y="184"/>
                </a:cubicBezTo>
                <a:cubicBezTo>
                  <a:pt x="30" y="197"/>
                  <a:pt x="35" y="209"/>
                  <a:pt x="41" y="222"/>
                </a:cubicBezTo>
                <a:cubicBezTo>
                  <a:pt x="40" y="219"/>
                  <a:pt x="39" y="215"/>
                  <a:pt x="38" y="212"/>
                </a:cubicBezTo>
                <a:cubicBezTo>
                  <a:pt x="26" y="172"/>
                  <a:pt x="18" y="132"/>
                  <a:pt x="13" y="92"/>
                </a:cubicBezTo>
                <a:cubicBezTo>
                  <a:pt x="11" y="68"/>
                  <a:pt x="9" y="45"/>
                  <a:pt x="8" y="22"/>
                </a:cubicBezTo>
                <a:cubicBezTo>
                  <a:pt x="8" y="21"/>
                  <a:pt x="7" y="20"/>
                  <a:pt x="7" y="18"/>
                </a:cubicBezTo>
                <a:cubicBezTo>
                  <a:pt x="5" y="12"/>
                  <a:pt x="2" y="6"/>
                  <a:pt x="0" y="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5" name="CustomShape 9"/>
          <p:cNvSpPr/>
          <p:nvPr/>
        </p:nvSpPr>
        <p:spPr>
          <a:xfrm>
            <a:off x="775440" y="1398960"/>
            <a:ext cx="2075760" cy="4047840"/>
          </a:xfrm>
          <a:custGeom>
            <a:avLst/>
            <a:gdLst/>
            <a:ahLst/>
            <a:rect l="l" t="t" r="r" b="b"/>
            <a:pathLst>
              <a:path w="450" h="878">
                <a:moveTo>
                  <a:pt x="7" y="854"/>
                </a:moveTo>
                <a:cubicBezTo>
                  <a:pt x="10" y="772"/>
                  <a:pt x="26" y="691"/>
                  <a:pt x="50" y="613"/>
                </a:cubicBezTo>
                <a:cubicBezTo>
                  <a:pt x="75" y="535"/>
                  <a:pt x="109" y="460"/>
                  <a:pt x="149" y="388"/>
                </a:cubicBezTo>
                <a:cubicBezTo>
                  <a:pt x="189" y="316"/>
                  <a:pt x="235" y="248"/>
                  <a:pt x="285" y="183"/>
                </a:cubicBezTo>
                <a:cubicBezTo>
                  <a:pt x="310" y="151"/>
                  <a:pt x="337" y="119"/>
                  <a:pt x="364" y="89"/>
                </a:cubicBezTo>
                <a:cubicBezTo>
                  <a:pt x="378" y="74"/>
                  <a:pt x="392" y="58"/>
                  <a:pt x="406" y="44"/>
                </a:cubicBezTo>
                <a:cubicBezTo>
                  <a:pt x="421" y="29"/>
                  <a:pt x="435" y="15"/>
                  <a:pt x="450" y="1"/>
                </a:cubicBezTo>
                <a:cubicBezTo>
                  <a:pt x="450" y="0"/>
                  <a:pt x="450" y="0"/>
                  <a:pt x="450" y="0"/>
                </a:cubicBezTo>
                <a:cubicBezTo>
                  <a:pt x="434" y="14"/>
                  <a:pt x="420" y="28"/>
                  <a:pt x="405" y="43"/>
                </a:cubicBezTo>
                <a:cubicBezTo>
                  <a:pt x="391" y="57"/>
                  <a:pt x="377" y="72"/>
                  <a:pt x="363" y="88"/>
                </a:cubicBezTo>
                <a:cubicBezTo>
                  <a:pt x="335" y="118"/>
                  <a:pt x="308" y="149"/>
                  <a:pt x="283" y="181"/>
                </a:cubicBezTo>
                <a:cubicBezTo>
                  <a:pt x="232" y="246"/>
                  <a:pt x="185" y="314"/>
                  <a:pt x="145" y="386"/>
                </a:cubicBezTo>
                <a:cubicBezTo>
                  <a:pt x="104" y="457"/>
                  <a:pt x="70" y="533"/>
                  <a:pt x="45" y="611"/>
                </a:cubicBezTo>
                <a:cubicBezTo>
                  <a:pt x="19" y="690"/>
                  <a:pt x="3" y="771"/>
                  <a:pt x="0" y="854"/>
                </a:cubicBezTo>
                <a:cubicBezTo>
                  <a:pt x="0" y="856"/>
                  <a:pt x="0" y="857"/>
                  <a:pt x="0" y="859"/>
                </a:cubicBezTo>
                <a:cubicBezTo>
                  <a:pt x="2" y="865"/>
                  <a:pt x="4" y="872"/>
                  <a:pt x="7" y="878"/>
                </a:cubicBezTo>
                <a:cubicBezTo>
                  <a:pt x="7" y="870"/>
                  <a:pt x="7" y="862"/>
                  <a:pt x="7" y="854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6" name="CustomShape 10"/>
          <p:cNvSpPr/>
          <p:nvPr/>
        </p:nvSpPr>
        <p:spPr>
          <a:xfrm>
            <a:off x="922680" y="6530040"/>
            <a:ext cx="161640" cy="336960"/>
          </a:xfrm>
          <a:custGeom>
            <a:avLst/>
            <a:gdLst/>
            <a:ahLst/>
            <a:rect l="l" t="t" r="r" b="b"/>
            <a:pathLst>
              <a:path w="35" h="73">
                <a:moveTo>
                  <a:pt x="0" y="0"/>
                </a:moveTo>
                <a:cubicBezTo>
                  <a:pt x="7" y="24"/>
                  <a:pt x="16" y="49"/>
                  <a:pt x="26" y="73"/>
                </a:cubicBezTo>
                <a:cubicBezTo>
                  <a:pt x="35" y="73"/>
                  <a:pt x="35" y="73"/>
                  <a:pt x="35" y="73"/>
                </a:cubicBezTo>
                <a:cubicBezTo>
                  <a:pt x="23" y="49"/>
                  <a:pt x="11" y="24"/>
                  <a:pt x="0" y="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7" name="CustomShape 11"/>
          <p:cNvSpPr/>
          <p:nvPr/>
        </p:nvSpPr>
        <p:spPr>
          <a:xfrm>
            <a:off x="769680" y="5359320"/>
            <a:ext cx="37080" cy="221400"/>
          </a:xfrm>
          <a:custGeom>
            <a:avLst/>
            <a:gdLst/>
            <a:ahLst/>
            <a:rect l="l" t="t" r="r" b="b"/>
            <a:pathLst>
              <a:path w="8" h="48">
                <a:moveTo>
                  <a:pt x="7" y="44"/>
                </a:moveTo>
                <a:cubicBezTo>
                  <a:pt x="7" y="46"/>
                  <a:pt x="8" y="47"/>
                  <a:pt x="8" y="48"/>
                </a:cubicBezTo>
                <a:cubicBezTo>
                  <a:pt x="8" y="38"/>
                  <a:pt x="8" y="29"/>
                  <a:pt x="8" y="19"/>
                </a:cubicBezTo>
                <a:cubicBezTo>
                  <a:pt x="5" y="13"/>
                  <a:pt x="3" y="6"/>
                  <a:pt x="1" y="0"/>
                </a:cubicBezTo>
                <a:cubicBezTo>
                  <a:pt x="0" y="9"/>
                  <a:pt x="0" y="17"/>
                  <a:pt x="0" y="26"/>
                </a:cubicBezTo>
                <a:cubicBezTo>
                  <a:pt x="2" y="32"/>
                  <a:pt x="5" y="38"/>
                  <a:pt x="7" y="44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8" name="CustomShape 12"/>
          <p:cNvSpPr/>
          <p:nvPr/>
        </p:nvSpPr>
        <p:spPr>
          <a:xfrm>
            <a:off x="849960" y="6244560"/>
            <a:ext cx="238320" cy="622080"/>
          </a:xfrm>
          <a:custGeom>
            <a:avLst/>
            <a:gdLst/>
            <a:ahLst/>
            <a:rect l="l" t="t" r="r" b="b"/>
            <a:pathLst>
              <a:path w="52" h="135">
                <a:moveTo>
                  <a:pt x="7" y="18"/>
                </a:moveTo>
                <a:cubicBezTo>
                  <a:pt x="5" y="12"/>
                  <a:pt x="2" y="6"/>
                  <a:pt x="0" y="0"/>
                </a:cubicBezTo>
                <a:cubicBezTo>
                  <a:pt x="3" y="16"/>
                  <a:pt x="7" y="32"/>
                  <a:pt x="12" y="48"/>
                </a:cubicBezTo>
                <a:cubicBezTo>
                  <a:pt x="13" y="53"/>
                  <a:pt x="14" y="57"/>
                  <a:pt x="16" y="62"/>
                </a:cubicBezTo>
                <a:cubicBezTo>
                  <a:pt x="27" y="86"/>
                  <a:pt x="39" y="111"/>
                  <a:pt x="51" y="135"/>
                </a:cubicBezTo>
                <a:cubicBezTo>
                  <a:pt x="52" y="135"/>
                  <a:pt x="52" y="135"/>
                  <a:pt x="52" y="135"/>
                </a:cubicBezTo>
                <a:cubicBezTo>
                  <a:pt x="41" y="109"/>
                  <a:pt x="32" y="83"/>
                  <a:pt x="24" y="56"/>
                </a:cubicBezTo>
                <a:cubicBezTo>
                  <a:pt x="18" y="43"/>
                  <a:pt x="13" y="31"/>
                  <a:pt x="7" y="18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9" name="CustomShape 13"/>
          <p:cNvSpPr/>
          <p:nvPr/>
        </p:nvSpPr>
        <p:spPr>
          <a:xfrm>
            <a:off x="27360" y="-720"/>
            <a:ext cx="493920" cy="4400640"/>
          </a:xfrm>
          <a:custGeom>
            <a:avLst/>
            <a:gdLst/>
            <a:ahLst/>
            <a:rect l="l" t="t" r="r" b="b"/>
            <a:pathLst>
              <a:path w="103" h="920">
                <a:moveTo>
                  <a:pt x="7" y="210"/>
                </a:moveTo>
                <a:cubicBezTo>
                  <a:pt x="11" y="288"/>
                  <a:pt x="17" y="367"/>
                  <a:pt x="26" y="445"/>
                </a:cubicBezTo>
                <a:cubicBezTo>
                  <a:pt x="34" y="523"/>
                  <a:pt x="44" y="601"/>
                  <a:pt x="57" y="679"/>
                </a:cubicBezTo>
                <a:cubicBezTo>
                  <a:pt x="69" y="757"/>
                  <a:pt x="84" y="834"/>
                  <a:pt x="101" y="911"/>
                </a:cubicBezTo>
                <a:cubicBezTo>
                  <a:pt x="102" y="914"/>
                  <a:pt x="103" y="917"/>
                  <a:pt x="103" y="920"/>
                </a:cubicBezTo>
                <a:cubicBezTo>
                  <a:pt x="102" y="905"/>
                  <a:pt x="100" y="889"/>
                  <a:pt x="99" y="874"/>
                </a:cubicBezTo>
                <a:cubicBezTo>
                  <a:pt x="99" y="871"/>
                  <a:pt x="99" y="868"/>
                  <a:pt x="99" y="866"/>
                </a:cubicBezTo>
                <a:cubicBezTo>
                  <a:pt x="85" y="803"/>
                  <a:pt x="73" y="741"/>
                  <a:pt x="63" y="678"/>
                </a:cubicBezTo>
                <a:cubicBezTo>
                  <a:pt x="50" y="600"/>
                  <a:pt x="39" y="523"/>
                  <a:pt x="30" y="444"/>
                </a:cubicBezTo>
                <a:cubicBezTo>
                  <a:pt x="21" y="366"/>
                  <a:pt x="14" y="288"/>
                  <a:pt x="9" y="209"/>
                </a:cubicBezTo>
                <a:cubicBezTo>
                  <a:pt x="7" y="170"/>
                  <a:pt x="5" y="131"/>
                  <a:pt x="3" y="92"/>
                </a:cubicBezTo>
                <a:cubicBezTo>
                  <a:pt x="2" y="61"/>
                  <a:pt x="1" y="31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1"/>
                  <a:pt x="1" y="61"/>
                  <a:pt x="1" y="92"/>
                </a:cubicBezTo>
                <a:cubicBezTo>
                  <a:pt x="3" y="131"/>
                  <a:pt x="4" y="170"/>
                  <a:pt x="7" y="21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0" name="CustomShape 14"/>
          <p:cNvSpPr/>
          <p:nvPr/>
        </p:nvSpPr>
        <p:spPr>
          <a:xfrm>
            <a:off x="550440" y="4316400"/>
            <a:ext cx="423000" cy="1580400"/>
          </a:xfrm>
          <a:custGeom>
            <a:avLst/>
            <a:gdLst/>
            <a:ahLst/>
            <a:rect l="l" t="t" r="r" b="b"/>
            <a:pathLst>
              <a:path w="88" h="330">
                <a:moveTo>
                  <a:pt x="53" y="229"/>
                </a:moveTo>
                <a:cubicBezTo>
                  <a:pt x="64" y="263"/>
                  <a:pt x="75" y="297"/>
                  <a:pt x="88" y="330"/>
                </a:cubicBezTo>
                <a:cubicBezTo>
                  <a:pt x="88" y="323"/>
                  <a:pt x="88" y="315"/>
                  <a:pt x="88" y="308"/>
                </a:cubicBezTo>
                <a:cubicBezTo>
                  <a:pt x="88" y="307"/>
                  <a:pt x="88" y="305"/>
                  <a:pt x="88" y="304"/>
                </a:cubicBezTo>
                <a:cubicBezTo>
                  <a:pt x="79" y="278"/>
                  <a:pt x="70" y="252"/>
                  <a:pt x="62" y="226"/>
                </a:cubicBezTo>
                <a:cubicBezTo>
                  <a:pt x="38" y="152"/>
                  <a:pt x="17" y="76"/>
                  <a:pt x="0" y="0"/>
                </a:cubicBezTo>
                <a:cubicBezTo>
                  <a:pt x="2" y="21"/>
                  <a:pt x="4" y="42"/>
                  <a:pt x="7" y="63"/>
                </a:cubicBezTo>
                <a:cubicBezTo>
                  <a:pt x="21" y="119"/>
                  <a:pt x="36" y="174"/>
                  <a:pt x="53" y="22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1" name="CustomShape 15"/>
          <p:cNvSpPr/>
          <p:nvPr/>
        </p:nvSpPr>
        <p:spPr>
          <a:xfrm>
            <a:off x="1006200" y="5862600"/>
            <a:ext cx="430560" cy="990360"/>
          </a:xfrm>
          <a:custGeom>
            <a:avLst/>
            <a:gdLst/>
            <a:ahLst/>
            <a:rect l="l" t="t" r="r" b="b"/>
            <a:pathLst>
              <a:path w="90" h="207">
                <a:moveTo>
                  <a:pt x="6" y="15"/>
                </a:moveTo>
                <a:cubicBezTo>
                  <a:pt x="4" y="10"/>
                  <a:pt x="2" y="5"/>
                  <a:pt x="0" y="0"/>
                </a:cubicBezTo>
                <a:cubicBezTo>
                  <a:pt x="0" y="9"/>
                  <a:pt x="0" y="19"/>
                  <a:pt x="1" y="29"/>
                </a:cubicBezTo>
                <a:cubicBezTo>
                  <a:pt x="14" y="62"/>
                  <a:pt x="27" y="95"/>
                  <a:pt x="42" y="127"/>
                </a:cubicBezTo>
                <a:cubicBezTo>
                  <a:pt x="54" y="154"/>
                  <a:pt x="67" y="181"/>
                  <a:pt x="80" y="207"/>
                </a:cubicBezTo>
                <a:cubicBezTo>
                  <a:pt x="90" y="207"/>
                  <a:pt x="90" y="207"/>
                  <a:pt x="90" y="207"/>
                </a:cubicBezTo>
                <a:cubicBezTo>
                  <a:pt x="76" y="180"/>
                  <a:pt x="63" y="152"/>
                  <a:pt x="50" y="123"/>
                </a:cubicBezTo>
                <a:cubicBezTo>
                  <a:pt x="34" y="88"/>
                  <a:pt x="20" y="51"/>
                  <a:pt x="6" y="15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2" name="CustomShape 16"/>
          <p:cNvSpPr/>
          <p:nvPr/>
        </p:nvSpPr>
        <p:spPr>
          <a:xfrm>
            <a:off x="521640" y="4364280"/>
            <a:ext cx="551520" cy="2235600"/>
          </a:xfrm>
          <a:custGeom>
            <a:avLst/>
            <a:gdLst/>
            <a:ahLst/>
            <a:rect l="l" t="t" r="r" b="b"/>
            <a:pathLst>
              <a:path w="115" h="467">
                <a:moveTo>
                  <a:pt x="101" y="409"/>
                </a:moveTo>
                <a:cubicBezTo>
                  <a:pt x="93" y="388"/>
                  <a:pt x="85" y="366"/>
                  <a:pt x="78" y="344"/>
                </a:cubicBezTo>
                <a:cubicBezTo>
                  <a:pt x="57" y="281"/>
                  <a:pt x="41" y="216"/>
                  <a:pt x="29" y="151"/>
                </a:cubicBezTo>
                <a:cubicBezTo>
                  <a:pt x="22" y="119"/>
                  <a:pt x="17" y="86"/>
                  <a:pt x="13" y="53"/>
                </a:cubicBezTo>
                <a:cubicBezTo>
                  <a:pt x="9" y="35"/>
                  <a:pt x="4" y="18"/>
                  <a:pt x="0" y="0"/>
                </a:cubicBezTo>
                <a:cubicBezTo>
                  <a:pt x="5" y="51"/>
                  <a:pt x="12" y="102"/>
                  <a:pt x="21" y="152"/>
                </a:cubicBezTo>
                <a:cubicBezTo>
                  <a:pt x="33" y="218"/>
                  <a:pt x="49" y="283"/>
                  <a:pt x="69" y="347"/>
                </a:cubicBezTo>
                <a:cubicBezTo>
                  <a:pt x="79" y="378"/>
                  <a:pt x="90" y="410"/>
                  <a:pt x="103" y="441"/>
                </a:cubicBezTo>
                <a:cubicBezTo>
                  <a:pt x="107" y="449"/>
                  <a:pt x="111" y="458"/>
                  <a:pt x="115" y="467"/>
                </a:cubicBezTo>
                <a:cubicBezTo>
                  <a:pt x="114" y="464"/>
                  <a:pt x="113" y="461"/>
                  <a:pt x="112" y="458"/>
                </a:cubicBezTo>
                <a:cubicBezTo>
                  <a:pt x="108" y="442"/>
                  <a:pt x="104" y="425"/>
                  <a:pt x="101" y="40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3" name="CustomShape 17"/>
          <p:cNvSpPr/>
          <p:nvPr/>
        </p:nvSpPr>
        <p:spPr>
          <a:xfrm>
            <a:off x="468000" y="1289160"/>
            <a:ext cx="173880" cy="3026880"/>
          </a:xfrm>
          <a:custGeom>
            <a:avLst/>
            <a:gdLst/>
            <a:ahLst/>
            <a:rect l="l" t="t" r="r" b="b"/>
            <a:pathLst>
              <a:path w="36" h="633">
                <a:moveTo>
                  <a:pt x="17" y="633"/>
                </a:moveTo>
                <a:cubicBezTo>
                  <a:pt x="15" y="621"/>
                  <a:pt x="14" y="609"/>
                  <a:pt x="13" y="597"/>
                </a:cubicBezTo>
                <a:cubicBezTo>
                  <a:pt x="8" y="530"/>
                  <a:pt x="5" y="464"/>
                  <a:pt x="5" y="398"/>
                </a:cubicBezTo>
                <a:cubicBezTo>
                  <a:pt x="5" y="331"/>
                  <a:pt x="8" y="265"/>
                  <a:pt x="13" y="198"/>
                </a:cubicBezTo>
                <a:cubicBezTo>
                  <a:pt x="15" y="165"/>
                  <a:pt x="18" y="132"/>
                  <a:pt x="22" y="99"/>
                </a:cubicBezTo>
                <a:cubicBezTo>
                  <a:pt x="26" y="66"/>
                  <a:pt x="30" y="33"/>
                  <a:pt x="36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29" y="33"/>
                  <a:pt x="24" y="66"/>
                  <a:pt x="20" y="99"/>
                </a:cubicBezTo>
                <a:cubicBezTo>
                  <a:pt x="16" y="132"/>
                  <a:pt x="13" y="165"/>
                  <a:pt x="10" y="198"/>
                </a:cubicBezTo>
                <a:cubicBezTo>
                  <a:pt x="4" y="264"/>
                  <a:pt x="1" y="331"/>
                  <a:pt x="1" y="398"/>
                </a:cubicBezTo>
                <a:cubicBezTo>
                  <a:pt x="0" y="461"/>
                  <a:pt x="2" y="525"/>
                  <a:pt x="7" y="589"/>
                </a:cubicBezTo>
                <a:cubicBezTo>
                  <a:pt x="10" y="603"/>
                  <a:pt x="13" y="618"/>
                  <a:pt x="16" y="632"/>
                </a:cubicBezTo>
                <a:cubicBezTo>
                  <a:pt x="16" y="632"/>
                  <a:pt x="17" y="633"/>
                  <a:pt x="17" y="633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4" name="CustomShape 18"/>
          <p:cNvSpPr/>
          <p:nvPr/>
        </p:nvSpPr>
        <p:spPr>
          <a:xfrm>
            <a:off x="1111680" y="6571440"/>
            <a:ext cx="133920" cy="281160"/>
          </a:xfrm>
          <a:custGeom>
            <a:avLst/>
            <a:gdLst/>
            <a:ahLst/>
            <a:rect l="l" t="t" r="r" b="b"/>
            <a:pathLst>
              <a:path w="28" h="59">
                <a:moveTo>
                  <a:pt x="22" y="59"/>
                </a:moveTo>
                <a:cubicBezTo>
                  <a:pt x="28" y="59"/>
                  <a:pt x="28" y="59"/>
                  <a:pt x="28" y="59"/>
                </a:cubicBezTo>
                <a:cubicBezTo>
                  <a:pt x="18" y="40"/>
                  <a:pt x="9" y="20"/>
                  <a:pt x="0" y="0"/>
                </a:cubicBezTo>
                <a:cubicBezTo>
                  <a:pt x="6" y="20"/>
                  <a:pt x="13" y="40"/>
                  <a:pt x="22" y="5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5" name="CustomShape 19"/>
          <p:cNvSpPr/>
          <p:nvPr/>
        </p:nvSpPr>
        <p:spPr>
          <a:xfrm>
            <a:off x="502560" y="4107600"/>
            <a:ext cx="82080" cy="511200"/>
          </a:xfrm>
          <a:custGeom>
            <a:avLst/>
            <a:gdLst/>
            <a:ahLst/>
            <a:rect l="l" t="t" r="r" b="b"/>
            <a:pathLst>
              <a:path w="17" h="107">
                <a:moveTo>
                  <a:pt x="4" y="54"/>
                </a:moveTo>
                <a:cubicBezTo>
                  <a:pt x="8" y="72"/>
                  <a:pt x="13" y="89"/>
                  <a:pt x="17" y="107"/>
                </a:cubicBezTo>
                <a:cubicBezTo>
                  <a:pt x="14" y="86"/>
                  <a:pt x="12" y="65"/>
                  <a:pt x="10" y="44"/>
                </a:cubicBezTo>
                <a:cubicBezTo>
                  <a:pt x="10" y="44"/>
                  <a:pt x="9" y="43"/>
                  <a:pt x="9" y="43"/>
                </a:cubicBezTo>
                <a:cubicBezTo>
                  <a:pt x="6" y="29"/>
                  <a:pt x="3" y="14"/>
                  <a:pt x="0" y="0"/>
                </a:cubicBezTo>
                <a:cubicBezTo>
                  <a:pt x="0" y="2"/>
                  <a:pt x="0" y="5"/>
                  <a:pt x="0" y="8"/>
                </a:cubicBezTo>
                <a:cubicBezTo>
                  <a:pt x="1" y="23"/>
                  <a:pt x="3" y="39"/>
                  <a:pt x="4" y="54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6" name="CustomShape 20"/>
          <p:cNvSpPr/>
          <p:nvPr/>
        </p:nvSpPr>
        <p:spPr>
          <a:xfrm>
            <a:off x="973800" y="3145680"/>
            <a:ext cx="1409760" cy="2716560"/>
          </a:xfrm>
          <a:custGeom>
            <a:avLst/>
            <a:gdLst/>
            <a:ahLst/>
            <a:rect l="l" t="t" r="r" b="b"/>
            <a:pathLst>
              <a:path w="294" h="568">
                <a:moveTo>
                  <a:pt x="8" y="553"/>
                </a:moveTo>
                <a:cubicBezTo>
                  <a:pt x="9" y="501"/>
                  <a:pt x="19" y="448"/>
                  <a:pt x="35" y="397"/>
                </a:cubicBezTo>
                <a:cubicBezTo>
                  <a:pt x="51" y="347"/>
                  <a:pt x="73" y="298"/>
                  <a:pt x="99" y="252"/>
                </a:cubicBezTo>
                <a:cubicBezTo>
                  <a:pt x="124" y="205"/>
                  <a:pt x="154" y="161"/>
                  <a:pt x="187" y="119"/>
                </a:cubicBezTo>
                <a:cubicBezTo>
                  <a:pt x="203" y="98"/>
                  <a:pt x="220" y="77"/>
                  <a:pt x="238" y="58"/>
                </a:cubicBezTo>
                <a:cubicBezTo>
                  <a:pt x="247" y="48"/>
                  <a:pt x="256" y="38"/>
                  <a:pt x="265" y="28"/>
                </a:cubicBezTo>
                <a:cubicBezTo>
                  <a:pt x="274" y="19"/>
                  <a:pt x="284" y="9"/>
                  <a:pt x="294" y="0"/>
                </a:cubicBezTo>
                <a:cubicBezTo>
                  <a:pt x="293" y="0"/>
                  <a:pt x="293" y="0"/>
                  <a:pt x="293" y="0"/>
                </a:cubicBezTo>
                <a:cubicBezTo>
                  <a:pt x="283" y="9"/>
                  <a:pt x="273" y="18"/>
                  <a:pt x="264" y="27"/>
                </a:cubicBezTo>
                <a:cubicBezTo>
                  <a:pt x="255" y="37"/>
                  <a:pt x="246" y="47"/>
                  <a:pt x="237" y="56"/>
                </a:cubicBezTo>
                <a:cubicBezTo>
                  <a:pt x="218" y="76"/>
                  <a:pt x="201" y="96"/>
                  <a:pt x="185" y="117"/>
                </a:cubicBezTo>
                <a:cubicBezTo>
                  <a:pt x="151" y="159"/>
                  <a:pt x="121" y="203"/>
                  <a:pt x="95" y="249"/>
                </a:cubicBezTo>
                <a:cubicBezTo>
                  <a:pt x="68" y="296"/>
                  <a:pt x="46" y="345"/>
                  <a:pt x="30" y="396"/>
                </a:cubicBezTo>
                <a:cubicBezTo>
                  <a:pt x="13" y="445"/>
                  <a:pt x="3" y="497"/>
                  <a:pt x="0" y="549"/>
                </a:cubicBezTo>
                <a:cubicBezTo>
                  <a:pt x="3" y="555"/>
                  <a:pt x="5" y="561"/>
                  <a:pt x="7" y="568"/>
                </a:cubicBezTo>
                <a:cubicBezTo>
                  <a:pt x="7" y="563"/>
                  <a:pt x="7" y="558"/>
                  <a:pt x="8" y="553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7" name="CustomShape 21"/>
          <p:cNvSpPr/>
          <p:nvPr/>
        </p:nvSpPr>
        <p:spPr>
          <a:xfrm>
            <a:off x="1073520" y="6600240"/>
            <a:ext cx="120240" cy="252720"/>
          </a:xfrm>
          <a:custGeom>
            <a:avLst/>
            <a:gdLst/>
            <a:ahLst/>
            <a:rect l="l" t="t" r="r" b="b"/>
            <a:pathLst>
              <a:path w="25" h="53">
                <a:moveTo>
                  <a:pt x="0" y="0"/>
                </a:moveTo>
                <a:cubicBezTo>
                  <a:pt x="5" y="18"/>
                  <a:pt x="12" y="36"/>
                  <a:pt x="19" y="53"/>
                </a:cubicBezTo>
                <a:cubicBezTo>
                  <a:pt x="25" y="53"/>
                  <a:pt x="25" y="53"/>
                  <a:pt x="25" y="53"/>
                </a:cubicBezTo>
                <a:cubicBezTo>
                  <a:pt x="16" y="36"/>
                  <a:pt x="8" y="18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8" name="CustomShape 22"/>
          <p:cNvSpPr/>
          <p:nvPr/>
        </p:nvSpPr>
        <p:spPr>
          <a:xfrm>
            <a:off x="973800" y="5897160"/>
            <a:ext cx="137520" cy="673920"/>
          </a:xfrm>
          <a:custGeom>
            <a:avLst/>
            <a:gdLst/>
            <a:ahLst/>
            <a:rect l="l" t="t" r="r" b="b"/>
            <a:pathLst>
              <a:path w="29" h="141">
                <a:moveTo>
                  <a:pt x="0" y="0"/>
                </a:moveTo>
                <a:cubicBezTo>
                  <a:pt x="0" y="30"/>
                  <a:pt x="2" y="60"/>
                  <a:pt x="7" y="89"/>
                </a:cubicBezTo>
                <a:cubicBezTo>
                  <a:pt x="11" y="98"/>
                  <a:pt x="14" y="108"/>
                  <a:pt x="18" y="117"/>
                </a:cubicBezTo>
                <a:cubicBezTo>
                  <a:pt x="22" y="125"/>
                  <a:pt x="25" y="133"/>
                  <a:pt x="29" y="141"/>
                </a:cubicBezTo>
                <a:cubicBezTo>
                  <a:pt x="28" y="139"/>
                  <a:pt x="28" y="137"/>
                  <a:pt x="27" y="135"/>
                </a:cubicBezTo>
                <a:cubicBezTo>
                  <a:pt x="16" y="98"/>
                  <a:pt x="10" y="60"/>
                  <a:pt x="8" y="22"/>
                </a:cubicBezTo>
                <a:cubicBezTo>
                  <a:pt x="7" y="18"/>
                  <a:pt x="5" y="15"/>
                  <a:pt x="4" y="11"/>
                </a:cubicBezTo>
                <a:cubicBezTo>
                  <a:pt x="2" y="7"/>
                  <a:pt x="1" y="3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9" name="CustomShape 23"/>
          <p:cNvSpPr/>
          <p:nvPr/>
        </p:nvSpPr>
        <p:spPr>
          <a:xfrm>
            <a:off x="973800" y="5772600"/>
            <a:ext cx="37800" cy="227520"/>
          </a:xfrm>
          <a:custGeom>
            <a:avLst/>
            <a:gdLst/>
            <a:ahLst/>
            <a:rect l="l" t="t" r="r" b="b"/>
            <a:pathLst>
              <a:path w="8" h="48">
                <a:moveTo>
                  <a:pt x="0" y="26"/>
                </a:moveTo>
                <a:cubicBezTo>
                  <a:pt x="1" y="29"/>
                  <a:pt x="2" y="33"/>
                  <a:pt x="4" y="37"/>
                </a:cubicBezTo>
                <a:cubicBezTo>
                  <a:pt x="5" y="41"/>
                  <a:pt x="7" y="44"/>
                  <a:pt x="8" y="48"/>
                </a:cubicBezTo>
                <a:cubicBezTo>
                  <a:pt x="7" y="38"/>
                  <a:pt x="7" y="28"/>
                  <a:pt x="7" y="19"/>
                </a:cubicBezTo>
                <a:cubicBezTo>
                  <a:pt x="5" y="12"/>
                  <a:pt x="3" y="6"/>
                  <a:pt x="0" y="0"/>
                </a:cubicBezTo>
                <a:cubicBezTo>
                  <a:pt x="0" y="1"/>
                  <a:pt x="0" y="3"/>
                  <a:pt x="0" y="4"/>
                </a:cubicBezTo>
                <a:cubicBezTo>
                  <a:pt x="0" y="11"/>
                  <a:pt x="0" y="19"/>
                  <a:pt x="0" y="26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0" name="CustomShape 24"/>
          <p:cNvSpPr/>
          <p:nvPr/>
        </p:nvSpPr>
        <p:spPr>
          <a:xfrm>
            <a:off x="1006200" y="6322680"/>
            <a:ext cx="210240" cy="530280"/>
          </a:xfrm>
          <a:custGeom>
            <a:avLst/>
            <a:gdLst/>
            <a:ahLst/>
            <a:rect l="l" t="t" r="r" b="b"/>
            <a:pathLst>
              <a:path w="44" h="111">
                <a:moveTo>
                  <a:pt x="11" y="28"/>
                </a:moveTo>
                <a:cubicBezTo>
                  <a:pt x="7" y="19"/>
                  <a:pt x="4" y="9"/>
                  <a:pt x="0" y="0"/>
                </a:cubicBezTo>
                <a:cubicBezTo>
                  <a:pt x="3" y="16"/>
                  <a:pt x="7" y="33"/>
                  <a:pt x="11" y="49"/>
                </a:cubicBezTo>
                <a:cubicBezTo>
                  <a:pt x="12" y="52"/>
                  <a:pt x="13" y="55"/>
                  <a:pt x="14" y="58"/>
                </a:cubicBezTo>
                <a:cubicBezTo>
                  <a:pt x="22" y="76"/>
                  <a:pt x="30" y="94"/>
                  <a:pt x="39" y="111"/>
                </a:cubicBezTo>
                <a:cubicBezTo>
                  <a:pt x="44" y="111"/>
                  <a:pt x="44" y="111"/>
                  <a:pt x="44" y="111"/>
                </a:cubicBezTo>
                <a:cubicBezTo>
                  <a:pt x="35" y="92"/>
                  <a:pt x="28" y="72"/>
                  <a:pt x="22" y="52"/>
                </a:cubicBezTo>
                <a:cubicBezTo>
                  <a:pt x="18" y="44"/>
                  <a:pt x="15" y="36"/>
                  <a:pt x="11" y="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1" name="CustomShape 25"/>
          <p:cNvSpPr/>
          <p:nvPr/>
        </p:nvSpPr>
        <p:spPr>
          <a:xfrm>
            <a:off x="0" y="0"/>
            <a:ext cx="182520" cy="685764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00" dir="5400000" dist="254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92" name="PlaceHolder 26"/>
          <p:cNvSpPr>
            <a:spLocks noGrp="1"/>
          </p:cNvSpPr>
          <p:nvPr>
            <p:ph type="dt"/>
          </p:nvPr>
        </p:nvSpPr>
        <p:spPr>
          <a:xfrm>
            <a:off x="10361520" y="6130440"/>
            <a:ext cx="1145880" cy="3700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77D4C640-0D1A-4A73-A300-B3B73921F9DE}" type="datetime">
              <a:rPr b="0" lang="es-AR" sz="900" spc="-1" strike="noStrike">
                <a:solidFill>
                  <a:srgbClr val="8b8b8b"/>
                </a:solidFill>
                <a:latin typeface="Century Gothic"/>
              </a:rPr>
              <a:t>30/04/25</a:t>
            </a:fld>
            <a:endParaRPr b="0" lang="es-AR" sz="900" spc="-1" strike="noStrike">
              <a:latin typeface="Times New Roman"/>
            </a:endParaRPr>
          </a:p>
        </p:txBody>
      </p:sp>
      <p:sp>
        <p:nvSpPr>
          <p:cNvPr id="93" name="PlaceHolder 27"/>
          <p:cNvSpPr>
            <a:spLocks noGrp="1"/>
          </p:cNvSpPr>
          <p:nvPr>
            <p:ph type="ftr"/>
          </p:nvPr>
        </p:nvSpPr>
        <p:spPr>
          <a:xfrm>
            <a:off x="2589120" y="6135840"/>
            <a:ext cx="7619760" cy="364680"/>
          </a:xfrm>
          <a:prstGeom prst="rect">
            <a:avLst/>
          </a:prstGeom>
        </p:spPr>
        <p:txBody>
          <a:bodyPr anchor="ctr"/>
          <a:p>
            <a:endParaRPr b="0" lang="es-AR" sz="2400" spc="-1" strike="noStrike">
              <a:latin typeface="Times New Roman"/>
            </a:endParaRPr>
          </a:p>
        </p:txBody>
      </p:sp>
      <p:sp>
        <p:nvSpPr>
          <p:cNvPr id="94" name="CustomShape 28"/>
          <p:cNvSpPr/>
          <p:nvPr/>
        </p:nvSpPr>
        <p:spPr>
          <a:xfrm flipV="1">
            <a:off x="-4320" y="714240"/>
            <a:ext cx="1588320" cy="506880"/>
          </a:xfrm>
          <a:custGeom>
            <a:avLst/>
            <a:gdLst/>
            <a:ah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5" name="PlaceHolder 29"/>
          <p:cNvSpPr>
            <a:spLocks noGrp="1"/>
          </p:cNvSpPr>
          <p:nvPr>
            <p:ph type="sldNum"/>
          </p:nvPr>
        </p:nvSpPr>
        <p:spPr>
          <a:xfrm>
            <a:off x="531720" y="787680"/>
            <a:ext cx="77940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0154A8A4-2552-4272-BE8E-14BF05722190}" type="slidenum">
              <a:rPr b="0" lang="es-AR" sz="2000" spc="-1" strike="noStrike">
                <a:solidFill>
                  <a:srgbClr val="feffff"/>
                </a:solidFill>
                <a:latin typeface="Century Gothic"/>
              </a:rPr>
              <a:t>&lt;número&gt;</a:t>
            </a:fld>
            <a:endParaRPr b="0" lang="es-AR" sz="2000" spc="-1" strike="noStrike">
              <a:latin typeface="Times New Roman"/>
            </a:endParaRPr>
          </a:p>
        </p:txBody>
      </p:sp>
      <p:sp>
        <p:nvSpPr>
          <p:cNvPr id="96" name="PlaceHolder 30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n-US" sz="1800" spc="-1" strike="noStrike">
                <a:solidFill>
                  <a:srgbClr val="000000"/>
                </a:solidFill>
                <a:latin typeface="Century Gothic"/>
              </a:rPr>
              <a:t>Pulse para editar el formato del texto de título</a:t>
            </a:r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97" name="PlaceHolder 31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Pulse para editar el formato de esquema del texto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404040"/>
                </a:solidFill>
                <a:latin typeface="Century Gothic"/>
              </a:rPr>
              <a:t>Segundo nivel del esquema</a:t>
            </a:r>
            <a:endParaRPr b="0" lang="en-US" sz="1400" spc="-1" strike="noStrike">
              <a:solidFill>
                <a:srgbClr val="404040"/>
              </a:solidFill>
              <a:latin typeface="Century Gothic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200" spc="-1" strike="noStrike">
                <a:solidFill>
                  <a:srgbClr val="404040"/>
                </a:solidFill>
                <a:latin typeface="Century Gothic"/>
              </a:rPr>
              <a:t>Tercer nivel del esquema</a:t>
            </a:r>
            <a:endParaRPr b="0" lang="en-US" sz="1200" spc="-1" strike="noStrike">
              <a:solidFill>
                <a:srgbClr val="404040"/>
              </a:solidFill>
              <a:latin typeface="Century Gothic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200" spc="-1" strike="noStrike">
                <a:solidFill>
                  <a:srgbClr val="404040"/>
                </a:solidFill>
                <a:latin typeface="Century Gothic"/>
              </a:rPr>
              <a:t>Cuarto nivel del esquema</a:t>
            </a:r>
            <a:endParaRPr b="0" lang="en-US" sz="1200" spc="-1" strike="noStrike">
              <a:solidFill>
                <a:srgbClr val="404040"/>
              </a:solidFill>
              <a:latin typeface="Century Gothic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404040"/>
                </a:solidFill>
                <a:latin typeface="Century Gothic"/>
              </a:rPr>
              <a:t>Quinto nivel del esquema</a:t>
            </a:r>
            <a:endParaRPr b="0" lang="en-US" sz="2000" spc="-1" strike="noStrike">
              <a:solidFill>
                <a:srgbClr val="404040"/>
              </a:solidFill>
              <a:latin typeface="Century Gothic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404040"/>
                </a:solidFill>
                <a:latin typeface="Century Gothic"/>
              </a:rPr>
              <a:t>Sexto nivel del esquema</a:t>
            </a:r>
            <a:endParaRPr b="0" lang="en-US" sz="2000" spc="-1" strike="noStrike">
              <a:solidFill>
                <a:srgbClr val="404040"/>
              </a:solidFill>
              <a:latin typeface="Century Gothic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404040"/>
                </a:solidFill>
                <a:latin typeface="Century Gothic"/>
              </a:rPr>
              <a:t>Séptimo nivel del esquema</a:t>
            </a:r>
            <a:endParaRPr b="0" lang="en-US" sz="20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CustomShape 1"/>
          <p:cNvSpPr/>
          <p:nvPr/>
        </p:nvSpPr>
        <p:spPr>
          <a:xfrm>
            <a:off x="0" y="2575080"/>
            <a:ext cx="100440" cy="625680"/>
          </a:xfrm>
          <a:custGeom>
            <a:avLst/>
            <a:gdLst/>
            <a:ahLst/>
            <a:rect l="l" t="t" r="r" b="b"/>
            <a:pathLst>
              <a:path w="22" h="136">
                <a:moveTo>
                  <a:pt x="22" y="136"/>
                </a:moveTo>
                <a:cubicBezTo>
                  <a:pt x="20" y="117"/>
                  <a:pt x="19" y="99"/>
                  <a:pt x="17" y="80"/>
                </a:cubicBezTo>
                <a:cubicBezTo>
                  <a:pt x="11" y="54"/>
                  <a:pt x="6" y="27"/>
                  <a:pt x="0" y="0"/>
                </a:cubicBezTo>
                <a:cubicBezTo>
                  <a:pt x="0" y="35"/>
                  <a:pt x="0" y="35"/>
                  <a:pt x="0" y="35"/>
                </a:cubicBezTo>
                <a:cubicBezTo>
                  <a:pt x="6" y="64"/>
                  <a:pt x="13" y="94"/>
                  <a:pt x="20" y="124"/>
                </a:cubicBezTo>
                <a:cubicBezTo>
                  <a:pt x="20" y="128"/>
                  <a:pt x="21" y="132"/>
                  <a:pt x="22" y="136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5" name="CustomShape 2"/>
          <p:cNvSpPr/>
          <p:nvPr/>
        </p:nvSpPr>
        <p:spPr>
          <a:xfrm>
            <a:off x="128520" y="3156480"/>
            <a:ext cx="646200" cy="2322000"/>
          </a:xfrm>
          <a:custGeom>
            <a:avLst/>
            <a:gdLst/>
            <a:ahLst/>
            <a:rect l="l" t="t" r="r" b="b"/>
            <a:pathLst>
              <a:path w="140" h="504">
                <a:moveTo>
                  <a:pt x="86" y="350"/>
                </a:moveTo>
                <a:cubicBezTo>
                  <a:pt x="103" y="402"/>
                  <a:pt x="120" y="453"/>
                  <a:pt x="139" y="504"/>
                </a:cubicBezTo>
                <a:cubicBezTo>
                  <a:pt x="139" y="495"/>
                  <a:pt x="139" y="487"/>
                  <a:pt x="140" y="478"/>
                </a:cubicBezTo>
                <a:cubicBezTo>
                  <a:pt x="124" y="435"/>
                  <a:pt x="109" y="391"/>
                  <a:pt x="95" y="347"/>
                </a:cubicBezTo>
                <a:cubicBezTo>
                  <a:pt x="58" y="233"/>
                  <a:pt x="27" y="117"/>
                  <a:pt x="0" y="0"/>
                </a:cubicBezTo>
                <a:cubicBezTo>
                  <a:pt x="2" y="20"/>
                  <a:pt x="4" y="41"/>
                  <a:pt x="6" y="61"/>
                </a:cubicBezTo>
                <a:cubicBezTo>
                  <a:pt x="30" y="158"/>
                  <a:pt x="56" y="255"/>
                  <a:pt x="86" y="35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6" name="CustomShape 3"/>
          <p:cNvSpPr/>
          <p:nvPr/>
        </p:nvSpPr>
        <p:spPr>
          <a:xfrm>
            <a:off x="807120" y="5447160"/>
            <a:ext cx="609120" cy="1419840"/>
          </a:xfrm>
          <a:custGeom>
            <a:avLst/>
            <a:gdLst/>
            <a:ahLst/>
            <a:rect l="l" t="t" r="r" b="b"/>
            <a:pathLst>
              <a:path w="132" h="308">
                <a:moveTo>
                  <a:pt x="8" y="22"/>
                </a:moveTo>
                <a:cubicBezTo>
                  <a:pt x="5" y="15"/>
                  <a:pt x="2" y="8"/>
                  <a:pt x="0" y="0"/>
                </a:cubicBezTo>
                <a:cubicBezTo>
                  <a:pt x="0" y="10"/>
                  <a:pt x="0" y="19"/>
                  <a:pt x="0" y="29"/>
                </a:cubicBezTo>
                <a:cubicBezTo>
                  <a:pt x="21" y="85"/>
                  <a:pt x="44" y="140"/>
                  <a:pt x="68" y="194"/>
                </a:cubicBezTo>
                <a:cubicBezTo>
                  <a:pt x="85" y="232"/>
                  <a:pt x="104" y="270"/>
                  <a:pt x="123" y="308"/>
                </a:cubicBezTo>
                <a:cubicBezTo>
                  <a:pt x="132" y="308"/>
                  <a:pt x="132" y="308"/>
                  <a:pt x="132" y="308"/>
                </a:cubicBezTo>
                <a:cubicBezTo>
                  <a:pt x="113" y="269"/>
                  <a:pt x="94" y="230"/>
                  <a:pt x="77" y="190"/>
                </a:cubicBezTo>
                <a:cubicBezTo>
                  <a:pt x="52" y="135"/>
                  <a:pt x="29" y="79"/>
                  <a:pt x="8" y="22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7" name="CustomShape 4"/>
          <p:cNvSpPr/>
          <p:nvPr/>
        </p:nvSpPr>
        <p:spPr>
          <a:xfrm>
            <a:off x="959760" y="6503760"/>
            <a:ext cx="171000" cy="363240"/>
          </a:xfrm>
          <a:custGeom>
            <a:avLst/>
            <a:gdLst/>
            <a:ahLst/>
            <a:rect l="l" t="t" r="r" b="b"/>
            <a:pathLst>
              <a:path w="37" h="79">
                <a:moveTo>
                  <a:pt x="28" y="79"/>
                </a:moveTo>
                <a:cubicBezTo>
                  <a:pt x="37" y="79"/>
                  <a:pt x="37" y="79"/>
                  <a:pt x="37" y="79"/>
                </a:cubicBezTo>
                <a:cubicBezTo>
                  <a:pt x="24" y="53"/>
                  <a:pt x="12" y="27"/>
                  <a:pt x="0" y="0"/>
                </a:cubicBezTo>
                <a:cubicBezTo>
                  <a:pt x="8" y="27"/>
                  <a:pt x="17" y="53"/>
                  <a:pt x="28" y="79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8" name="CustomShape 5"/>
          <p:cNvSpPr/>
          <p:nvPr/>
        </p:nvSpPr>
        <p:spPr>
          <a:xfrm>
            <a:off x="100800" y="3201120"/>
            <a:ext cx="821520" cy="3328200"/>
          </a:xfrm>
          <a:custGeom>
            <a:avLst/>
            <a:gdLst/>
            <a:ahLst/>
            <a:rect l="l" t="t" r="r" b="b"/>
            <a:pathLst>
              <a:path w="178" h="722">
                <a:moveTo>
                  <a:pt x="162" y="660"/>
                </a:moveTo>
                <a:cubicBezTo>
                  <a:pt x="145" y="618"/>
                  <a:pt x="130" y="576"/>
                  <a:pt x="116" y="534"/>
                </a:cubicBezTo>
                <a:cubicBezTo>
                  <a:pt x="84" y="437"/>
                  <a:pt x="59" y="337"/>
                  <a:pt x="40" y="236"/>
                </a:cubicBezTo>
                <a:cubicBezTo>
                  <a:pt x="29" y="175"/>
                  <a:pt x="20" y="113"/>
                  <a:pt x="12" y="51"/>
                </a:cubicBezTo>
                <a:cubicBezTo>
                  <a:pt x="8" y="34"/>
                  <a:pt x="4" y="17"/>
                  <a:pt x="0" y="0"/>
                </a:cubicBezTo>
                <a:cubicBezTo>
                  <a:pt x="8" y="79"/>
                  <a:pt x="19" y="159"/>
                  <a:pt x="33" y="237"/>
                </a:cubicBezTo>
                <a:cubicBezTo>
                  <a:pt x="51" y="339"/>
                  <a:pt x="76" y="439"/>
                  <a:pt x="107" y="537"/>
                </a:cubicBezTo>
                <a:cubicBezTo>
                  <a:pt x="123" y="586"/>
                  <a:pt x="141" y="634"/>
                  <a:pt x="160" y="681"/>
                </a:cubicBezTo>
                <a:cubicBezTo>
                  <a:pt x="166" y="695"/>
                  <a:pt x="172" y="708"/>
                  <a:pt x="178" y="722"/>
                </a:cubicBezTo>
                <a:cubicBezTo>
                  <a:pt x="176" y="717"/>
                  <a:pt x="175" y="713"/>
                  <a:pt x="174" y="708"/>
                </a:cubicBezTo>
                <a:cubicBezTo>
                  <a:pt x="169" y="692"/>
                  <a:pt x="165" y="676"/>
                  <a:pt x="162" y="66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9" name="CustomShape 6"/>
          <p:cNvSpPr/>
          <p:nvPr/>
        </p:nvSpPr>
        <p:spPr>
          <a:xfrm>
            <a:off x="22320" y="228600"/>
            <a:ext cx="105840" cy="2927520"/>
          </a:xfrm>
          <a:custGeom>
            <a:avLst/>
            <a:gdLst/>
            <a:ahLst/>
            <a:rect l="l" t="t" r="r" b="b"/>
            <a:pathLst>
              <a:path w="23" h="635">
                <a:moveTo>
                  <a:pt x="11" y="577"/>
                </a:moveTo>
                <a:cubicBezTo>
                  <a:pt x="12" y="581"/>
                  <a:pt x="12" y="585"/>
                  <a:pt x="12" y="589"/>
                </a:cubicBezTo>
                <a:cubicBezTo>
                  <a:pt x="15" y="603"/>
                  <a:pt x="19" y="617"/>
                  <a:pt x="22" y="632"/>
                </a:cubicBezTo>
                <a:cubicBezTo>
                  <a:pt x="22" y="633"/>
                  <a:pt x="22" y="634"/>
                  <a:pt x="23" y="635"/>
                </a:cubicBezTo>
                <a:cubicBezTo>
                  <a:pt x="21" y="615"/>
                  <a:pt x="19" y="596"/>
                  <a:pt x="17" y="576"/>
                </a:cubicBezTo>
                <a:cubicBezTo>
                  <a:pt x="9" y="474"/>
                  <a:pt x="5" y="372"/>
                  <a:pt x="5" y="269"/>
                </a:cubicBezTo>
                <a:cubicBezTo>
                  <a:pt x="6" y="179"/>
                  <a:pt x="9" y="90"/>
                  <a:pt x="15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5" y="89"/>
                  <a:pt x="2" y="179"/>
                  <a:pt x="1" y="269"/>
                </a:cubicBezTo>
                <a:cubicBezTo>
                  <a:pt x="0" y="372"/>
                  <a:pt x="3" y="474"/>
                  <a:pt x="11" y="577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0" name="CustomShape 7"/>
          <p:cNvSpPr/>
          <p:nvPr/>
        </p:nvSpPr>
        <p:spPr>
          <a:xfrm>
            <a:off x="78120" y="2944080"/>
            <a:ext cx="77760" cy="493560"/>
          </a:xfrm>
          <a:custGeom>
            <a:avLst/>
            <a:gdLst/>
            <a:ahLst/>
            <a:rect l="l" t="t" r="r" b="b"/>
            <a:pathLst>
              <a:path w="17" h="107">
                <a:moveTo>
                  <a:pt x="0" y="0"/>
                </a:moveTo>
                <a:cubicBezTo>
                  <a:pt x="2" y="19"/>
                  <a:pt x="3" y="37"/>
                  <a:pt x="5" y="56"/>
                </a:cubicBezTo>
                <a:cubicBezTo>
                  <a:pt x="9" y="73"/>
                  <a:pt x="13" y="90"/>
                  <a:pt x="17" y="107"/>
                </a:cubicBezTo>
                <a:cubicBezTo>
                  <a:pt x="15" y="87"/>
                  <a:pt x="13" y="66"/>
                  <a:pt x="11" y="46"/>
                </a:cubicBezTo>
                <a:cubicBezTo>
                  <a:pt x="10" y="45"/>
                  <a:pt x="10" y="44"/>
                  <a:pt x="10" y="43"/>
                </a:cubicBezTo>
                <a:cubicBezTo>
                  <a:pt x="7" y="28"/>
                  <a:pt x="3" y="14"/>
                  <a:pt x="0" y="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1" name="CustomShape 8"/>
          <p:cNvSpPr/>
          <p:nvPr/>
        </p:nvSpPr>
        <p:spPr>
          <a:xfrm>
            <a:off x="769680" y="5478840"/>
            <a:ext cx="189720" cy="1024560"/>
          </a:xfrm>
          <a:custGeom>
            <a:avLst/>
            <a:gdLst/>
            <a:ahLst/>
            <a:rect l="l" t="t" r="r" b="b"/>
            <a:pathLst>
              <a:path w="41" h="222">
                <a:moveTo>
                  <a:pt x="0" y="0"/>
                </a:moveTo>
                <a:cubicBezTo>
                  <a:pt x="0" y="31"/>
                  <a:pt x="2" y="62"/>
                  <a:pt x="5" y="93"/>
                </a:cubicBezTo>
                <a:cubicBezTo>
                  <a:pt x="8" y="117"/>
                  <a:pt x="12" y="142"/>
                  <a:pt x="17" y="166"/>
                </a:cubicBezTo>
                <a:cubicBezTo>
                  <a:pt x="19" y="172"/>
                  <a:pt x="22" y="178"/>
                  <a:pt x="24" y="184"/>
                </a:cubicBezTo>
                <a:cubicBezTo>
                  <a:pt x="30" y="197"/>
                  <a:pt x="35" y="209"/>
                  <a:pt x="41" y="222"/>
                </a:cubicBezTo>
                <a:cubicBezTo>
                  <a:pt x="40" y="219"/>
                  <a:pt x="39" y="215"/>
                  <a:pt x="38" y="212"/>
                </a:cubicBezTo>
                <a:cubicBezTo>
                  <a:pt x="26" y="172"/>
                  <a:pt x="18" y="132"/>
                  <a:pt x="13" y="92"/>
                </a:cubicBezTo>
                <a:cubicBezTo>
                  <a:pt x="11" y="68"/>
                  <a:pt x="9" y="45"/>
                  <a:pt x="8" y="22"/>
                </a:cubicBezTo>
                <a:cubicBezTo>
                  <a:pt x="8" y="21"/>
                  <a:pt x="7" y="20"/>
                  <a:pt x="7" y="18"/>
                </a:cubicBezTo>
                <a:cubicBezTo>
                  <a:pt x="5" y="12"/>
                  <a:pt x="2" y="6"/>
                  <a:pt x="0" y="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2" name="CustomShape 9"/>
          <p:cNvSpPr/>
          <p:nvPr/>
        </p:nvSpPr>
        <p:spPr>
          <a:xfrm>
            <a:off x="775440" y="1398960"/>
            <a:ext cx="2075760" cy="4047840"/>
          </a:xfrm>
          <a:custGeom>
            <a:avLst/>
            <a:gdLst/>
            <a:ahLst/>
            <a:rect l="l" t="t" r="r" b="b"/>
            <a:pathLst>
              <a:path w="450" h="878">
                <a:moveTo>
                  <a:pt x="7" y="854"/>
                </a:moveTo>
                <a:cubicBezTo>
                  <a:pt x="10" y="772"/>
                  <a:pt x="26" y="691"/>
                  <a:pt x="50" y="613"/>
                </a:cubicBezTo>
                <a:cubicBezTo>
                  <a:pt x="75" y="535"/>
                  <a:pt x="109" y="460"/>
                  <a:pt x="149" y="388"/>
                </a:cubicBezTo>
                <a:cubicBezTo>
                  <a:pt x="189" y="316"/>
                  <a:pt x="235" y="248"/>
                  <a:pt x="285" y="183"/>
                </a:cubicBezTo>
                <a:cubicBezTo>
                  <a:pt x="310" y="151"/>
                  <a:pt x="337" y="119"/>
                  <a:pt x="364" y="89"/>
                </a:cubicBezTo>
                <a:cubicBezTo>
                  <a:pt x="378" y="74"/>
                  <a:pt x="392" y="58"/>
                  <a:pt x="406" y="44"/>
                </a:cubicBezTo>
                <a:cubicBezTo>
                  <a:pt x="421" y="29"/>
                  <a:pt x="435" y="15"/>
                  <a:pt x="450" y="1"/>
                </a:cubicBezTo>
                <a:cubicBezTo>
                  <a:pt x="450" y="0"/>
                  <a:pt x="450" y="0"/>
                  <a:pt x="450" y="0"/>
                </a:cubicBezTo>
                <a:cubicBezTo>
                  <a:pt x="434" y="14"/>
                  <a:pt x="420" y="28"/>
                  <a:pt x="405" y="43"/>
                </a:cubicBezTo>
                <a:cubicBezTo>
                  <a:pt x="391" y="57"/>
                  <a:pt x="377" y="72"/>
                  <a:pt x="363" y="88"/>
                </a:cubicBezTo>
                <a:cubicBezTo>
                  <a:pt x="335" y="118"/>
                  <a:pt x="308" y="149"/>
                  <a:pt x="283" y="181"/>
                </a:cubicBezTo>
                <a:cubicBezTo>
                  <a:pt x="232" y="246"/>
                  <a:pt x="185" y="314"/>
                  <a:pt x="145" y="386"/>
                </a:cubicBezTo>
                <a:cubicBezTo>
                  <a:pt x="104" y="457"/>
                  <a:pt x="70" y="533"/>
                  <a:pt x="45" y="611"/>
                </a:cubicBezTo>
                <a:cubicBezTo>
                  <a:pt x="19" y="690"/>
                  <a:pt x="3" y="771"/>
                  <a:pt x="0" y="854"/>
                </a:cubicBezTo>
                <a:cubicBezTo>
                  <a:pt x="0" y="856"/>
                  <a:pt x="0" y="857"/>
                  <a:pt x="0" y="859"/>
                </a:cubicBezTo>
                <a:cubicBezTo>
                  <a:pt x="2" y="865"/>
                  <a:pt x="4" y="872"/>
                  <a:pt x="7" y="878"/>
                </a:cubicBezTo>
                <a:cubicBezTo>
                  <a:pt x="7" y="870"/>
                  <a:pt x="7" y="862"/>
                  <a:pt x="7" y="854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3" name="CustomShape 10"/>
          <p:cNvSpPr/>
          <p:nvPr/>
        </p:nvSpPr>
        <p:spPr>
          <a:xfrm>
            <a:off x="922680" y="6530040"/>
            <a:ext cx="161640" cy="336960"/>
          </a:xfrm>
          <a:custGeom>
            <a:avLst/>
            <a:gdLst/>
            <a:ahLst/>
            <a:rect l="l" t="t" r="r" b="b"/>
            <a:pathLst>
              <a:path w="35" h="73">
                <a:moveTo>
                  <a:pt x="0" y="0"/>
                </a:moveTo>
                <a:cubicBezTo>
                  <a:pt x="7" y="24"/>
                  <a:pt x="16" y="49"/>
                  <a:pt x="26" y="73"/>
                </a:cubicBezTo>
                <a:cubicBezTo>
                  <a:pt x="35" y="73"/>
                  <a:pt x="35" y="73"/>
                  <a:pt x="35" y="73"/>
                </a:cubicBezTo>
                <a:cubicBezTo>
                  <a:pt x="23" y="49"/>
                  <a:pt x="11" y="24"/>
                  <a:pt x="0" y="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4" name="CustomShape 11"/>
          <p:cNvSpPr/>
          <p:nvPr/>
        </p:nvSpPr>
        <p:spPr>
          <a:xfrm>
            <a:off x="769680" y="5359320"/>
            <a:ext cx="37080" cy="221400"/>
          </a:xfrm>
          <a:custGeom>
            <a:avLst/>
            <a:gdLst/>
            <a:ahLst/>
            <a:rect l="l" t="t" r="r" b="b"/>
            <a:pathLst>
              <a:path w="8" h="48">
                <a:moveTo>
                  <a:pt x="7" y="44"/>
                </a:moveTo>
                <a:cubicBezTo>
                  <a:pt x="7" y="46"/>
                  <a:pt x="8" y="47"/>
                  <a:pt x="8" y="48"/>
                </a:cubicBezTo>
                <a:cubicBezTo>
                  <a:pt x="8" y="38"/>
                  <a:pt x="8" y="29"/>
                  <a:pt x="8" y="19"/>
                </a:cubicBezTo>
                <a:cubicBezTo>
                  <a:pt x="5" y="13"/>
                  <a:pt x="3" y="6"/>
                  <a:pt x="1" y="0"/>
                </a:cubicBezTo>
                <a:cubicBezTo>
                  <a:pt x="0" y="9"/>
                  <a:pt x="0" y="17"/>
                  <a:pt x="0" y="26"/>
                </a:cubicBezTo>
                <a:cubicBezTo>
                  <a:pt x="2" y="32"/>
                  <a:pt x="5" y="38"/>
                  <a:pt x="7" y="44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5" name="CustomShape 12"/>
          <p:cNvSpPr/>
          <p:nvPr/>
        </p:nvSpPr>
        <p:spPr>
          <a:xfrm>
            <a:off x="849960" y="6244560"/>
            <a:ext cx="238320" cy="622080"/>
          </a:xfrm>
          <a:custGeom>
            <a:avLst/>
            <a:gdLst/>
            <a:ahLst/>
            <a:rect l="l" t="t" r="r" b="b"/>
            <a:pathLst>
              <a:path w="52" h="135">
                <a:moveTo>
                  <a:pt x="7" y="18"/>
                </a:moveTo>
                <a:cubicBezTo>
                  <a:pt x="5" y="12"/>
                  <a:pt x="2" y="6"/>
                  <a:pt x="0" y="0"/>
                </a:cubicBezTo>
                <a:cubicBezTo>
                  <a:pt x="3" y="16"/>
                  <a:pt x="7" y="32"/>
                  <a:pt x="12" y="48"/>
                </a:cubicBezTo>
                <a:cubicBezTo>
                  <a:pt x="13" y="53"/>
                  <a:pt x="14" y="57"/>
                  <a:pt x="16" y="62"/>
                </a:cubicBezTo>
                <a:cubicBezTo>
                  <a:pt x="27" y="86"/>
                  <a:pt x="39" y="111"/>
                  <a:pt x="51" y="135"/>
                </a:cubicBezTo>
                <a:cubicBezTo>
                  <a:pt x="52" y="135"/>
                  <a:pt x="52" y="135"/>
                  <a:pt x="52" y="135"/>
                </a:cubicBezTo>
                <a:cubicBezTo>
                  <a:pt x="41" y="109"/>
                  <a:pt x="32" y="83"/>
                  <a:pt x="24" y="56"/>
                </a:cubicBezTo>
                <a:cubicBezTo>
                  <a:pt x="18" y="43"/>
                  <a:pt x="13" y="31"/>
                  <a:pt x="7" y="18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6" name="CustomShape 13"/>
          <p:cNvSpPr/>
          <p:nvPr/>
        </p:nvSpPr>
        <p:spPr>
          <a:xfrm>
            <a:off x="27360" y="-720"/>
            <a:ext cx="493920" cy="4400640"/>
          </a:xfrm>
          <a:custGeom>
            <a:avLst/>
            <a:gdLst/>
            <a:ahLst/>
            <a:rect l="l" t="t" r="r" b="b"/>
            <a:pathLst>
              <a:path w="103" h="920">
                <a:moveTo>
                  <a:pt x="7" y="210"/>
                </a:moveTo>
                <a:cubicBezTo>
                  <a:pt x="11" y="288"/>
                  <a:pt x="17" y="367"/>
                  <a:pt x="26" y="445"/>
                </a:cubicBezTo>
                <a:cubicBezTo>
                  <a:pt x="34" y="523"/>
                  <a:pt x="44" y="601"/>
                  <a:pt x="57" y="679"/>
                </a:cubicBezTo>
                <a:cubicBezTo>
                  <a:pt x="69" y="757"/>
                  <a:pt x="84" y="834"/>
                  <a:pt x="101" y="911"/>
                </a:cubicBezTo>
                <a:cubicBezTo>
                  <a:pt x="102" y="914"/>
                  <a:pt x="103" y="917"/>
                  <a:pt x="103" y="920"/>
                </a:cubicBezTo>
                <a:cubicBezTo>
                  <a:pt x="102" y="905"/>
                  <a:pt x="100" y="889"/>
                  <a:pt x="99" y="874"/>
                </a:cubicBezTo>
                <a:cubicBezTo>
                  <a:pt x="99" y="871"/>
                  <a:pt x="99" y="868"/>
                  <a:pt x="99" y="866"/>
                </a:cubicBezTo>
                <a:cubicBezTo>
                  <a:pt x="85" y="803"/>
                  <a:pt x="73" y="741"/>
                  <a:pt x="63" y="678"/>
                </a:cubicBezTo>
                <a:cubicBezTo>
                  <a:pt x="50" y="600"/>
                  <a:pt x="39" y="523"/>
                  <a:pt x="30" y="444"/>
                </a:cubicBezTo>
                <a:cubicBezTo>
                  <a:pt x="21" y="366"/>
                  <a:pt x="14" y="288"/>
                  <a:pt x="9" y="209"/>
                </a:cubicBezTo>
                <a:cubicBezTo>
                  <a:pt x="7" y="170"/>
                  <a:pt x="5" y="131"/>
                  <a:pt x="3" y="92"/>
                </a:cubicBezTo>
                <a:cubicBezTo>
                  <a:pt x="2" y="61"/>
                  <a:pt x="1" y="31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1"/>
                  <a:pt x="1" y="61"/>
                  <a:pt x="1" y="92"/>
                </a:cubicBezTo>
                <a:cubicBezTo>
                  <a:pt x="3" y="131"/>
                  <a:pt x="4" y="170"/>
                  <a:pt x="7" y="21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7" name="CustomShape 14"/>
          <p:cNvSpPr/>
          <p:nvPr/>
        </p:nvSpPr>
        <p:spPr>
          <a:xfrm>
            <a:off x="550440" y="4316400"/>
            <a:ext cx="423000" cy="1580400"/>
          </a:xfrm>
          <a:custGeom>
            <a:avLst/>
            <a:gdLst/>
            <a:ahLst/>
            <a:rect l="l" t="t" r="r" b="b"/>
            <a:pathLst>
              <a:path w="88" h="330">
                <a:moveTo>
                  <a:pt x="53" y="229"/>
                </a:moveTo>
                <a:cubicBezTo>
                  <a:pt x="64" y="263"/>
                  <a:pt x="75" y="297"/>
                  <a:pt x="88" y="330"/>
                </a:cubicBezTo>
                <a:cubicBezTo>
                  <a:pt x="88" y="323"/>
                  <a:pt x="88" y="315"/>
                  <a:pt x="88" y="308"/>
                </a:cubicBezTo>
                <a:cubicBezTo>
                  <a:pt x="88" y="307"/>
                  <a:pt x="88" y="305"/>
                  <a:pt x="88" y="304"/>
                </a:cubicBezTo>
                <a:cubicBezTo>
                  <a:pt x="79" y="278"/>
                  <a:pt x="70" y="252"/>
                  <a:pt x="62" y="226"/>
                </a:cubicBezTo>
                <a:cubicBezTo>
                  <a:pt x="38" y="152"/>
                  <a:pt x="17" y="76"/>
                  <a:pt x="0" y="0"/>
                </a:cubicBezTo>
                <a:cubicBezTo>
                  <a:pt x="2" y="21"/>
                  <a:pt x="4" y="42"/>
                  <a:pt x="7" y="63"/>
                </a:cubicBezTo>
                <a:cubicBezTo>
                  <a:pt x="21" y="119"/>
                  <a:pt x="36" y="174"/>
                  <a:pt x="53" y="22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8" name="CustomShape 15"/>
          <p:cNvSpPr/>
          <p:nvPr/>
        </p:nvSpPr>
        <p:spPr>
          <a:xfrm>
            <a:off x="1006200" y="5862600"/>
            <a:ext cx="430560" cy="990360"/>
          </a:xfrm>
          <a:custGeom>
            <a:avLst/>
            <a:gdLst/>
            <a:ahLst/>
            <a:rect l="l" t="t" r="r" b="b"/>
            <a:pathLst>
              <a:path w="90" h="207">
                <a:moveTo>
                  <a:pt x="6" y="15"/>
                </a:moveTo>
                <a:cubicBezTo>
                  <a:pt x="4" y="10"/>
                  <a:pt x="2" y="5"/>
                  <a:pt x="0" y="0"/>
                </a:cubicBezTo>
                <a:cubicBezTo>
                  <a:pt x="0" y="9"/>
                  <a:pt x="0" y="19"/>
                  <a:pt x="1" y="29"/>
                </a:cubicBezTo>
                <a:cubicBezTo>
                  <a:pt x="14" y="62"/>
                  <a:pt x="27" y="95"/>
                  <a:pt x="42" y="127"/>
                </a:cubicBezTo>
                <a:cubicBezTo>
                  <a:pt x="54" y="154"/>
                  <a:pt x="67" y="181"/>
                  <a:pt x="80" y="207"/>
                </a:cubicBezTo>
                <a:cubicBezTo>
                  <a:pt x="90" y="207"/>
                  <a:pt x="90" y="207"/>
                  <a:pt x="90" y="207"/>
                </a:cubicBezTo>
                <a:cubicBezTo>
                  <a:pt x="76" y="180"/>
                  <a:pt x="63" y="152"/>
                  <a:pt x="50" y="123"/>
                </a:cubicBezTo>
                <a:cubicBezTo>
                  <a:pt x="34" y="88"/>
                  <a:pt x="20" y="51"/>
                  <a:pt x="6" y="15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9" name="CustomShape 16"/>
          <p:cNvSpPr/>
          <p:nvPr/>
        </p:nvSpPr>
        <p:spPr>
          <a:xfrm>
            <a:off x="521640" y="4364280"/>
            <a:ext cx="551520" cy="2235600"/>
          </a:xfrm>
          <a:custGeom>
            <a:avLst/>
            <a:gdLst/>
            <a:ahLst/>
            <a:rect l="l" t="t" r="r" b="b"/>
            <a:pathLst>
              <a:path w="115" h="467">
                <a:moveTo>
                  <a:pt x="101" y="409"/>
                </a:moveTo>
                <a:cubicBezTo>
                  <a:pt x="93" y="388"/>
                  <a:pt x="85" y="366"/>
                  <a:pt x="78" y="344"/>
                </a:cubicBezTo>
                <a:cubicBezTo>
                  <a:pt x="57" y="281"/>
                  <a:pt x="41" y="216"/>
                  <a:pt x="29" y="151"/>
                </a:cubicBezTo>
                <a:cubicBezTo>
                  <a:pt x="22" y="119"/>
                  <a:pt x="17" y="86"/>
                  <a:pt x="13" y="53"/>
                </a:cubicBezTo>
                <a:cubicBezTo>
                  <a:pt x="9" y="35"/>
                  <a:pt x="4" y="18"/>
                  <a:pt x="0" y="0"/>
                </a:cubicBezTo>
                <a:cubicBezTo>
                  <a:pt x="5" y="51"/>
                  <a:pt x="12" y="102"/>
                  <a:pt x="21" y="152"/>
                </a:cubicBezTo>
                <a:cubicBezTo>
                  <a:pt x="33" y="218"/>
                  <a:pt x="49" y="283"/>
                  <a:pt x="69" y="347"/>
                </a:cubicBezTo>
                <a:cubicBezTo>
                  <a:pt x="79" y="378"/>
                  <a:pt x="90" y="410"/>
                  <a:pt x="103" y="441"/>
                </a:cubicBezTo>
                <a:cubicBezTo>
                  <a:pt x="107" y="449"/>
                  <a:pt x="111" y="458"/>
                  <a:pt x="115" y="467"/>
                </a:cubicBezTo>
                <a:cubicBezTo>
                  <a:pt x="114" y="464"/>
                  <a:pt x="113" y="461"/>
                  <a:pt x="112" y="458"/>
                </a:cubicBezTo>
                <a:cubicBezTo>
                  <a:pt x="108" y="442"/>
                  <a:pt x="104" y="425"/>
                  <a:pt x="101" y="40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0" name="CustomShape 17"/>
          <p:cNvSpPr/>
          <p:nvPr/>
        </p:nvSpPr>
        <p:spPr>
          <a:xfrm>
            <a:off x="468000" y="1289160"/>
            <a:ext cx="173880" cy="3026880"/>
          </a:xfrm>
          <a:custGeom>
            <a:avLst/>
            <a:gdLst/>
            <a:ahLst/>
            <a:rect l="l" t="t" r="r" b="b"/>
            <a:pathLst>
              <a:path w="36" h="633">
                <a:moveTo>
                  <a:pt x="17" y="633"/>
                </a:moveTo>
                <a:cubicBezTo>
                  <a:pt x="15" y="621"/>
                  <a:pt x="14" y="609"/>
                  <a:pt x="13" y="597"/>
                </a:cubicBezTo>
                <a:cubicBezTo>
                  <a:pt x="8" y="530"/>
                  <a:pt x="5" y="464"/>
                  <a:pt x="5" y="398"/>
                </a:cubicBezTo>
                <a:cubicBezTo>
                  <a:pt x="5" y="331"/>
                  <a:pt x="8" y="265"/>
                  <a:pt x="13" y="198"/>
                </a:cubicBezTo>
                <a:cubicBezTo>
                  <a:pt x="15" y="165"/>
                  <a:pt x="18" y="132"/>
                  <a:pt x="22" y="99"/>
                </a:cubicBezTo>
                <a:cubicBezTo>
                  <a:pt x="26" y="66"/>
                  <a:pt x="30" y="33"/>
                  <a:pt x="36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29" y="33"/>
                  <a:pt x="24" y="66"/>
                  <a:pt x="20" y="99"/>
                </a:cubicBezTo>
                <a:cubicBezTo>
                  <a:pt x="16" y="132"/>
                  <a:pt x="13" y="165"/>
                  <a:pt x="10" y="198"/>
                </a:cubicBezTo>
                <a:cubicBezTo>
                  <a:pt x="4" y="264"/>
                  <a:pt x="1" y="331"/>
                  <a:pt x="1" y="398"/>
                </a:cubicBezTo>
                <a:cubicBezTo>
                  <a:pt x="0" y="461"/>
                  <a:pt x="2" y="525"/>
                  <a:pt x="7" y="589"/>
                </a:cubicBezTo>
                <a:cubicBezTo>
                  <a:pt x="10" y="603"/>
                  <a:pt x="13" y="618"/>
                  <a:pt x="16" y="632"/>
                </a:cubicBezTo>
                <a:cubicBezTo>
                  <a:pt x="16" y="632"/>
                  <a:pt x="17" y="633"/>
                  <a:pt x="17" y="633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1" name="CustomShape 18"/>
          <p:cNvSpPr/>
          <p:nvPr/>
        </p:nvSpPr>
        <p:spPr>
          <a:xfrm>
            <a:off x="1111680" y="6571440"/>
            <a:ext cx="133920" cy="281160"/>
          </a:xfrm>
          <a:custGeom>
            <a:avLst/>
            <a:gdLst/>
            <a:ahLst/>
            <a:rect l="l" t="t" r="r" b="b"/>
            <a:pathLst>
              <a:path w="28" h="59">
                <a:moveTo>
                  <a:pt x="22" y="59"/>
                </a:moveTo>
                <a:cubicBezTo>
                  <a:pt x="28" y="59"/>
                  <a:pt x="28" y="59"/>
                  <a:pt x="28" y="59"/>
                </a:cubicBezTo>
                <a:cubicBezTo>
                  <a:pt x="18" y="40"/>
                  <a:pt x="9" y="20"/>
                  <a:pt x="0" y="0"/>
                </a:cubicBezTo>
                <a:cubicBezTo>
                  <a:pt x="6" y="20"/>
                  <a:pt x="13" y="40"/>
                  <a:pt x="22" y="5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2" name="CustomShape 19"/>
          <p:cNvSpPr/>
          <p:nvPr/>
        </p:nvSpPr>
        <p:spPr>
          <a:xfrm>
            <a:off x="502560" y="4107600"/>
            <a:ext cx="82080" cy="511200"/>
          </a:xfrm>
          <a:custGeom>
            <a:avLst/>
            <a:gdLst/>
            <a:ahLst/>
            <a:rect l="l" t="t" r="r" b="b"/>
            <a:pathLst>
              <a:path w="17" h="107">
                <a:moveTo>
                  <a:pt x="4" y="54"/>
                </a:moveTo>
                <a:cubicBezTo>
                  <a:pt x="8" y="72"/>
                  <a:pt x="13" y="89"/>
                  <a:pt x="17" y="107"/>
                </a:cubicBezTo>
                <a:cubicBezTo>
                  <a:pt x="14" y="86"/>
                  <a:pt x="12" y="65"/>
                  <a:pt x="10" y="44"/>
                </a:cubicBezTo>
                <a:cubicBezTo>
                  <a:pt x="10" y="44"/>
                  <a:pt x="9" y="43"/>
                  <a:pt x="9" y="43"/>
                </a:cubicBezTo>
                <a:cubicBezTo>
                  <a:pt x="6" y="29"/>
                  <a:pt x="3" y="14"/>
                  <a:pt x="0" y="0"/>
                </a:cubicBezTo>
                <a:cubicBezTo>
                  <a:pt x="0" y="2"/>
                  <a:pt x="0" y="5"/>
                  <a:pt x="0" y="8"/>
                </a:cubicBezTo>
                <a:cubicBezTo>
                  <a:pt x="1" y="23"/>
                  <a:pt x="3" y="39"/>
                  <a:pt x="4" y="54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3" name="CustomShape 20"/>
          <p:cNvSpPr/>
          <p:nvPr/>
        </p:nvSpPr>
        <p:spPr>
          <a:xfrm>
            <a:off x="973800" y="3145680"/>
            <a:ext cx="1409760" cy="2716560"/>
          </a:xfrm>
          <a:custGeom>
            <a:avLst/>
            <a:gdLst/>
            <a:ahLst/>
            <a:rect l="l" t="t" r="r" b="b"/>
            <a:pathLst>
              <a:path w="294" h="568">
                <a:moveTo>
                  <a:pt x="8" y="553"/>
                </a:moveTo>
                <a:cubicBezTo>
                  <a:pt x="9" y="501"/>
                  <a:pt x="19" y="448"/>
                  <a:pt x="35" y="397"/>
                </a:cubicBezTo>
                <a:cubicBezTo>
                  <a:pt x="51" y="347"/>
                  <a:pt x="73" y="298"/>
                  <a:pt x="99" y="252"/>
                </a:cubicBezTo>
                <a:cubicBezTo>
                  <a:pt x="124" y="205"/>
                  <a:pt x="154" y="161"/>
                  <a:pt x="187" y="119"/>
                </a:cubicBezTo>
                <a:cubicBezTo>
                  <a:pt x="203" y="98"/>
                  <a:pt x="220" y="77"/>
                  <a:pt x="238" y="58"/>
                </a:cubicBezTo>
                <a:cubicBezTo>
                  <a:pt x="247" y="48"/>
                  <a:pt x="256" y="38"/>
                  <a:pt x="265" y="28"/>
                </a:cubicBezTo>
                <a:cubicBezTo>
                  <a:pt x="274" y="19"/>
                  <a:pt x="284" y="9"/>
                  <a:pt x="294" y="0"/>
                </a:cubicBezTo>
                <a:cubicBezTo>
                  <a:pt x="293" y="0"/>
                  <a:pt x="293" y="0"/>
                  <a:pt x="293" y="0"/>
                </a:cubicBezTo>
                <a:cubicBezTo>
                  <a:pt x="283" y="9"/>
                  <a:pt x="273" y="18"/>
                  <a:pt x="264" y="27"/>
                </a:cubicBezTo>
                <a:cubicBezTo>
                  <a:pt x="255" y="37"/>
                  <a:pt x="246" y="47"/>
                  <a:pt x="237" y="56"/>
                </a:cubicBezTo>
                <a:cubicBezTo>
                  <a:pt x="218" y="76"/>
                  <a:pt x="201" y="96"/>
                  <a:pt x="185" y="117"/>
                </a:cubicBezTo>
                <a:cubicBezTo>
                  <a:pt x="151" y="159"/>
                  <a:pt x="121" y="203"/>
                  <a:pt x="95" y="249"/>
                </a:cubicBezTo>
                <a:cubicBezTo>
                  <a:pt x="68" y="296"/>
                  <a:pt x="46" y="345"/>
                  <a:pt x="30" y="396"/>
                </a:cubicBezTo>
                <a:cubicBezTo>
                  <a:pt x="13" y="445"/>
                  <a:pt x="3" y="497"/>
                  <a:pt x="0" y="549"/>
                </a:cubicBezTo>
                <a:cubicBezTo>
                  <a:pt x="3" y="555"/>
                  <a:pt x="5" y="561"/>
                  <a:pt x="7" y="568"/>
                </a:cubicBezTo>
                <a:cubicBezTo>
                  <a:pt x="7" y="563"/>
                  <a:pt x="7" y="558"/>
                  <a:pt x="8" y="553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4" name="CustomShape 21"/>
          <p:cNvSpPr/>
          <p:nvPr/>
        </p:nvSpPr>
        <p:spPr>
          <a:xfrm>
            <a:off x="1073520" y="6600240"/>
            <a:ext cx="120240" cy="252720"/>
          </a:xfrm>
          <a:custGeom>
            <a:avLst/>
            <a:gdLst/>
            <a:ahLst/>
            <a:rect l="l" t="t" r="r" b="b"/>
            <a:pathLst>
              <a:path w="25" h="53">
                <a:moveTo>
                  <a:pt x="0" y="0"/>
                </a:moveTo>
                <a:cubicBezTo>
                  <a:pt x="5" y="18"/>
                  <a:pt x="12" y="36"/>
                  <a:pt x="19" y="53"/>
                </a:cubicBezTo>
                <a:cubicBezTo>
                  <a:pt x="25" y="53"/>
                  <a:pt x="25" y="53"/>
                  <a:pt x="25" y="53"/>
                </a:cubicBezTo>
                <a:cubicBezTo>
                  <a:pt x="16" y="36"/>
                  <a:pt x="8" y="18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5" name="CustomShape 22"/>
          <p:cNvSpPr/>
          <p:nvPr/>
        </p:nvSpPr>
        <p:spPr>
          <a:xfrm>
            <a:off x="973800" y="5897160"/>
            <a:ext cx="137520" cy="673920"/>
          </a:xfrm>
          <a:custGeom>
            <a:avLst/>
            <a:gdLst/>
            <a:ahLst/>
            <a:rect l="l" t="t" r="r" b="b"/>
            <a:pathLst>
              <a:path w="29" h="141">
                <a:moveTo>
                  <a:pt x="0" y="0"/>
                </a:moveTo>
                <a:cubicBezTo>
                  <a:pt x="0" y="30"/>
                  <a:pt x="2" y="60"/>
                  <a:pt x="7" y="89"/>
                </a:cubicBezTo>
                <a:cubicBezTo>
                  <a:pt x="11" y="98"/>
                  <a:pt x="14" y="108"/>
                  <a:pt x="18" y="117"/>
                </a:cubicBezTo>
                <a:cubicBezTo>
                  <a:pt x="22" y="125"/>
                  <a:pt x="25" y="133"/>
                  <a:pt x="29" y="141"/>
                </a:cubicBezTo>
                <a:cubicBezTo>
                  <a:pt x="28" y="139"/>
                  <a:pt x="28" y="137"/>
                  <a:pt x="27" y="135"/>
                </a:cubicBezTo>
                <a:cubicBezTo>
                  <a:pt x="16" y="98"/>
                  <a:pt x="10" y="60"/>
                  <a:pt x="8" y="22"/>
                </a:cubicBezTo>
                <a:cubicBezTo>
                  <a:pt x="7" y="18"/>
                  <a:pt x="5" y="15"/>
                  <a:pt x="4" y="11"/>
                </a:cubicBezTo>
                <a:cubicBezTo>
                  <a:pt x="2" y="7"/>
                  <a:pt x="1" y="3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6" name="CustomShape 23"/>
          <p:cNvSpPr/>
          <p:nvPr/>
        </p:nvSpPr>
        <p:spPr>
          <a:xfrm>
            <a:off x="973800" y="5772600"/>
            <a:ext cx="37800" cy="227520"/>
          </a:xfrm>
          <a:custGeom>
            <a:avLst/>
            <a:gdLst/>
            <a:ahLst/>
            <a:rect l="l" t="t" r="r" b="b"/>
            <a:pathLst>
              <a:path w="8" h="48">
                <a:moveTo>
                  <a:pt x="0" y="26"/>
                </a:moveTo>
                <a:cubicBezTo>
                  <a:pt x="1" y="29"/>
                  <a:pt x="2" y="33"/>
                  <a:pt x="4" y="37"/>
                </a:cubicBezTo>
                <a:cubicBezTo>
                  <a:pt x="5" y="41"/>
                  <a:pt x="7" y="44"/>
                  <a:pt x="8" y="48"/>
                </a:cubicBezTo>
                <a:cubicBezTo>
                  <a:pt x="7" y="38"/>
                  <a:pt x="7" y="28"/>
                  <a:pt x="7" y="19"/>
                </a:cubicBezTo>
                <a:cubicBezTo>
                  <a:pt x="5" y="12"/>
                  <a:pt x="3" y="6"/>
                  <a:pt x="0" y="0"/>
                </a:cubicBezTo>
                <a:cubicBezTo>
                  <a:pt x="0" y="1"/>
                  <a:pt x="0" y="3"/>
                  <a:pt x="0" y="4"/>
                </a:cubicBezTo>
                <a:cubicBezTo>
                  <a:pt x="0" y="11"/>
                  <a:pt x="0" y="19"/>
                  <a:pt x="0" y="26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7" name="CustomShape 24"/>
          <p:cNvSpPr/>
          <p:nvPr/>
        </p:nvSpPr>
        <p:spPr>
          <a:xfrm>
            <a:off x="1006200" y="6322680"/>
            <a:ext cx="210240" cy="530280"/>
          </a:xfrm>
          <a:custGeom>
            <a:avLst/>
            <a:gdLst/>
            <a:ahLst/>
            <a:rect l="l" t="t" r="r" b="b"/>
            <a:pathLst>
              <a:path w="44" h="111">
                <a:moveTo>
                  <a:pt x="11" y="28"/>
                </a:moveTo>
                <a:cubicBezTo>
                  <a:pt x="7" y="19"/>
                  <a:pt x="4" y="9"/>
                  <a:pt x="0" y="0"/>
                </a:cubicBezTo>
                <a:cubicBezTo>
                  <a:pt x="3" y="16"/>
                  <a:pt x="7" y="33"/>
                  <a:pt x="11" y="49"/>
                </a:cubicBezTo>
                <a:cubicBezTo>
                  <a:pt x="12" y="52"/>
                  <a:pt x="13" y="55"/>
                  <a:pt x="14" y="58"/>
                </a:cubicBezTo>
                <a:cubicBezTo>
                  <a:pt x="22" y="76"/>
                  <a:pt x="30" y="94"/>
                  <a:pt x="39" y="111"/>
                </a:cubicBezTo>
                <a:cubicBezTo>
                  <a:pt x="44" y="111"/>
                  <a:pt x="44" y="111"/>
                  <a:pt x="44" y="111"/>
                </a:cubicBezTo>
                <a:cubicBezTo>
                  <a:pt x="35" y="92"/>
                  <a:pt x="28" y="72"/>
                  <a:pt x="22" y="52"/>
                </a:cubicBezTo>
                <a:cubicBezTo>
                  <a:pt x="18" y="44"/>
                  <a:pt x="15" y="36"/>
                  <a:pt x="11" y="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8" name="CustomShape 25"/>
          <p:cNvSpPr/>
          <p:nvPr/>
        </p:nvSpPr>
        <p:spPr>
          <a:xfrm>
            <a:off x="0" y="0"/>
            <a:ext cx="182520" cy="685764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00" dir="5400000" dist="254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59" name="PlaceHolder 26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262626"/>
                </a:solidFill>
                <a:latin typeface="Century Gothic"/>
              </a:rPr>
              <a:t>Haga clic para modificar el estilo de título del patrón</a:t>
            </a:r>
            <a:endParaRPr b="0" lang="en-US" sz="36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60" name="PlaceHolder 27"/>
          <p:cNvSpPr>
            <a:spLocks noGrp="1"/>
          </p:cNvSpPr>
          <p:nvPr>
            <p:ph type="body"/>
          </p:nvPr>
        </p:nvSpPr>
        <p:spPr>
          <a:xfrm>
            <a:off x="2589120" y="2133720"/>
            <a:ext cx="4313520" cy="3777120"/>
          </a:xfrm>
          <a:prstGeom prst="rect">
            <a:avLst/>
          </a:prstGeom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Editar los estilos de texto del patrón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1" marL="743040" indent="-28548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600" spc="-1" strike="noStrike">
                <a:solidFill>
                  <a:srgbClr val="404040"/>
                </a:solidFill>
                <a:latin typeface="Century Gothic"/>
              </a:rPr>
              <a:t>Segundo nivel</a:t>
            </a:r>
            <a:endParaRPr b="0" lang="en-US" sz="1600" spc="-1" strike="noStrike">
              <a:solidFill>
                <a:srgbClr val="404040"/>
              </a:solidFill>
              <a:latin typeface="Century Gothic"/>
            </a:endParaRPr>
          </a:p>
          <a:p>
            <a:pPr lvl="2" marL="1143000" indent="-22824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400" spc="-1" strike="noStrike">
                <a:solidFill>
                  <a:srgbClr val="404040"/>
                </a:solidFill>
                <a:latin typeface="Century Gothic"/>
              </a:rPr>
              <a:t>Tercer nivel</a:t>
            </a:r>
            <a:endParaRPr b="0" lang="en-US" sz="1400" spc="-1" strike="noStrike">
              <a:solidFill>
                <a:srgbClr val="404040"/>
              </a:solidFill>
              <a:latin typeface="Century Gothic"/>
            </a:endParaRPr>
          </a:p>
          <a:p>
            <a:pPr lvl="3" marL="1600200" indent="-22824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200" spc="-1" strike="noStrike">
                <a:solidFill>
                  <a:srgbClr val="404040"/>
                </a:solidFill>
                <a:latin typeface="Century Gothic"/>
              </a:rPr>
              <a:t>Cuarto nivel</a:t>
            </a:r>
            <a:endParaRPr b="0" lang="en-US" sz="1200" spc="-1" strike="noStrike">
              <a:solidFill>
                <a:srgbClr val="404040"/>
              </a:solidFill>
              <a:latin typeface="Century Gothic"/>
            </a:endParaRPr>
          </a:p>
          <a:p>
            <a:pPr lvl="4" marL="2057400" indent="-22824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200" spc="-1" strike="noStrike">
                <a:solidFill>
                  <a:srgbClr val="404040"/>
                </a:solidFill>
                <a:latin typeface="Century Gothic"/>
              </a:rPr>
              <a:t>Quinto nivel</a:t>
            </a:r>
            <a:endParaRPr b="0" lang="en-US" sz="12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61" name="PlaceHolder 28"/>
          <p:cNvSpPr>
            <a:spLocks noGrp="1"/>
          </p:cNvSpPr>
          <p:nvPr>
            <p:ph type="body"/>
          </p:nvPr>
        </p:nvSpPr>
        <p:spPr>
          <a:xfrm>
            <a:off x="7190640" y="2126160"/>
            <a:ext cx="4313520" cy="3777120"/>
          </a:xfrm>
          <a:prstGeom prst="rect">
            <a:avLst/>
          </a:prstGeom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Editar los estilos de texto del patrón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1" marL="743040" indent="-28548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600" spc="-1" strike="noStrike">
                <a:solidFill>
                  <a:srgbClr val="404040"/>
                </a:solidFill>
                <a:latin typeface="Century Gothic"/>
              </a:rPr>
              <a:t>Segundo nivel</a:t>
            </a:r>
            <a:endParaRPr b="0" lang="en-US" sz="1600" spc="-1" strike="noStrike">
              <a:solidFill>
                <a:srgbClr val="404040"/>
              </a:solidFill>
              <a:latin typeface="Century Gothic"/>
            </a:endParaRPr>
          </a:p>
          <a:p>
            <a:pPr lvl="2" marL="1143000" indent="-22824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400" spc="-1" strike="noStrike">
                <a:solidFill>
                  <a:srgbClr val="404040"/>
                </a:solidFill>
                <a:latin typeface="Century Gothic"/>
              </a:rPr>
              <a:t>Tercer nivel</a:t>
            </a:r>
            <a:endParaRPr b="0" lang="en-US" sz="1400" spc="-1" strike="noStrike">
              <a:solidFill>
                <a:srgbClr val="404040"/>
              </a:solidFill>
              <a:latin typeface="Century Gothic"/>
            </a:endParaRPr>
          </a:p>
          <a:p>
            <a:pPr lvl="3" marL="1600200" indent="-22824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200" spc="-1" strike="noStrike">
                <a:solidFill>
                  <a:srgbClr val="404040"/>
                </a:solidFill>
                <a:latin typeface="Century Gothic"/>
              </a:rPr>
              <a:t>Cuarto nivel</a:t>
            </a:r>
            <a:endParaRPr b="0" lang="en-US" sz="1200" spc="-1" strike="noStrike">
              <a:solidFill>
                <a:srgbClr val="404040"/>
              </a:solidFill>
              <a:latin typeface="Century Gothic"/>
            </a:endParaRPr>
          </a:p>
          <a:p>
            <a:pPr lvl="4" marL="2057400" indent="-22824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200" spc="-1" strike="noStrike">
                <a:solidFill>
                  <a:srgbClr val="404040"/>
                </a:solidFill>
                <a:latin typeface="Century Gothic"/>
              </a:rPr>
              <a:t>Quinto nivel</a:t>
            </a:r>
            <a:endParaRPr b="0" lang="en-US" sz="12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62" name="PlaceHolder 29"/>
          <p:cNvSpPr>
            <a:spLocks noGrp="1"/>
          </p:cNvSpPr>
          <p:nvPr>
            <p:ph type="dt"/>
          </p:nvPr>
        </p:nvSpPr>
        <p:spPr>
          <a:xfrm>
            <a:off x="10361520" y="6130440"/>
            <a:ext cx="1145880" cy="3700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6A434002-7B75-4FE0-8D8A-36DBA34094DF}" type="datetime">
              <a:rPr b="0" lang="es-AR" sz="900" spc="-1" strike="noStrike">
                <a:solidFill>
                  <a:srgbClr val="8b8b8b"/>
                </a:solidFill>
                <a:latin typeface="Century Gothic"/>
              </a:rPr>
              <a:t>30/04/25</a:t>
            </a:fld>
            <a:endParaRPr b="0" lang="es-AR" sz="900" spc="-1" strike="noStrike">
              <a:latin typeface="Times New Roman"/>
            </a:endParaRPr>
          </a:p>
        </p:txBody>
      </p:sp>
      <p:sp>
        <p:nvSpPr>
          <p:cNvPr id="163" name="PlaceHolder 30"/>
          <p:cNvSpPr>
            <a:spLocks noGrp="1"/>
          </p:cNvSpPr>
          <p:nvPr>
            <p:ph type="ftr"/>
          </p:nvPr>
        </p:nvSpPr>
        <p:spPr>
          <a:xfrm>
            <a:off x="2589120" y="6135840"/>
            <a:ext cx="7619760" cy="364680"/>
          </a:xfrm>
          <a:prstGeom prst="rect">
            <a:avLst/>
          </a:prstGeom>
        </p:spPr>
        <p:txBody>
          <a:bodyPr anchor="ctr"/>
          <a:p>
            <a:endParaRPr b="0" lang="es-AR" sz="2400" spc="-1" strike="noStrike">
              <a:latin typeface="Times New Roman"/>
            </a:endParaRPr>
          </a:p>
        </p:txBody>
      </p:sp>
      <p:sp>
        <p:nvSpPr>
          <p:cNvPr id="164" name="CustomShape 31"/>
          <p:cNvSpPr/>
          <p:nvPr/>
        </p:nvSpPr>
        <p:spPr>
          <a:xfrm flipV="1">
            <a:off x="-4320" y="714240"/>
            <a:ext cx="1588320" cy="506880"/>
          </a:xfrm>
          <a:custGeom>
            <a:avLst/>
            <a:gdLst/>
            <a:ah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5" name="PlaceHolder 32"/>
          <p:cNvSpPr>
            <a:spLocks noGrp="1"/>
          </p:cNvSpPr>
          <p:nvPr>
            <p:ph type="sldNum"/>
          </p:nvPr>
        </p:nvSpPr>
        <p:spPr>
          <a:xfrm>
            <a:off x="531720" y="787680"/>
            <a:ext cx="77940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DB2022E8-98BF-498B-9A79-9F5334DD46C5}" type="slidenum">
              <a:rPr b="0" lang="es-AR" sz="2000" spc="-1" strike="noStrike">
                <a:solidFill>
                  <a:srgbClr val="feffff"/>
                </a:solidFill>
                <a:latin typeface="Century Gothic"/>
              </a:rPr>
              <a:t>&lt;número&gt;</a:t>
            </a:fld>
            <a:endParaRPr b="0" lang="es-AR" sz="20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28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jpeg"/><Relationship Id="rId3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png"/><Relationship Id="rId3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image" Target="../media/image14.png"/><Relationship Id="rId3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jpeg"/><Relationship Id="rId3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microsoft.com/office/2007/relationships/hdphoto" Target="media/hdphoto1.wdp"/><Relationship Id="rId3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TextShape 1"/>
          <p:cNvSpPr txBox="1"/>
          <p:nvPr/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262626"/>
                </a:solidFill>
                <a:latin typeface="Century Gothic"/>
              </a:rPr>
              <a:t>Sindrome Antifosfolipidico</a:t>
            </a:r>
            <a:endParaRPr b="0" lang="en-US" sz="36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03" name="TextShape 2"/>
          <p:cNvSpPr txBox="1"/>
          <p:nvPr/>
        </p:nvSpPr>
        <p:spPr>
          <a:xfrm>
            <a:off x="6095880" y="3906360"/>
            <a:ext cx="4992480" cy="22820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Chaile Sebastian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         </a:t>
            </a: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2025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Catedra de Clínica Medica II 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TextShape 1"/>
          <p:cNvSpPr txBox="1"/>
          <p:nvPr/>
        </p:nvSpPr>
        <p:spPr>
          <a:xfrm>
            <a:off x="420840" y="190800"/>
            <a:ext cx="10515240" cy="6505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262626"/>
                </a:solidFill>
                <a:latin typeface="Century Gothic"/>
              </a:rPr>
              <a:t>Evento trombótico </a:t>
            </a:r>
            <a:endParaRPr b="0" lang="en-US" sz="36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48" name="TextShape 2"/>
          <p:cNvSpPr txBox="1"/>
          <p:nvPr/>
        </p:nvSpPr>
        <p:spPr>
          <a:xfrm>
            <a:off x="420840" y="1451520"/>
            <a:ext cx="10932480" cy="50410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1" lang="en-US" sz="1800" spc="-1" strike="noStrike">
                <a:solidFill>
                  <a:srgbClr val="404040"/>
                </a:solidFill>
                <a:latin typeface="Century Gothic"/>
              </a:rPr>
              <a:t>Factores de riesgo 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Triple positividad 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Anticoagulante / anticardiolipina 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Única o multiples vena – arteria- micro vascular 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1" lang="en-US" sz="1800" spc="-1" strike="noStrike">
                <a:solidFill>
                  <a:srgbClr val="404040"/>
                </a:solidFill>
                <a:latin typeface="Century Gothic"/>
              </a:rPr>
              <a:t>TROMBOSIS ARTERIAL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lo mas frecuente son trombosis cerebral 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                                              </a:t>
            </a: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ACV  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                                              </a:t>
            </a: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AIT 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1" lang="en-US" sz="1800" spc="-1" strike="noStrike">
                <a:solidFill>
                  <a:srgbClr val="404040"/>
                </a:solidFill>
                <a:latin typeface="Century Gothic"/>
              </a:rPr>
              <a:t>           </a:t>
            </a:r>
            <a:r>
              <a:rPr b="1" lang="en-US" sz="1800" spc="-1" strike="noStrike">
                <a:solidFill>
                  <a:srgbClr val="404040"/>
                </a:solidFill>
                <a:latin typeface="Century Gothic"/>
              </a:rPr>
              <a:t>Menos frecuente               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1" lang="en-US" sz="1800" spc="-1" strike="noStrike">
                <a:solidFill>
                  <a:srgbClr val="404040"/>
                </a:solidFill>
                <a:latin typeface="Century Gothic"/>
              </a:rPr>
              <a:t>                                      </a:t>
            </a: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       </a:t>
            </a: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Retiniana  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                                             </a:t>
            </a: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Coronaria 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                                             </a:t>
            </a: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Renales 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                                             </a:t>
            </a: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Mesentéricas 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TextShape 1"/>
          <p:cNvSpPr txBox="1"/>
          <p:nvPr/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262626"/>
                </a:solidFill>
                <a:latin typeface="Century Gothic"/>
              </a:rPr>
              <a:t>Trombosis Venosa </a:t>
            </a:r>
            <a:endParaRPr b="0" lang="en-US" sz="36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50" name="TextShape 2"/>
          <p:cNvSpPr txBox="1"/>
          <p:nvPr/>
        </p:nvSpPr>
        <p:spPr>
          <a:xfrm>
            <a:off x="2589120" y="2133720"/>
            <a:ext cx="8915040" cy="37771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La mas frecuente TVP (20 – 30 %)y TEP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Menos frecuente   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                                   </a:t>
            </a: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Pelvis 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                                   </a:t>
            </a: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Hepático – portal 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                                   </a:t>
            </a: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Ocular 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                                   </a:t>
            </a: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Cerebral       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                                   </a:t>
            </a: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Vena Cava Inferior 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pic>
        <p:nvPicPr>
          <p:cNvPr id="251" name="Google Shape;104;p20" descr=""/>
          <p:cNvPicPr/>
          <p:nvPr/>
        </p:nvPicPr>
        <p:blipFill>
          <a:blip r:embed="rId1"/>
          <a:stretch/>
        </p:blipFill>
        <p:spPr>
          <a:xfrm>
            <a:off x="7273080" y="2728800"/>
            <a:ext cx="4658760" cy="3777120"/>
          </a:xfrm>
          <a:prstGeom prst="rect">
            <a:avLst/>
          </a:prstGeom>
          <a:ln w="38160">
            <a:solidFill>
              <a:srgbClr val="000000"/>
            </a:solidFill>
            <a:miter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TextShape 1"/>
          <p:cNvSpPr txBox="1"/>
          <p:nvPr/>
        </p:nvSpPr>
        <p:spPr>
          <a:xfrm>
            <a:off x="2593080" y="624240"/>
            <a:ext cx="8829360" cy="9838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262626"/>
                </a:solidFill>
                <a:latin typeface="Century Gothic"/>
              </a:rPr>
              <a:t>Comorbilidad obstétrica </a:t>
            </a:r>
            <a:endParaRPr b="0" lang="en-US" sz="36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53" name="TextShape 2"/>
          <p:cNvSpPr txBox="1"/>
          <p:nvPr/>
        </p:nvSpPr>
        <p:spPr>
          <a:xfrm>
            <a:off x="422280" y="1608480"/>
            <a:ext cx="5529240" cy="43509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Perdida prematura del embarazo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   </a:t>
            </a:r>
            <a:r>
              <a:rPr b="0" lang="en-US" sz="2400" spc="-1" strike="noStrike">
                <a:solidFill>
                  <a:srgbClr val="404040"/>
                </a:solidFill>
                <a:latin typeface="Century Gothic"/>
              </a:rPr>
              <a:t>Perdida  del primer trimestre </a:t>
            </a:r>
            <a:endParaRPr b="0" lang="en-US" sz="2400" spc="-1" strike="noStrike">
              <a:solidFill>
                <a:srgbClr val="404040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n-US" sz="2400" spc="-1" strike="noStrike">
                <a:solidFill>
                  <a:srgbClr val="404040"/>
                </a:solidFill>
                <a:latin typeface="Century Gothic"/>
              </a:rPr>
              <a:t>Efecto inhibitorio directo aPL </a:t>
            </a:r>
            <a:endParaRPr b="0" lang="en-US" sz="24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" charset="2"/>
              <a:buChar char=""/>
            </a:pPr>
            <a:r>
              <a:rPr b="0" lang="en-US" sz="2400" spc="-1" strike="noStrike">
                <a:solidFill>
                  <a:srgbClr val="404040"/>
                </a:solidFill>
                <a:latin typeface="Century Gothic"/>
              </a:rPr>
              <a:t>  </a:t>
            </a:r>
            <a:r>
              <a:rPr b="0" lang="en-US" sz="2400" spc="-1" strike="noStrike">
                <a:solidFill>
                  <a:srgbClr val="404040"/>
                </a:solidFill>
                <a:latin typeface="Century Gothic"/>
              </a:rPr>
              <a:t>Viabilidad  </a:t>
            </a:r>
            <a:endParaRPr b="0" lang="en-US" sz="24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" charset="2"/>
              <a:buChar char=""/>
            </a:pPr>
            <a:r>
              <a:rPr b="0" lang="en-US" sz="2400" spc="-1" strike="noStrike">
                <a:solidFill>
                  <a:srgbClr val="404040"/>
                </a:solidFill>
                <a:latin typeface="Century Gothic"/>
              </a:rPr>
              <a:t>  </a:t>
            </a:r>
            <a:r>
              <a:rPr b="0" lang="en-US" sz="2400" spc="-1" strike="noStrike">
                <a:solidFill>
                  <a:srgbClr val="404040"/>
                </a:solidFill>
                <a:latin typeface="Century Gothic"/>
              </a:rPr>
              <a:t>Proliferación</a:t>
            </a:r>
            <a:endParaRPr b="0" lang="en-US" sz="24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" charset="2"/>
              <a:buChar char=""/>
            </a:pPr>
            <a:r>
              <a:rPr b="0" lang="en-US" sz="2400" spc="-1" strike="noStrike">
                <a:solidFill>
                  <a:srgbClr val="404040"/>
                </a:solidFill>
                <a:latin typeface="Century Gothic"/>
              </a:rPr>
              <a:t>  </a:t>
            </a:r>
            <a:r>
              <a:rPr b="0" lang="en-US" sz="2400" spc="-1" strike="noStrike">
                <a:solidFill>
                  <a:srgbClr val="404040"/>
                </a:solidFill>
                <a:latin typeface="Century Gothic"/>
              </a:rPr>
              <a:t>Invasión trofoblasto </a:t>
            </a:r>
            <a:endParaRPr b="0" lang="en-US" sz="24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54" name="TextShape 3"/>
          <p:cNvSpPr txBox="1"/>
          <p:nvPr/>
        </p:nvSpPr>
        <p:spPr>
          <a:xfrm>
            <a:off x="5990040" y="1482480"/>
            <a:ext cx="5754240" cy="43509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Perdida tardía del embarazo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" charset="2"/>
              <a:buChar char=""/>
            </a:pPr>
            <a:r>
              <a:rPr b="0" lang="en-US" sz="2400" spc="-1" strike="noStrike">
                <a:solidFill>
                  <a:srgbClr val="404040"/>
                </a:solidFill>
                <a:latin typeface="Century Gothic"/>
              </a:rPr>
              <a:t>Restricción del crecimiento fetal </a:t>
            </a:r>
            <a:endParaRPr b="0" lang="en-US" sz="24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" charset="2"/>
              <a:buChar char=""/>
            </a:pPr>
            <a:r>
              <a:rPr b="0" lang="en-US" sz="2400" spc="-1" strike="noStrike">
                <a:solidFill>
                  <a:srgbClr val="404040"/>
                </a:solidFill>
                <a:latin typeface="Century Gothic"/>
              </a:rPr>
              <a:t>Preeclampsia </a:t>
            </a:r>
            <a:endParaRPr b="0" lang="en-US" sz="24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" charset="2"/>
              <a:buChar char=""/>
            </a:pPr>
            <a:r>
              <a:rPr b="0" lang="en-US" sz="2400" spc="-1" strike="noStrike">
                <a:solidFill>
                  <a:srgbClr val="404040"/>
                </a:solidFill>
                <a:latin typeface="Century Gothic"/>
              </a:rPr>
              <a:t>Parto Prematura</a:t>
            </a:r>
            <a:endParaRPr b="0" lang="en-US" sz="24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" charset="2"/>
              <a:buChar char=""/>
            </a:pPr>
            <a:r>
              <a:rPr b="0" lang="en-US" sz="2400" spc="-1" strike="noStrike">
                <a:solidFill>
                  <a:srgbClr val="404040"/>
                </a:solidFill>
                <a:latin typeface="Century Gothic"/>
              </a:rPr>
              <a:t> </a:t>
            </a:r>
            <a:r>
              <a:rPr b="0" lang="en-US" sz="2400" spc="-1" strike="noStrike">
                <a:solidFill>
                  <a:srgbClr val="404040"/>
                </a:solidFill>
                <a:latin typeface="Century Gothic"/>
              </a:rPr>
              <a:t>Muerte fetal </a:t>
            </a:r>
            <a:endParaRPr b="0" lang="en-US" sz="24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55" name="CustomShape 4"/>
          <p:cNvSpPr/>
          <p:nvPr/>
        </p:nvSpPr>
        <p:spPr>
          <a:xfrm>
            <a:off x="3485160" y="4598640"/>
            <a:ext cx="2153160" cy="1919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s-AR" sz="2400" spc="-1" strike="noStrike">
                <a:solidFill>
                  <a:srgbClr val="ff0000"/>
                </a:solidFill>
                <a:latin typeface="Century Gothic"/>
              </a:rPr>
              <a:t>(impide el anclaje de la placenta a decidua materna )</a:t>
            </a:r>
            <a:endParaRPr b="0" lang="es-AR" sz="2400" spc="-1" strike="noStrike">
              <a:latin typeface="Arial"/>
            </a:endParaRPr>
          </a:p>
        </p:txBody>
      </p:sp>
      <p:sp>
        <p:nvSpPr>
          <p:cNvPr id="256" name="CustomShape 5"/>
          <p:cNvSpPr/>
          <p:nvPr/>
        </p:nvSpPr>
        <p:spPr>
          <a:xfrm>
            <a:off x="5638680" y="2975040"/>
            <a:ext cx="914040" cy="914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7" name="CustomShape 6"/>
          <p:cNvSpPr/>
          <p:nvPr/>
        </p:nvSpPr>
        <p:spPr>
          <a:xfrm>
            <a:off x="5350680" y="3553200"/>
            <a:ext cx="914040" cy="914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8" name="CustomShape 7"/>
          <p:cNvSpPr/>
          <p:nvPr/>
        </p:nvSpPr>
        <p:spPr>
          <a:xfrm>
            <a:off x="6620400" y="4359960"/>
            <a:ext cx="5266440" cy="201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s-AR" sz="2400" spc="-1" strike="noStrike">
                <a:solidFill>
                  <a:srgbClr val="ff0000"/>
                </a:solidFill>
                <a:latin typeface="Century Gothic"/>
              </a:rPr>
              <a:t>(disfunción </a:t>
            </a:r>
            <a:endParaRPr b="0" lang="es-AR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s-AR" sz="2400" spc="-1" strike="noStrike">
                <a:solidFill>
                  <a:srgbClr val="ff0000"/>
                </a:solidFill>
                <a:latin typeface="Century Gothic"/>
              </a:rPr>
              <a:t>Trofoblasto conduce placenta </a:t>
            </a:r>
            <a:endParaRPr b="0" lang="es-AR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s-AR" sz="2400" spc="-1" strike="noStrike">
                <a:solidFill>
                  <a:srgbClr val="ff0000"/>
                </a:solidFill>
                <a:latin typeface="Century Gothic"/>
              </a:rPr>
              <a:t>Inadecuado poco desarrollado )</a:t>
            </a:r>
            <a:endParaRPr b="0" lang="es-AR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AR" sz="1800" spc="-1" strike="noStrike">
                <a:solidFill>
                  <a:srgbClr val="000000"/>
                </a:solidFill>
                <a:latin typeface="Century Gothic"/>
              </a:rPr>
              <a:t>Secreción gonadotrópica </a:t>
            </a:r>
            <a:endParaRPr b="0" lang="es-A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AR" sz="1800" spc="-1" strike="noStrike">
                <a:solidFill>
                  <a:srgbClr val="000000"/>
                </a:solidFill>
                <a:latin typeface="Century Gothic"/>
              </a:rPr>
              <a:t>Producción factor Angiogénico </a:t>
            </a:r>
            <a:endParaRPr b="0" lang="es-A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AR" sz="1800" spc="-1" strike="noStrike">
                <a:solidFill>
                  <a:srgbClr val="000000"/>
                </a:solidFill>
                <a:latin typeface="Century Gothic"/>
              </a:rPr>
              <a:t>Sincitadizacion (fusión )</a:t>
            </a:r>
            <a:endParaRPr b="0" lang="es-AR" sz="1800" spc="-1" strike="noStrike">
              <a:latin typeface="Arial"/>
            </a:endParaRPr>
          </a:p>
        </p:txBody>
      </p:sp>
      <p:sp>
        <p:nvSpPr>
          <p:cNvPr id="259" name="CustomShape 8"/>
          <p:cNvSpPr/>
          <p:nvPr/>
        </p:nvSpPr>
        <p:spPr>
          <a:xfrm>
            <a:off x="6506280" y="5535720"/>
            <a:ext cx="151920" cy="855360"/>
          </a:xfrm>
          <a:prstGeom prst="down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60" name="Google Shape;120;p22" descr=""/>
          <p:cNvPicPr/>
          <p:nvPr/>
        </p:nvPicPr>
        <p:blipFill>
          <a:blip r:embed="rId1"/>
          <a:stretch/>
        </p:blipFill>
        <p:spPr>
          <a:xfrm>
            <a:off x="731880" y="4661280"/>
            <a:ext cx="2437920" cy="1875960"/>
          </a:xfrm>
          <a:prstGeom prst="rect">
            <a:avLst/>
          </a:prstGeom>
          <a:ln w="38160">
            <a:solidFill>
              <a:srgbClr val="000000"/>
            </a:solidFill>
            <a:miter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pic>
        <p:nvPicPr>
          <p:cNvPr id="261" name="Google Shape;121;p22" descr=""/>
          <p:cNvPicPr/>
          <p:nvPr/>
        </p:nvPicPr>
        <p:blipFill>
          <a:blip r:embed="rId2"/>
          <a:stretch/>
        </p:blipFill>
        <p:spPr>
          <a:xfrm>
            <a:off x="9306360" y="2957400"/>
            <a:ext cx="2694960" cy="1684440"/>
          </a:xfrm>
          <a:prstGeom prst="rect">
            <a:avLst/>
          </a:prstGeom>
          <a:ln w="38160">
            <a:solidFill>
              <a:srgbClr val="000000"/>
            </a:solidFill>
            <a:miter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TextShape 1"/>
          <p:cNvSpPr txBox="1"/>
          <p:nvPr/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262626"/>
                </a:solidFill>
                <a:latin typeface="Century Gothic"/>
              </a:rPr>
              <a:t>Manifestaciones cutáneas </a:t>
            </a:r>
            <a:endParaRPr b="0" lang="en-US" sz="36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63" name="TextShape 2"/>
          <p:cNvSpPr txBox="1"/>
          <p:nvPr/>
        </p:nvSpPr>
        <p:spPr>
          <a:xfrm>
            <a:off x="2589120" y="2133720"/>
            <a:ext cx="8915040" cy="37771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Mas frecuentes  la lividez reticular /(20% aPL+ LES)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                                                                   </a:t>
            </a: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(10% aPL sin LES )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                              </a:t>
            </a: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Lividez racemosa (asociadas a lesiones anteriores 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                                                                    </a:t>
            </a: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trombosis múltiples )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Menos frecuente 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     </a:t>
            </a: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Ulcera piel  sup/ profunda 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     </a:t>
            </a: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Gangrena distal 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                              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pic>
        <p:nvPicPr>
          <p:cNvPr id="264" name="Imagen 4" descr=""/>
          <p:cNvPicPr/>
          <p:nvPr/>
        </p:nvPicPr>
        <p:blipFill>
          <a:blip r:embed="rId1"/>
          <a:stretch/>
        </p:blipFill>
        <p:spPr>
          <a:xfrm>
            <a:off x="9614520" y="3429000"/>
            <a:ext cx="2446560" cy="3087720"/>
          </a:xfrm>
          <a:prstGeom prst="rect">
            <a:avLst/>
          </a:prstGeom>
          <a:ln w="38160">
            <a:solidFill>
              <a:srgbClr val="000000"/>
            </a:solidFill>
            <a:miter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pic>
        <p:nvPicPr>
          <p:cNvPr id="265" name="Imagen 6" descr=""/>
          <p:cNvPicPr/>
          <p:nvPr/>
        </p:nvPicPr>
        <p:blipFill>
          <a:blip r:embed="rId2"/>
          <a:stretch/>
        </p:blipFill>
        <p:spPr>
          <a:xfrm>
            <a:off x="6545880" y="3828960"/>
            <a:ext cx="2307240" cy="2878560"/>
          </a:xfrm>
          <a:prstGeom prst="rect">
            <a:avLst/>
          </a:prstGeom>
          <a:ln w="38160">
            <a:solidFill>
              <a:srgbClr val="000000"/>
            </a:solidFill>
            <a:miter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TextShape 1"/>
          <p:cNvSpPr txBox="1"/>
          <p:nvPr/>
        </p:nvSpPr>
        <p:spPr>
          <a:xfrm>
            <a:off x="2593080" y="624240"/>
            <a:ext cx="8911440" cy="6627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262626"/>
                </a:solidFill>
                <a:latin typeface="Century Gothic"/>
              </a:rPr>
              <a:t>Neurológicas </a:t>
            </a:r>
            <a:endParaRPr b="0" lang="en-US" sz="36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67" name="TextShape 2"/>
          <p:cNvSpPr txBox="1"/>
          <p:nvPr/>
        </p:nvSpPr>
        <p:spPr>
          <a:xfrm>
            <a:off x="2177280" y="1480320"/>
            <a:ext cx="9327240" cy="49924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Escenario ,paciente joven sin factor de riesgo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Mas frecuente 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                         </a:t>
            </a: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ACV 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                         </a:t>
            </a: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AIT 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Disfunción cognitiva a (RMN lesión sustancia blanca multifocal)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Poco Frecuente 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                      </a:t>
            </a: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Epilepsia 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                      </a:t>
            </a: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Psicosis 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                      </a:t>
            </a: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Corea 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pic>
        <p:nvPicPr>
          <p:cNvPr id="268" name="Imagen 4" descr=""/>
          <p:cNvPicPr/>
          <p:nvPr/>
        </p:nvPicPr>
        <p:blipFill>
          <a:blip r:embed="rId1"/>
          <a:stretch/>
        </p:blipFill>
        <p:spPr>
          <a:xfrm>
            <a:off x="7540560" y="1966680"/>
            <a:ext cx="3381120" cy="1352160"/>
          </a:xfrm>
          <a:prstGeom prst="rect">
            <a:avLst/>
          </a:prstGeom>
          <a:ln w="38160">
            <a:solidFill>
              <a:srgbClr val="000000"/>
            </a:solidFill>
            <a:miter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pic>
        <p:nvPicPr>
          <p:cNvPr id="269" name="Google Shape;113;p21" descr=""/>
          <p:cNvPicPr/>
          <p:nvPr/>
        </p:nvPicPr>
        <p:blipFill>
          <a:blip r:embed="rId2"/>
          <a:stretch/>
        </p:blipFill>
        <p:spPr>
          <a:xfrm>
            <a:off x="7540560" y="4238280"/>
            <a:ext cx="3715200" cy="2089800"/>
          </a:xfrm>
          <a:prstGeom prst="rect">
            <a:avLst/>
          </a:prstGeom>
          <a:ln w="38160">
            <a:solidFill>
              <a:srgbClr val="000000"/>
            </a:solidFill>
            <a:miter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</p:spTree>
  </p:cSld>
  <p:timing>
    <p:tnLst>
      <p:par>
        <p:cTn id="27" dur="indefinite" restart="never" nodeType="tmRoot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TextShape 1"/>
          <p:cNvSpPr txBox="1"/>
          <p:nvPr/>
        </p:nvSpPr>
        <p:spPr>
          <a:xfrm>
            <a:off x="2593080" y="624240"/>
            <a:ext cx="8911440" cy="8276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262626"/>
                </a:solidFill>
                <a:latin typeface="Century Gothic"/>
              </a:rPr>
              <a:t>Manifestación Cardiacas </a:t>
            </a:r>
            <a:endParaRPr b="0" lang="en-US" sz="36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71" name="TextShape 2"/>
          <p:cNvSpPr txBox="1"/>
          <p:nvPr/>
        </p:nvSpPr>
        <p:spPr>
          <a:xfrm>
            <a:off x="2046600" y="1452240"/>
            <a:ext cx="9855000" cy="49482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El mas frecuente lesiones valvulares (engrosamiento ,vegetación )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                                                                      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Menos frecuente 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                                   </a:t>
            </a: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IAM 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                                   </a:t>
            </a: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HTA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                                   </a:t>
            </a: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Trombo Intracavitario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pic>
        <p:nvPicPr>
          <p:cNvPr id="272" name="Imagen 4" descr=""/>
          <p:cNvPicPr/>
          <p:nvPr/>
        </p:nvPicPr>
        <p:blipFill>
          <a:blip r:embed="rId1"/>
          <a:stretch/>
        </p:blipFill>
        <p:spPr>
          <a:xfrm>
            <a:off x="7589160" y="2001600"/>
            <a:ext cx="3428640" cy="2238120"/>
          </a:xfrm>
          <a:prstGeom prst="rect">
            <a:avLst/>
          </a:prstGeom>
          <a:ln w="38160">
            <a:solidFill>
              <a:srgbClr val="000000"/>
            </a:solidFill>
            <a:miter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pic>
        <p:nvPicPr>
          <p:cNvPr id="273" name="Google Shape;136;p24" descr=""/>
          <p:cNvPicPr/>
          <p:nvPr/>
        </p:nvPicPr>
        <p:blipFill>
          <a:blip r:embed="rId2"/>
          <a:stretch/>
        </p:blipFill>
        <p:spPr>
          <a:xfrm>
            <a:off x="3793320" y="4093200"/>
            <a:ext cx="3255120" cy="2307240"/>
          </a:xfrm>
          <a:prstGeom prst="rect">
            <a:avLst/>
          </a:prstGeom>
          <a:ln w="38160">
            <a:solidFill>
              <a:srgbClr val="000000"/>
            </a:solidFill>
            <a:miter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</p:spTree>
  </p:cSld>
  <p:timing>
    <p:tnLst>
      <p:par>
        <p:cTn id="29" dur="indefinite" restart="never" nodeType="tmRoot">
          <p:childTnLst>
            <p:seq>
              <p:cTn id="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TextShape 1"/>
          <p:cNvSpPr txBox="1"/>
          <p:nvPr/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262626"/>
                </a:solidFill>
                <a:latin typeface="Century Gothic"/>
              </a:rPr>
              <a:t>Manifestaciones Pulmonar </a:t>
            </a:r>
            <a:endParaRPr b="0" lang="en-US" sz="36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75" name="TextShape 2"/>
          <p:cNvSpPr txBox="1"/>
          <p:nvPr/>
        </p:nvSpPr>
        <p:spPr>
          <a:xfrm>
            <a:off x="2589120" y="2133720"/>
            <a:ext cx="8915040" cy="37771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TEP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Infarto pulmonar 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Hipertensión pulmonar 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Hemorragia intraalveolar 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pic>
        <p:nvPicPr>
          <p:cNvPr id="276" name="Google Shape;143;p25" descr=""/>
          <p:cNvPicPr/>
          <p:nvPr/>
        </p:nvPicPr>
        <p:blipFill>
          <a:blip r:embed="rId1"/>
          <a:stretch/>
        </p:blipFill>
        <p:spPr>
          <a:xfrm>
            <a:off x="2331720" y="3795120"/>
            <a:ext cx="7270920" cy="2736000"/>
          </a:xfrm>
          <a:prstGeom prst="rect">
            <a:avLst/>
          </a:prstGeom>
          <a:ln w="38160">
            <a:solidFill>
              <a:srgbClr val="000000"/>
            </a:solidFill>
            <a:miter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</p:spTree>
  </p:cSld>
  <p:timing>
    <p:tnLst>
      <p:par>
        <p:cTn id="31" dur="indefinite" restart="never" nodeType="tmRoot">
          <p:childTnLst>
            <p:seq>
              <p:cTn id="3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TextShape 1"/>
          <p:cNvSpPr txBox="1"/>
          <p:nvPr/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262626"/>
                </a:solidFill>
                <a:latin typeface="Century Gothic"/>
              </a:rPr>
              <a:t>Manifestaciones Renales </a:t>
            </a:r>
            <a:endParaRPr b="0" lang="en-US" sz="36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78" name="TextShape 2"/>
          <p:cNvSpPr txBox="1"/>
          <p:nvPr/>
        </p:nvSpPr>
        <p:spPr>
          <a:xfrm>
            <a:off x="2589120" y="2133720"/>
            <a:ext cx="8915040" cy="37771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Presentan minoría de paciente SAF primaria afecta arteria , vena, capilares glomerulares 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Microangiopatía Trombótica 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                                 </a:t>
            </a: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Hematuria 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                                 </a:t>
            </a: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Proteinuria 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                                 </a:t>
            </a: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Insuficiencia Renal 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pic>
        <p:nvPicPr>
          <p:cNvPr id="279" name="Google Shape;150;p26" descr=""/>
          <p:cNvPicPr/>
          <p:nvPr/>
        </p:nvPicPr>
        <p:blipFill>
          <a:blip r:embed="rId1"/>
          <a:stretch/>
        </p:blipFill>
        <p:spPr>
          <a:xfrm>
            <a:off x="3235320" y="4453920"/>
            <a:ext cx="3811320" cy="2149560"/>
          </a:xfrm>
          <a:prstGeom prst="rect">
            <a:avLst/>
          </a:prstGeom>
          <a:ln w="38160">
            <a:solidFill>
              <a:srgbClr val="000000"/>
            </a:solidFill>
            <a:miter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pic>
        <p:nvPicPr>
          <p:cNvPr id="280" name="Imagen 5" descr=""/>
          <p:cNvPicPr/>
          <p:nvPr/>
        </p:nvPicPr>
        <p:blipFill>
          <a:blip r:embed="rId2"/>
          <a:stretch/>
        </p:blipFill>
        <p:spPr>
          <a:xfrm>
            <a:off x="8078400" y="2678040"/>
            <a:ext cx="3600000" cy="2314080"/>
          </a:xfrm>
          <a:prstGeom prst="rect">
            <a:avLst/>
          </a:prstGeom>
          <a:ln w="38160">
            <a:solidFill>
              <a:srgbClr val="000000"/>
            </a:solidFill>
            <a:miter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</p:spTree>
  </p:cSld>
  <p:timing>
    <p:tnLst>
      <p:par>
        <p:cTn id="33" dur="indefinite" restart="never" nodeType="tmRoot">
          <p:childTnLst>
            <p:seq>
              <p:cTn id="3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TextShape 1"/>
          <p:cNvSpPr txBox="1"/>
          <p:nvPr/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262626"/>
                </a:solidFill>
                <a:latin typeface="Century Gothic"/>
              </a:rPr>
              <a:t>Manifestaciones  Gastro Intestinales </a:t>
            </a:r>
            <a:endParaRPr b="0" lang="en-US" sz="36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82" name="TextShape 2"/>
          <p:cNvSpPr txBox="1"/>
          <p:nvPr/>
        </p:nvSpPr>
        <p:spPr>
          <a:xfrm>
            <a:off x="838080" y="1825560"/>
            <a:ext cx="10515240" cy="22960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3800" spc="-1" strike="noStrike">
                <a:solidFill>
                  <a:srgbClr val="404040"/>
                </a:solidFill>
                <a:latin typeface="Century Gothic"/>
              </a:rPr>
              <a:t>Mas frecuentes hemorragia digestiva alta y baja menos frecuente infarto esplénico </a:t>
            </a:r>
            <a:endParaRPr b="0" lang="en-US" sz="3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3800" spc="-1" strike="noStrike">
                <a:solidFill>
                  <a:srgbClr val="404040"/>
                </a:solidFill>
                <a:latin typeface="Century Gothic"/>
              </a:rPr>
              <a:t>Budd Chiari</a:t>
            </a:r>
            <a:endParaRPr b="0" lang="en-US" sz="3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3800" spc="-1" strike="noStrike">
                <a:solidFill>
                  <a:srgbClr val="404040"/>
                </a:solidFill>
                <a:latin typeface="Century Gothic"/>
              </a:rPr>
              <a:t>HTP</a:t>
            </a:r>
            <a:endParaRPr b="0" lang="en-US" sz="3800" spc="-1" strike="noStrike">
              <a:solidFill>
                <a:srgbClr val="404040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n-US" sz="3800" spc="-1" strike="noStrike">
                <a:solidFill>
                  <a:srgbClr val="404040"/>
                </a:solidFill>
                <a:latin typeface="Century Gothic"/>
              </a:rPr>
              <a:t> </a:t>
            </a:r>
            <a:endParaRPr b="0" lang="en-US" sz="3800" spc="-1" strike="noStrike">
              <a:solidFill>
                <a:srgbClr val="404040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                  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83" name="CustomShape 3"/>
          <p:cNvSpPr/>
          <p:nvPr/>
        </p:nvSpPr>
        <p:spPr>
          <a:xfrm>
            <a:off x="941040" y="4426200"/>
            <a:ext cx="10515240" cy="118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s-AR" sz="2400" spc="-1" strike="noStrike">
                <a:solidFill>
                  <a:srgbClr val="000000"/>
                </a:solidFill>
                <a:latin typeface="Century Gothic"/>
              </a:rPr>
              <a:t>HEMATOLOGICO </a:t>
            </a:r>
            <a:endParaRPr b="0" lang="es-AR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AR" sz="2400" spc="-1" strike="noStrike">
                <a:solidFill>
                  <a:srgbClr val="000000"/>
                </a:solidFill>
                <a:latin typeface="Century Gothic"/>
              </a:rPr>
              <a:t>MAS FRECUENTA PLAQUETOPENIA </a:t>
            </a:r>
            <a:endParaRPr b="0" lang="es-AR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AR" sz="2400" spc="-1" strike="noStrike">
                <a:solidFill>
                  <a:srgbClr val="000000"/>
                </a:solidFill>
                <a:latin typeface="Century Gothic"/>
              </a:rPr>
              <a:t>ANEMIA HEMOLITICA </a:t>
            </a:r>
            <a:endParaRPr b="0" lang="es-AR" sz="2400" spc="-1" strike="noStrike">
              <a:latin typeface="Arial"/>
            </a:endParaRPr>
          </a:p>
        </p:txBody>
      </p:sp>
    </p:spTree>
  </p:cSld>
  <p:timing>
    <p:tnLst>
      <p:par>
        <p:cTn id="35" dur="indefinite" restart="never" nodeType="tmRoot">
          <p:childTnLst>
            <p:seq>
              <p:cTn id="3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TextShape 1"/>
          <p:cNvSpPr txBox="1"/>
          <p:nvPr/>
        </p:nvSpPr>
        <p:spPr>
          <a:xfrm>
            <a:off x="838080" y="365040"/>
            <a:ext cx="10515240" cy="9990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262626"/>
                </a:solidFill>
                <a:latin typeface="Century Gothic"/>
              </a:rPr>
              <a:t>ANTICUERPO</a:t>
            </a:r>
            <a:endParaRPr b="0" lang="en-US" sz="36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85" name="TextShape 2"/>
          <p:cNvSpPr txBox="1"/>
          <p:nvPr/>
        </p:nvSpPr>
        <p:spPr>
          <a:xfrm>
            <a:off x="838080" y="1582200"/>
            <a:ext cx="10515240" cy="50652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514440" indent="-51408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Century Gothic"/>
              <a:buAutoNum type="arabicPeriod"/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ANTICUERPO LUPICO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514440" indent="-51408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Century Gothic"/>
              <a:buAutoNum type="arabicPeriod"/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ANTICARDIOLIPINA  IgG/IgM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514440" indent="-51408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Century Gothic"/>
              <a:buAutoNum type="arabicPeriod"/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B2GPI IgG/IgM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Posibilidad clínicamente relevante para aPL  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                                               </a:t>
            </a: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Isotipo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                                               </a:t>
            </a: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Titulo 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                                               </a:t>
            </a: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Persistencia  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Prueba LA positiva (basada directrices de la sociedad internacional de trombosis )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aCL IgG o IgM con títulos &gt;40U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B2GPI IgM con titulo &gt;40U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Prueba confirmatoria aPL&gt;12 semanas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pic>
        <p:nvPicPr>
          <p:cNvPr id="286" name="Imagen 4" descr=""/>
          <p:cNvPicPr/>
          <p:nvPr/>
        </p:nvPicPr>
        <p:blipFill>
          <a:blip r:embed="rId1"/>
          <a:stretch/>
        </p:blipFill>
        <p:spPr>
          <a:xfrm>
            <a:off x="8084520" y="281160"/>
            <a:ext cx="3269160" cy="4036320"/>
          </a:xfrm>
          <a:prstGeom prst="rect">
            <a:avLst/>
          </a:prstGeom>
          <a:ln w="38160">
            <a:solidFill>
              <a:srgbClr val="000000"/>
            </a:solidFill>
            <a:miter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</p:spTree>
  </p:cSld>
  <p:timing>
    <p:tnLst>
      <p:par>
        <p:cTn id="37" dur="indefinite" restart="never" nodeType="tmRoot">
          <p:childTnLst>
            <p:seq>
              <p:cTn id="3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TextShape 1"/>
          <p:cNvSpPr txBox="1"/>
          <p:nvPr/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262626"/>
                </a:solidFill>
                <a:latin typeface="Century Gothic"/>
              </a:rPr>
              <a:t>DEFINICION </a:t>
            </a:r>
            <a:endParaRPr b="0" lang="en-US" sz="36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05" name="TextShape 2"/>
          <p:cNvSpPr txBox="1"/>
          <p:nvPr/>
        </p:nvSpPr>
        <p:spPr>
          <a:xfrm>
            <a:off x="838080" y="1825560"/>
            <a:ext cx="10707480" cy="49161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Es una trombofilia adquirida mediada por anticuerpos caracterizada por trombosis arterial y venosas recurrente y morbilidad  durante el embarazo 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SAF Primario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SAF Secundario (asociado a enfermedad inmunológica 20-30% LES ,A Esclerodermia) 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                                     </a:t>
            </a: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19% Neoplasia 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                                      </a:t>
            </a: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6%  Ulcera  MMII                                                          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                                             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TextShape 1"/>
          <p:cNvSpPr txBox="1"/>
          <p:nvPr/>
        </p:nvSpPr>
        <p:spPr>
          <a:xfrm>
            <a:off x="838080" y="365040"/>
            <a:ext cx="10515240" cy="11826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262626"/>
                </a:solidFill>
                <a:latin typeface="Century Gothic"/>
              </a:rPr>
              <a:t>Estratificación del Riesgo según Perfil Anticuerpo Antifosfolipídico </a:t>
            </a:r>
            <a:endParaRPr b="0" lang="en-US" sz="36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88" name="CustomShape 2"/>
          <p:cNvSpPr/>
          <p:nvPr/>
        </p:nvSpPr>
        <p:spPr>
          <a:xfrm>
            <a:off x="424080" y="1828800"/>
            <a:ext cx="4068000" cy="67536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s-AR" sz="1800" spc="-1" strike="noStrike">
                <a:solidFill>
                  <a:srgbClr val="ffffff"/>
                </a:solidFill>
                <a:latin typeface="Century Gothic"/>
              </a:rPr>
              <a:t>Perfil de a</a:t>
            </a:r>
            <a:endParaRPr b="0" lang="es-A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s-AR" sz="1800" spc="-1" strike="noStrike">
                <a:solidFill>
                  <a:srgbClr val="ffffff"/>
                </a:solidFill>
                <a:latin typeface="Century Gothic"/>
              </a:rPr>
              <a:t>Alto Riesgo </a:t>
            </a:r>
            <a:endParaRPr b="0" lang="es-AR" sz="1800" spc="-1" strike="noStrike">
              <a:latin typeface="Arial"/>
            </a:endParaRPr>
          </a:p>
        </p:txBody>
      </p:sp>
      <p:sp>
        <p:nvSpPr>
          <p:cNvPr id="289" name="CustomShape 3"/>
          <p:cNvSpPr/>
          <p:nvPr/>
        </p:nvSpPr>
        <p:spPr>
          <a:xfrm>
            <a:off x="7073280" y="1796760"/>
            <a:ext cx="4280040" cy="67536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s-AR" sz="1800" spc="-1" strike="noStrike">
                <a:solidFill>
                  <a:srgbClr val="ffffff"/>
                </a:solidFill>
                <a:latin typeface="Century Gothic"/>
              </a:rPr>
              <a:t>Perfil de Riesgo Moderado </a:t>
            </a:r>
            <a:endParaRPr b="0" lang="es-AR" sz="1800" spc="-1" strike="noStrike">
              <a:latin typeface="Arial"/>
            </a:endParaRPr>
          </a:p>
        </p:txBody>
      </p:sp>
      <p:sp>
        <p:nvSpPr>
          <p:cNvPr id="290" name="CustomShape 4"/>
          <p:cNvSpPr/>
          <p:nvPr/>
        </p:nvSpPr>
        <p:spPr>
          <a:xfrm>
            <a:off x="2796120" y="4201920"/>
            <a:ext cx="4276800" cy="67536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s-AR" sz="1800" spc="-1" strike="noStrike">
                <a:solidFill>
                  <a:srgbClr val="ffffff"/>
                </a:solidFill>
                <a:latin typeface="Century Gothic"/>
              </a:rPr>
              <a:t>Perfil de Bajo Riesgo </a:t>
            </a:r>
            <a:endParaRPr b="0" lang="es-AR" sz="1800" spc="-1" strike="noStrike">
              <a:latin typeface="Arial"/>
            </a:endParaRPr>
          </a:p>
        </p:txBody>
      </p:sp>
      <p:sp>
        <p:nvSpPr>
          <p:cNvPr id="291" name="CustomShape 5"/>
          <p:cNvSpPr/>
          <p:nvPr/>
        </p:nvSpPr>
        <p:spPr>
          <a:xfrm>
            <a:off x="490320" y="2753280"/>
            <a:ext cx="4280040" cy="1614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s-AR" sz="2000" spc="-1" strike="noStrike">
                <a:solidFill>
                  <a:srgbClr val="000000"/>
                </a:solidFill>
                <a:latin typeface="Century Gothic"/>
              </a:rPr>
              <a:t>LA (persistente positivo )con o sin Acl persistente positivo de titulo moderado a alto y/IgG o IgM anti B2GPI (titulo moderado 40-70U (alto &gt;80 U).</a:t>
            </a:r>
            <a:endParaRPr b="0" lang="es-AR" sz="2000" spc="-1" strike="noStrike">
              <a:latin typeface="Arial"/>
            </a:endParaRPr>
          </a:p>
        </p:txBody>
      </p:sp>
      <p:sp>
        <p:nvSpPr>
          <p:cNvPr id="292" name="CustomShape 6"/>
          <p:cNvSpPr/>
          <p:nvPr/>
        </p:nvSpPr>
        <p:spPr>
          <a:xfrm>
            <a:off x="7073280" y="2739240"/>
            <a:ext cx="4627800" cy="1310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s-AR" sz="2000" spc="-1" strike="noStrike">
                <a:solidFill>
                  <a:srgbClr val="000000"/>
                </a:solidFill>
                <a:latin typeface="Century Gothic"/>
              </a:rPr>
              <a:t>Una prueba LA negativa con aCL y/o IgG o IgM  anti B2GPI</a:t>
            </a:r>
            <a:endParaRPr b="0" lang="es-AR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AR" sz="2000" spc="-1" strike="noStrike">
                <a:solidFill>
                  <a:srgbClr val="000000"/>
                </a:solidFill>
                <a:latin typeface="Century Gothic"/>
              </a:rPr>
              <a:t>Titulo moderado o alto persistentemente positivo.</a:t>
            </a:r>
            <a:endParaRPr b="0" lang="es-AR" sz="2000" spc="-1" strike="noStrike">
              <a:latin typeface="Arial"/>
            </a:endParaRPr>
          </a:p>
        </p:txBody>
      </p:sp>
      <p:sp>
        <p:nvSpPr>
          <p:cNvPr id="293" name="CustomShape 7"/>
          <p:cNvSpPr/>
          <p:nvPr/>
        </p:nvSpPr>
        <p:spPr>
          <a:xfrm>
            <a:off x="2300040" y="5192640"/>
            <a:ext cx="6437160" cy="1278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s-AR" sz="2000" spc="-1" strike="noStrike">
                <a:solidFill>
                  <a:srgbClr val="000000"/>
                </a:solidFill>
                <a:latin typeface="Century Gothic"/>
              </a:rPr>
              <a:t>La negativa con aCL de títulos bajos persistentemente  positivos y/o IgG o IgM anti B2GPI (Títulos bajos  20 – 39 U).</a:t>
            </a:r>
            <a:endParaRPr b="0" lang="es-AR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-AR" sz="2000" spc="-1" strike="noStrike">
              <a:latin typeface="Arial"/>
            </a:endParaRPr>
          </a:p>
        </p:txBody>
      </p:sp>
    </p:spTree>
  </p:cSld>
  <p:timing>
    <p:tnLst>
      <p:par>
        <p:cTn id="39" dur="indefinite" restart="never" nodeType="tmRoot">
          <p:childTnLst>
            <p:seq>
              <p:cTn id="4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TextShape 1"/>
          <p:cNvSpPr txBox="1"/>
          <p:nvPr/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262626"/>
                </a:solidFill>
                <a:latin typeface="Century Gothic"/>
              </a:rPr>
              <a:t>Criterio diagnostico ACR/EULAR 2023 SAF</a:t>
            </a:r>
            <a:endParaRPr b="0" lang="en-US" sz="3600" spc="-1" strike="noStrike">
              <a:solidFill>
                <a:srgbClr val="000000"/>
              </a:solidFill>
              <a:latin typeface="Century Gothic"/>
            </a:endParaRPr>
          </a:p>
        </p:txBody>
      </p:sp>
      <p:pic>
        <p:nvPicPr>
          <p:cNvPr id="295" name="Imagen 3" descr=""/>
          <p:cNvPicPr/>
          <p:nvPr/>
        </p:nvPicPr>
        <p:blipFill>
          <a:blip r:embed="rId1"/>
          <a:stretch/>
        </p:blipFill>
        <p:spPr>
          <a:xfrm>
            <a:off x="4107600" y="1436760"/>
            <a:ext cx="7242120" cy="5253840"/>
          </a:xfrm>
          <a:prstGeom prst="rect">
            <a:avLst/>
          </a:prstGeom>
          <a:ln w="38160">
            <a:solidFill>
              <a:srgbClr val="000000"/>
            </a:solidFill>
            <a:miter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</p:spTree>
  </p:cSld>
  <p:timing>
    <p:tnLst>
      <p:par>
        <p:cTn id="41" dur="indefinite" restart="never" nodeType="tmRoot">
          <p:childTnLst>
            <p:seq>
              <p:cTn id="4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TextShape 1"/>
          <p:cNvSpPr txBox="1"/>
          <p:nvPr/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262626"/>
                </a:solidFill>
                <a:latin typeface="Century Gothic"/>
              </a:rPr>
              <a:t>TRATAMIENTO </a:t>
            </a:r>
            <a:endParaRPr b="0" lang="en-US" sz="36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97" name="TextShape 2"/>
          <p:cNvSpPr txBox="1"/>
          <p:nvPr/>
        </p:nvSpPr>
        <p:spPr>
          <a:xfrm>
            <a:off x="2589120" y="2133720"/>
            <a:ext cx="8915040" cy="37771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Estratificar el riesgo basado en la edad 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Perfil de anti cuerpo 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Factores de riesgo concomitantes 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Enfermedades autoinmunes 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  <p:timing>
    <p:tnLst>
      <p:par>
        <p:cTn id="43" dur="indefinite" restart="never" nodeType="tmRoot">
          <p:childTnLst>
            <p:seq>
              <p:cTn id="4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CustomShape 1"/>
          <p:cNvSpPr/>
          <p:nvPr/>
        </p:nvSpPr>
        <p:spPr>
          <a:xfrm>
            <a:off x="377280" y="679320"/>
            <a:ext cx="3484800" cy="549936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s-AR" sz="2400" spc="-1" strike="noStrike">
                <a:solidFill>
                  <a:srgbClr val="ffffff"/>
                </a:solidFill>
                <a:latin typeface="Century Gothic"/>
              </a:rPr>
              <a:t>Prevención Primaria </a:t>
            </a:r>
            <a:endParaRPr b="0" lang="es-AR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s-AR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s-AR" sz="2400" spc="-1" strike="noStrike">
                <a:solidFill>
                  <a:srgbClr val="ffffff"/>
                </a:solidFill>
                <a:latin typeface="Century Gothic"/>
              </a:rPr>
              <a:t>No tubo evento trombótico si anticuerpo positivo aPL</a:t>
            </a:r>
            <a:endParaRPr b="0" lang="es-AR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s-AR" sz="2400" spc="-1" strike="noStrike">
                <a:solidFill>
                  <a:srgbClr val="ffffff"/>
                </a:solidFill>
                <a:latin typeface="Century Gothic"/>
              </a:rPr>
              <a:t>TTO AAS ( 75-85mg)</a:t>
            </a:r>
            <a:endParaRPr b="0" lang="es-AR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s-AR" sz="2400" spc="-1" strike="noStrike">
                <a:solidFill>
                  <a:srgbClr val="ffffff"/>
                </a:solidFill>
                <a:latin typeface="Century Gothic"/>
              </a:rPr>
              <a:t>dependiendo del factor de riesgo </a:t>
            </a:r>
            <a:endParaRPr b="0" lang="es-AR" sz="2400" spc="-1" strike="noStrike">
              <a:latin typeface="Arial"/>
            </a:endParaRPr>
          </a:p>
        </p:txBody>
      </p:sp>
      <p:sp>
        <p:nvSpPr>
          <p:cNvPr id="299" name="CustomShape 2"/>
          <p:cNvSpPr/>
          <p:nvPr/>
        </p:nvSpPr>
        <p:spPr>
          <a:xfrm>
            <a:off x="4084560" y="679320"/>
            <a:ext cx="4022280" cy="549936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s-AR" sz="2400" spc="-1" strike="noStrike">
                <a:solidFill>
                  <a:srgbClr val="ffffff"/>
                </a:solidFill>
                <a:latin typeface="Century Gothic"/>
              </a:rPr>
              <a:t>Prevención Secundaria</a:t>
            </a:r>
            <a:endParaRPr b="0" lang="es-AR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s-AR" sz="2400" spc="-1" strike="noStrike">
                <a:solidFill>
                  <a:srgbClr val="ffffff"/>
                </a:solidFill>
                <a:latin typeface="Century Gothic"/>
              </a:rPr>
              <a:t>Tubo evento trombótico </a:t>
            </a:r>
            <a:endParaRPr b="0" lang="es-AR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s-AR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s-AR" sz="2400" spc="-1" strike="noStrike">
                <a:solidFill>
                  <a:srgbClr val="ffffff"/>
                </a:solidFill>
                <a:latin typeface="Century Gothic"/>
              </a:rPr>
              <a:t>Anticoagulación largo plazo (antagonista de vitamina K) </a:t>
            </a:r>
            <a:endParaRPr b="0" lang="es-AR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s-AR" sz="2400" spc="-1" strike="noStrike">
                <a:solidFill>
                  <a:srgbClr val="ffffff"/>
                </a:solidFill>
                <a:latin typeface="Century Gothic"/>
              </a:rPr>
              <a:t>Acenocumarol – Warfarina </a:t>
            </a:r>
            <a:endParaRPr b="0" lang="es-AR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s-AR" sz="2400" spc="-1" strike="noStrike">
                <a:solidFill>
                  <a:srgbClr val="ffffff"/>
                </a:solidFill>
                <a:latin typeface="Century Gothic"/>
              </a:rPr>
              <a:t>RIN de 2- 3 </a:t>
            </a:r>
            <a:endParaRPr b="0" lang="es-AR" sz="2400" spc="-1" strike="noStrike">
              <a:latin typeface="Arial"/>
            </a:endParaRPr>
          </a:p>
        </p:txBody>
      </p:sp>
      <p:sp>
        <p:nvSpPr>
          <p:cNvPr id="300" name="CustomShape 3"/>
          <p:cNvSpPr/>
          <p:nvPr/>
        </p:nvSpPr>
        <p:spPr>
          <a:xfrm>
            <a:off x="8301600" y="626400"/>
            <a:ext cx="3730320" cy="560520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s-AR" sz="1800" spc="-1" strike="noStrike">
                <a:solidFill>
                  <a:srgbClr val="ffffff"/>
                </a:solidFill>
                <a:latin typeface="Century Gothic"/>
              </a:rPr>
              <a:t>                                                       </a:t>
            </a:r>
            <a:endParaRPr b="0" lang="es-A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s-A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s-A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s-A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s-A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s-A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s-A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s-A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s-A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s-AR" sz="2400" spc="-1" strike="noStrike">
                <a:solidFill>
                  <a:srgbClr val="ffffff"/>
                </a:solidFill>
                <a:latin typeface="Century Gothic"/>
              </a:rPr>
              <a:t>Trombosis Aguda </a:t>
            </a:r>
            <a:endParaRPr b="0" lang="es-AR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s-AR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s-AR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s-AR" sz="2400" spc="-1" strike="noStrike">
                <a:solidFill>
                  <a:srgbClr val="ffffff"/>
                </a:solidFill>
                <a:latin typeface="Century Gothic"/>
              </a:rPr>
              <a:t>TTO HBPM + antagonista de vitamina K </a:t>
            </a:r>
            <a:endParaRPr b="0" lang="es-AR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s-AR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s-AR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s-AR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s-AR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s-AR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s-AR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s-AR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s-AR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s-AR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s-AR" sz="2400" spc="-1" strike="noStrike">
                <a:solidFill>
                  <a:srgbClr val="ffffff"/>
                </a:solidFill>
                <a:latin typeface="Century Gothic"/>
              </a:rPr>
              <a:t> </a:t>
            </a:r>
            <a:endParaRPr b="0" lang="es-AR" sz="2400" spc="-1" strike="noStrike">
              <a:latin typeface="Arial"/>
            </a:endParaRPr>
          </a:p>
        </p:txBody>
      </p:sp>
    </p:spTree>
  </p:cSld>
  <p:timing>
    <p:tnLst>
      <p:par>
        <p:cTn id="45" dur="indefinite" restart="never" nodeType="tmRoot">
          <p:childTnLst>
            <p:seq>
              <p:cTn id="4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TextShape 1"/>
          <p:cNvSpPr txBox="1"/>
          <p:nvPr/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262626"/>
                </a:solidFill>
                <a:latin typeface="Century Gothic"/>
              </a:rPr>
              <a:t>Síndrome Antifosfolipídico Catastrófico </a:t>
            </a:r>
            <a:endParaRPr b="0" lang="en-US" sz="36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02" name="TextShape 2"/>
          <p:cNvSpPr txBox="1"/>
          <p:nvPr/>
        </p:nvSpPr>
        <p:spPr>
          <a:xfrm>
            <a:off x="2589120" y="2133720"/>
            <a:ext cx="8915040" cy="37771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Es un trastorno trombo embolica de evolución rápida que afecta de manera simultanea  3 o mas órganos y sistema tejidos en un  lapso de 1 semana 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Principal precipitante  infección   49%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 </a:t>
            </a: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Complicación órgano afectado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               </a:t>
            </a: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Insuficiencia  renal   (73%)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               </a:t>
            </a: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SDRA                           (68%)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               </a:t>
            </a: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Encefalopatía             (55%)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               </a:t>
            </a: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Hemorragia Adrenal 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  <p:timing>
    <p:tnLst>
      <p:par>
        <p:cTn id="47" dur="indefinite" restart="never" nodeType="tmRoot">
          <p:childTnLst>
            <p:seq>
              <p:cTn id="4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TextShape 1"/>
          <p:cNvSpPr txBox="1"/>
          <p:nvPr/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262626"/>
                </a:solidFill>
                <a:latin typeface="Century Gothic"/>
              </a:rPr>
              <a:t>Criterio  SAF  Catastrófico</a:t>
            </a:r>
            <a:endParaRPr b="0" lang="en-US" sz="36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04" name="TextShape 2"/>
          <p:cNvSpPr txBox="1"/>
          <p:nvPr/>
        </p:nvSpPr>
        <p:spPr>
          <a:xfrm>
            <a:off x="2589120" y="2133720"/>
            <a:ext cx="8915040" cy="37771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Evidencia de afectación 3 o mas órganos , sistemas y o tejidos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Manifestaciones simultáneamente o en una semana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Confirmación por histopatología de oclusión de pequeños vasos al menos 1 órgano o tejido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Confirmación por laboratorio de la presencia de anticuerpo antifosfolípido LA . Acl. B2GPI 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  <p:timing>
    <p:tnLst>
      <p:par>
        <p:cTn id="49" dur="indefinite" restart="never" nodeType="tmRoot">
          <p:childTnLst>
            <p:seq>
              <p:cTn id="5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TextShape 1"/>
          <p:cNvSpPr txBox="1"/>
          <p:nvPr/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262626"/>
                </a:solidFill>
                <a:latin typeface="Century Gothic"/>
              </a:rPr>
              <a:t>Tratamiento </a:t>
            </a:r>
            <a:endParaRPr b="0" lang="en-US" sz="36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06" name="TextShape 2"/>
          <p:cNvSpPr txBox="1"/>
          <p:nvPr/>
        </p:nvSpPr>
        <p:spPr>
          <a:xfrm>
            <a:off x="2589120" y="2133720"/>
            <a:ext cx="8915040" cy="37771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Anticoagulación   (heparina  sódica )   ev 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Glucocorticoides (metilprednisolona  1 gr    ev  - 3 días )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Plasmaféresis / Inmunoglobulina  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Anticoagulación  largo  plazo  (acenocumarol-Warfarina  RIN (2-3)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Trombosis Arterial  SAF + Factor de riesgo (Warfarina + AAS  (2C)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                                   </a:t>
            </a: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SAF sin factor de riesgo(  Warfarina)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Recurrencia  Warfarina + AAS  y/o Hidrocloroquina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Obstétrico 1 Trimestre HBPM (Warfarina teratogénico)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Trombocitopenia y anemia hemolítica   Rituximab 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  <p:timing>
    <p:tnLst>
      <p:par>
        <p:cTn id="51" dur="indefinite" restart="never" nodeType="tmRoot">
          <p:childTnLst>
            <p:seq>
              <p:cTn id="5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TextShape 1"/>
          <p:cNvSpPr txBox="1"/>
          <p:nvPr/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262626"/>
                </a:solidFill>
                <a:latin typeface="Century Gothic"/>
              </a:rPr>
              <a:t>   </a:t>
            </a:r>
            <a:r>
              <a:rPr b="0" lang="en-US" sz="3600" spc="-1" strike="noStrike">
                <a:solidFill>
                  <a:srgbClr val="262626"/>
                </a:solidFill>
                <a:latin typeface="Century Gothic"/>
              </a:rPr>
              <a:t>Diagnostico Diferencial </a:t>
            </a:r>
            <a:endParaRPr b="0" lang="en-US" sz="36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08" name="TextShape 2"/>
          <p:cNvSpPr txBox="1"/>
          <p:nvPr/>
        </p:nvSpPr>
        <p:spPr>
          <a:xfrm>
            <a:off x="2589120" y="2133720"/>
            <a:ext cx="8915040" cy="37771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Trombofilia Hereditarias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Trombocitopenia inducida heparina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Síndrome Mieloproliferativo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Hemoglobinuria paroxística Nocturna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Otras Causas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                  </a:t>
            </a: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Aborto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                  </a:t>
            </a: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Anomalía Cromosómicas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                  </a:t>
            </a: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Anatomía de útero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                  </a:t>
            </a: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Trastorno Endocrinológico(hipotiroidismo)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  <p:timing>
    <p:tnLst>
      <p:par>
        <p:cTn id="53" dur="indefinite" restart="never" nodeType="tmRoot">
          <p:childTnLst>
            <p:seq>
              <p:cTn id="5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TextShape 1"/>
          <p:cNvSpPr txBox="1"/>
          <p:nvPr/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262626"/>
                </a:solidFill>
                <a:latin typeface="Century Gothic"/>
              </a:rPr>
              <a:t>Epidemiologia </a:t>
            </a:r>
            <a:endParaRPr b="0" lang="en-US" sz="36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07" name="TextShape 2"/>
          <p:cNvSpPr txBox="1"/>
          <p:nvPr/>
        </p:nvSpPr>
        <p:spPr>
          <a:xfrm>
            <a:off x="2589120" y="2133720"/>
            <a:ext cx="8915040" cy="37771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Prevalencia 0,5%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2-5 % presenta anticuerpos . No manifiesta clínica No desarrolla enfermedad 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Edad 2- 4 década 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Sexo     Mujer 5 – Hombre 1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    </a:t>
            </a: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24%    TVP-TEP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    </a:t>
            </a: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1-5%    ACV  &lt; 50 años 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Manifestación obstétrica 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          </a:t>
            </a: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10-15 % Abortos 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          </a:t>
            </a: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15-29% Preeclampsia 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           </a:t>
            </a: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25%        Restricción en  Crecimiento Uterino 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Imagen 2" descr=""/>
          <p:cNvPicPr/>
          <p:nvPr/>
        </p:nvPicPr>
        <p:blipFill>
          <a:blip r:embed="rId1"/>
          <a:stretch/>
        </p:blipFill>
        <p:spPr>
          <a:xfrm>
            <a:off x="2044800" y="387360"/>
            <a:ext cx="8115120" cy="6082920"/>
          </a:xfrm>
          <a:prstGeom prst="rect">
            <a:avLst/>
          </a:prstGeom>
          <a:ln w="38160">
            <a:solidFill>
              <a:srgbClr val="000000"/>
            </a:solidFill>
            <a:miter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TextShape 1"/>
          <p:cNvSpPr txBox="1"/>
          <p:nvPr/>
        </p:nvSpPr>
        <p:spPr>
          <a:xfrm>
            <a:off x="838080" y="365040"/>
            <a:ext cx="9564480" cy="8211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262626"/>
                </a:solidFill>
                <a:latin typeface="Century Gothic"/>
              </a:rPr>
              <a:t>Fisiopatología </a:t>
            </a:r>
            <a:endParaRPr b="0" lang="en-US" sz="36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10" name="CustomShape 2"/>
          <p:cNvSpPr/>
          <p:nvPr/>
        </p:nvSpPr>
        <p:spPr>
          <a:xfrm>
            <a:off x="838080" y="1636920"/>
            <a:ext cx="3127320" cy="821160"/>
          </a:xfrm>
          <a:prstGeom prst="ellipse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s-AR" sz="1800" spc="-1" strike="noStrike">
                <a:solidFill>
                  <a:srgbClr val="ffffff"/>
                </a:solidFill>
                <a:latin typeface="Century Gothic"/>
              </a:rPr>
              <a:t>Factor precipitantes </a:t>
            </a:r>
            <a:endParaRPr b="0" lang="es-AR" sz="1800" spc="-1" strike="noStrike">
              <a:latin typeface="Arial"/>
            </a:endParaRPr>
          </a:p>
        </p:txBody>
      </p:sp>
      <p:sp>
        <p:nvSpPr>
          <p:cNvPr id="211" name="CustomShape 3"/>
          <p:cNvSpPr/>
          <p:nvPr/>
        </p:nvSpPr>
        <p:spPr>
          <a:xfrm>
            <a:off x="6944040" y="1636920"/>
            <a:ext cx="2968200" cy="821160"/>
          </a:xfrm>
          <a:prstGeom prst="ellipse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s-AR" sz="1800" spc="-1" strike="noStrike">
                <a:solidFill>
                  <a:srgbClr val="ffffff"/>
                </a:solidFill>
                <a:latin typeface="Century Gothic"/>
              </a:rPr>
              <a:t>Factores genéticos </a:t>
            </a:r>
            <a:endParaRPr b="0" lang="es-AR" sz="1800" spc="-1" strike="noStrike">
              <a:latin typeface="Arial"/>
            </a:endParaRPr>
          </a:p>
        </p:txBody>
      </p:sp>
      <p:sp>
        <p:nvSpPr>
          <p:cNvPr id="212" name="CustomShape 4"/>
          <p:cNvSpPr/>
          <p:nvPr/>
        </p:nvSpPr>
        <p:spPr>
          <a:xfrm>
            <a:off x="1179360" y="2554920"/>
            <a:ext cx="2795760" cy="1461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s-AR" sz="1800" spc="-1" strike="noStrike">
                <a:solidFill>
                  <a:srgbClr val="000000"/>
                </a:solidFill>
                <a:latin typeface="Century Gothic"/>
              </a:rPr>
              <a:t>Infección </a:t>
            </a:r>
            <a:endParaRPr b="0" lang="es-A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AR" sz="1800" spc="-1" strike="noStrike">
                <a:solidFill>
                  <a:srgbClr val="000000"/>
                </a:solidFill>
                <a:latin typeface="Century Gothic"/>
              </a:rPr>
              <a:t>Anticonceptivo</a:t>
            </a:r>
            <a:endParaRPr b="0" lang="es-A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AR" sz="1800" spc="-1" strike="noStrike">
                <a:solidFill>
                  <a:srgbClr val="000000"/>
                </a:solidFill>
                <a:latin typeface="Century Gothic"/>
              </a:rPr>
              <a:t>Cirugías</a:t>
            </a:r>
            <a:endParaRPr b="0" lang="es-A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AR" sz="1800" spc="-1" strike="noStrike">
                <a:solidFill>
                  <a:srgbClr val="000000"/>
                </a:solidFill>
                <a:latin typeface="Century Gothic"/>
              </a:rPr>
              <a:t>Inmovilidad </a:t>
            </a:r>
            <a:endParaRPr b="0" lang="es-A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AR" sz="1800" spc="-1" strike="noStrike">
                <a:solidFill>
                  <a:srgbClr val="000000"/>
                </a:solidFill>
                <a:latin typeface="Century Gothic"/>
              </a:rPr>
              <a:t>Inflamación </a:t>
            </a:r>
            <a:endParaRPr b="0" lang="es-AR" sz="1800" spc="-1" strike="noStrike">
              <a:latin typeface="Arial"/>
            </a:endParaRPr>
          </a:p>
        </p:txBody>
      </p:sp>
      <p:sp>
        <p:nvSpPr>
          <p:cNvPr id="213" name="CustomShape 5"/>
          <p:cNvSpPr/>
          <p:nvPr/>
        </p:nvSpPr>
        <p:spPr>
          <a:xfrm>
            <a:off x="7394760" y="2783520"/>
            <a:ext cx="1908000" cy="91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s-AR" sz="1800" spc="-1" strike="noStrike">
                <a:solidFill>
                  <a:srgbClr val="000000"/>
                </a:solidFill>
                <a:latin typeface="Century Gothic"/>
              </a:rPr>
              <a:t>HLA DR4</a:t>
            </a:r>
            <a:endParaRPr b="0" lang="es-A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AR" sz="1800" spc="-1" strike="noStrike">
                <a:solidFill>
                  <a:srgbClr val="000000"/>
                </a:solidFill>
                <a:latin typeface="Century Gothic"/>
              </a:rPr>
              <a:t>HLA DRws3</a:t>
            </a:r>
            <a:endParaRPr b="0" lang="es-A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AR" sz="1800" spc="-1" strike="noStrike">
                <a:solidFill>
                  <a:srgbClr val="000000"/>
                </a:solidFill>
                <a:latin typeface="Century Gothic"/>
              </a:rPr>
              <a:t>IRFs- STAR 4</a:t>
            </a:r>
            <a:endParaRPr b="0" lang="es-AR" sz="1800" spc="-1" strike="noStrike">
              <a:latin typeface="Arial"/>
            </a:endParaRPr>
          </a:p>
        </p:txBody>
      </p:sp>
      <p:sp>
        <p:nvSpPr>
          <p:cNvPr id="214" name="CustomShape 6"/>
          <p:cNvSpPr/>
          <p:nvPr/>
        </p:nvSpPr>
        <p:spPr>
          <a:xfrm>
            <a:off x="4530960" y="3621240"/>
            <a:ext cx="2544120" cy="821160"/>
          </a:xfrm>
          <a:prstGeom prst="ellipse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s-AR" sz="1800" spc="-1" strike="noStrike">
                <a:solidFill>
                  <a:srgbClr val="ffffff"/>
                </a:solidFill>
                <a:latin typeface="Century Gothic"/>
              </a:rPr>
              <a:t>Reacción cruzada </a:t>
            </a:r>
            <a:endParaRPr b="0" lang="es-AR" sz="1800" spc="-1" strike="noStrike">
              <a:latin typeface="Arial"/>
            </a:endParaRPr>
          </a:p>
        </p:txBody>
      </p:sp>
      <p:sp>
        <p:nvSpPr>
          <p:cNvPr id="215" name="CustomShape 7"/>
          <p:cNvSpPr/>
          <p:nvPr/>
        </p:nvSpPr>
        <p:spPr>
          <a:xfrm>
            <a:off x="4544280" y="5444640"/>
            <a:ext cx="2544120" cy="821160"/>
          </a:xfrm>
          <a:prstGeom prst="ellipse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s-AR" sz="1800" spc="-1" strike="noStrike">
                <a:solidFill>
                  <a:srgbClr val="ffffff"/>
                </a:solidFill>
                <a:latin typeface="Century Gothic"/>
              </a:rPr>
              <a:t>Anticuerpo </a:t>
            </a:r>
            <a:endParaRPr b="0" lang="es-AR" sz="1800" spc="-1" strike="noStrike">
              <a:latin typeface="Arial"/>
            </a:endParaRPr>
          </a:p>
        </p:txBody>
      </p:sp>
      <p:sp>
        <p:nvSpPr>
          <p:cNvPr id="216" name="CustomShape 8"/>
          <p:cNvSpPr/>
          <p:nvPr/>
        </p:nvSpPr>
        <p:spPr>
          <a:xfrm>
            <a:off x="307440" y="5971320"/>
            <a:ext cx="3074040" cy="821160"/>
          </a:xfrm>
          <a:prstGeom prst="ellipse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s-AR" sz="1800" spc="-1" strike="noStrike">
                <a:solidFill>
                  <a:srgbClr val="ffffff"/>
                </a:solidFill>
                <a:latin typeface="Century Gothic"/>
              </a:rPr>
              <a:t>Reacción homeostática </a:t>
            </a:r>
            <a:endParaRPr b="0" lang="es-AR" sz="1800" spc="-1" strike="noStrike">
              <a:latin typeface="Arial"/>
            </a:endParaRPr>
          </a:p>
        </p:txBody>
      </p:sp>
      <p:sp>
        <p:nvSpPr>
          <p:cNvPr id="217" name="CustomShape 9"/>
          <p:cNvSpPr/>
          <p:nvPr/>
        </p:nvSpPr>
        <p:spPr>
          <a:xfrm>
            <a:off x="8760240" y="5946480"/>
            <a:ext cx="3074040" cy="821160"/>
          </a:xfrm>
          <a:prstGeom prst="ellipse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s-AR" sz="1800" spc="-1" strike="noStrike">
                <a:solidFill>
                  <a:srgbClr val="ffffff"/>
                </a:solidFill>
                <a:latin typeface="Century Gothic"/>
              </a:rPr>
              <a:t>Reacciones celulares </a:t>
            </a:r>
            <a:endParaRPr b="0" lang="es-AR" sz="1800" spc="-1" strike="noStrike">
              <a:latin typeface="Arial"/>
            </a:endParaRPr>
          </a:p>
        </p:txBody>
      </p:sp>
      <p:sp>
        <p:nvSpPr>
          <p:cNvPr id="218" name="CustomShape 10"/>
          <p:cNvSpPr/>
          <p:nvPr/>
        </p:nvSpPr>
        <p:spPr>
          <a:xfrm>
            <a:off x="5539680" y="4644720"/>
            <a:ext cx="529560" cy="655560"/>
          </a:xfrm>
          <a:prstGeom prst="down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9" name="CustomShape 11"/>
          <p:cNvSpPr/>
          <p:nvPr/>
        </p:nvSpPr>
        <p:spPr>
          <a:xfrm rot="4407600">
            <a:off x="3814920" y="5758920"/>
            <a:ext cx="215280" cy="775440"/>
          </a:xfrm>
          <a:prstGeom prst="down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0" name="CustomShape 12"/>
          <p:cNvSpPr/>
          <p:nvPr/>
        </p:nvSpPr>
        <p:spPr>
          <a:xfrm rot="1062000">
            <a:off x="7520040" y="6034320"/>
            <a:ext cx="808200" cy="225000"/>
          </a:xfrm>
          <a:prstGeom prst="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Imagen 2" descr=""/>
          <p:cNvPicPr/>
          <p:nvPr/>
        </p:nvPicPr>
        <p:blipFill>
          <a:blip r:embed="rId1"/>
          <a:stretch/>
        </p:blipFill>
        <p:spPr>
          <a:xfrm>
            <a:off x="2046600" y="551520"/>
            <a:ext cx="7793640" cy="5834520"/>
          </a:xfrm>
          <a:prstGeom prst="rect">
            <a:avLst/>
          </a:prstGeom>
          <a:ln w="38160">
            <a:solidFill>
              <a:srgbClr val="000000"/>
            </a:solidFill>
            <a:miter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CustomShape 1"/>
          <p:cNvSpPr/>
          <p:nvPr/>
        </p:nvSpPr>
        <p:spPr>
          <a:xfrm>
            <a:off x="3525120" y="225360"/>
            <a:ext cx="4770360" cy="618120"/>
          </a:xfrm>
          <a:prstGeom prst="ellipse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s-AR" sz="1800" spc="-1" strike="noStrike">
                <a:solidFill>
                  <a:srgbClr val="ffffff"/>
                </a:solidFill>
                <a:latin typeface="Century Gothic"/>
              </a:rPr>
              <a:t>Reacción homeostática </a:t>
            </a:r>
            <a:endParaRPr b="0" lang="es-AR" sz="1800" spc="-1" strike="noStrike">
              <a:latin typeface="Arial"/>
            </a:endParaRPr>
          </a:p>
        </p:txBody>
      </p:sp>
      <p:sp>
        <p:nvSpPr>
          <p:cNvPr id="223" name="CustomShape 2"/>
          <p:cNvSpPr/>
          <p:nvPr/>
        </p:nvSpPr>
        <p:spPr>
          <a:xfrm>
            <a:off x="662760" y="922320"/>
            <a:ext cx="3034440" cy="622440"/>
          </a:xfrm>
          <a:prstGeom prst="ellipse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s-AR" sz="1800" spc="-1" strike="noStrike">
                <a:solidFill>
                  <a:srgbClr val="ffffff"/>
                </a:solidFill>
                <a:latin typeface="Century Gothic"/>
              </a:rPr>
              <a:t>Vía anticoagulante </a:t>
            </a:r>
            <a:endParaRPr b="0" lang="es-AR" sz="1800" spc="-1" strike="noStrike">
              <a:latin typeface="Arial"/>
            </a:endParaRPr>
          </a:p>
        </p:txBody>
      </p:sp>
      <p:sp>
        <p:nvSpPr>
          <p:cNvPr id="224" name="CustomShape 3"/>
          <p:cNvSpPr/>
          <p:nvPr/>
        </p:nvSpPr>
        <p:spPr>
          <a:xfrm>
            <a:off x="8057160" y="898200"/>
            <a:ext cx="3233160" cy="671040"/>
          </a:xfrm>
          <a:prstGeom prst="ellipse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s-AR" sz="1800" spc="-1" strike="noStrike">
                <a:solidFill>
                  <a:srgbClr val="ffffff"/>
                </a:solidFill>
                <a:latin typeface="Century Gothic"/>
              </a:rPr>
              <a:t>Vía fibrinolítica </a:t>
            </a:r>
            <a:endParaRPr b="0" lang="es-AR" sz="1800" spc="-1" strike="noStrike">
              <a:latin typeface="Arial"/>
            </a:endParaRPr>
          </a:p>
        </p:txBody>
      </p:sp>
      <p:sp>
        <p:nvSpPr>
          <p:cNvPr id="225" name="CustomShape 4"/>
          <p:cNvSpPr/>
          <p:nvPr/>
        </p:nvSpPr>
        <p:spPr>
          <a:xfrm>
            <a:off x="1232280" y="1623960"/>
            <a:ext cx="2649960" cy="91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s-AR" sz="1800" spc="-1" strike="noStrike">
                <a:solidFill>
                  <a:srgbClr val="000000"/>
                </a:solidFill>
                <a:latin typeface="Century Gothic"/>
              </a:rPr>
              <a:t>Inhibe proteína C</a:t>
            </a:r>
            <a:endParaRPr b="0" lang="es-A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AR" sz="1800" spc="-1" strike="noStrike">
                <a:solidFill>
                  <a:srgbClr val="000000"/>
                </a:solidFill>
                <a:latin typeface="Century Gothic"/>
              </a:rPr>
              <a:t>Inhibe la proteína C</a:t>
            </a:r>
            <a:endParaRPr b="0" lang="es-A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AR" sz="1800" spc="-1" strike="noStrike">
                <a:solidFill>
                  <a:srgbClr val="000000"/>
                </a:solidFill>
                <a:latin typeface="Century Gothic"/>
              </a:rPr>
              <a:t>Inhibe la antitrombina </a:t>
            </a:r>
            <a:endParaRPr b="0" lang="es-AR" sz="1800" spc="-1" strike="noStrike">
              <a:latin typeface="Arial"/>
            </a:endParaRPr>
          </a:p>
        </p:txBody>
      </p:sp>
      <p:sp>
        <p:nvSpPr>
          <p:cNvPr id="226" name="CustomShape 5"/>
          <p:cNvSpPr/>
          <p:nvPr/>
        </p:nvSpPr>
        <p:spPr>
          <a:xfrm>
            <a:off x="8587440" y="1623960"/>
            <a:ext cx="2424960" cy="118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s-AR" sz="1800" spc="-1" strike="noStrike">
                <a:solidFill>
                  <a:srgbClr val="000000"/>
                </a:solidFill>
                <a:latin typeface="Century Gothic"/>
              </a:rPr>
              <a:t>Nivel plasmático </a:t>
            </a:r>
            <a:endParaRPr b="0" lang="es-A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AR" sz="1800" spc="-1" strike="noStrike">
                <a:solidFill>
                  <a:srgbClr val="000000"/>
                </a:solidFill>
                <a:latin typeface="Century Gothic"/>
              </a:rPr>
              <a:t>Inhibidos del activador </a:t>
            </a:r>
            <a:endParaRPr b="0" lang="es-A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AR" sz="1800" spc="-1" strike="noStrike">
                <a:solidFill>
                  <a:srgbClr val="000000"/>
                </a:solidFill>
                <a:latin typeface="Century Gothic"/>
              </a:rPr>
              <a:t>Plasminógeno </a:t>
            </a:r>
            <a:endParaRPr b="0" lang="es-AR" sz="1800" spc="-1" strike="noStrike">
              <a:latin typeface="Arial"/>
            </a:endParaRPr>
          </a:p>
        </p:txBody>
      </p:sp>
      <p:sp>
        <p:nvSpPr>
          <p:cNvPr id="227" name="CustomShape 6"/>
          <p:cNvSpPr/>
          <p:nvPr/>
        </p:nvSpPr>
        <p:spPr>
          <a:xfrm>
            <a:off x="8229600" y="1647720"/>
            <a:ext cx="344160" cy="794880"/>
          </a:xfrm>
          <a:prstGeom prst="up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8" name="CustomShape 7"/>
          <p:cNvSpPr/>
          <p:nvPr/>
        </p:nvSpPr>
        <p:spPr>
          <a:xfrm>
            <a:off x="4432680" y="2467800"/>
            <a:ext cx="3326040" cy="622440"/>
          </a:xfrm>
          <a:prstGeom prst="ellipse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s-AR" sz="1800" spc="-1" strike="noStrike">
                <a:solidFill>
                  <a:srgbClr val="ffffff"/>
                </a:solidFill>
                <a:latin typeface="Century Gothic"/>
              </a:rPr>
              <a:t>Reacciones celulares </a:t>
            </a:r>
            <a:endParaRPr b="0" lang="es-AR" sz="1800" spc="-1" strike="noStrike">
              <a:latin typeface="Arial"/>
            </a:endParaRPr>
          </a:p>
        </p:txBody>
      </p:sp>
      <p:sp>
        <p:nvSpPr>
          <p:cNvPr id="229" name="CustomShape 8"/>
          <p:cNvSpPr/>
          <p:nvPr/>
        </p:nvSpPr>
        <p:spPr>
          <a:xfrm>
            <a:off x="662760" y="3019320"/>
            <a:ext cx="2901960" cy="923040"/>
          </a:xfrm>
          <a:prstGeom prst="ellipse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s-AR" sz="1800" spc="-1" strike="noStrike">
                <a:solidFill>
                  <a:srgbClr val="ffffff"/>
                </a:solidFill>
                <a:latin typeface="Century Gothic"/>
              </a:rPr>
              <a:t>Células endoteliales </a:t>
            </a:r>
            <a:endParaRPr b="0" lang="es-AR" sz="1800" spc="-1" strike="noStrike">
              <a:latin typeface="Arial"/>
            </a:endParaRPr>
          </a:p>
        </p:txBody>
      </p:sp>
      <p:sp>
        <p:nvSpPr>
          <p:cNvPr id="230" name="CustomShape 9"/>
          <p:cNvSpPr/>
          <p:nvPr/>
        </p:nvSpPr>
        <p:spPr>
          <a:xfrm>
            <a:off x="4466160" y="4091760"/>
            <a:ext cx="3107160" cy="923040"/>
          </a:xfrm>
          <a:prstGeom prst="ellipse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s-AR" sz="1800" spc="-1" strike="noStrike">
                <a:solidFill>
                  <a:srgbClr val="ffffff"/>
                </a:solidFill>
                <a:latin typeface="Century Gothic"/>
              </a:rPr>
              <a:t>Leucocito monocito </a:t>
            </a:r>
            <a:endParaRPr b="0" lang="es-AR" sz="1800" spc="-1" strike="noStrike">
              <a:latin typeface="Arial"/>
            </a:endParaRPr>
          </a:p>
        </p:txBody>
      </p:sp>
      <p:sp>
        <p:nvSpPr>
          <p:cNvPr id="231" name="CustomShape 10"/>
          <p:cNvSpPr/>
          <p:nvPr/>
        </p:nvSpPr>
        <p:spPr>
          <a:xfrm>
            <a:off x="8925480" y="3019320"/>
            <a:ext cx="2557440" cy="923040"/>
          </a:xfrm>
          <a:prstGeom prst="ellipse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s-AR" sz="1800" spc="-1" strike="noStrike">
                <a:solidFill>
                  <a:srgbClr val="ffffff"/>
                </a:solidFill>
                <a:latin typeface="Century Gothic"/>
              </a:rPr>
              <a:t>Plaquetas </a:t>
            </a:r>
            <a:endParaRPr b="0" lang="es-AR" sz="1800" spc="-1" strike="noStrike">
              <a:latin typeface="Arial"/>
            </a:endParaRPr>
          </a:p>
        </p:txBody>
      </p:sp>
      <p:sp>
        <p:nvSpPr>
          <p:cNvPr id="232" name="CustomShape 11"/>
          <p:cNvSpPr/>
          <p:nvPr/>
        </p:nvSpPr>
        <p:spPr>
          <a:xfrm>
            <a:off x="941040" y="4414320"/>
            <a:ext cx="3326040" cy="201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s-AR" sz="1800" spc="-1" strike="noStrike">
                <a:solidFill>
                  <a:srgbClr val="000000"/>
                </a:solidFill>
                <a:latin typeface="Century Gothic"/>
              </a:rPr>
              <a:t>Producción del factor tisular </a:t>
            </a:r>
            <a:endParaRPr b="0" lang="es-A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AR" sz="1800" spc="-1" strike="noStrike">
                <a:solidFill>
                  <a:srgbClr val="000000"/>
                </a:solidFill>
                <a:latin typeface="Century Gothic"/>
              </a:rPr>
              <a:t>Secreción citocina proinflamatoria </a:t>
            </a:r>
            <a:endParaRPr b="0" lang="es-A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AR" sz="1800" spc="-1" strike="noStrike">
                <a:solidFill>
                  <a:srgbClr val="000000"/>
                </a:solidFill>
                <a:latin typeface="Century Gothic"/>
              </a:rPr>
              <a:t>Expresión molecular adhesión intracelular (ICAM1)</a:t>
            </a:r>
            <a:endParaRPr b="0" lang="es-A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AR" sz="1800" spc="-1" strike="noStrike">
                <a:solidFill>
                  <a:srgbClr val="000000"/>
                </a:solidFill>
                <a:latin typeface="Century Gothic"/>
              </a:rPr>
              <a:t>Molécula de adhesión vascular  celular (VCAM-1)</a:t>
            </a:r>
            <a:endParaRPr b="0" lang="es-AR" sz="1800" spc="-1" strike="noStrike">
              <a:latin typeface="Arial"/>
            </a:endParaRPr>
          </a:p>
        </p:txBody>
      </p:sp>
      <p:sp>
        <p:nvSpPr>
          <p:cNvPr id="233" name="CustomShape 12"/>
          <p:cNvSpPr/>
          <p:nvPr/>
        </p:nvSpPr>
        <p:spPr>
          <a:xfrm>
            <a:off x="622800" y="4414320"/>
            <a:ext cx="291240" cy="1911600"/>
          </a:xfrm>
          <a:prstGeom prst="up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4" name="CustomShape 13"/>
          <p:cNvSpPr/>
          <p:nvPr/>
        </p:nvSpPr>
        <p:spPr>
          <a:xfrm>
            <a:off x="5009400" y="5210280"/>
            <a:ext cx="291528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s-AR" sz="1800" spc="-1" strike="noStrike">
                <a:solidFill>
                  <a:srgbClr val="000000"/>
                </a:solidFill>
                <a:latin typeface="Century Gothic"/>
              </a:rPr>
              <a:t>Activación anexina </a:t>
            </a:r>
            <a:endParaRPr b="0" lang="es-A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AR" sz="1800" spc="-1" strike="noStrike">
                <a:solidFill>
                  <a:srgbClr val="000000"/>
                </a:solidFill>
                <a:latin typeface="Century Gothic"/>
              </a:rPr>
              <a:t>Receptor TOLL 4 </a:t>
            </a:r>
            <a:endParaRPr b="0" lang="es-AR" sz="1800" spc="-1" strike="noStrike">
              <a:latin typeface="Arial"/>
            </a:endParaRPr>
          </a:p>
        </p:txBody>
      </p:sp>
      <p:sp>
        <p:nvSpPr>
          <p:cNvPr id="235" name="CustomShape 14"/>
          <p:cNvSpPr/>
          <p:nvPr/>
        </p:nvSpPr>
        <p:spPr>
          <a:xfrm>
            <a:off x="8892360" y="4414320"/>
            <a:ext cx="2557440" cy="1461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s-AR" sz="1800" spc="-1" strike="noStrike">
                <a:solidFill>
                  <a:srgbClr val="000000"/>
                </a:solidFill>
                <a:latin typeface="Century Gothic"/>
              </a:rPr>
              <a:t>Expresión glicoproteína</a:t>
            </a:r>
            <a:endParaRPr b="0" lang="es-A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AR" sz="1800" spc="-1" strike="noStrike">
                <a:solidFill>
                  <a:srgbClr val="000000"/>
                </a:solidFill>
                <a:latin typeface="Century Gothic"/>
              </a:rPr>
              <a:t>II – III a </a:t>
            </a:r>
            <a:endParaRPr b="0" lang="es-A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AR" sz="1800" spc="-1" strike="noStrike">
                <a:solidFill>
                  <a:srgbClr val="000000"/>
                </a:solidFill>
                <a:latin typeface="Century Gothic"/>
              </a:rPr>
              <a:t>Síntesis tromboxanos A2</a:t>
            </a:r>
            <a:endParaRPr b="0" lang="es-AR" sz="1800" spc="-1" strike="noStrike">
              <a:latin typeface="Arial"/>
            </a:endParaRPr>
          </a:p>
        </p:txBody>
      </p:sp>
      <p:sp>
        <p:nvSpPr>
          <p:cNvPr id="236" name="CustomShape 15"/>
          <p:cNvSpPr/>
          <p:nvPr/>
        </p:nvSpPr>
        <p:spPr>
          <a:xfrm>
            <a:off x="5910480" y="3285720"/>
            <a:ext cx="238320" cy="608760"/>
          </a:xfrm>
          <a:prstGeom prst="down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7" name="CustomShape 16"/>
          <p:cNvSpPr/>
          <p:nvPr/>
        </p:nvSpPr>
        <p:spPr>
          <a:xfrm rot="1699800">
            <a:off x="7873200" y="2977560"/>
            <a:ext cx="886680" cy="255960"/>
          </a:xfrm>
          <a:prstGeom prst="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8" name="CustomShape 17"/>
          <p:cNvSpPr/>
          <p:nvPr/>
        </p:nvSpPr>
        <p:spPr>
          <a:xfrm rot="19794600">
            <a:off x="3577320" y="3054960"/>
            <a:ext cx="802080" cy="281520"/>
          </a:xfrm>
          <a:prstGeom prst="lef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Imagen 2" descr=""/>
          <p:cNvPicPr/>
          <p:nvPr/>
        </p:nvPicPr>
        <p:blipFill>
          <a:blip r:embed="rId1"/>
          <a:stretch/>
        </p:blipFill>
        <p:spPr>
          <a:xfrm>
            <a:off x="870480" y="1648800"/>
            <a:ext cx="5428800" cy="4285800"/>
          </a:xfrm>
          <a:prstGeom prst="rect">
            <a:avLst/>
          </a:prstGeom>
          <a:ln w="38160">
            <a:solidFill>
              <a:srgbClr val="000000"/>
            </a:solidFill>
            <a:miter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pic>
        <p:nvPicPr>
          <p:cNvPr id="240" name="Imagen 4" descr=""/>
          <p:cNvPicPr/>
          <p:nvPr/>
        </p:nvPicPr>
        <p:blipFill>
          <a:blip r:embed="rId2"/>
          <a:stretch/>
        </p:blipFill>
        <p:spPr>
          <a:xfrm>
            <a:off x="6807240" y="337320"/>
            <a:ext cx="4948920" cy="6182640"/>
          </a:xfrm>
          <a:prstGeom prst="rect">
            <a:avLst/>
          </a:prstGeom>
          <a:ln w="38160">
            <a:solidFill>
              <a:srgbClr val="000000"/>
            </a:solidFill>
            <a:miter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TextShape 1"/>
          <p:cNvSpPr txBox="1"/>
          <p:nvPr/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262626"/>
                </a:solidFill>
                <a:latin typeface="Century Gothic"/>
              </a:rPr>
              <a:t>Clasificación según manifestación clínica </a:t>
            </a:r>
            <a:endParaRPr b="0" lang="en-US" sz="36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42" name="CustomShape 2"/>
          <p:cNvSpPr/>
          <p:nvPr/>
        </p:nvSpPr>
        <p:spPr>
          <a:xfrm>
            <a:off x="914400" y="1928880"/>
            <a:ext cx="2437920" cy="1461960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es-AR" sz="1800" spc="-1" strike="noStrike">
                <a:solidFill>
                  <a:srgbClr val="000000"/>
                </a:solidFill>
                <a:latin typeface="Century Gothic"/>
              </a:rPr>
              <a:t>Obstétrico  </a:t>
            </a:r>
            <a:endParaRPr b="0" lang="es-A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-AR" sz="18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es-AR" sz="1800" spc="-1" strike="noStrike">
                <a:solidFill>
                  <a:srgbClr val="000000"/>
                </a:solidFill>
                <a:latin typeface="Century Gothic"/>
              </a:rPr>
              <a:t>Muerte fetal</a:t>
            </a:r>
            <a:endParaRPr b="0" lang="es-AR" sz="18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es-AR" sz="1800" spc="-1" strike="noStrike">
                <a:solidFill>
                  <a:srgbClr val="000000"/>
                </a:solidFill>
                <a:latin typeface="Century Gothic"/>
              </a:rPr>
              <a:t>Preeclampsia</a:t>
            </a:r>
            <a:endParaRPr b="0" lang="es-AR" sz="18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es-AR" sz="1800" spc="-1" strike="noStrike">
                <a:solidFill>
                  <a:srgbClr val="000000"/>
                </a:solidFill>
                <a:latin typeface="Century Gothic"/>
              </a:rPr>
              <a:t>Aborto </a:t>
            </a:r>
            <a:endParaRPr b="0" lang="es-AR" sz="1800" spc="-1" strike="noStrike">
              <a:latin typeface="Arial"/>
            </a:endParaRPr>
          </a:p>
        </p:txBody>
      </p:sp>
      <p:sp>
        <p:nvSpPr>
          <p:cNvPr id="243" name="CustomShape 3"/>
          <p:cNvSpPr/>
          <p:nvPr/>
        </p:nvSpPr>
        <p:spPr>
          <a:xfrm>
            <a:off x="968760" y="3641400"/>
            <a:ext cx="1836000" cy="1187640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es-AR" sz="1800" spc="-1" strike="noStrike">
                <a:solidFill>
                  <a:srgbClr val="000000"/>
                </a:solidFill>
                <a:latin typeface="Century Gothic"/>
              </a:rPr>
              <a:t>Trombótico</a:t>
            </a:r>
            <a:endParaRPr b="0" lang="es-A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-AR" sz="18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es-AR" sz="1800" spc="-1" strike="noStrike">
                <a:solidFill>
                  <a:srgbClr val="000000"/>
                </a:solidFill>
                <a:latin typeface="Century Gothic"/>
              </a:rPr>
              <a:t>Arterial </a:t>
            </a:r>
            <a:endParaRPr b="0" lang="es-AR" sz="18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es-AR" sz="1800" spc="-1" strike="noStrike">
                <a:solidFill>
                  <a:srgbClr val="000000"/>
                </a:solidFill>
                <a:latin typeface="Century Gothic"/>
              </a:rPr>
              <a:t> </a:t>
            </a:r>
            <a:r>
              <a:rPr b="0" lang="es-AR" sz="1800" spc="-1" strike="noStrike">
                <a:solidFill>
                  <a:srgbClr val="000000"/>
                </a:solidFill>
                <a:latin typeface="Century Gothic"/>
              </a:rPr>
              <a:t>venoso  </a:t>
            </a:r>
            <a:endParaRPr b="0" lang="es-AR" sz="1800" spc="-1" strike="noStrike">
              <a:latin typeface="Arial"/>
            </a:endParaRPr>
          </a:p>
        </p:txBody>
      </p:sp>
      <p:sp>
        <p:nvSpPr>
          <p:cNvPr id="244" name="CustomShape 4"/>
          <p:cNvSpPr/>
          <p:nvPr/>
        </p:nvSpPr>
        <p:spPr>
          <a:xfrm>
            <a:off x="937440" y="5467320"/>
            <a:ext cx="3047760" cy="1187640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es-AR" sz="1800" spc="-1" strike="noStrike">
                <a:solidFill>
                  <a:srgbClr val="000000"/>
                </a:solidFill>
                <a:latin typeface="Century Gothic"/>
              </a:rPr>
              <a:t>Microvascular</a:t>
            </a:r>
            <a:endParaRPr b="0" lang="es-A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-AR" sz="18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es-AR" sz="1800" spc="-1" strike="noStrike">
                <a:solidFill>
                  <a:srgbClr val="000000"/>
                </a:solidFill>
                <a:latin typeface="Century Gothic"/>
              </a:rPr>
              <a:t>Hemorragia pulmonar</a:t>
            </a:r>
            <a:endParaRPr b="0" lang="es-AR" sz="18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es-AR" sz="1800" spc="-1" strike="noStrike">
                <a:solidFill>
                  <a:srgbClr val="000000"/>
                </a:solidFill>
                <a:latin typeface="Century Gothic"/>
              </a:rPr>
              <a:t>Nefropatía</a:t>
            </a:r>
            <a:endParaRPr b="0" lang="es-AR" sz="1800" spc="-1" strike="noStrike">
              <a:latin typeface="Arial"/>
            </a:endParaRPr>
          </a:p>
        </p:txBody>
      </p:sp>
      <p:sp>
        <p:nvSpPr>
          <p:cNvPr id="245" name="CustomShape 5"/>
          <p:cNvSpPr/>
          <p:nvPr/>
        </p:nvSpPr>
        <p:spPr>
          <a:xfrm>
            <a:off x="3210120" y="3752640"/>
            <a:ext cx="2514240" cy="1187640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es-AR" sz="1800" spc="-1" strike="noStrike">
                <a:solidFill>
                  <a:srgbClr val="000000"/>
                </a:solidFill>
                <a:latin typeface="Century Gothic"/>
              </a:rPr>
              <a:t>Catastrófico </a:t>
            </a:r>
            <a:endParaRPr b="0" lang="es-A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-AR" sz="18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es-AR" sz="1800" spc="-1" strike="noStrike">
                <a:solidFill>
                  <a:srgbClr val="000000"/>
                </a:solidFill>
                <a:latin typeface="Century Gothic"/>
              </a:rPr>
              <a:t>Raro </a:t>
            </a:r>
            <a:endParaRPr b="0" lang="es-AR" sz="18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es-AR" sz="1800" spc="-1" strike="noStrike">
                <a:solidFill>
                  <a:srgbClr val="000000"/>
                </a:solidFill>
                <a:latin typeface="Century Gothic"/>
              </a:rPr>
              <a:t>Mortal </a:t>
            </a:r>
            <a:endParaRPr b="0" lang="es-AR" sz="1800" spc="-1" strike="noStrike">
              <a:latin typeface="Arial"/>
            </a:endParaRPr>
          </a:p>
        </p:txBody>
      </p:sp>
      <p:pic>
        <p:nvPicPr>
          <p:cNvPr id="246" name="Imagen 3" descr=""/>
          <p:cNvPicPr/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5936400" y="1727280"/>
            <a:ext cx="5972760" cy="4939920"/>
          </a:xfrm>
          <a:prstGeom prst="rect">
            <a:avLst/>
          </a:prstGeom>
          <a:ln w="38160">
            <a:solidFill>
              <a:srgbClr val="000000"/>
            </a:solidFill>
            <a:miter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294</TotalTime>
  <Application>LibreOffice/5.4.3.2$Windows_x86 LibreOffice_project/92a7159f7e4af62137622921e809f8546db437e5</Application>
  <Words>960</Words>
  <Paragraphs>264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2025-04-26T14:01:29Z</dcterms:created>
  <dc:creator>fabiola frias</dc:creator>
  <dc:description/>
  <dc:language>es-AR</dc:language>
  <cp:lastModifiedBy/>
  <dcterms:modified xsi:type="dcterms:W3CDTF">2025-04-30T11:05:16Z</dcterms:modified>
  <cp:revision>39</cp:revision>
  <dc:subject/>
  <dc:title>Presentación de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Panorámica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27</vt:i4>
  </property>
</Properties>
</file>