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60" r:id="rId3"/>
    <p:sldId id="266" r:id="rId4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56" userDrawn="1">
          <p15:clr>
            <a:srgbClr val="A4A3A4"/>
          </p15:clr>
        </p15:guide>
        <p15:guide id="4" pos="7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EBD8"/>
    <a:srgbClr val="8335E5"/>
    <a:srgbClr val="6B8DE1"/>
    <a:srgbClr val="6C92E1"/>
    <a:srgbClr val="6313DC"/>
    <a:srgbClr val="1E3ADA"/>
    <a:srgbClr val="030553"/>
    <a:srgbClr val="7D4BC9"/>
    <a:srgbClr val="16286E"/>
    <a:srgbClr val="652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52" autoAdjust="0"/>
  </p:normalViewPr>
  <p:slideViewPr>
    <p:cSldViewPr snapToGrid="0" showGuides="1">
      <p:cViewPr varScale="1">
        <p:scale>
          <a:sx n="74" d="100"/>
          <a:sy n="74" d="100"/>
        </p:scale>
        <p:origin x="54" y="-504"/>
      </p:cViewPr>
      <p:guideLst>
        <p:guide orient="horz" pos="2064"/>
        <p:guide pos="3840"/>
        <p:guide pos="456"/>
        <p:guide pos="7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7" d="100"/>
          <a:sy n="77" d="100"/>
        </p:scale>
        <p:origin x="386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3A5E5A06-49CA-4CC1-87DE-FA77A677BB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AB57FBC-7FA3-4A4B-999A-96FD7DC0D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E61690C-4C47-4C78-B862-66354E985A5A}" type="datetime1">
              <a:rPr lang="es-ES" smtClean="0"/>
              <a:t>29/03/2020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EE13074-6DA0-4561-A86B-2939D8B458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F2B7A8E5-C1F9-40CC-A2A5-13CF7BD3F7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9DEC52A-C4AE-45FE-B7FF-C255388ED1F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7763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47B61-BF17-45FD-9803-9BB2EB150729}" type="datetime1">
              <a:rPr lang="es-ES" smtClean="0"/>
              <a:pPr/>
              <a:t>29/03/2020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DF8F48A-6110-47DA-8521-A1D1FFD22FE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514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1377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71437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004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0BBB5-FEB0-47AD-A01D-A9D346203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207C41-C17D-4E84-B9CC-CA142B94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45F25D-6082-47DE-9B2C-675944DD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9B9459-25CE-40A2-B345-3C37E8C43C15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24B0FF-3B25-4E5C-A0A7-4E163636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09377007-1A01-499B-ACAD-C9F9C20B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996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081C24-32F4-4208-B651-CDCBFCD0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48B74779-B577-461F-A409-71F6A5A1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B044BD-4FA0-432C-95D7-517D2DE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CB996-CD22-4BBC-9BD8-D422A4A670AF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17F283-FE61-4C9A-9E39-74D429C5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69F9B807-6FE9-4E47-846B-BCB39B7A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0398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2594DD-FFD4-4AA9-BCDA-0BA87C14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B79C2B6E-24EB-42CE-8B4D-3178D08C7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C92C56-63F3-4246-AAEE-2FBC89E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769469-E73C-4D84-894B-33B71544AD78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C10319-C816-40EC-B1D0-FD9748E4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3854E9AB-6952-407A-9F06-2EB91717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03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ADCE2-978E-4923-B0E9-4C966B67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6CEB0BD6-F012-4C6D-BDAD-9E90ED25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2F9E5-192C-4E88-9147-D263893B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6A0A6F-BECE-41EA-BF07-798F4132C9EF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4A7138-3EAF-4C9D-903E-55D9BC04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F8DB0B82-496D-45C3-A682-7AF9AFFB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1512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93DAD0-5F6F-47DA-A010-1C4A30C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AC8EFA6E-A768-42A8-B2C3-F100D826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F46640-E89E-47CE-984D-0C0ECF7C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A4E8EF-BBD5-4328-B9AD-651CDE96AA78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177A8F-F167-4C43-AEE7-45067080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EA1DA754-ED79-4909-833D-55BF9A5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6008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9AA026-BFE6-4D2A-9ABF-C593B566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214747E8-A36B-4B4A-B2A4-B5283152A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D6C6B59D-87BD-4F32-B9BC-31F9B1A5D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C49B47-0C41-4DCC-9902-126916D9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BCEF7A-A401-4FF2-808B-CF842632DA4F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CD28B7-2F2D-4E80-A107-C1F266C6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835D650A-4D0F-46AE-A132-267FCD92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1987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4C6F9-F6F6-4EA1-98AA-81B84F7C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31B8B83E-B37C-46C9-8284-D6EBA003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19A150B8-0288-44AC-9CE7-E7BD9FB32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>
            <a:extLst>
              <a:ext uri="{FF2B5EF4-FFF2-40B4-BE49-F238E27FC236}">
                <a16:creationId xmlns:a16="http://schemas.microsoft.com/office/drawing/2014/main" id="{DCF5DCAE-6027-49B9-A818-F45FADE27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>
            <a:extLst>
              <a:ext uri="{FF2B5EF4-FFF2-40B4-BE49-F238E27FC236}">
                <a16:creationId xmlns:a16="http://schemas.microsoft.com/office/drawing/2014/main" id="{684FAE16-DBCB-4A42-BFFC-053F2D529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6E8C038-E6A1-499D-9E24-FA598042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182FAF-75BA-4122-805A-A75045D55CE9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F911B6-A759-487E-8CB6-CF9EF737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A906EC0-369D-4138-8D70-148CFDEE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82455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02F8A-97AC-456C-B9E3-45A7D520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40F483-F2B9-47A3-9B5C-8C264B7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72C4E0-D24B-4FEB-8047-4C0D0110F0CE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849874-9D9B-4597-B20D-33D6F58B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5B35894C-9062-435A-9758-82ED9C6D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81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6A3F6AD-4D61-4238-AB7D-613625BF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CECD4F-F723-4DE4-AF10-E28D68B82B2D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8AACDC9-944D-47C6-B286-82C86AD9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4EAAC43-3846-4080-B764-AB2DB308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82137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6F4779-0336-4AFA-B9A7-259EE8BE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DB82F449-DDC3-4694-81E5-91A4B8F4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CF00A2C4-3B2E-46AC-9605-73F5B2CC1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909769-F5A5-4635-BD0C-D6049DEB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48780-B602-44CF-86FF-34AFCE04270A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252DC3-D3D7-446F-A866-D7820B7B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471CDB00-5218-4567-902B-845073BE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761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661E4-9FF7-494B-A1C9-C9A1DD70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245657-DA21-4769-84F8-88DC64450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A167B310-6692-4981-9CB8-FE79A091F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DA2C9E-A9AD-4BB9-A691-90BB84F5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F502F7-479D-448B-8DD6-F7BE5FAA2482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B3D45D-C826-4846-BBFC-A0D98B7E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93516961-40DC-443E-9DB8-3A987DF4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3133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>
            <a:extLst>
              <a:ext uri="{FF2B5EF4-FFF2-40B4-BE49-F238E27FC236}">
                <a16:creationId xmlns:a16="http://schemas.microsoft.com/office/drawing/2014/main" id="{CE341CFC-63B9-4A19-A8AB-62B9E452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115A838B-134E-40B6-A7E3-1119BB8B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8943BB-9EAD-4CBC-9CA2-75F70C6B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1B3EB86-27BA-4D1C-9385-C80361276849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04E537-5CBA-4B86-9D30-577B9F741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66E79E72-0F12-4646-BCDF-4C9EAA89C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543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24slides.com/?utm_campaign=mp&amp;utm_medium=ppt&amp;utm_source=pptlink&amp;utm_content=&amp;utm_term=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24slides.com/?utm_campaign=mp&amp;utm_medium=ppt&amp;utm_source=pptlink&amp;utm_content=&amp;utm_term=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 descr="Esta imagen es una forma decorativa abstracta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>
            <a:off x="4855953" y="-2833465"/>
            <a:ext cx="8948964" cy="12105059"/>
            <a:chOff x="4855953" y="-2833465"/>
            <a:chExt cx="8948964" cy="12105059"/>
          </a:xfrm>
        </p:grpSpPr>
        <p:sp>
          <p:nvSpPr>
            <p:cNvPr id="18" name="Forma libre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" name="Forma libre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" name="Forma libre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sp>
        <p:nvSpPr>
          <p:cNvPr id="24" name="Cuadro de texto 23">
            <a:extLst>
              <a:ext uri="{FF2B5EF4-FFF2-40B4-BE49-F238E27FC236}">
                <a16:creationId xmlns:a16="http://schemas.microsoft.com/office/drawing/2014/main" id="{C1165547-DF3A-4694-9097-2BDAF2003713}"/>
              </a:ext>
            </a:extLst>
          </p:cNvPr>
          <p:cNvSpPr txBox="1"/>
          <p:nvPr/>
        </p:nvSpPr>
        <p:spPr>
          <a:xfrm>
            <a:off x="733192" y="3512329"/>
            <a:ext cx="4845708" cy="1969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" sz="3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Consideraciones psicosociales y de salud durante el brote de COVID-19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6BBBCB2E-F413-4381-8378-02FDC20EA4F6}"/>
              </a:ext>
            </a:extLst>
          </p:cNvPr>
          <p:cNvSpPr/>
          <p:nvPr/>
        </p:nvSpPr>
        <p:spPr>
          <a:xfrm>
            <a:off x="777923" y="5609028"/>
            <a:ext cx="3536195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E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PARA LA POBLACION EN GENERAL </a:t>
            </a:r>
          </a:p>
        </p:txBody>
      </p:sp>
      <p:grpSp>
        <p:nvGrpSpPr>
          <p:cNvPr id="56" name="Grupo 55" descr="Esta imagen es un icono de tres figuras humanas conectadas. ">
            <a:extLst>
              <a:ext uri="{FF2B5EF4-FFF2-40B4-BE49-F238E27FC236}">
                <a16:creationId xmlns:a16="http://schemas.microsoft.com/office/drawing/2014/main" id="{E56C5C06-BE0B-4D3E-8B77-1A2F0B930590}"/>
              </a:ext>
            </a:extLst>
          </p:cNvPr>
          <p:cNvGrpSpPr/>
          <p:nvPr/>
        </p:nvGrpSpPr>
        <p:grpSpPr>
          <a:xfrm>
            <a:off x="791651" y="2731292"/>
            <a:ext cx="569186" cy="530997"/>
            <a:chOff x="-27444701" y="-10180638"/>
            <a:chExt cx="10883901" cy="10153650"/>
          </a:xfrm>
          <a:solidFill>
            <a:schemeClr val="bg1">
              <a:lumMod val="50000"/>
            </a:schemeClr>
          </a:solidFill>
        </p:grpSpPr>
        <p:sp>
          <p:nvSpPr>
            <p:cNvPr id="57" name="Forma libre 35">
              <a:extLst>
                <a:ext uri="{FF2B5EF4-FFF2-40B4-BE49-F238E27FC236}">
                  <a16:creationId xmlns:a16="http://schemas.microsoft.com/office/drawing/2014/main" id="{D07CC084-C9D4-47CF-9EAD-4A7517F97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969538" y="-10180638"/>
              <a:ext cx="1906588" cy="1978025"/>
            </a:xfrm>
            <a:custGeom>
              <a:avLst/>
              <a:gdLst>
                <a:gd name="T0" fmla="*/ 554 w 639"/>
                <a:gd name="T1" fmla="*/ 327 h 664"/>
                <a:gd name="T2" fmla="*/ 438 w 639"/>
                <a:gd name="T3" fmla="*/ 526 h 664"/>
                <a:gd name="T4" fmla="*/ 204 w 639"/>
                <a:gd name="T5" fmla="*/ 521 h 664"/>
                <a:gd name="T6" fmla="*/ 97 w 639"/>
                <a:gd name="T7" fmla="*/ 316 h 664"/>
                <a:gd name="T8" fmla="*/ 222 w 639"/>
                <a:gd name="T9" fmla="*/ 123 h 664"/>
                <a:gd name="T10" fmla="*/ 447 w 639"/>
                <a:gd name="T11" fmla="*/ 133 h 664"/>
                <a:gd name="T12" fmla="*/ 554 w 639"/>
                <a:gd name="T13" fmla="*/ 327 h 664"/>
                <a:gd name="T14" fmla="*/ 638 w 639"/>
                <a:gd name="T15" fmla="*/ 327 h 664"/>
                <a:gd name="T16" fmla="*/ 519 w 639"/>
                <a:gd name="T17" fmla="*/ 82 h 664"/>
                <a:gd name="T18" fmla="*/ 244 w 639"/>
                <a:gd name="T19" fmla="*/ 25 h 664"/>
                <a:gd name="T20" fmla="*/ 39 w 639"/>
                <a:gd name="T21" fmla="*/ 200 h 664"/>
                <a:gd name="T22" fmla="*/ 53 w 639"/>
                <a:gd name="T23" fmla="*/ 482 h 664"/>
                <a:gd name="T24" fmla="*/ 407 w 639"/>
                <a:gd name="T25" fmla="*/ 629 h 664"/>
                <a:gd name="T26" fmla="*/ 638 w 639"/>
                <a:gd name="T27" fmla="*/ 327 h 664"/>
                <a:gd name="T28" fmla="*/ 554 w 639"/>
                <a:gd name="T29" fmla="*/ 327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9" h="664">
                  <a:moveTo>
                    <a:pt x="554" y="327"/>
                  </a:moveTo>
                  <a:cubicBezTo>
                    <a:pt x="553" y="410"/>
                    <a:pt x="510" y="485"/>
                    <a:pt x="438" y="526"/>
                  </a:cubicBezTo>
                  <a:cubicBezTo>
                    <a:pt x="365" y="569"/>
                    <a:pt x="275" y="564"/>
                    <a:pt x="204" y="521"/>
                  </a:cubicBezTo>
                  <a:cubicBezTo>
                    <a:pt x="133" y="478"/>
                    <a:pt x="94" y="398"/>
                    <a:pt x="97" y="316"/>
                  </a:cubicBezTo>
                  <a:cubicBezTo>
                    <a:pt x="99" y="234"/>
                    <a:pt x="150" y="161"/>
                    <a:pt x="222" y="123"/>
                  </a:cubicBezTo>
                  <a:cubicBezTo>
                    <a:pt x="292" y="85"/>
                    <a:pt x="379" y="92"/>
                    <a:pt x="447" y="133"/>
                  </a:cubicBezTo>
                  <a:cubicBezTo>
                    <a:pt x="514" y="174"/>
                    <a:pt x="553" y="249"/>
                    <a:pt x="554" y="327"/>
                  </a:cubicBezTo>
                  <a:cubicBezTo>
                    <a:pt x="555" y="381"/>
                    <a:pt x="639" y="381"/>
                    <a:pt x="638" y="327"/>
                  </a:cubicBezTo>
                  <a:cubicBezTo>
                    <a:pt x="637" y="232"/>
                    <a:pt x="594" y="141"/>
                    <a:pt x="519" y="82"/>
                  </a:cubicBezTo>
                  <a:cubicBezTo>
                    <a:pt x="441" y="21"/>
                    <a:pt x="340" y="0"/>
                    <a:pt x="244" y="25"/>
                  </a:cubicBezTo>
                  <a:cubicBezTo>
                    <a:pt x="154" y="48"/>
                    <a:pt x="76" y="116"/>
                    <a:pt x="39" y="200"/>
                  </a:cubicBezTo>
                  <a:cubicBezTo>
                    <a:pt x="0" y="292"/>
                    <a:pt x="5" y="395"/>
                    <a:pt x="53" y="482"/>
                  </a:cubicBezTo>
                  <a:cubicBezTo>
                    <a:pt x="122" y="606"/>
                    <a:pt x="271" y="664"/>
                    <a:pt x="407" y="629"/>
                  </a:cubicBezTo>
                  <a:cubicBezTo>
                    <a:pt x="543" y="594"/>
                    <a:pt x="637" y="466"/>
                    <a:pt x="638" y="327"/>
                  </a:cubicBezTo>
                  <a:cubicBezTo>
                    <a:pt x="639" y="273"/>
                    <a:pt x="555" y="273"/>
                    <a:pt x="554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58" name="Forma libre 36">
              <a:extLst>
                <a:ext uri="{FF2B5EF4-FFF2-40B4-BE49-F238E27FC236}">
                  <a16:creationId xmlns:a16="http://schemas.microsoft.com/office/drawing/2014/main" id="{CCAAF87D-704F-4EAD-856F-6E1E38EF6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596600" y="-8610601"/>
              <a:ext cx="3186113" cy="2139950"/>
            </a:xfrm>
            <a:custGeom>
              <a:avLst/>
              <a:gdLst>
                <a:gd name="T0" fmla="*/ 846 w 1068"/>
                <a:gd name="T1" fmla="*/ 102 h 718"/>
                <a:gd name="T2" fmla="*/ 981 w 1068"/>
                <a:gd name="T3" fmla="*/ 330 h 718"/>
                <a:gd name="T4" fmla="*/ 981 w 1068"/>
                <a:gd name="T5" fmla="*/ 480 h 718"/>
                <a:gd name="T6" fmla="*/ 981 w 1068"/>
                <a:gd name="T7" fmla="*/ 559 h 718"/>
                <a:gd name="T8" fmla="*/ 961 w 1068"/>
                <a:gd name="T9" fmla="*/ 618 h 718"/>
                <a:gd name="T10" fmla="*/ 882 w 1068"/>
                <a:gd name="T11" fmla="*/ 634 h 718"/>
                <a:gd name="T12" fmla="*/ 214 w 1068"/>
                <a:gd name="T13" fmla="*/ 634 h 718"/>
                <a:gd name="T14" fmla="*/ 152 w 1068"/>
                <a:gd name="T15" fmla="*/ 634 h 718"/>
                <a:gd name="T16" fmla="*/ 90 w 1068"/>
                <a:gd name="T17" fmla="*/ 571 h 718"/>
                <a:gd name="T18" fmla="*/ 90 w 1068"/>
                <a:gd name="T19" fmla="*/ 524 h 718"/>
                <a:gd name="T20" fmla="*/ 90 w 1068"/>
                <a:gd name="T21" fmla="*/ 355 h 718"/>
                <a:gd name="T22" fmla="*/ 173 w 1068"/>
                <a:gd name="T23" fmla="*/ 144 h 718"/>
                <a:gd name="T24" fmla="*/ 222 w 1068"/>
                <a:gd name="T25" fmla="*/ 104 h 718"/>
                <a:gd name="T26" fmla="*/ 180 w 1068"/>
                <a:gd name="T27" fmla="*/ 31 h 718"/>
                <a:gd name="T28" fmla="*/ 13 w 1068"/>
                <a:gd name="T29" fmla="*/ 277 h 718"/>
                <a:gd name="T30" fmla="*/ 6 w 1068"/>
                <a:gd name="T31" fmla="*/ 448 h 718"/>
                <a:gd name="T32" fmla="*/ 9 w 1068"/>
                <a:gd name="T33" fmla="*/ 604 h 718"/>
                <a:gd name="T34" fmla="*/ 161 w 1068"/>
                <a:gd name="T35" fmla="*/ 718 h 718"/>
                <a:gd name="T36" fmla="*/ 805 w 1068"/>
                <a:gd name="T37" fmla="*/ 718 h 718"/>
                <a:gd name="T38" fmla="*/ 908 w 1068"/>
                <a:gd name="T39" fmla="*/ 718 h 718"/>
                <a:gd name="T40" fmla="*/ 1059 w 1068"/>
                <a:gd name="T41" fmla="*/ 615 h 718"/>
                <a:gd name="T42" fmla="*/ 1065 w 1068"/>
                <a:gd name="T43" fmla="*/ 545 h 718"/>
                <a:gd name="T44" fmla="*/ 1065 w 1068"/>
                <a:gd name="T45" fmla="*/ 456 h 718"/>
                <a:gd name="T46" fmla="*/ 1060 w 1068"/>
                <a:gd name="T47" fmla="*/ 288 h 718"/>
                <a:gd name="T48" fmla="*/ 888 w 1068"/>
                <a:gd name="T49" fmla="*/ 30 h 718"/>
                <a:gd name="T50" fmla="*/ 846 w 1068"/>
                <a:gd name="T51" fmla="*/ 102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8" h="718">
                  <a:moveTo>
                    <a:pt x="846" y="102"/>
                  </a:moveTo>
                  <a:cubicBezTo>
                    <a:pt x="924" y="152"/>
                    <a:pt x="975" y="237"/>
                    <a:pt x="981" y="330"/>
                  </a:cubicBezTo>
                  <a:cubicBezTo>
                    <a:pt x="984" y="379"/>
                    <a:pt x="981" y="430"/>
                    <a:pt x="981" y="480"/>
                  </a:cubicBezTo>
                  <a:cubicBezTo>
                    <a:pt x="981" y="506"/>
                    <a:pt x="981" y="533"/>
                    <a:pt x="981" y="559"/>
                  </a:cubicBezTo>
                  <a:cubicBezTo>
                    <a:pt x="981" y="583"/>
                    <a:pt x="978" y="601"/>
                    <a:pt x="961" y="618"/>
                  </a:cubicBezTo>
                  <a:cubicBezTo>
                    <a:pt x="941" y="638"/>
                    <a:pt x="910" y="634"/>
                    <a:pt x="882" y="634"/>
                  </a:cubicBezTo>
                  <a:cubicBezTo>
                    <a:pt x="659" y="634"/>
                    <a:pt x="436" y="634"/>
                    <a:pt x="214" y="634"/>
                  </a:cubicBezTo>
                  <a:cubicBezTo>
                    <a:pt x="193" y="634"/>
                    <a:pt x="173" y="634"/>
                    <a:pt x="152" y="634"/>
                  </a:cubicBezTo>
                  <a:cubicBezTo>
                    <a:pt x="117" y="634"/>
                    <a:pt x="90" y="606"/>
                    <a:pt x="90" y="571"/>
                  </a:cubicBezTo>
                  <a:cubicBezTo>
                    <a:pt x="89" y="556"/>
                    <a:pt x="90" y="540"/>
                    <a:pt x="90" y="524"/>
                  </a:cubicBezTo>
                  <a:cubicBezTo>
                    <a:pt x="90" y="468"/>
                    <a:pt x="90" y="412"/>
                    <a:pt x="90" y="355"/>
                  </a:cubicBezTo>
                  <a:cubicBezTo>
                    <a:pt x="90" y="276"/>
                    <a:pt x="117" y="202"/>
                    <a:pt x="173" y="144"/>
                  </a:cubicBezTo>
                  <a:cubicBezTo>
                    <a:pt x="188" y="129"/>
                    <a:pt x="204" y="116"/>
                    <a:pt x="222" y="104"/>
                  </a:cubicBezTo>
                  <a:cubicBezTo>
                    <a:pt x="267" y="74"/>
                    <a:pt x="225" y="2"/>
                    <a:pt x="180" y="31"/>
                  </a:cubicBezTo>
                  <a:cubicBezTo>
                    <a:pt x="94" y="88"/>
                    <a:pt x="32" y="175"/>
                    <a:pt x="13" y="277"/>
                  </a:cubicBezTo>
                  <a:cubicBezTo>
                    <a:pt x="2" y="333"/>
                    <a:pt x="6" y="391"/>
                    <a:pt x="6" y="448"/>
                  </a:cubicBezTo>
                  <a:cubicBezTo>
                    <a:pt x="6" y="499"/>
                    <a:pt x="0" y="554"/>
                    <a:pt x="9" y="604"/>
                  </a:cubicBezTo>
                  <a:cubicBezTo>
                    <a:pt x="23" y="676"/>
                    <a:pt x="92" y="718"/>
                    <a:pt x="161" y="718"/>
                  </a:cubicBezTo>
                  <a:cubicBezTo>
                    <a:pt x="375" y="718"/>
                    <a:pt x="590" y="718"/>
                    <a:pt x="805" y="718"/>
                  </a:cubicBezTo>
                  <a:cubicBezTo>
                    <a:pt x="839" y="718"/>
                    <a:pt x="873" y="718"/>
                    <a:pt x="908" y="718"/>
                  </a:cubicBezTo>
                  <a:cubicBezTo>
                    <a:pt x="977" y="718"/>
                    <a:pt x="1035" y="682"/>
                    <a:pt x="1059" y="615"/>
                  </a:cubicBezTo>
                  <a:cubicBezTo>
                    <a:pt x="1066" y="593"/>
                    <a:pt x="1065" y="568"/>
                    <a:pt x="1065" y="545"/>
                  </a:cubicBezTo>
                  <a:cubicBezTo>
                    <a:pt x="1065" y="515"/>
                    <a:pt x="1065" y="486"/>
                    <a:pt x="1065" y="456"/>
                  </a:cubicBezTo>
                  <a:cubicBezTo>
                    <a:pt x="1065" y="400"/>
                    <a:pt x="1068" y="344"/>
                    <a:pt x="1060" y="288"/>
                  </a:cubicBezTo>
                  <a:cubicBezTo>
                    <a:pt x="1045" y="182"/>
                    <a:pt x="978" y="87"/>
                    <a:pt x="888" y="30"/>
                  </a:cubicBezTo>
                  <a:cubicBezTo>
                    <a:pt x="843" y="0"/>
                    <a:pt x="801" y="73"/>
                    <a:pt x="846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59" name="Forma libre 37">
              <a:extLst>
                <a:ext uri="{FF2B5EF4-FFF2-40B4-BE49-F238E27FC236}">
                  <a16:creationId xmlns:a16="http://schemas.microsoft.com/office/drawing/2014/main" id="{1CD5CE15-C404-4DA1-AC79-7FCD7E387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-26819225" y="-3736976"/>
              <a:ext cx="1903413" cy="1978025"/>
            </a:xfrm>
            <a:custGeom>
              <a:avLst/>
              <a:gdLst>
                <a:gd name="T0" fmla="*/ 554 w 638"/>
                <a:gd name="T1" fmla="*/ 327 h 664"/>
                <a:gd name="T2" fmla="*/ 437 w 638"/>
                <a:gd name="T3" fmla="*/ 527 h 664"/>
                <a:gd name="T4" fmla="*/ 203 w 638"/>
                <a:gd name="T5" fmla="*/ 521 h 664"/>
                <a:gd name="T6" fmla="*/ 96 w 638"/>
                <a:gd name="T7" fmla="*/ 316 h 664"/>
                <a:gd name="T8" fmla="*/ 222 w 638"/>
                <a:gd name="T9" fmla="*/ 123 h 664"/>
                <a:gd name="T10" fmla="*/ 446 w 638"/>
                <a:gd name="T11" fmla="*/ 133 h 664"/>
                <a:gd name="T12" fmla="*/ 554 w 638"/>
                <a:gd name="T13" fmla="*/ 327 h 664"/>
                <a:gd name="T14" fmla="*/ 638 w 638"/>
                <a:gd name="T15" fmla="*/ 327 h 664"/>
                <a:gd name="T16" fmla="*/ 519 w 638"/>
                <a:gd name="T17" fmla="*/ 82 h 664"/>
                <a:gd name="T18" fmla="*/ 244 w 638"/>
                <a:gd name="T19" fmla="*/ 25 h 664"/>
                <a:gd name="T20" fmla="*/ 39 w 638"/>
                <a:gd name="T21" fmla="*/ 201 h 664"/>
                <a:gd name="T22" fmla="*/ 53 w 638"/>
                <a:gd name="T23" fmla="*/ 482 h 664"/>
                <a:gd name="T24" fmla="*/ 406 w 638"/>
                <a:gd name="T25" fmla="*/ 630 h 664"/>
                <a:gd name="T26" fmla="*/ 638 w 638"/>
                <a:gd name="T27" fmla="*/ 327 h 664"/>
                <a:gd name="T28" fmla="*/ 554 w 638"/>
                <a:gd name="T29" fmla="*/ 327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8" h="664">
                  <a:moveTo>
                    <a:pt x="554" y="327"/>
                  </a:moveTo>
                  <a:cubicBezTo>
                    <a:pt x="553" y="410"/>
                    <a:pt x="509" y="485"/>
                    <a:pt x="437" y="527"/>
                  </a:cubicBezTo>
                  <a:cubicBezTo>
                    <a:pt x="365" y="569"/>
                    <a:pt x="274" y="564"/>
                    <a:pt x="203" y="521"/>
                  </a:cubicBezTo>
                  <a:cubicBezTo>
                    <a:pt x="133" y="478"/>
                    <a:pt x="94" y="398"/>
                    <a:pt x="96" y="316"/>
                  </a:cubicBezTo>
                  <a:cubicBezTo>
                    <a:pt x="99" y="234"/>
                    <a:pt x="150" y="161"/>
                    <a:pt x="222" y="123"/>
                  </a:cubicBezTo>
                  <a:cubicBezTo>
                    <a:pt x="292" y="86"/>
                    <a:pt x="379" y="92"/>
                    <a:pt x="446" y="133"/>
                  </a:cubicBezTo>
                  <a:cubicBezTo>
                    <a:pt x="514" y="174"/>
                    <a:pt x="553" y="250"/>
                    <a:pt x="554" y="327"/>
                  </a:cubicBezTo>
                  <a:cubicBezTo>
                    <a:pt x="554" y="381"/>
                    <a:pt x="638" y="382"/>
                    <a:pt x="638" y="327"/>
                  </a:cubicBezTo>
                  <a:cubicBezTo>
                    <a:pt x="637" y="232"/>
                    <a:pt x="594" y="141"/>
                    <a:pt x="519" y="82"/>
                  </a:cubicBezTo>
                  <a:cubicBezTo>
                    <a:pt x="441" y="21"/>
                    <a:pt x="340" y="0"/>
                    <a:pt x="244" y="25"/>
                  </a:cubicBezTo>
                  <a:cubicBezTo>
                    <a:pt x="154" y="48"/>
                    <a:pt x="76" y="116"/>
                    <a:pt x="39" y="201"/>
                  </a:cubicBezTo>
                  <a:cubicBezTo>
                    <a:pt x="0" y="292"/>
                    <a:pt x="5" y="395"/>
                    <a:pt x="53" y="482"/>
                  </a:cubicBezTo>
                  <a:cubicBezTo>
                    <a:pt x="122" y="606"/>
                    <a:pt x="271" y="664"/>
                    <a:pt x="406" y="630"/>
                  </a:cubicBezTo>
                  <a:cubicBezTo>
                    <a:pt x="542" y="595"/>
                    <a:pt x="636" y="466"/>
                    <a:pt x="638" y="327"/>
                  </a:cubicBezTo>
                  <a:cubicBezTo>
                    <a:pt x="638" y="273"/>
                    <a:pt x="554" y="273"/>
                    <a:pt x="554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60" name="Forma libre 38">
              <a:extLst>
                <a:ext uri="{FF2B5EF4-FFF2-40B4-BE49-F238E27FC236}">
                  <a16:creationId xmlns:a16="http://schemas.microsoft.com/office/drawing/2014/main" id="{B3EDC5DA-BD5A-4D94-9EF8-995AD67F8144}"/>
                </a:ext>
              </a:extLst>
            </p:cNvPr>
            <p:cNvSpPr>
              <a:spLocks/>
            </p:cNvSpPr>
            <p:nvPr/>
          </p:nvSpPr>
          <p:spPr bwMode="auto">
            <a:xfrm>
              <a:off x="-27444701" y="-2163763"/>
              <a:ext cx="3182938" cy="2136775"/>
            </a:xfrm>
            <a:custGeom>
              <a:avLst/>
              <a:gdLst>
                <a:gd name="T0" fmla="*/ 846 w 1067"/>
                <a:gd name="T1" fmla="*/ 102 h 717"/>
                <a:gd name="T2" fmla="*/ 980 w 1067"/>
                <a:gd name="T3" fmla="*/ 329 h 717"/>
                <a:gd name="T4" fmla="*/ 981 w 1067"/>
                <a:gd name="T5" fmla="*/ 479 h 717"/>
                <a:gd name="T6" fmla="*/ 981 w 1067"/>
                <a:gd name="T7" fmla="*/ 558 h 717"/>
                <a:gd name="T8" fmla="*/ 961 w 1067"/>
                <a:gd name="T9" fmla="*/ 617 h 717"/>
                <a:gd name="T10" fmla="*/ 882 w 1067"/>
                <a:gd name="T11" fmla="*/ 633 h 717"/>
                <a:gd name="T12" fmla="*/ 213 w 1067"/>
                <a:gd name="T13" fmla="*/ 633 h 717"/>
                <a:gd name="T14" fmla="*/ 152 w 1067"/>
                <a:gd name="T15" fmla="*/ 633 h 717"/>
                <a:gd name="T16" fmla="*/ 89 w 1067"/>
                <a:gd name="T17" fmla="*/ 571 h 717"/>
                <a:gd name="T18" fmla="*/ 89 w 1067"/>
                <a:gd name="T19" fmla="*/ 523 h 717"/>
                <a:gd name="T20" fmla="*/ 89 w 1067"/>
                <a:gd name="T21" fmla="*/ 355 h 717"/>
                <a:gd name="T22" fmla="*/ 172 w 1067"/>
                <a:gd name="T23" fmla="*/ 144 h 717"/>
                <a:gd name="T24" fmla="*/ 222 w 1067"/>
                <a:gd name="T25" fmla="*/ 103 h 717"/>
                <a:gd name="T26" fmla="*/ 179 w 1067"/>
                <a:gd name="T27" fmla="*/ 31 h 717"/>
                <a:gd name="T28" fmla="*/ 12 w 1067"/>
                <a:gd name="T29" fmla="*/ 276 h 717"/>
                <a:gd name="T30" fmla="*/ 5 w 1067"/>
                <a:gd name="T31" fmla="*/ 447 h 717"/>
                <a:gd name="T32" fmla="*/ 9 w 1067"/>
                <a:gd name="T33" fmla="*/ 604 h 717"/>
                <a:gd name="T34" fmla="*/ 161 w 1067"/>
                <a:gd name="T35" fmla="*/ 717 h 717"/>
                <a:gd name="T36" fmla="*/ 804 w 1067"/>
                <a:gd name="T37" fmla="*/ 717 h 717"/>
                <a:gd name="T38" fmla="*/ 907 w 1067"/>
                <a:gd name="T39" fmla="*/ 717 h 717"/>
                <a:gd name="T40" fmla="*/ 1058 w 1067"/>
                <a:gd name="T41" fmla="*/ 614 h 717"/>
                <a:gd name="T42" fmla="*/ 1065 w 1067"/>
                <a:gd name="T43" fmla="*/ 544 h 717"/>
                <a:gd name="T44" fmla="*/ 1065 w 1067"/>
                <a:gd name="T45" fmla="*/ 455 h 717"/>
                <a:gd name="T46" fmla="*/ 1060 w 1067"/>
                <a:gd name="T47" fmla="*/ 287 h 717"/>
                <a:gd name="T48" fmla="*/ 888 w 1067"/>
                <a:gd name="T49" fmla="*/ 29 h 717"/>
                <a:gd name="T50" fmla="*/ 846 w 1067"/>
                <a:gd name="T51" fmla="*/ 102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7" h="717">
                  <a:moveTo>
                    <a:pt x="846" y="102"/>
                  </a:moveTo>
                  <a:cubicBezTo>
                    <a:pt x="924" y="152"/>
                    <a:pt x="974" y="236"/>
                    <a:pt x="980" y="329"/>
                  </a:cubicBezTo>
                  <a:cubicBezTo>
                    <a:pt x="983" y="379"/>
                    <a:pt x="981" y="429"/>
                    <a:pt x="981" y="479"/>
                  </a:cubicBezTo>
                  <a:cubicBezTo>
                    <a:pt x="981" y="505"/>
                    <a:pt x="981" y="532"/>
                    <a:pt x="981" y="558"/>
                  </a:cubicBezTo>
                  <a:cubicBezTo>
                    <a:pt x="981" y="582"/>
                    <a:pt x="978" y="600"/>
                    <a:pt x="961" y="617"/>
                  </a:cubicBezTo>
                  <a:cubicBezTo>
                    <a:pt x="940" y="637"/>
                    <a:pt x="910" y="633"/>
                    <a:pt x="882" y="633"/>
                  </a:cubicBezTo>
                  <a:cubicBezTo>
                    <a:pt x="659" y="633"/>
                    <a:pt x="436" y="633"/>
                    <a:pt x="213" y="633"/>
                  </a:cubicBezTo>
                  <a:cubicBezTo>
                    <a:pt x="193" y="633"/>
                    <a:pt x="172" y="633"/>
                    <a:pt x="152" y="633"/>
                  </a:cubicBezTo>
                  <a:cubicBezTo>
                    <a:pt x="117" y="633"/>
                    <a:pt x="90" y="605"/>
                    <a:pt x="89" y="571"/>
                  </a:cubicBezTo>
                  <a:cubicBezTo>
                    <a:pt x="89" y="555"/>
                    <a:pt x="89" y="539"/>
                    <a:pt x="89" y="523"/>
                  </a:cubicBezTo>
                  <a:cubicBezTo>
                    <a:pt x="89" y="467"/>
                    <a:pt x="89" y="411"/>
                    <a:pt x="89" y="355"/>
                  </a:cubicBezTo>
                  <a:cubicBezTo>
                    <a:pt x="89" y="275"/>
                    <a:pt x="117" y="201"/>
                    <a:pt x="172" y="144"/>
                  </a:cubicBezTo>
                  <a:cubicBezTo>
                    <a:pt x="187" y="128"/>
                    <a:pt x="204" y="115"/>
                    <a:pt x="222" y="103"/>
                  </a:cubicBezTo>
                  <a:cubicBezTo>
                    <a:pt x="267" y="74"/>
                    <a:pt x="225" y="1"/>
                    <a:pt x="179" y="31"/>
                  </a:cubicBezTo>
                  <a:cubicBezTo>
                    <a:pt x="93" y="87"/>
                    <a:pt x="32" y="174"/>
                    <a:pt x="12" y="276"/>
                  </a:cubicBezTo>
                  <a:cubicBezTo>
                    <a:pt x="1" y="332"/>
                    <a:pt x="5" y="391"/>
                    <a:pt x="5" y="447"/>
                  </a:cubicBezTo>
                  <a:cubicBezTo>
                    <a:pt x="5" y="498"/>
                    <a:pt x="0" y="553"/>
                    <a:pt x="9" y="604"/>
                  </a:cubicBezTo>
                  <a:cubicBezTo>
                    <a:pt x="22" y="675"/>
                    <a:pt x="92" y="717"/>
                    <a:pt x="161" y="717"/>
                  </a:cubicBezTo>
                  <a:cubicBezTo>
                    <a:pt x="375" y="717"/>
                    <a:pt x="590" y="717"/>
                    <a:pt x="804" y="717"/>
                  </a:cubicBezTo>
                  <a:cubicBezTo>
                    <a:pt x="839" y="717"/>
                    <a:pt x="873" y="717"/>
                    <a:pt x="907" y="717"/>
                  </a:cubicBezTo>
                  <a:cubicBezTo>
                    <a:pt x="977" y="717"/>
                    <a:pt x="1035" y="681"/>
                    <a:pt x="1058" y="614"/>
                  </a:cubicBezTo>
                  <a:cubicBezTo>
                    <a:pt x="1066" y="592"/>
                    <a:pt x="1065" y="568"/>
                    <a:pt x="1065" y="544"/>
                  </a:cubicBezTo>
                  <a:cubicBezTo>
                    <a:pt x="1065" y="515"/>
                    <a:pt x="1065" y="485"/>
                    <a:pt x="1065" y="455"/>
                  </a:cubicBezTo>
                  <a:cubicBezTo>
                    <a:pt x="1065" y="399"/>
                    <a:pt x="1067" y="343"/>
                    <a:pt x="1060" y="287"/>
                  </a:cubicBezTo>
                  <a:cubicBezTo>
                    <a:pt x="1045" y="181"/>
                    <a:pt x="977" y="86"/>
                    <a:pt x="888" y="29"/>
                  </a:cubicBezTo>
                  <a:cubicBezTo>
                    <a:pt x="842" y="0"/>
                    <a:pt x="800" y="72"/>
                    <a:pt x="846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74" name="Forma libre 39">
              <a:extLst>
                <a:ext uri="{FF2B5EF4-FFF2-40B4-BE49-F238E27FC236}">
                  <a16:creationId xmlns:a16="http://schemas.microsoft.com/office/drawing/2014/main" id="{F9DCB288-7675-41B6-9E88-9068BFDC0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121438" y="-3736976"/>
              <a:ext cx="1906588" cy="1978025"/>
            </a:xfrm>
            <a:custGeom>
              <a:avLst/>
              <a:gdLst>
                <a:gd name="T0" fmla="*/ 555 w 639"/>
                <a:gd name="T1" fmla="*/ 327 h 664"/>
                <a:gd name="T2" fmla="*/ 438 w 639"/>
                <a:gd name="T3" fmla="*/ 527 h 664"/>
                <a:gd name="T4" fmla="*/ 204 w 639"/>
                <a:gd name="T5" fmla="*/ 521 h 664"/>
                <a:gd name="T6" fmla="*/ 97 w 639"/>
                <a:gd name="T7" fmla="*/ 316 h 664"/>
                <a:gd name="T8" fmla="*/ 222 w 639"/>
                <a:gd name="T9" fmla="*/ 123 h 664"/>
                <a:gd name="T10" fmla="*/ 447 w 639"/>
                <a:gd name="T11" fmla="*/ 133 h 664"/>
                <a:gd name="T12" fmla="*/ 555 w 639"/>
                <a:gd name="T13" fmla="*/ 327 h 664"/>
                <a:gd name="T14" fmla="*/ 639 w 639"/>
                <a:gd name="T15" fmla="*/ 327 h 664"/>
                <a:gd name="T16" fmla="*/ 519 w 639"/>
                <a:gd name="T17" fmla="*/ 82 h 664"/>
                <a:gd name="T18" fmla="*/ 244 w 639"/>
                <a:gd name="T19" fmla="*/ 25 h 664"/>
                <a:gd name="T20" fmla="*/ 40 w 639"/>
                <a:gd name="T21" fmla="*/ 201 h 664"/>
                <a:gd name="T22" fmla="*/ 54 w 639"/>
                <a:gd name="T23" fmla="*/ 482 h 664"/>
                <a:gd name="T24" fmla="*/ 407 w 639"/>
                <a:gd name="T25" fmla="*/ 630 h 664"/>
                <a:gd name="T26" fmla="*/ 639 w 639"/>
                <a:gd name="T27" fmla="*/ 327 h 664"/>
                <a:gd name="T28" fmla="*/ 555 w 639"/>
                <a:gd name="T29" fmla="*/ 327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9" h="664">
                  <a:moveTo>
                    <a:pt x="555" y="327"/>
                  </a:moveTo>
                  <a:cubicBezTo>
                    <a:pt x="554" y="410"/>
                    <a:pt x="510" y="485"/>
                    <a:pt x="438" y="527"/>
                  </a:cubicBezTo>
                  <a:cubicBezTo>
                    <a:pt x="366" y="569"/>
                    <a:pt x="275" y="564"/>
                    <a:pt x="204" y="521"/>
                  </a:cubicBezTo>
                  <a:cubicBezTo>
                    <a:pt x="133" y="478"/>
                    <a:pt x="95" y="398"/>
                    <a:pt x="97" y="316"/>
                  </a:cubicBezTo>
                  <a:cubicBezTo>
                    <a:pt x="100" y="234"/>
                    <a:pt x="151" y="161"/>
                    <a:pt x="222" y="123"/>
                  </a:cubicBezTo>
                  <a:cubicBezTo>
                    <a:pt x="293" y="86"/>
                    <a:pt x="380" y="92"/>
                    <a:pt x="447" y="133"/>
                  </a:cubicBezTo>
                  <a:cubicBezTo>
                    <a:pt x="514" y="174"/>
                    <a:pt x="554" y="250"/>
                    <a:pt x="555" y="327"/>
                  </a:cubicBezTo>
                  <a:cubicBezTo>
                    <a:pt x="555" y="381"/>
                    <a:pt x="639" y="382"/>
                    <a:pt x="639" y="327"/>
                  </a:cubicBezTo>
                  <a:cubicBezTo>
                    <a:pt x="638" y="232"/>
                    <a:pt x="595" y="141"/>
                    <a:pt x="519" y="82"/>
                  </a:cubicBezTo>
                  <a:cubicBezTo>
                    <a:pt x="441" y="21"/>
                    <a:pt x="340" y="0"/>
                    <a:pt x="244" y="25"/>
                  </a:cubicBezTo>
                  <a:cubicBezTo>
                    <a:pt x="154" y="48"/>
                    <a:pt x="77" y="116"/>
                    <a:pt x="40" y="201"/>
                  </a:cubicBezTo>
                  <a:cubicBezTo>
                    <a:pt x="0" y="292"/>
                    <a:pt x="5" y="395"/>
                    <a:pt x="54" y="482"/>
                  </a:cubicBezTo>
                  <a:cubicBezTo>
                    <a:pt x="123" y="606"/>
                    <a:pt x="272" y="664"/>
                    <a:pt x="407" y="630"/>
                  </a:cubicBezTo>
                  <a:cubicBezTo>
                    <a:pt x="543" y="595"/>
                    <a:pt x="637" y="466"/>
                    <a:pt x="639" y="327"/>
                  </a:cubicBezTo>
                  <a:cubicBezTo>
                    <a:pt x="639" y="273"/>
                    <a:pt x="555" y="273"/>
                    <a:pt x="555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75" name="Forma libre 40">
              <a:extLst>
                <a:ext uri="{FF2B5EF4-FFF2-40B4-BE49-F238E27FC236}">
                  <a16:creationId xmlns:a16="http://schemas.microsoft.com/office/drawing/2014/main" id="{9ABAA1E3-5A43-4715-8E36-58674814B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46913" y="-2163763"/>
              <a:ext cx="3186113" cy="2136775"/>
            </a:xfrm>
            <a:custGeom>
              <a:avLst/>
              <a:gdLst>
                <a:gd name="T0" fmla="*/ 846 w 1068"/>
                <a:gd name="T1" fmla="*/ 102 h 717"/>
                <a:gd name="T2" fmla="*/ 981 w 1068"/>
                <a:gd name="T3" fmla="*/ 329 h 717"/>
                <a:gd name="T4" fmla="*/ 981 w 1068"/>
                <a:gd name="T5" fmla="*/ 479 h 717"/>
                <a:gd name="T6" fmla="*/ 981 w 1068"/>
                <a:gd name="T7" fmla="*/ 558 h 717"/>
                <a:gd name="T8" fmla="*/ 961 w 1068"/>
                <a:gd name="T9" fmla="*/ 617 h 717"/>
                <a:gd name="T10" fmla="*/ 882 w 1068"/>
                <a:gd name="T11" fmla="*/ 633 h 717"/>
                <a:gd name="T12" fmla="*/ 214 w 1068"/>
                <a:gd name="T13" fmla="*/ 633 h 717"/>
                <a:gd name="T14" fmla="*/ 153 w 1068"/>
                <a:gd name="T15" fmla="*/ 633 h 717"/>
                <a:gd name="T16" fmla="*/ 90 w 1068"/>
                <a:gd name="T17" fmla="*/ 571 h 717"/>
                <a:gd name="T18" fmla="*/ 90 w 1068"/>
                <a:gd name="T19" fmla="*/ 523 h 717"/>
                <a:gd name="T20" fmla="*/ 90 w 1068"/>
                <a:gd name="T21" fmla="*/ 355 h 717"/>
                <a:gd name="T22" fmla="*/ 173 w 1068"/>
                <a:gd name="T23" fmla="*/ 144 h 717"/>
                <a:gd name="T24" fmla="*/ 222 w 1068"/>
                <a:gd name="T25" fmla="*/ 103 h 717"/>
                <a:gd name="T26" fmla="*/ 180 w 1068"/>
                <a:gd name="T27" fmla="*/ 31 h 717"/>
                <a:gd name="T28" fmla="*/ 13 w 1068"/>
                <a:gd name="T29" fmla="*/ 276 h 717"/>
                <a:gd name="T30" fmla="*/ 6 w 1068"/>
                <a:gd name="T31" fmla="*/ 447 h 717"/>
                <a:gd name="T32" fmla="*/ 10 w 1068"/>
                <a:gd name="T33" fmla="*/ 604 h 717"/>
                <a:gd name="T34" fmla="*/ 161 w 1068"/>
                <a:gd name="T35" fmla="*/ 717 h 717"/>
                <a:gd name="T36" fmla="*/ 805 w 1068"/>
                <a:gd name="T37" fmla="*/ 717 h 717"/>
                <a:gd name="T38" fmla="*/ 908 w 1068"/>
                <a:gd name="T39" fmla="*/ 717 h 717"/>
                <a:gd name="T40" fmla="*/ 1059 w 1068"/>
                <a:gd name="T41" fmla="*/ 614 h 717"/>
                <a:gd name="T42" fmla="*/ 1065 w 1068"/>
                <a:gd name="T43" fmla="*/ 544 h 717"/>
                <a:gd name="T44" fmla="*/ 1065 w 1068"/>
                <a:gd name="T45" fmla="*/ 455 h 717"/>
                <a:gd name="T46" fmla="*/ 1060 w 1068"/>
                <a:gd name="T47" fmla="*/ 287 h 717"/>
                <a:gd name="T48" fmla="*/ 889 w 1068"/>
                <a:gd name="T49" fmla="*/ 29 h 717"/>
                <a:gd name="T50" fmla="*/ 846 w 1068"/>
                <a:gd name="T51" fmla="*/ 102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8" h="717">
                  <a:moveTo>
                    <a:pt x="846" y="102"/>
                  </a:moveTo>
                  <a:cubicBezTo>
                    <a:pt x="924" y="152"/>
                    <a:pt x="975" y="236"/>
                    <a:pt x="981" y="329"/>
                  </a:cubicBezTo>
                  <a:cubicBezTo>
                    <a:pt x="984" y="379"/>
                    <a:pt x="981" y="429"/>
                    <a:pt x="981" y="479"/>
                  </a:cubicBezTo>
                  <a:cubicBezTo>
                    <a:pt x="981" y="505"/>
                    <a:pt x="981" y="532"/>
                    <a:pt x="981" y="558"/>
                  </a:cubicBezTo>
                  <a:cubicBezTo>
                    <a:pt x="981" y="582"/>
                    <a:pt x="978" y="600"/>
                    <a:pt x="961" y="617"/>
                  </a:cubicBezTo>
                  <a:cubicBezTo>
                    <a:pt x="941" y="637"/>
                    <a:pt x="911" y="633"/>
                    <a:pt x="882" y="633"/>
                  </a:cubicBezTo>
                  <a:cubicBezTo>
                    <a:pt x="659" y="633"/>
                    <a:pt x="437" y="633"/>
                    <a:pt x="214" y="633"/>
                  </a:cubicBezTo>
                  <a:cubicBezTo>
                    <a:pt x="193" y="633"/>
                    <a:pt x="173" y="633"/>
                    <a:pt x="153" y="633"/>
                  </a:cubicBezTo>
                  <a:cubicBezTo>
                    <a:pt x="118" y="633"/>
                    <a:pt x="91" y="605"/>
                    <a:pt x="90" y="571"/>
                  </a:cubicBezTo>
                  <a:cubicBezTo>
                    <a:pt x="89" y="555"/>
                    <a:pt x="90" y="539"/>
                    <a:pt x="90" y="523"/>
                  </a:cubicBezTo>
                  <a:cubicBezTo>
                    <a:pt x="90" y="467"/>
                    <a:pt x="90" y="411"/>
                    <a:pt x="90" y="355"/>
                  </a:cubicBezTo>
                  <a:cubicBezTo>
                    <a:pt x="90" y="275"/>
                    <a:pt x="117" y="201"/>
                    <a:pt x="173" y="144"/>
                  </a:cubicBezTo>
                  <a:cubicBezTo>
                    <a:pt x="188" y="128"/>
                    <a:pt x="204" y="115"/>
                    <a:pt x="222" y="103"/>
                  </a:cubicBezTo>
                  <a:cubicBezTo>
                    <a:pt x="267" y="74"/>
                    <a:pt x="225" y="1"/>
                    <a:pt x="180" y="31"/>
                  </a:cubicBezTo>
                  <a:cubicBezTo>
                    <a:pt x="94" y="87"/>
                    <a:pt x="32" y="174"/>
                    <a:pt x="13" y="276"/>
                  </a:cubicBezTo>
                  <a:cubicBezTo>
                    <a:pt x="2" y="332"/>
                    <a:pt x="6" y="391"/>
                    <a:pt x="6" y="447"/>
                  </a:cubicBezTo>
                  <a:cubicBezTo>
                    <a:pt x="6" y="498"/>
                    <a:pt x="0" y="553"/>
                    <a:pt x="10" y="604"/>
                  </a:cubicBezTo>
                  <a:cubicBezTo>
                    <a:pt x="23" y="675"/>
                    <a:pt x="93" y="717"/>
                    <a:pt x="161" y="717"/>
                  </a:cubicBezTo>
                  <a:cubicBezTo>
                    <a:pt x="376" y="717"/>
                    <a:pt x="590" y="717"/>
                    <a:pt x="805" y="717"/>
                  </a:cubicBezTo>
                  <a:cubicBezTo>
                    <a:pt x="839" y="717"/>
                    <a:pt x="874" y="717"/>
                    <a:pt x="908" y="717"/>
                  </a:cubicBezTo>
                  <a:cubicBezTo>
                    <a:pt x="978" y="717"/>
                    <a:pt x="1036" y="681"/>
                    <a:pt x="1059" y="614"/>
                  </a:cubicBezTo>
                  <a:cubicBezTo>
                    <a:pt x="1067" y="592"/>
                    <a:pt x="1065" y="568"/>
                    <a:pt x="1065" y="544"/>
                  </a:cubicBezTo>
                  <a:cubicBezTo>
                    <a:pt x="1065" y="515"/>
                    <a:pt x="1065" y="485"/>
                    <a:pt x="1065" y="455"/>
                  </a:cubicBezTo>
                  <a:cubicBezTo>
                    <a:pt x="1065" y="399"/>
                    <a:pt x="1068" y="343"/>
                    <a:pt x="1060" y="287"/>
                  </a:cubicBezTo>
                  <a:cubicBezTo>
                    <a:pt x="1046" y="181"/>
                    <a:pt x="978" y="86"/>
                    <a:pt x="889" y="29"/>
                  </a:cubicBezTo>
                  <a:cubicBezTo>
                    <a:pt x="843" y="0"/>
                    <a:pt x="801" y="72"/>
                    <a:pt x="846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76" name="Forma libre 41">
              <a:extLst>
                <a:ext uri="{FF2B5EF4-FFF2-40B4-BE49-F238E27FC236}">
                  <a16:creationId xmlns:a16="http://schemas.microsoft.com/office/drawing/2014/main" id="{EA6EC370-AE96-4357-86E0-93B6C20D2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120225" y="-5770563"/>
              <a:ext cx="250825" cy="2101850"/>
            </a:xfrm>
            <a:custGeom>
              <a:avLst/>
              <a:gdLst>
                <a:gd name="T0" fmla="*/ 0 w 84"/>
                <a:gd name="T1" fmla="*/ 54 h 705"/>
                <a:gd name="T2" fmla="*/ 0 w 84"/>
                <a:gd name="T3" fmla="*/ 631 h 705"/>
                <a:gd name="T4" fmla="*/ 0 w 84"/>
                <a:gd name="T5" fmla="*/ 650 h 705"/>
                <a:gd name="T6" fmla="*/ 84 w 84"/>
                <a:gd name="T7" fmla="*/ 650 h 705"/>
                <a:gd name="T8" fmla="*/ 84 w 84"/>
                <a:gd name="T9" fmla="*/ 73 h 705"/>
                <a:gd name="T10" fmla="*/ 84 w 84"/>
                <a:gd name="T11" fmla="*/ 54 h 705"/>
                <a:gd name="T12" fmla="*/ 0 w 84"/>
                <a:gd name="T13" fmla="*/ 54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05">
                  <a:moveTo>
                    <a:pt x="0" y="54"/>
                  </a:moveTo>
                  <a:cubicBezTo>
                    <a:pt x="0" y="247"/>
                    <a:pt x="0" y="439"/>
                    <a:pt x="0" y="631"/>
                  </a:cubicBezTo>
                  <a:cubicBezTo>
                    <a:pt x="0" y="638"/>
                    <a:pt x="0" y="644"/>
                    <a:pt x="0" y="650"/>
                  </a:cubicBezTo>
                  <a:cubicBezTo>
                    <a:pt x="0" y="705"/>
                    <a:pt x="84" y="705"/>
                    <a:pt x="84" y="650"/>
                  </a:cubicBezTo>
                  <a:cubicBezTo>
                    <a:pt x="84" y="458"/>
                    <a:pt x="84" y="266"/>
                    <a:pt x="84" y="73"/>
                  </a:cubicBezTo>
                  <a:cubicBezTo>
                    <a:pt x="84" y="67"/>
                    <a:pt x="84" y="61"/>
                    <a:pt x="84" y="54"/>
                  </a:cubicBezTo>
                  <a:cubicBezTo>
                    <a:pt x="84" y="0"/>
                    <a:pt x="0" y="0"/>
                    <a:pt x="0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77" name="Forma libre 42">
              <a:extLst>
                <a:ext uri="{FF2B5EF4-FFF2-40B4-BE49-F238E27FC236}">
                  <a16:creationId xmlns:a16="http://schemas.microsoft.com/office/drawing/2014/main" id="{5368DFC5-02C5-4946-A452-2652C5D14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742650" y="-4017963"/>
              <a:ext cx="1944688" cy="1266825"/>
            </a:xfrm>
            <a:custGeom>
              <a:avLst/>
              <a:gdLst>
                <a:gd name="T0" fmla="*/ 89 w 652"/>
                <a:gd name="T1" fmla="*/ 398 h 425"/>
                <a:gd name="T2" fmla="*/ 589 w 652"/>
                <a:gd name="T3" fmla="*/ 109 h 425"/>
                <a:gd name="T4" fmla="*/ 605 w 652"/>
                <a:gd name="T5" fmla="*/ 100 h 425"/>
                <a:gd name="T6" fmla="*/ 563 w 652"/>
                <a:gd name="T7" fmla="*/ 27 h 425"/>
                <a:gd name="T8" fmla="*/ 63 w 652"/>
                <a:gd name="T9" fmla="*/ 316 h 425"/>
                <a:gd name="T10" fmla="*/ 47 w 652"/>
                <a:gd name="T11" fmla="*/ 325 h 425"/>
                <a:gd name="T12" fmla="*/ 89 w 652"/>
                <a:gd name="T13" fmla="*/ 398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2" h="425">
                  <a:moveTo>
                    <a:pt x="89" y="398"/>
                  </a:moveTo>
                  <a:cubicBezTo>
                    <a:pt x="256" y="302"/>
                    <a:pt x="422" y="205"/>
                    <a:pt x="589" y="109"/>
                  </a:cubicBezTo>
                  <a:cubicBezTo>
                    <a:pt x="594" y="106"/>
                    <a:pt x="600" y="103"/>
                    <a:pt x="605" y="100"/>
                  </a:cubicBezTo>
                  <a:cubicBezTo>
                    <a:pt x="652" y="73"/>
                    <a:pt x="610" y="0"/>
                    <a:pt x="563" y="27"/>
                  </a:cubicBezTo>
                  <a:cubicBezTo>
                    <a:pt x="396" y="123"/>
                    <a:pt x="230" y="219"/>
                    <a:pt x="63" y="316"/>
                  </a:cubicBezTo>
                  <a:cubicBezTo>
                    <a:pt x="58" y="319"/>
                    <a:pt x="52" y="322"/>
                    <a:pt x="47" y="325"/>
                  </a:cubicBezTo>
                  <a:cubicBezTo>
                    <a:pt x="0" y="352"/>
                    <a:pt x="42" y="425"/>
                    <a:pt x="89" y="3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78" name="Forma libre 43">
              <a:extLst>
                <a:ext uri="{FF2B5EF4-FFF2-40B4-BE49-F238E27FC236}">
                  <a16:creationId xmlns:a16="http://schemas.microsoft.com/office/drawing/2014/main" id="{8580222D-9DD6-41E9-912C-179A6E1059FD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191663" y="-4017963"/>
              <a:ext cx="1946275" cy="1266825"/>
            </a:xfrm>
            <a:custGeom>
              <a:avLst/>
              <a:gdLst>
                <a:gd name="T0" fmla="*/ 605 w 652"/>
                <a:gd name="T1" fmla="*/ 325 h 425"/>
                <a:gd name="T2" fmla="*/ 106 w 652"/>
                <a:gd name="T3" fmla="*/ 37 h 425"/>
                <a:gd name="T4" fmla="*/ 89 w 652"/>
                <a:gd name="T5" fmla="*/ 27 h 425"/>
                <a:gd name="T6" fmla="*/ 47 w 652"/>
                <a:gd name="T7" fmla="*/ 100 h 425"/>
                <a:gd name="T8" fmla="*/ 546 w 652"/>
                <a:gd name="T9" fmla="*/ 388 h 425"/>
                <a:gd name="T10" fmla="*/ 563 w 652"/>
                <a:gd name="T11" fmla="*/ 398 h 425"/>
                <a:gd name="T12" fmla="*/ 605 w 652"/>
                <a:gd name="T13" fmla="*/ 325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2" h="425">
                  <a:moveTo>
                    <a:pt x="605" y="325"/>
                  </a:moveTo>
                  <a:cubicBezTo>
                    <a:pt x="439" y="229"/>
                    <a:pt x="272" y="133"/>
                    <a:pt x="106" y="37"/>
                  </a:cubicBezTo>
                  <a:cubicBezTo>
                    <a:pt x="100" y="33"/>
                    <a:pt x="95" y="30"/>
                    <a:pt x="89" y="27"/>
                  </a:cubicBezTo>
                  <a:cubicBezTo>
                    <a:pt x="42" y="0"/>
                    <a:pt x="0" y="73"/>
                    <a:pt x="47" y="100"/>
                  </a:cubicBezTo>
                  <a:cubicBezTo>
                    <a:pt x="213" y="196"/>
                    <a:pt x="380" y="292"/>
                    <a:pt x="546" y="388"/>
                  </a:cubicBezTo>
                  <a:cubicBezTo>
                    <a:pt x="552" y="391"/>
                    <a:pt x="557" y="395"/>
                    <a:pt x="563" y="398"/>
                  </a:cubicBezTo>
                  <a:cubicBezTo>
                    <a:pt x="610" y="425"/>
                    <a:pt x="652" y="352"/>
                    <a:pt x="605" y="3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</p:grpSp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es-ES" dirty="0"/>
              <a:t>Diapositiva de recursos humanos 1</a:t>
            </a:r>
          </a:p>
        </p:txBody>
      </p:sp>
      <p:grpSp>
        <p:nvGrpSpPr>
          <p:cNvPr id="21" name="Grupo 20" descr="Esta imagen es un logotipo que dice &quot;24&quot;. ">
            <a:extLst>
              <a:ext uri="{FF2B5EF4-FFF2-40B4-BE49-F238E27FC236}">
                <a16:creationId xmlns:a16="http://schemas.microsoft.com/office/drawing/2014/main" id="{FBE0CB24-B318-4A75-829C-F2AFFC048326}"/>
              </a:ext>
            </a:extLst>
          </p:cNvPr>
          <p:cNvGrpSpPr/>
          <p:nvPr/>
        </p:nvGrpSpPr>
        <p:grpSpPr>
          <a:xfrm>
            <a:off x="695930" y="587345"/>
            <a:ext cx="530996" cy="530996"/>
            <a:chOff x="1116392" y="531685"/>
            <a:chExt cx="530996" cy="530996"/>
          </a:xfrm>
        </p:grpSpPr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id="{D6FFCD8A-D531-4D2A-AABF-370BF35DF0FD}"/>
                </a:ext>
              </a:extLst>
            </p:cNvPr>
            <p:cNvSpPr/>
            <p:nvPr/>
          </p:nvSpPr>
          <p:spPr>
            <a:xfrm>
              <a:off x="1116392" y="531685"/>
              <a:ext cx="530996" cy="530996"/>
            </a:xfrm>
            <a:prstGeom prst="roundRect">
              <a:avLst/>
            </a:prstGeom>
            <a:gradFill flip="none" rotWithShape="1">
              <a:gsLst>
                <a:gs pos="100000">
                  <a:srgbClr val="FE7B4C"/>
                </a:gs>
                <a:gs pos="0">
                  <a:srgbClr val="FE7B4C">
                    <a:lumMod val="83000"/>
                    <a:lumOff val="17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glow rad="254000">
                <a:srgbClr val="FE7B4C">
                  <a:alpha val="7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grpSp>
          <p:nvGrpSpPr>
            <p:cNvPr id="23" name="Grupo 22">
              <a:extLst>
                <a:ext uri="{FF2B5EF4-FFF2-40B4-BE49-F238E27FC236}">
                  <a16:creationId xmlns:a16="http://schemas.microsoft.com/office/drawing/2014/main" id="{141B387A-E007-4189-8E98-2F8E5B7C9511}"/>
                </a:ext>
              </a:extLst>
            </p:cNvPr>
            <p:cNvGrpSpPr/>
            <p:nvPr/>
          </p:nvGrpSpPr>
          <p:grpSpPr>
            <a:xfrm>
              <a:off x="1225345" y="623888"/>
              <a:ext cx="313090" cy="346590"/>
              <a:chOff x="-2198688" y="-1935162"/>
              <a:chExt cx="1157288" cy="1281111"/>
            </a:xfrm>
          </p:grpSpPr>
          <p:sp>
            <p:nvSpPr>
              <p:cNvPr id="25" name="Forma libre 11">
                <a:hlinkClick r:id="rId3"/>
                <a:extLst>
                  <a:ext uri="{FF2B5EF4-FFF2-40B4-BE49-F238E27FC236}">
                    <a16:creationId xmlns:a16="http://schemas.microsoft.com/office/drawing/2014/main" id="{CA3FECAC-E569-460A-8F81-CECE58A61CC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836738" y="-1697038"/>
                <a:ext cx="795338" cy="1042987"/>
              </a:xfrm>
              <a:custGeom>
                <a:avLst/>
                <a:gdLst>
                  <a:gd name="T0" fmla="*/ 76 w 512"/>
                  <a:gd name="T1" fmla="*/ 419 h 673"/>
                  <a:gd name="T2" fmla="*/ 79 w 512"/>
                  <a:gd name="T3" fmla="*/ 412 h 673"/>
                  <a:gd name="T4" fmla="*/ 287 w 512"/>
                  <a:gd name="T5" fmla="*/ 115 h 673"/>
                  <a:gd name="T6" fmla="*/ 294 w 512"/>
                  <a:gd name="T7" fmla="*/ 110 h 673"/>
                  <a:gd name="T8" fmla="*/ 295 w 512"/>
                  <a:gd name="T9" fmla="*/ 110 h 673"/>
                  <a:gd name="T10" fmla="*/ 299 w 512"/>
                  <a:gd name="T11" fmla="*/ 115 h 673"/>
                  <a:gd name="T12" fmla="*/ 299 w 512"/>
                  <a:gd name="T13" fmla="*/ 425 h 673"/>
                  <a:gd name="T14" fmla="*/ 83 w 512"/>
                  <a:gd name="T15" fmla="*/ 425 h 673"/>
                  <a:gd name="T16" fmla="*/ 76 w 512"/>
                  <a:gd name="T17" fmla="*/ 419 h 673"/>
                  <a:gd name="T18" fmla="*/ 304 w 512"/>
                  <a:gd name="T19" fmla="*/ 0 h 673"/>
                  <a:gd name="T20" fmla="*/ 278 w 512"/>
                  <a:gd name="T21" fmla="*/ 14 h 673"/>
                  <a:gd name="T22" fmla="*/ 11 w 512"/>
                  <a:gd name="T23" fmla="*/ 390 h 673"/>
                  <a:gd name="T24" fmla="*/ 0 w 512"/>
                  <a:gd name="T25" fmla="*/ 424 h 673"/>
                  <a:gd name="T26" fmla="*/ 0 w 512"/>
                  <a:gd name="T27" fmla="*/ 458 h 673"/>
                  <a:gd name="T28" fmla="*/ 37 w 512"/>
                  <a:gd name="T29" fmla="*/ 494 h 673"/>
                  <a:gd name="T30" fmla="*/ 298 w 512"/>
                  <a:gd name="T31" fmla="*/ 494 h 673"/>
                  <a:gd name="T32" fmla="*/ 298 w 512"/>
                  <a:gd name="T33" fmla="*/ 655 h 673"/>
                  <a:gd name="T34" fmla="*/ 313 w 512"/>
                  <a:gd name="T35" fmla="*/ 673 h 673"/>
                  <a:gd name="T36" fmla="*/ 365 w 512"/>
                  <a:gd name="T37" fmla="*/ 673 h 673"/>
                  <a:gd name="T38" fmla="*/ 381 w 512"/>
                  <a:gd name="T39" fmla="*/ 655 h 673"/>
                  <a:gd name="T40" fmla="*/ 381 w 512"/>
                  <a:gd name="T41" fmla="*/ 494 h 673"/>
                  <a:gd name="T42" fmla="*/ 494 w 512"/>
                  <a:gd name="T43" fmla="*/ 494 h 673"/>
                  <a:gd name="T44" fmla="*/ 512 w 512"/>
                  <a:gd name="T45" fmla="*/ 477 h 673"/>
                  <a:gd name="T46" fmla="*/ 512 w 512"/>
                  <a:gd name="T47" fmla="*/ 441 h 673"/>
                  <a:gd name="T48" fmla="*/ 494 w 512"/>
                  <a:gd name="T49" fmla="*/ 425 h 673"/>
                  <a:gd name="T50" fmla="*/ 381 w 512"/>
                  <a:gd name="T51" fmla="*/ 425 h 673"/>
                  <a:gd name="T52" fmla="*/ 381 w 512"/>
                  <a:gd name="T53" fmla="*/ 20 h 673"/>
                  <a:gd name="T54" fmla="*/ 357 w 512"/>
                  <a:gd name="T55" fmla="*/ 0 h 673"/>
                  <a:gd name="T56" fmla="*/ 304 w 512"/>
                  <a:gd name="T5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12" h="673">
                    <a:moveTo>
                      <a:pt x="76" y="419"/>
                    </a:moveTo>
                    <a:cubicBezTo>
                      <a:pt x="76" y="418"/>
                      <a:pt x="77" y="415"/>
                      <a:pt x="79" y="412"/>
                    </a:cubicBezTo>
                    <a:cubicBezTo>
                      <a:pt x="287" y="115"/>
                      <a:pt x="287" y="115"/>
                      <a:pt x="287" y="115"/>
                    </a:cubicBezTo>
                    <a:cubicBezTo>
                      <a:pt x="289" y="112"/>
                      <a:pt x="291" y="110"/>
                      <a:pt x="294" y="110"/>
                    </a:cubicBezTo>
                    <a:cubicBezTo>
                      <a:pt x="295" y="110"/>
                      <a:pt x="295" y="110"/>
                      <a:pt x="295" y="110"/>
                    </a:cubicBezTo>
                    <a:cubicBezTo>
                      <a:pt x="298" y="110"/>
                      <a:pt x="299" y="111"/>
                      <a:pt x="299" y="115"/>
                    </a:cubicBezTo>
                    <a:cubicBezTo>
                      <a:pt x="299" y="425"/>
                      <a:pt x="299" y="425"/>
                      <a:pt x="299" y="425"/>
                    </a:cubicBezTo>
                    <a:cubicBezTo>
                      <a:pt x="83" y="425"/>
                      <a:pt x="83" y="425"/>
                      <a:pt x="83" y="425"/>
                    </a:cubicBezTo>
                    <a:cubicBezTo>
                      <a:pt x="79" y="425"/>
                      <a:pt x="76" y="423"/>
                      <a:pt x="76" y="419"/>
                    </a:cubicBezTo>
                    <a:moveTo>
                      <a:pt x="304" y="0"/>
                    </a:moveTo>
                    <a:cubicBezTo>
                      <a:pt x="289" y="0"/>
                      <a:pt x="282" y="7"/>
                      <a:pt x="278" y="14"/>
                    </a:cubicBezTo>
                    <a:cubicBezTo>
                      <a:pt x="11" y="390"/>
                      <a:pt x="11" y="390"/>
                      <a:pt x="11" y="390"/>
                    </a:cubicBezTo>
                    <a:cubicBezTo>
                      <a:pt x="3" y="401"/>
                      <a:pt x="0" y="412"/>
                      <a:pt x="0" y="424"/>
                    </a:cubicBezTo>
                    <a:cubicBezTo>
                      <a:pt x="0" y="458"/>
                      <a:pt x="0" y="458"/>
                      <a:pt x="0" y="458"/>
                    </a:cubicBezTo>
                    <a:cubicBezTo>
                      <a:pt x="0" y="485"/>
                      <a:pt x="10" y="494"/>
                      <a:pt x="37" y="494"/>
                    </a:cubicBezTo>
                    <a:cubicBezTo>
                      <a:pt x="298" y="494"/>
                      <a:pt x="298" y="494"/>
                      <a:pt x="298" y="494"/>
                    </a:cubicBezTo>
                    <a:cubicBezTo>
                      <a:pt x="298" y="655"/>
                      <a:pt x="298" y="655"/>
                      <a:pt x="298" y="655"/>
                    </a:cubicBezTo>
                    <a:cubicBezTo>
                      <a:pt x="298" y="665"/>
                      <a:pt x="303" y="673"/>
                      <a:pt x="313" y="673"/>
                    </a:cubicBezTo>
                    <a:cubicBezTo>
                      <a:pt x="365" y="673"/>
                      <a:pt x="365" y="673"/>
                      <a:pt x="365" y="673"/>
                    </a:cubicBezTo>
                    <a:cubicBezTo>
                      <a:pt x="375" y="673"/>
                      <a:pt x="381" y="664"/>
                      <a:pt x="381" y="655"/>
                    </a:cubicBezTo>
                    <a:cubicBezTo>
                      <a:pt x="381" y="494"/>
                      <a:pt x="381" y="494"/>
                      <a:pt x="381" y="494"/>
                    </a:cubicBezTo>
                    <a:cubicBezTo>
                      <a:pt x="494" y="494"/>
                      <a:pt x="494" y="494"/>
                      <a:pt x="494" y="494"/>
                    </a:cubicBezTo>
                    <a:cubicBezTo>
                      <a:pt x="504" y="494"/>
                      <a:pt x="512" y="487"/>
                      <a:pt x="512" y="477"/>
                    </a:cubicBezTo>
                    <a:cubicBezTo>
                      <a:pt x="512" y="441"/>
                      <a:pt x="512" y="441"/>
                      <a:pt x="512" y="441"/>
                    </a:cubicBezTo>
                    <a:cubicBezTo>
                      <a:pt x="512" y="431"/>
                      <a:pt x="503" y="425"/>
                      <a:pt x="494" y="425"/>
                    </a:cubicBezTo>
                    <a:cubicBezTo>
                      <a:pt x="381" y="425"/>
                      <a:pt x="381" y="425"/>
                      <a:pt x="381" y="425"/>
                    </a:cubicBezTo>
                    <a:cubicBezTo>
                      <a:pt x="381" y="20"/>
                      <a:pt x="381" y="20"/>
                      <a:pt x="381" y="20"/>
                    </a:cubicBezTo>
                    <a:cubicBezTo>
                      <a:pt x="381" y="6"/>
                      <a:pt x="372" y="0"/>
                      <a:pt x="357" y="0"/>
                    </a:cubicBez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6" name="Forma libre 12">
                <a:extLst>
                  <a:ext uri="{FF2B5EF4-FFF2-40B4-BE49-F238E27FC236}">
                    <a16:creationId xmlns:a16="http://schemas.microsoft.com/office/drawing/2014/main" id="{7CB7D654-7384-4C22-9BEF-3BF3A786CE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198688" y="-1935162"/>
                <a:ext cx="642938" cy="1001712"/>
              </a:xfrm>
              <a:custGeom>
                <a:avLst/>
                <a:gdLst>
                  <a:gd name="T0" fmla="*/ 27 w 414"/>
                  <a:gd name="T1" fmla="*/ 18 h 647"/>
                  <a:gd name="T2" fmla="*/ 9 w 414"/>
                  <a:gd name="T3" fmla="*/ 33 h 647"/>
                  <a:gd name="T4" fmla="*/ 9 w 414"/>
                  <a:gd name="T5" fmla="*/ 63 h 647"/>
                  <a:gd name="T6" fmla="*/ 24 w 414"/>
                  <a:gd name="T7" fmla="*/ 79 h 647"/>
                  <a:gd name="T8" fmla="*/ 28 w 414"/>
                  <a:gd name="T9" fmla="*/ 79 h 647"/>
                  <a:gd name="T10" fmla="*/ 192 w 414"/>
                  <a:gd name="T11" fmla="*/ 66 h 647"/>
                  <a:gd name="T12" fmla="*/ 332 w 414"/>
                  <a:gd name="T13" fmla="*/ 155 h 647"/>
                  <a:gd name="T14" fmla="*/ 236 w 414"/>
                  <a:gd name="T15" fmla="*/ 275 h 647"/>
                  <a:gd name="T16" fmla="*/ 142 w 414"/>
                  <a:gd name="T17" fmla="*/ 334 h 647"/>
                  <a:gd name="T18" fmla="*/ 0 w 414"/>
                  <a:gd name="T19" fmla="*/ 561 h 647"/>
                  <a:gd name="T20" fmla="*/ 0 w 414"/>
                  <a:gd name="T21" fmla="*/ 631 h 647"/>
                  <a:gd name="T22" fmla="*/ 19 w 414"/>
                  <a:gd name="T23" fmla="*/ 647 h 647"/>
                  <a:gd name="T24" fmla="*/ 387 w 414"/>
                  <a:gd name="T25" fmla="*/ 647 h 647"/>
                  <a:gd name="T26" fmla="*/ 406 w 414"/>
                  <a:gd name="T27" fmla="*/ 632 h 647"/>
                  <a:gd name="T28" fmla="*/ 406 w 414"/>
                  <a:gd name="T29" fmla="*/ 594 h 647"/>
                  <a:gd name="T30" fmla="*/ 387 w 414"/>
                  <a:gd name="T31" fmla="*/ 579 h 647"/>
                  <a:gd name="T32" fmla="*/ 74 w 414"/>
                  <a:gd name="T33" fmla="*/ 579 h 647"/>
                  <a:gd name="T34" fmla="*/ 74 w 414"/>
                  <a:gd name="T35" fmla="*/ 561 h 647"/>
                  <a:gd name="T36" fmla="*/ 204 w 414"/>
                  <a:gd name="T37" fmla="*/ 377 h 647"/>
                  <a:gd name="T38" fmla="*/ 294 w 414"/>
                  <a:gd name="T39" fmla="*/ 321 h 647"/>
                  <a:gd name="T40" fmla="*/ 414 w 414"/>
                  <a:gd name="T41" fmla="*/ 155 h 647"/>
                  <a:gd name="T42" fmla="*/ 192 w 414"/>
                  <a:gd name="T43" fmla="*/ 0 h 647"/>
                  <a:gd name="T44" fmla="*/ 27 w 414"/>
                  <a:gd name="T45" fmla="*/ 18 h 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14" h="647">
                    <a:moveTo>
                      <a:pt x="27" y="18"/>
                    </a:moveTo>
                    <a:cubicBezTo>
                      <a:pt x="18" y="19"/>
                      <a:pt x="9" y="25"/>
                      <a:pt x="9" y="33"/>
                    </a:cubicBezTo>
                    <a:cubicBezTo>
                      <a:pt x="9" y="63"/>
                      <a:pt x="9" y="63"/>
                      <a:pt x="9" y="63"/>
                    </a:cubicBezTo>
                    <a:cubicBezTo>
                      <a:pt x="9" y="73"/>
                      <a:pt x="15" y="79"/>
                      <a:pt x="24" y="79"/>
                    </a:cubicBezTo>
                    <a:cubicBezTo>
                      <a:pt x="28" y="79"/>
                      <a:pt x="28" y="79"/>
                      <a:pt x="28" y="79"/>
                    </a:cubicBezTo>
                    <a:cubicBezTo>
                      <a:pt x="80" y="72"/>
                      <a:pt x="144" y="66"/>
                      <a:pt x="192" y="66"/>
                    </a:cubicBezTo>
                    <a:cubicBezTo>
                      <a:pt x="293" y="66"/>
                      <a:pt x="332" y="93"/>
                      <a:pt x="332" y="155"/>
                    </a:cubicBezTo>
                    <a:cubicBezTo>
                      <a:pt x="332" y="207"/>
                      <a:pt x="313" y="227"/>
                      <a:pt x="236" y="275"/>
                    </a:cubicBezTo>
                    <a:cubicBezTo>
                      <a:pt x="142" y="334"/>
                      <a:pt x="142" y="334"/>
                      <a:pt x="142" y="334"/>
                    </a:cubicBezTo>
                    <a:cubicBezTo>
                      <a:pt x="41" y="397"/>
                      <a:pt x="0" y="471"/>
                      <a:pt x="0" y="561"/>
                    </a:cubicBezTo>
                    <a:cubicBezTo>
                      <a:pt x="0" y="631"/>
                      <a:pt x="0" y="631"/>
                      <a:pt x="0" y="631"/>
                    </a:cubicBezTo>
                    <a:cubicBezTo>
                      <a:pt x="0" y="640"/>
                      <a:pt x="8" y="647"/>
                      <a:pt x="19" y="647"/>
                    </a:cubicBezTo>
                    <a:cubicBezTo>
                      <a:pt x="387" y="647"/>
                      <a:pt x="387" y="647"/>
                      <a:pt x="387" y="647"/>
                    </a:cubicBezTo>
                    <a:cubicBezTo>
                      <a:pt x="398" y="647"/>
                      <a:pt x="406" y="641"/>
                      <a:pt x="406" y="632"/>
                    </a:cubicBezTo>
                    <a:cubicBezTo>
                      <a:pt x="406" y="594"/>
                      <a:pt x="406" y="594"/>
                      <a:pt x="406" y="594"/>
                    </a:cubicBezTo>
                    <a:cubicBezTo>
                      <a:pt x="406" y="584"/>
                      <a:pt x="398" y="579"/>
                      <a:pt x="387" y="579"/>
                    </a:cubicBezTo>
                    <a:cubicBezTo>
                      <a:pt x="74" y="579"/>
                      <a:pt x="74" y="579"/>
                      <a:pt x="74" y="579"/>
                    </a:cubicBezTo>
                    <a:cubicBezTo>
                      <a:pt x="74" y="561"/>
                      <a:pt x="74" y="561"/>
                      <a:pt x="74" y="561"/>
                    </a:cubicBezTo>
                    <a:cubicBezTo>
                      <a:pt x="74" y="486"/>
                      <a:pt x="101" y="442"/>
                      <a:pt x="204" y="377"/>
                    </a:cubicBezTo>
                    <a:cubicBezTo>
                      <a:pt x="294" y="321"/>
                      <a:pt x="294" y="321"/>
                      <a:pt x="294" y="321"/>
                    </a:cubicBezTo>
                    <a:cubicBezTo>
                      <a:pt x="380" y="267"/>
                      <a:pt x="414" y="223"/>
                      <a:pt x="414" y="155"/>
                    </a:cubicBezTo>
                    <a:cubicBezTo>
                      <a:pt x="414" y="49"/>
                      <a:pt x="343" y="0"/>
                      <a:pt x="192" y="0"/>
                    </a:cubicBezTo>
                    <a:cubicBezTo>
                      <a:pt x="137" y="0"/>
                      <a:pt x="74" y="6"/>
                      <a:pt x="27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54356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ángulo 51">
            <a:extLst>
              <a:ext uri="{FF2B5EF4-FFF2-40B4-BE49-F238E27FC236}">
                <a16:creationId xmlns:a16="http://schemas.microsoft.com/office/drawing/2014/main" id="{46969EBC-E8D3-4914-9A82-8E88F816E77E}"/>
              </a:ext>
            </a:extLst>
          </p:cNvPr>
          <p:cNvSpPr/>
          <p:nvPr/>
        </p:nvSpPr>
        <p:spPr>
          <a:xfrm>
            <a:off x="3672441" y="6057900"/>
            <a:ext cx="4797301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s-ES" sz="24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POBLACION EN GENERAL </a:t>
            </a:r>
            <a:endParaRPr lang="es-ES" sz="2400" dirty="0">
              <a:solidFill>
                <a:srgbClr val="FF0000"/>
              </a:solidFill>
            </a:endParaRPr>
          </a:p>
        </p:txBody>
      </p:sp>
      <p:grpSp>
        <p:nvGrpSpPr>
          <p:cNvPr id="27" name="Grupo 26" descr="Esta imagen es de un hombre visto desde atrás. ">
            <a:extLst>
              <a:ext uri="{FF2B5EF4-FFF2-40B4-BE49-F238E27FC236}">
                <a16:creationId xmlns:a16="http://schemas.microsoft.com/office/drawing/2014/main" id="{ABC2A172-1C05-4D6F-B5FB-5CEBE6B7E962}"/>
              </a:ext>
            </a:extLst>
          </p:cNvPr>
          <p:cNvGrpSpPr/>
          <p:nvPr/>
        </p:nvGrpSpPr>
        <p:grpSpPr>
          <a:xfrm>
            <a:off x="4761706" y="3127375"/>
            <a:ext cx="2668588" cy="2679700"/>
            <a:chOff x="4832350" y="3127375"/>
            <a:chExt cx="2668588" cy="2679700"/>
          </a:xfrm>
        </p:grpSpPr>
        <p:sp>
          <p:nvSpPr>
            <p:cNvPr id="5" name="Forma libre 5">
              <a:extLst>
                <a:ext uri="{FF2B5EF4-FFF2-40B4-BE49-F238E27FC236}">
                  <a16:creationId xmlns:a16="http://schemas.microsoft.com/office/drawing/2014/main" id="{A113113D-0844-4CD7-B171-8F00F9D68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4288" y="3810000"/>
              <a:ext cx="1004888" cy="1736725"/>
            </a:xfrm>
            <a:custGeom>
              <a:avLst/>
              <a:gdLst>
                <a:gd name="T0" fmla="*/ 82 w 175"/>
                <a:gd name="T1" fmla="*/ 75 h 303"/>
                <a:gd name="T2" fmla="*/ 172 w 175"/>
                <a:gd name="T3" fmla="*/ 242 h 303"/>
                <a:gd name="T4" fmla="*/ 103 w 175"/>
                <a:gd name="T5" fmla="*/ 242 h 303"/>
                <a:gd name="T6" fmla="*/ 49 w 175"/>
                <a:gd name="T7" fmla="*/ 89 h 303"/>
                <a:gd name="T8" fmla="*/ 22 w 175"/>
                <a:gd name="T9" fmla="*/ 67 h 303"/>
                <a:gd name="T10" fmla="*/ 7 w 175"/>
                <a:gd name="T11" fmla="*/ 36 h 303"/>
                <a:gd name="T12" fmla="*/ 23 w 175"/>
                <a:gd name="T13" fmla="*/ 36 h 303"/>
                <a:gd name="T14" fmla="*/ 35 w 175"/>
                <a:gd name="T15" fmla="*/ 54 h 303"/>
                <a:gd name="T16" fmla="*/ 8 w 175"/>
                <a:gd name="T17" fmla="*/ 5 h 303"/>
                <a:gd name="T18" fmla="*/ 30 w 175"/>
                <a:gd name="T19" fmla="*/ 21 h 303"/>
                <a:gd name="T20" fmla="*/ 51 w 175"/>
                <a:gd name="T21" fmla="*/ 25 h 303"/>
                <a:gd name="T22" fmla="*/ 70 w 175"/>
                <a:gd name="T23" fmla="*/ 49 h 303"/>
                <a:gd name="T24" fmla="*/ 82 w 175"/>
                <a:gd name="T25" fmla="*/ 75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303">
                  <a:moveTo>
                    <a:pt x="82" y="75"/>
                  </a:moveTo>
                  <a:cubicBezTo>
                    <a:pt x="82" y="75"/>
                    <a:pt x="175" y="184"/>
                    <a:pt x="172" y="242"/>
                  </a:cubicBezTo>
                  <a:cubicBezTo>
                    <a:pt x="169" y="299"/>
                    <a:pt x="126" y="303"/>
                    <a:pt x="103" y="242"/>
                  </a:cubicBezTo>
                  <a:cubicBezTo>
                    <a:pt x="81" y="180"/>
                    <a:pt x="49" y="89"/>
                    <a:pt x="49" y="89"/>
                  </a:cubicBezTo>
                  <a:cubicBezTo>
                    <a:pt x="49" y="89"/>
                    <a:pt x="27" y="74"/>
                    <a:pt x="22" y="67"/>
                  </a:cubicBezTo>
                  <a:cubicBezTo>
                    <a:pt x="17" y="61"/>
                    <a:pt x="13" y="39"/>
                    <a:pt x="7" y="36"/>
                  </a:cubicBezTo>
                  <a:cubicBezTo>
                    <a:pt x="0" y="33"/>
                    <a:pt x="12" y="26"/>
                    <a:pt x="23" y="36"/>
                  </a:cubicBezTo>
                  <a:cubicBezTo>
                    <a:pt x="33" y="46"/>
                    <a:pt x="30" y="57"/>
                    <a:pt x="35" y="54"/>
                  </a:cubicBezTo>
                  <a:cubicBezTo>
                    <a:pt x="40" y="50"/>
                    <a:pt x="8" y="10"/>
                    <a:pt x="8" y="5"/>
                  </a:cubicBezTo>
                  <a:cubicBezTo>
                    <a:pt x="9" y="0"/>
                    <a:pt x="30" y="21"/>
                    <a:pt x="30" y="21"/>
                  </a:cubicBezTo>
                  <a:cubicBezTo>
                    <a:pt x="30" y="21"/>
                    <a:pt x="44" y="19"/>
                    <a:pt x="51" y="25"/>
                  </a:cubicBezTo>
                  <a:cubicBezTo>
                    <a:pt x="58" y="30"/>
                    <a:pt x="67" y="43"/>
                    <a:pt x="70" y="49"/>
                  </a:cubicBezTo>
                  <a:cubicBezTo>
                    <a:pt x="72" y="55"/>
                    <a:pt x="75" y="66"/>
                    <a:pt x="82" y="75"/>
                  </a:cubicBezTo>
                  <a:close/>
                </a:path>
              </a:pathLst>
            </a:custGeom>
            <a:solidFill>
              <a:srgbClr val="F8F3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" name="Autoforma 3">
              <a:extLst>
                <a:ext uri="{FF2B5EF4-FFF2-40B4-BE49-F238E27FC236}">
                  <a16:creationId xmlns:a16="http://schemas.microsoft.com/office/drawing/2014/main" id="{CBAFF68D-D572-4371-A91E-AC6024B691F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905375" y="3141662"/>
              <a:ext cx="2479675" cy="2665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" name="Forma libre 6">
              <a:extLst>
                <a:ext uri="{FF2B5EF4-FFF2-40B4-BE49-F238E27FC236}">
                  <a16:creationId xmlns:a16="http://schemas.microsoft.com/office/drawing/2014/main" id="{48C4C649-8470-4879-B490-47F99A11E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0350" y="4210050"/>
              <a:ext cx="752475" cy="1301750"/>
            </a:xfrm>
            <a:custGeom>
              <a:avLst/>
              <a:gdLst>
                <a:gd name="T0" fmla="*/ 36 w 131"/>
                <a:gd name="T1" fmla="*/ 0 h 227"/>
                <a:gd name="T2" fmla="*/ 0 w 131"/>
                <a:gd name="T3" fmla="*/ 22 h 227"/>
                <a:gd name="T4" fmla="*/ 94 w 131"/>
                <a:gd name="T5" fmla="*/ 215 h 227"/>
                <a:gd name="T6" fmla="*/ 130 w 131"/>
                <a:gd name="T7" fmla="*/ 168 h 227"/>
                <a:gd name="T8" fmla="*/ 36 w 131"/>
                <a:gd name="T9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227">
                  <a:moveTo>
                    <a:pt x="36" y="0"/>
                  </a:moveTo>
                  <a:cubicBezTo>
                    <a:pt x="36" y="0"/>
                    <a:pt x="5" y="19"/>
                    <a:pt x="0" y="22"/>
                  </a:cubicBezTo>
                  <a:cubicBezTo>
                    <a:pt x="0" y="22"/>
                    <a:pt x="64" y="203"/>
                    <a:pt x="94" y="215"/>
                  </a:cubicBezTo>
                  <a:cubicBezTo>
                    <a:pt x="124" y="227"/>
                    <a:pt x="131" y="194"/>
                    <a:pt x="130" y="168"/>
                  </a:cubicBezTo>
                  <a:cubicBezTo>
                    <a:pt x="129" y="138"/>
                    <a:pt x="99" y="55"/>
                    <a:pt x="36" y="0"/>
                  </a:cubicBezTo>
                  <a:close/>
                </a:path>
              </a:pathLst>
            </a:custGeom>
            <a:solidFill>
              <a:srgbClr val="E5E1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" name="Forma libre 7">
              <a:extLst>
                <a:ext uri="{FF2B5EF4-FFF2-40B4-BE49-F238E27FC236}">
                  <a16:creationId xmlns:a16="http://schemas.microsoft.com/office/drawing/2014/main" id="{A6D0BE20-D8F3-4E9A-9E7A-BC6FFF63D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3150" y="5529263"/>
              <a:ext cx="2451100" cy="257175"/>
            </a:xfrm>
            <a:custGeom>
              <a:avLst/>
              <a:gdLst>
                <a:gd name="T0" fmla="*/ 1544 w 1544"/>
                <a:gd name="T1" fmla="*/ 162 h 162"/>
                <a:gd name="T2" fmla="*/ 0 w 1544"/>
                <a:gd name="T3" fmla="*/ 162 h 162"/>
                <a:gd name="T4" fmla="*/ 156 w 1544"/>
                <a:gd name="T5" fmla="*/ 0 h 162"/>
                <a:gd name="T6" fmla="*/ 1436 w 1544"/>
                <a:gd name="T7" fmla="*/ 0 h 162"/>
                <a:gd name="T8" fmla="*/ 1544 w 1544"/>
                <a:gd name="T9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4" h="162">
                  <a:moveTo>
                    <a:pt x="1544" y="162"/>
                  </a:moveTo>
                  <a:lnTo>
                    <a:pt x="0" y="162"/>
                  </a:lnTo>
                  <a:lnTo>
                    <a:pt x="156" y="0"/>
                  </a:lnTo>
                  <a:lnTo>
                    <a:pt x="1436" y="0"/>
                  </a:lnTo>
                  <a:lnTo>
                    <a:pt x="1544" y="16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FC9E0"/>
                </a:gs>
                <a:gs pos="39000">
                  <a:srgbClr val="4BC3E2"/>
                </a:gs>
                <a:gs pos="85000">
                  <a:srgbClr val="030341"/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" name="Forma libre 8">
              <a:extLst>
                <a:ext uri="{FF2B5EF4-FFF2-40B4-BE49-F238E27FC236}">
                  <a16:creationId xmlns:a16="http://schemas.microsoft.com/office/drawing/2014/main" id="{91E2CD51-2ACF-4F68-863C-840F1804E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3363" y="4187825"/>
              <a:ext cx="1520825" cy="1598613"/>
            </a:xfrm>
            <a:custGeom>
              <a:avLst/>
              <a:gdLst>
                <a:gd name="T0" fmla="*/ 265 w 265"/>
                <a:gd name="T1" fmla="*/ 279 h 279"/>
                <a:gd name="T2" fmla="*/ 25 w 265"/>
                <a:gd name="T3" fmla="*/ 279 h 279"/>
                <a:gd name="T4" fmla="*/ 20 w 265"/>
                <a:gd name="T5" fmla="*/ 234 h 279"/>
                <a:gd name="T6" fmla="*/ 20 w 265"/>
                <a:gd name="T7" fmla="*/ 230 h 279"/>
                <a:gd name="T8" fmla="*/ 13 w 265"/>
                <a:gd name="T9" fmla="*/ 171 h 279"/>
                <a:gd name="T10" fmla="*/ 11 w 265"/>
                <a:gd name="T11" fmla="*/ 150 h 279"/>
                <a:gd name="T12" fmla="*/ 10 w 265"/>
                <a:gd name="T13" fmla="*/ 129 h 279"/>
                <a:gd name="T14" fmla="*/ 10 w 265"/>
                <a:gd name="T15" fmla="*/ 34 h 279"/>
                <a:gd name="T16" fmla="*/ 10 w 265"/>
                <a:gd name="T17" fmla="*/ 34 h 279"/>
                <a:gd name="T18" fmla="*/ 65 w 265"/>
                <a:gd name="T19" fmla="*/ 17 h 279"/>
                <a:gd name="T20" fmla="*/ 86 w 265"/>
                <a:gd name="T21" fmla="*/ 1 h 279"/>
                <a:gd name="T22" fmla="*/ 131 w 265"/>
                <a:gd name="T23" fmla="*/ 3 h 279"/>
                <a:gd name="T24" fmla="*/ 132 w 265"/>
                <a:gd name="T25" fmla="*/ 3 h 279"/>
                <a:gd name="T26" fmla="*/ 132 w 265"/>
                <a:gd name="T27" fmla="*/ 3 h 279"/>
                <a:gd name="T28" fmla="*/ 133 w 265"/>
                <a:gd name="T29" fmla="*/ 3 h 279"/>
                <a:gd name="T30" fmla="*/ 169 w 265"/>
                <a:gd name="T31" fmla="*/ 12 h 279"/>
                <a:gd name="T32" fmla="*/ 170 w 265"/>
                <a:gd name="T33" fmla="*/ 13 h 279"/>
                <a:gd name="T34" fmla="*/ 170 w 265"/>
                <a:gd name="T35" fmla="*/ 13 h 279"/>
                <a:gd name="T36" fmla="*/ 171 w 265"/>
                <a:gd name="T37" fmla="*/ 26 h 279"/>
                <a:gd name="T38" fmla="*/ 197 w 265"/>
                <a:gd name="T39" fmla="*/ 31 h 279"/>
                <a:gd name="T40" fmla="*/ 201 w 265"/>
                <a:gd name="T41" fmla="*/ 32 h 279"/>
                <a:gd name="T42" fmla="*/ 251 w 265"/>
                <a:gd name="T43" fmla="*/ 105 h 279"/>
                <a:gd name="T44" fmla="*/ 255 w 265"/>
                <a:gd name="T45" fmla="*/ 151 h 279"/>
                <a:gd name="T46" fmla="*/ 259 w 265"/>
                <a:gd name="T47" fmla="*/ 192 h 279"/>
                <a:gd name="T48" fmla="*/ 262 w 265"/>
                <a:gd name="T49" fmla="*/ 234 h 279"/>
                <a:gd name="T50" fmla="*/ 264 w 265"/>
                <a:gd name="T51" fmla="*/ 266 h 279"/>
                <a:gd name="T52" fmla="*/ 264 w 265"/>
                <a:gd name="T53" fmla="*/ 266 h 279"/>
                <a:gd name="T54" fmla="*/ 265 w 265"/>
                <a:gd name="T5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65" h="279">
                  <a:moveTo>
                    <a:pt x="265" y="279"/>
                  </a:moveTo>
                  <a:cubicBezTo>
                    <a:pt x="25" y="279"/>
                    <a:pt x="25" y="279"/>
                    <a:pt x="25" y="279"/>
                  </a:cubicBezTo>
                  <a:cubicBezTo>
                    <a:pt x="25" y="273"/>
                    <a:pt x="23" y="256"/>
                    <a:pt x="20" y="234"/>
                  </a:cubicBezTo>
                  <a:cubicBezTo>
                    <a:pt x="20" y="232"/>
                    <a:pt x="20" y="231"/>
                    <a:pt x="20" y="230"/>
                  </a:cubicBezTo>
                  <a:cubicBezTo>
                    <a:pt x="17" y="211"/>
                    <a:pt x="15" y="191"/>
                    <a:pt x="13" y="171"/>
                  </a:cubicBezTo>
                  <a:cubicBezTo>
                    <a:pt x="13" y="164"/>
                    <a:pt x="12" y="157"/>
                    <a:pt x="11" y="150"/>
                  </a:cubicBezTo>
                  <a:cubicBezTo>
                    <a:pt x="11" y="143"/>
                    <a:pt x="11" y="136"/>
                    <a:pt x="10" y="129"/>
                  </a:cubicBezTo>
                  <a:cubicBezTo>
                    <a:pt x="8" y="78"/>
                    <a:pt x="0" y="42"/>
                    <a:pt x="10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9" y="26"/>
                    <a:pt x="65" y="17"/>
                    <a:pt x="65" y="17"/>
                  </a:cubicBezTo>
                  <a:cubicBezTo>
                    <a:pt x="65" y="17"/>
                    <a:pt x="70" y="2"/>
                    <a:pt x="86" y="1"/>
                  </a:cubicBezTo>
                  <a:cubicBezTo>
                    <a:pt x="102" y="0"/>
                    <a:pt x="118" y="1"/>
                    <a:pt x="131" y="3"/>
                  </a:cubicBezTo>
                  <a:cubicBezTo>
                    <a:pt x="131" y="3"/>
                    <a:pt x="132" y="3"/>
                    <a:pt x="132" y="3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32" y="3"/>
                    <a:pt x="133" y="3"/>
                    <a:pt x="133" y="3"/>
                  </a:cubicBezTo>
                  <a:cubicBezTo>
                    <a:pt x="152" y="6"/>
                    <a:pt x="167" y="10"/>
                    <a:pt x="169" y="12"/>
                  </a:cubicBezTo>
                  <a:cubicBezTo>
                    <a:pt x="170" y="12"/>
                    <a:pt x="170" y="13"/>
                    <a:pt x="170" y="13"/>
                  </a:cubicBezTo>
                  <a:cubicBezTo>
                    <a:pt x="170" y="13"/>
                    <a:pt x="170" y="13"/>
                    <a:pt x="170" y="13"/>
                  </a:cubicBezTo>
                  <a:cubicBezTo>
                    <a:pt x="171" y="22"/>
                    <a:pt x="171" y="26"/>
                    <a:pt x="171" y="26"/>
                  </a:cubicBezTo>
                  <a:cubicBezTo>
                    <a:pt x="171" y="26"/>
                    <a:pt x="184" y="32"/>
                    <a:pt x="197" y="31"/>
                  </a:cubicBezTo>
                  <a:cubicBezTo>
                    <a:pt x="198" y="31"/>
                    <a:pt x="199" y="31"/>
                    <a:pt x="201" y="32"/>
                  </a:cubicBezTo>
                  <a:cubicBezTo>
                    <a:pt x="216" y="35"/>
                    <a:pt x="247" y="62"/>
                    <a:pt x="251" y="105"/>
                  </a:cubicBezTo>
                  <a:cubicBezTo>
                    <a:pt x="252" y="117"/>
                    <a:pt x="254" y="133"/>
                    <a:pt x="255" y="151"/>
                  </a:cubicBezTo>
                  <a:cubicBezTo>
                    <a:pt x="256" y="164"/>
                    <a:pt x="257" y="178"/>
                    <a:pt x="259" y="192"/>
                  </a:cubicBezTo>
                  <a:cubicBezTo>
                    <a:pt x="260" y="207"/>
                    <a:pt x="261" y="221"/>
                    <a:pt x="262" y="234"/>
                  </a:cubicBezTo>
                  <a:cubicBezTo>
                    <a:pt x="263" y="246"/>
                    <a:pt x="263" y="258"/>
                    <a:pt x="264" y="266"/>
                  </a:cubicBezTo>
                  <a:cubicBezTo>
                    <a:pt x="264" y="266"/>
                    <a:pt x="264" y="266"/>
                    <a:pt x="264" y="266"/>
                  </a:cubicBezTo>
                  <a:cubicBezTo>
                    <a:pt x="264" y="272"/>
                    <a:pt x="265" y="277"/>
                    <a:pt x="265" y="279"/>
                  </a:cubicBezTo>
                  <a:close/>
                </a:path>
              </a:pathLst>
            </a:custGeom>
            <a:solidFill>
              <a:srgbClr val="E5E1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" name="Forma libre 9">
              <a:extLst>
                <a:ext uri="{FF2B5EF4-FFF2-40B4-BE49-F238E27FC236}">
                  <a16:creationId xmlns:a16="http://schemas.microsoft.com/office/drawing/2014/main" id="{319F10DD-B9D3-4B3A-8314-9802E27DC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2350" y="4359275"/>
              <a:ext cx="1382713" cy="1152525"/>
            </a:xfrm>
            <a:custGeom>
              <a:avLst/>
              <a:gdLst>
                <a:gd name="T0" fmla="*/ 227 w 241"/>
                <a:gd name="T1" fmla="*/ 194 h 201"/>
                <a:gd name="T2" fmla="*/ 104 w 241"/>
                <a:gd name="T3" fmla="*/ 200 h 201"/>
                <a:gd name="T4" fmla="*/ 23 w 241"/>
                <a:gd name="T5" fmla="*/ 199 h 201"/>
                <a:gd name="T6" fmla="*/ 38 w 241"/>
                <a:gd name="T7" fmla="*/ 83 h 201"/>
                <a:gd name="T8" fmla="*/ 94 w 241"/>
                <a:gd name="T9" fmla="*/ 4 h 201"/>
                <a:gd name="T10" fmla="*/ 94 w 241"/>
                <a:gd name="T11" fmla="*/ 4 h 201"/>
                <a:gd name="T12" fmla="*/ 106 w 241"/>
                <a:gd name="T13" fmla="*/ 1 h 201"/>
                <a:gd name="T14" fmla="*/ 143 w 241"/>
                <a:gd name="T15" fmla="*/ 57 h 201"/>
                <a:gd name="T16" fmla="*/ 95 w 241"/>
                <a:gd name="T17" fmla="*/ 120 h 201"/>
                <a:gd name="T18" fmla="*/ 76 w 241"/>
                <a:gd name="T19" fmla="*/ 141 h 201"/>
                <a:gd name="T20" fmla="*/ 97 w 241"/>
                <a:gd name="T21" fmla="*/ 141 h 201"/>
                <a:gd name="T22" fmla="*/ 239 w 241"/>
                <a:gd name="T23" fmla="*/ 164 h 201"/>
                <a:gd name="T24" fmla="*/ 227 w 241"/>
                <a:gd name="T25" fmla="*/ 19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1" h="201">
                  <a:moveTo>
                    <a:pt x="227" y="194"/>
                  </a:moveTo>
                  <a:cubicBezTo>
                    <a:pt x="224" y="194"/>
                    <a:pt x="160" y="198"/>
                    <a:pt x="104" y="200"/>
                  </a:cubicBezTo>
                  <a:cubicBezTo>
                    <a:pt x="66" y="201"/>
                    <a:pt x="32" y="201"/>
                    <a:pt x="23" y="199"/>
                  </a:cubicBezTo>
                  <a:cubicBezTo>
                    <a:pt x="0" y="193"/>
                    <a:pt x="5" y="167"/>
                    <a:pt x="38" y="83"/>
                  </a:cubicBezTo>
                  <a:cubicBezTo>
                    <a:pt x="59" y="29"/>
                    <a:pt x="80" y="10"/>
                    <a:pt x="94" y="4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101" y="0"/>
                    <a:pt x="106" y="1"/>
                    <a:pt x="106" y="1"/>
                  </a:cubicBezTo>
                  <a:cubicBezTo>
                    <a:pt x="123" y="0"/>
                    <a:pt x="145" y="42"/>
                    <a:pt x="143" y="57"/>
                  </a:cubicBezTo>
                  <a:cubicBezTo>
                    <a:pt x="142" y="66"/>
                    <a:pt x="115" y="98"/>
                    <a:pt x="95" y="120"/>
                  </a:cubicBezTo>
                  <a:cubicBezTo>
                    <a:pt x="85" y="132"/>
                    <a:pt x="76" y="141"/>
                    <a:pt x="76" y="141"/>
                  </a:cubicBezTo>
                  <a:cubicBezTo>
                    <a:pt x="76" y="141"/>
                    <a:pt x="85" y="141"/>
                    <a:pt x="97" y="141"/>
                  </a:cubicBezTo>
                  <a:cubicBezTo>
                    <a:pt x="139" y="142"/>
                    <a:pt x="228" y="145"/>
                    <a:pt x="239" y="164"/>
                  </a:cubicBezTo>
                  <a:cubicBezTo>
                    <a:pt x="241" y="169"/>
                    <a:pt x="233" y="194"/>
                    <a:pt x="227" y="194"/>
                  </a:cubicBezTo>
                  <a:close/>
                </a:path>
              </a:pathLst>
            </a:custGeom>
            <a:solidFill>
              <a:srgbClr val="E5E1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" name="Forma libre 10">
              <a:extLst>
                <a:ext uri="{FF2B5EF4-FFF2-40B4-BE49-F238E27FC236}">
                  <a16:creationId xmlns:a16="http://schemas.microsoft.com/office/drawing/2014/main" id="{5849D18F-42AB-4436-A00E-CCB48479C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4960938"/>
              <a:ext cx="333375" cy="750888"/>
            </a:xfrm>
            <a:custGeom>
              <a:avLst/>
              <a:gdLst>
                <a:gd name="T0" fmla="*/ 66 w 66"/>
                <a:gd name="T1" fmla="*/ 131 h 131"/>
                <a:gd name="T2" fmla="*/ 23 w 66"/>
                <a:gd name="T3" fmla="*/ 68 h 131"/>
                <a:gd name="T4" fmla="*/ 4 w 66"/>
                <a:gd name="T5" fmla="*/ 25 h 131"/>
                <a:gd name="T6" fmla="*/ 57 w 66"/>
                <a:gd name="T7" fmla="*/ 16 h 131"/>
                <a:gd name="T8" fmla="*/ 64 w 66"/>
                <a:gd name="T9" fmla="*/ 99 h 131"/>
                <a:gd name="T10" fmla="*/ 66 w 66"/>
                <a:gd name="T11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131">
                  <a:moveTo>
                    <a:pt x="66" y="131"/>
                  </a:moveTo>
                  <a:cubicBezTo>
                    <a:pt x="61" y="107"/>
                    <a:pt x="42" y="83"/>
                    <a:pt x="23" y="68"/>
                  </a:cubicBezTo>
                  <a:cubicBezTo>
                    <a:pt x="0" y="51"/>
                    <a:pt x="4" y="25"/>
                    <a:pt x="4" y="25"/>
                  </a:cubicBezTo>
                  <a:cubicBezTo>
                    <a:pt x="21" y="0"/>
                    <a:pt x="41" y="5"/>
                    <a:pt x="57" y="16"/>
                  </a:cubicBezTo>
                  <a:cubicBezTo>
                    <a:pt x="59" y="43"/>
                    <a:pt x="62" y="74"/>
                    <a:pt x="64" y="99"/>
                  </a:cubicBezTo>
                  <a:cubicBezTo>
                    <a:pt x="65" y="111"/>
                    <a:pt x="65" y="123"/>
                    <a:pt x="66" y="131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7289F2">
                    <a:alpha val="0"/>
                  </a:srgbClr>
                </a:gs>
                <a:gs pos="26000">
                  <a:srgbClr val="7289F2">
                    <a:alpha val="54000"/>
                  </a:srgbClr>
                </a:gs>
              </a:gsLst>
              <a:lin ang="7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" name="Forma libre: Forma 21">
              <a:extLst>
                <a:ext uri="{FF2B5EF4-FFF2-40B4-BE49-F238E27FC236}">
                  <a16:creationId xmlns:a16="http://schemas.microsoft.com/office/drawing/2014/main" id="{D1D8B039-3C85-439E-9B4E-0AE3B0227E37}"/>
                </a:ext>
              </a:extLst>
            </p:cNvPr>
            <p:cNvSpPr/>
            <p:nvPr/>
          </p:nvSpPr>
          <p:spPr>
            <a:xfrm rot="20364014">
              <a:off x="6924390" y="4583236"/>
              <a:ext cx="305126" cy="641501"/>
            </a:xfrm>
            <a:custGeom>
              <a:avLst/>
              <a:gdLst>
                <a:gd name="connsiteX0" fmla="*/ 793 w 453638"/>
                <a:gd name="connsiteY0" fmla="*/ 10752 h 953733"/>
                <a:gd name="connsiteX1" fmla="*/ 331787 w 453638"/>
                <a:gd name="connsiteY1" fmla="*/ 467952 h 953733"/>
                <a:gd name="connsiteX2" fmla="*/ 436562 w 453638"/>
                <a:gd name="connsiteY2" fmla="*/ 944202 h 953733"/>
                <a:gd name="connsiteX3" fmla="*/ 793 w 453638"/>
                <a:gd name="connsiteY3" fmla="*/ 10752 h 953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3638" h="953733">
                  <a:moveTo>
                    <a:pt x="793" y="10752"/>
                  </a:moveTo>
                  <a:cubicBezTo>
                    <a:pt x="-16669" y="-68623"/>
                    <a:pt x="259159" y="312377"/>
                    <a:pt x="331787" y="467952"/>
                  </a:cubicBezTo>
                  <a:cubicBezTo>
                    <a:pt x="404415" y="623527"/>
                    <a:pt x="490934" y="1020005"/>
                    <a:pt x="436562" y="944202"/>
                  </a:cubicBezTo>
                  <a:cubicBezTo>
                    <a:pt x="382190" y="868399"/>
                    <a:pt x="18255" y="90127"/>
                    <a:pt x="793" y="10752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7289F2">
                    <a:alpha val="0"/>
                  </a:srgbClr>
                </a:gs>
                <a:gs pos="26000">
                  <a:srgbClr val="7289F2">
                    <a:alpha val="54000"/>
                  </a:srgbClr>
                </a:gs>
              </a:gsLst>
              <a:lin ang="7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1" name="Forma libre 11">
              <a:extLst>
                <a:ext uri="{FF2B5EF4-FFF2-40B4-BE49-F238E27FC236}">
                  <a16:creationId xmlns:a16="http://schemas.microsoft.com/office/drawing/2014/main" id="{9C6C3AB2-1F41-4F9F-A40A-34C6948A2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5838" y="4297363"/>
              <a:ext cx="1435100" cy="1168400"/>
            </a:xfrm>
            <a:custGeom>
              <a:avLst/>
              <a:gdLst>
                <a:gd name="T0" fmla="*/ 11 w 250"/>
                <a:gd name="T1" fmla="*/ 49 h 204"/>
                <a:gd name="T2" fmla="*/ 103 w 250"/>
                <a:gd name="T3" fmla="*/ 27 h 204"/>
                <a:gd name="T4" fmla="*/ 211 w 250"/>
                <a:gd name="T5" fmla="*/ 135 h 204"/>
                <a:gd name="T6" fmla="*/ 179 w 250"/>
                <a:gd name="T7" fmla="*/ 196 h 204"/>
                <a:gd name="T8" fmla="*/ 10 w 250"/>
                <a:gd name="T9" fmla="*/ 49 h 204"/>
                <a:gd name="T10" fmla="*/ 11 w 250"/>
                <a:gd name="T11" fmla="*/ 49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" h="204">
                  <a:moveTo>
                    <a:pt x="11" y="49"/>
                  </a:moveTo>
                  <a:cubicBezTo>
                    <a:pt x="25" y="11"/>
                    <a:pt x="73" y="0"/>
                    <a:pt x="103" y="27"/>
                  </a:cubicBezTo>
                  <a:cubicBezTo>
                    <a:pt x="136" y="58"/>
                    <a:pt x="187" y="105"/>
                    <a:pt x="211" y="135"/>
                  </a:cubicBezTo>
                  <a:cubicBezTo>
                    <a:pt x="250" y="180"/>
                    <a:pt x="199" y="204"/>
                    <a:pt x="179" y="196"/>
                  </a:cubicBezTo>
                  <a:cubicBezTo>
                    <a:pt x="117" y="171"/>
                    <a:pt x="0" y="117"/>
                    <a:pt x="10" y="49"/>
                  </a:cubicBezTo>
                  <a:cubicBezTo>
                    <a:pt x="10" y="49"/>
                    <a:pt x="11" y="49"/>
                    <a:pt x="11" y="49"/>
                  </a:cubicBezTo>
                  <a:close/>
                </a:path>
              </a:pathLst>
            </a:custGeom>
            <a:solidFill>
              <a:srgbClr val="E5E1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" name="Forma libre 12">
              <a:extLst>
                <a:ext uri="{FF2B5EF4-FFF2-40B4-BE49-F238E27FC236}">
                  <a16:creationId xmlns:a16="http://schemas.microsoft.com/office/drawing/2014/main" id="{53D9C9B8-8241-4452-98F4-6F4696E022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4200" y="3127375"/>
              <a:ext cx="809625" cy="1135063"/>
            </a:xfrm>
            <a:custGeom>
              <a:avLst/>
              <a:gdLst>
                <a:gd name="T0" fmla="*/ 138 w 141"/>
                <a:gd name="T1" fmla="*/ 142 h 198"/>
                <a:gd name="T2" fmla="*/ 136 w 141"/>
                <a:gd name="T3" fmla="*/ 150 h 198"/>
                <a:gd name="T4" fmla="*/ 134 w 141"/>
                <a:gd name="T5" fmla="*/ 170 h 198"/>
                <a:gd name="T6" fmla="*/ 128 w 141"/>
                <a:gd name="T7" fmla="*/ 178 h 198"/>
                <a:gd name="T8" fmla="*/ 125 w 141"/>
                <a:gd name="T9" fmla="*/ 179 h 198"/>
                <a:gd name="T10" fmla="*/ 115 w 141"/>
                <a:gd name="T11" fmla="*/ 178 h 198"/>
                <a:gd name="T12" fmla="*/ 109 w 141"/>
                <a:gd name="T13" fmla="*/ 198 h 198"/>
                <a:gd name="T14" fmla="*/ 108 w 141"/>
                <a:gd name="T15" fmla="*/ 197 h 198"/>
                <a:gd name="T16" fmla="*/ 71 w 141"/>
                <a:gd name="T17" fmla="*/ 188 h 198"/>
                <a:gd name="T18" fmla="*/ 71 w 141"/>
                <a:gd name="T19" fmla="*/ 188 h 198"/>
                <a:gd name="T20" fmla="*/ 70 w 141"/>
                <a:gd name="T21" fmla="*/ 188 h 198"/>
                <a:gd name="T22" fmla="*/ 25 w 141"/>
                <a:gd name="T23" fmla="*/ 186 h 198"/>
                <a:gd name="T24" fmla="*/ 26 w 141"/>
                <a:gd name="T25" fmla="*/ 157 h 198"/>
                <a:gd name="T26" fmla="*/ 19 w 141"/>
                <a:gd name="T27" fmla="*/ 125 h 198"/>
                <a:gd name="T28" fmla="*/ 9 w 141"/>
                <a:gd name="T29" fmla="*/ 99 h 198"/>
                <a:gd name="T30" fmla="*/ 0 w 141"/>
                <a:gd name="T31" fmla="*/ 72 h 198"/>
                <a:gd name="T32" fmla="*/ 34 w 141"/>
                <a:gd name="T33" fmla="*/ 18 h 198"/>
                <a:gd name="T34" fmla="*/ 57 w 141"/>
                <a:gd name="T35" fmla="*/ 7 h 198"/>
                <a:gd name="T36" fmla="*/ 76 w 141"/>
                <a:gd name="T37" fmla="*/ 0 h 198"/>
                <a:gd name="T38" fmla="*/ 92 w 141"/>
                <a:gd name="T39" fmla="*/ 9 h 198"/>
                <a:gd name="T40" fmla="*/ 112 w 141"/>
                <a:gd name="T41" fmla="*/ 11 h 198"/>
                <a:gd name="T42" fmla="*/ 124 w 141"/>
                <a:gd name="T43" fmla="*/ 24 h 198"/>
                <a:gd name="T44" fmla="*/ 134 w 141"/>
                <a:gd name="T45" fmla="*/ 37 h 198"/>
                <a:gd name="T46" fmla="*/ 134 w 141"/>
                <a:gd name="T47" fmla="*/ 38 h 198"/>
                <a:gd name="T48" fmla="*/ 134 w 141"/>
                <a:gd name="T49" fmla="*/ 38 h 198"/>
                <a:gd name="T50" fmla="*/ 133 w 141"/>
                <a:gd name="T51" fmla="*/ 39 h 198"/>
                <a:gd name="T52" fmla="*/ 132 w 141"/>
                <a:gd name="T53" fmla="*/ 41 h 198"/>
                <a:gd name="T54" fmla="*/ 131 w 141"/>
                <a:gd name="T55" fmla="*/ 42 h 198"/>
                <a:gd name="T56" fmla="*/ 130 w 141"/>
                <a:gd name="T57" fmla="*/ 42 h 198"/>
                <a:gd name="T58" fmla="*/ 129 w 141"/>
                <a:gd name="T59" fmla="*/ 43 h 198"/>
                <a:gd name="T60" fmla="*/ 129 w 141"/>
                <a:gd name="T61" fmla="*/ 43 h 198"/>
                <a:gd name="T62" fmla="*/ 138 w 141"/>
                <a:gd name="T63" fmla="*/ 90 h 198"/>
                <a:gd name="T64" fmla="*/ 139 w 141"/>
                <a:gd name="T65" fmla="*/ 113 h 198"/>
                <a:gd name="T66" fmla="*/ 138 w 141"/>
                <a:gd name="T67" fmla="*/ 14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1" h="198">
                  <a:moveTo>
                    <a:pt x="138" y="142"/>
                  </a:moveTo>
                  <a:cubicBezTo>
                    <a:pt x="138" y="145"/>
                    <a:pt x="137" y="147"/>
                    <a:pt x="136" y="150"/>
                  </a:cubicBezTo>
                  <a:cubicBezTo>
                    <a:pt x="136" y="151"/>
                    <a:pt x="135" y="166"/>
                    <a:pt x="134" y="170"/>
                  </a:cubicBezTo>
                  <a:cubicBezTo>
                    <a:pt x="134" y="172"/>
                    <a:pt x="132" y="177"/>
                    <a:pt x="128" y="178"/>
                  </a:cubicBezTo>
                  <a:cubicBezTo>
                    <a:pt x="127" y="179"/>
                    <a:pt x="126" y="179"/>
                    <a:pt x="125" y="179"/>
                  </a:cubicBezTo>
                  <a:cubicBezTo>
                    <a:pt x="118" y="178"/>
                    <a:pt x="115" y="178"/>
                    <a:pt x="115" y="178"/>
                  </a:cubicBezTo>
                  <a:cubicBezTo>
                    <a:pt x="115" y="178"/>
                    <a:pt x="108" y="189"/>
                    <a:pt x="109" y="198"/>
                  </a:cubicBezTo>
                  <a:cubicBezTo>
                    <a:pt x="109" y="198"/>
                    <a:pt x="109" y="197"/>
                    <a:pt x="108" y="197"/>
                  </a:cubicBezTo>
                  <a:cubicBezTo>
                    <a:pt x="106" y="195"/>
                    <a:pt x="91" y="191"/>
                    <a:pt x="71" y="188"/>
                  </a:cubicBezTo>
                  <a:cubicBezTo>
                    <a:pt x="71" y="188"/>
                    <a:pt x="71" y="188"/>
                    <a:pt x="71" y="188"/>
                  </a:cubicBezTo>
                  <a:cubicBezTo>
                    <a:pt x="71" y="188"/>
                    <a:pt x="70" y="188"/>
                    <a:pt x="70" y="188"/>
                  </a:cubicBezTo>
                  <a:cubicBezTo>
                    <a:pt x="57" y="186"/>
                    <a:pt x="41" y="185"/>
                    <a:pt x="25" y="186"/>
                  </a:cubicBezTo>
                  <a:cubicBezTo>
                    <a:pt x="25" y="186"/>
                    <a:pt x="27" y="173"/>
                    <a:pt x="26" y="157"/>
                  </a:cubicBezTo>
                  <a:cubicBezTo>
                    <a:pt x="25" y="147"/>
                    <a:pt x="23" y="135"/>
                    <a:pt x="19" y="125"/>
                  </a:cubicBezTo>
                  <a:cubicBezTo>
                    <a:pt x="15" y="116"/>
                    <a:pt x="12" y="107"/>
                    <a:pt x="9" y="99"/>
                  </a:cubicBezTo>
                  <a:cubicBezTo>
                    <a:pt x="4" y="84"/>
                    <a:pt x="0" y="73"/>
                    <a:pt x="0" y="72"/>
                  </a:cubicBezTo>
                  <a:cubicBezTo>
                    <a:pt x="0" y="71"/>
                    <a:pt x="4" y="33"/>
                    <a:pt x="34" y="18"/>
                  </a:cubicBezTo>
                  <a:cubicBezTo>
                    <a:pt x="34" y="18"/>
                    <a:pt x="49" y="6"/>
                    <a:pt x="57" y="7"/>
                  </a:cubicBezTo>
                  <a:cubicBezTo>
                    <a:pt x="66" y="8"/>
                    <a:pt x="72" y="0"/>
                    <a:pt x="76" y="0"/>
                  </a:cubicBezTo>
                  <a:cubicBezTo>
                    <a:pt x="80" y="0"/>
                    <a:pt x="85" y="7"/>
                    <a:pt x="92" y="9"/>
                  </a:cubicBezTo>
                  <a:cubicBezTo>
                    <a:pt x="100" y="12"/>
                    <a:pt x="107" y="7"/>
                    <a:pt x="112" y="11"/>
                  </a:cubicBezTo>
                  <a:cubicBezTo>
                    <a:pt x="116" y="14"/>
                    <a:pt x="121" y="24"/>
                    <a:pt x="124" y="24"/>
                  </a:cubicBezTo>
                  <a:cubicBezTo>
                    <a:pt x="127" y="24"/>
                    <a:pt x="136" y="31"/>
                    <a:pt x="134" y="37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9"/>
                    <a:pt x="134" y="39"/>
                    <a:pt x="133" y="39"/>
                  </a:cubicBezTo>
                  <a:cubicBezTo>
                    <a:pt x="133" y="40"/>
                    <a:pt x="133" y="40"/>
                    <a:pt x="132" y="41"/>
                  </a:cubicBezTo>
                  <a:cubicBezTo>
                    <a:pt x="132" y="41"/>
                    <a:pt x="131" y="41"/>
                    <a:pt x="131" y="42"/>
                  </a:cubicBezTo>
                  <a:cubicBezTo>
                    <a:pt x="131" y="42"/>
                    <a:pt x="130" y="42"/>
                    <a:pt x="130" y="42"/>
                  </a:cubicBezTo>
                  <a:cubicBezTo>
                    <a:pt x="130" y="43"/>
                    <a:pt x="130" y="43"/>
                    <a:pt x="129" y="43"/>
                  </a:cubicBezTo>
                  <a:cubicBezTo>
                    <a:pt x="129" y="43"/>
                    <a:pt x="129" y="43"/>
                    <a:pt x="129" y="43"/>
                  </a:cubicBezTo>
                  <a:cubicBezTo>
                    <a:pt x="129" y="43"/>
                    <a:pt x="139" y="82"/>
                    <a:pt x="138" y="90"/>
                  </a:cubicBezTo>
                  <a:cubicBezTo>
                    <a:pt x="138" y="97"/>
                    <a:pt x="137" y="106"/>
                    <a:pt x="139" y="113"/>
                  </a:cubicBezTo>
                  <a:cubicBezTo>
                    <a:pt x="141" y="118"/>
                    <a:pt x="141" y="129"/>
                    <a:pt x="138" y="142"/>
                  </a:cubicBezTo>
                  <a:close/>
                </a:path>
              </a:pathLst>
            </a:custGeom>
            <a:solidFill>
              <a:srgbClr val="F8F3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3" name="Forma libre 13">
              <a:extLst>
                <a:ext uri="{FF2B5EF4-FFF2-40B4-BE49-F238E27FC236}">
                  <a16:creationId xmlns:a16="http://schemas.microsoft.com/office/drawing/2014/main" id="{104737AB-59A7-4247-842C-6F97799DA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4200" y="3127375"/>
              <a:ext cx="781050" cy="900113"/>
            </a:xfrm>
            <a:custGeom>
              <a:avLst/>
              <a:gdLst>
                <a:gd name="T0" fmla="*/ 134 w 136"/>
                <a:gd name="T1" fmla="*/ 37 h 157"/>
                <a:gd name="T2" fmla="*/ 134 w 136"/>
                <a:gd name="T3" fmla="*/ 38 h 157"/>
                <a:gd name="T4" fmla="*/ 134 w 136"/>
                <a:gd name="T5" fmla="*/ 38 h 157"/>
                <a:gd name="T6" fmla="*/ 133 w 136"/>
                <a:gd name="T7" fmla="*/ 39 h 157"/>
                <a:gd name="T8" fmla="*/ 132 w 136"/>
                <a:gd name="T9" fmla="*/ 41 h 157"/>
                <a:gd name="T10" fmla="*/ 129 w 136"/>
                <a:gd name="T11" fmla="*/ 43 h 157"/>
                <a:gd name="T12" fmla="*/ 129 w 136"/>
                <a:gd name="T13" fmla="*/ 43 h 157"/>
                <a:gd name="T14" fmla="*/ 127 w 136"/>
                <a:gd name="T15" fmla="*/ 79 h 157"/>
                <a:gd name="T16" fmla="*/ 97 w 136"/>
                <a:gd name="T17" fmla="*/ 111 h 157"/>
                <a:gd name="T18" fmla="*/ 85 w 136"/>
                <a:gd name="T19" fmla="*/ 140 h 157"/>
                <a:gd name="T20" fmla="*/ 85 w 136"/>
                <a:gd name="T21" fmla="*/ 157 h 157"/>
                <a:gd name="T22" fmla="*/ 26 w 136"/>
                <a:gd name="T23" fmla="*/ 157 h 157"/>
                <a:gd name="T24" fmla="*/ 19 w 136"/>
                <a:gd name="T25" fmla="*/ 125 h 157"/>
                <a:gd name="T26" fmla="*/ 9 w 136"/>
                <a:gd name="T27" fmla="*/ 99 h 157"/>
                <a:gd name="T28" fmla="*/ 0 w 136"/>
                <a:gd name="T29" fmla="*/ 72 h 157"/>
                <a:gd name="T30" fmla="*/ 34 w 136"/>
                <a:gd name="T31" fmla="*/ 18 h 157"/>
                <a:gd name="T32" fmla="*/ 57 w 136"/>
                <a:gd name="T33" fmla="*/ 7 h 157"/>
                <a:gd name="T34" fmla="*/ 76 w 136"/>
                <a:gd name="T35" fmla="*/ 0 h 157"/>
                <a:gd name="T36" fmla="*/ 92 w 136"/>
                <a:gd name="T37" fmla="*/ 9 h 157"/>
                <a:gd name="T38" fmla="*/ 112 w 136"/>
                <a:gd name="T39" fmla="*/ 11 h 157"/>
                <a:gd name="T40" fmla="*/ 124 w 136"/>
                <a:gd name="T41" fmla="*/ 24 h 157"/>
                <a:gd name="T42" fmla="*/ 134 w 136"/>
                <a:gd name="T43" fmla="*/ 3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6" h="157">
                  <a:moveTo>
                    <a:pt x="134" y="37"/>
                  </a:move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9"/>
                    <a:pt x="134" y="39"/>
                    <a:pt x="133" y="39"/>
                  </a:cubicBezTo>
                  <a:cubicBezTo>
                    <a:pt x="133" y="40"/>
                    <a:pt x="133" y="40"/>
                    <a:pt x="132" y="41"/>
                  </a:cubicBezTo>
                  <a:cubicBezTo>
                    <a:pt x="131" y="42"/>
                    <a:pt x="130" y="43"/>
                    <a:pt x="129" y="43"/>
                  </a:cubicBezTo>
                  <a:cubicBezTo>
                    <a:pt x="129" y="43"/>
                    <a:pt x="129" y="43"/>
                    <a:pt x="129" y="43"/>
                  </a:cubicBezTo>
                  <a:cubicBezTo>
                    <a:pt x="127" y="79"/>
                    <a:pt x="127" y="79"/>
                    <a:pt x="127" y="79"/>
                  </a:cubicBezTo>
                  <a:cubicBezTo>
                    <a:pt x="97" y="111"/>
                    <a:pt x="97" y="111"/>
                    <a:pt x="97" y="111"/>
                  </a:cubicBezTo>
                  <a:cubicBezTo>
                    <a:pt x="89" y="119"/>
                    <a:pt x="85" y="129"/>
                    <a:pt x="85" y="140"/>
                  </a:cubicBezTo>
                  <a:cubicBezTo>
                    <a:pt x="85" y="157"/>
                    <a:pt x="85" y="157"/>
                    <a:pt x="85" y="157"/>
                  </a:cubicBezTo>
                  <a:cubicBezTo>
                    <a:pt x="26" y="157"/>
                    <a:pt x="26" y="157"/>
                    <a:pt x="26" y="157"/>
                  </a:cubicBezTo>
                  <a:cubicBezTo>
                    <a:pt x="25" y="147"/>
                    <a:pt x="23" y="135"/>
                    <a:pt x="19" y="125"/>
                  </a:cubicBezTo>
                  <a:cubicBezTo>
                    <a:pt x="15" y="116"/>
                    <a:pt x="12" y="107"/>
                    <a:pt x="9" y="99"/>
                  </a:cubicBezTo>
                  <a:cubicBezTo>
                    <a:pt x="4" y="84"/>
                    <a:pt x="0" y="73"/>
                    <a:pt x="0" y="72"/>
                  </a:cubicBezTo>
                  <a:cubicBezTo>
                    <a:pt x="0" y="71"/>
                    <a:pt x="4" y="33"/>
                    <a:pt x="34" y="18"/>
                  </a:cubicBezTo>
                  <a:cubicBezTo>
                    <a:pt x="34" y="18"/>
                    <a:pt x="49" y="6"/>
                    <a:pt x="57" y="7"/>
                  </a:cubicBezTo>
                  <a:cubicBezTo>
                    <a:pt x="66" y="8"/>
                    <a:pt x="72" y="0"/>
                    <a:pt x="76" y="0"/>
                  </a:cubicBezTo>
                  <a:cubicBezTo>
                    <a:pt x="80" y="0"/>
                    <a:pt x="85" y="7"/>
                    <a:pt x="92" y="9"/>
                  </a:cubicBezTo>
                  <a:cubicBezTo>
                    <a:pt x="100" y="12"/>
                    <a:pt x="107" y="7"/>
                    <a:pt x="112" y="11"/>
                  </a:cubicBezTo>
                  <a:cubicBezTo>
                    <a:pt x="116" y="14"/>
                    <a:pt x="121" y="24"/>
                    <a:pt x="124" y="24"/>
                  </a:cubicBezTo>
                  <a:cubicBezTo>
                    <a:pt x="127" y="24"/>
                    <a:pt x="136" y="31"/>
                    <a:pt x="134" y="37"/>
                  </a:cubicBezTo>
                  <a:close/>
                </a:path>
              </a:pathLst>
            </a:custGeom>
            <a:gradFill>
              <a:gsLst>
                <a:gs pos="75000">
                  <a:srgbClr val="F7BDBB"/>
                </a:gs>
                <a:gs pos="100000">
                  <a:srgbClr val="F7BDBB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4" name="Forma libre 14">
              <a:extLst>
                <a:ext uri="{FF2B5EF4-FFF2-40B4-BE49-F238E27FC236}">
                  <a16:creationId xmlns:a16="http://schemas.microsoft.com/office/drawing/2014/main" id="{A4EE508E-C139-4549-AD46-4E5E82F754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4200" y="3127375"/>
              <a:ext cx="781050" cy="566738"/>
            </a:xfrm>
            <a:custGeom>
              <a:avLst/>
              <a:gdLst>
                <a:gd name="T0" fmla="*/ 134 w 136"/>
                <a:gd name="T1" fmla="*/ 37 h 99"/>
                <a:gd name="T2" fmla="*/ 134 w 136"/>
                <a:gd name="T3" fmla="*/ 38 h 99"/>
                <a:gd name="T4" fmla="*/ 134 w 136"/>
                <a:gd name="T5" fmla="*/ 38 h 99"/>
                <a:gd name="T6" fmla="*/ 133 w 136"/>
                <a:gd name="T7" fmla="*/ 39 h 99"/>
                <a:gd name="T8" fmla="*/ 132 w 136"/>
                <a:gd name="T9" fmla="*/ 41 h 99"/>
                <a:gd name="T10" fmla="*/ 131 w 136"/>
                <a:gd name="T11" fmla="*/ 42 h 99"/>
                <a:gd name="T12" fmla="*/ 130 w 136"/>
                <a:gd name="T13" fmla="*/ 42 h 99"/>
                <a:gd name="T14" fmla="*/ 129 w 136"/>
                <a:gd name="T15" fmla="*/ 43 h 99"/>
                <a:gd name="T16" fmla="*/ 129 w 136"/>
                <a:gd name="T17" fmla="*/ 43 h 99"/>
                <a:gd name="T18" fmla="*/ 72 w 136"/>
                <a:gd name="T19" fmla="*/ 96 h 99"/>
                <a:gd name="T20" fmla="*/ 70 w 136"/>
                <a:gd name="T21" fmla="*/ 99 h 99"/>
                <a:gd name="T22" fmla="*/ 9 w 136"/>
                <a:gd name="T23" fmla="*/ 99 h 99"/>
                <a:gd name="T24" fmla="*/ 0 w 136"/>
                <a:gd name="T25" fmla="*/ 72 h 99"/>
                <a:gd name="T26" fmla="*/ 34 w 136"/>
                <a:gd name="T27" fmla="*/ 18 h 99"/>
                <a:gd name="T28" fmla="*/ 57 w 136"/>
                <a:gd name="T29" fmla="*/ 7 h 99"/>
                <a:gd name="T30" fmla="*/ 76 w 136"/>
                <a:gd name="T31" fmla="*/ 0 h 99"/>
                <a:gd name="T32" fmla="*/ 92 w 136"/>
                <a:gd name="T33" fmla="*/ 9 h 99"/>
                <a:gd name="T34" fmla="*/ 112 w 136"/>
                <a:gd name="T35" fmla="*/ 11 h 99"/>
                <a:gd name="T36" fmla="*/ 124 w 136"/>
                <a:gd name="T37" fmla="*/ 24 h 99"/>
                <a:gd name="T38" fmla="*/ 134 w 136"/>
                <a:gd name="T39" fmla="*/ 3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6" h="99">
                  <a:moveTo>
                    <a:pt x="134" y="37"/>
                  </a:move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9"/>
                    <a:pt x="134" y="39"/>
                    <a:pt x="133" y="39"/>
                  </a:cubicBezTo>
                  <a:cubicBezTo>
                    <a:pt x="133" y="40"/>
                    <a:pt x="133" y="40"/>
                    <a:pt x="132" y="41"/>
                  </a:cubicBezTo>
                  <a:cubicBezTo>
                    <a:pt x="132" y="41"/>
                    <a:pt x="131" y="41"/>
                    <a:pt x="131" y="42"/>
                  </a:cubicBezTo>
                  <a:cubicBezTo>
                    <a:pt x="131" y="42"/>
                    <a:pt x="130" y="42"/>
                    <a:pt x="130" y="42"/>
                  </a:cubicBezTo>
                  <a:cubicBezTo>
                    <a:pt x="130" y="43"/>
                    <a:pt x="130" y="43"/>
                    <a:pt x="129" y="43"/>
                  </a:cubicBezTo>
                  <a:cubicBezTo>
                    <a:pt x="129" y="43"/>
                    <a:pt x="129" y="43"/>
                    <a:pt x="129" y="43"/>
                  </a:cubicBezTo>
                  <a:cubicBezTo>
                    <a:pt x="124" y="45"/>
                    <a:pt x="107" y="51"/>
                    <a:pt x="72" y="96"/>
                  </a:cubicBezTo>
                  <a:cubicBezTo>
                    <a:pt x="72" y="97"/>
                    <a:pt x="71" y="98"/>
                    <a:pt x="70" y="99"/>
                  </a:cubicBezTo>
                  <a:cubicBezTo>
                    <a:pt x="9" y="99"/>
                    <a:pt x="9" y="99"/>
                    <a:pt x="9" y="99"/>
                  </a:cubicBezTo>
                  <a:cubicBezTo>
                    <a:pt x="4" y="84"/>
                    <a:pt x="0" y="73"/>
                    <a:pt x="0" y="72"/>
                  </a:cubicBezTo>
                  <a:cubicBezTo>
                    <a:pt x="0" y="71"/>
                    <a:pt x="4" y="33"/>
                    <a:pt x="34" y="18"/>
                  </a:cubicBezTo>
                  <a:cubicBezTo>
                    <a:pt x="34" y="18"/>
                    <a:pt x="49" y="6"/>
                    <a:pt x="57" y="7"/>
                  </a:cubicBezTo>
                  <a:cubicBezTo>
                    <a:pt x="66" y="8"/>
                    <a:pt x="72" y="0"/>
                    <a:pt x="76" y="0"/>
                  </a:cubicBezTo>
                  <a:cubicBezTo>
                    <a:pt x="80" y="0"/>
                    <a:pt x="85" y="7"/>
                    <a:pt x="92" y="9"/>
                  </a:cubicBezTo>
                  <a:cubicBezTo>
                    <a:pt x="100" y="12"/>
                    <a:pt x="107" y="7"/>
                    <a:pt x="112" y="11"/>
                  </a:cubicBezTo>
                  <a:cubicBezTo>
                    <a:pt x="116" y="14"/>
                    <a:pt x="121" y="24"/>
                    <a:pt x="124" y="24"/>
                  </a:cubicBezTo>
                  <a:cubicBezTo>
                    <a:pt x="127" y="24"/>
                    <a:pt x="136" y="31"/>
                    <a:pt x="134" y="37"/>
                  </a:cubicBezTo>
                  <a:close/>
                </a:path>
              </a:pathLst>
            </a:custGeom>
            <a:solidFill>
              <a:srgbClr val="FA9F9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5" name="Forma libre 15">
              <a:extLst>
                <a:ext uri="{FF2B5EF4-FFF2-40B4-BE49-F238E27FC236}">
                  <a16:creationId xmlns:a16="http://schemas.microsoft.com/office/drawing/2014/main" id="{59F122DD-9773-48CA-B36A-41383E8FF7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9675" y="3775075"/>
              <a:ext cx="68263" cy="92075"/>
            </a:xfrm>
            <a:custGeom>
              <a:avLst/>
              <a:gdLst>
                <a:gd name="T0" fmla="*/ 0 w 12"/>
                <a:gd name="T1" fmla="*/ 4 h 16"/>
                <a:gd name="T2" fmla="*/ 6 w 12"/>
                <a:gd name="T3" fmla="*/ 8 h 16"/>
                <a:gd name="T4" fmla="*/ 12 w 12"/>
                <a:gd name="T5" fmla="*/ 16 h 16"/>
                <a:gd name="T6" fmla="*/ 0 w 12"/>
                <a:gd name="T7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6">
                  <a:moveTo>
                    <a:pt x="0" y="4"/>
                  </a:moveTo>
                  <a:cubicBezTo>
                    <a:pt x="0" y="0"/>
                    <a:pt x="4" y="3"/>
                    <a:pt x="6" y="8"/>
                  </a:cubicBezTo>
                  <a:cubicBezTo>
                    <a:pt x="7" y="13"/>
                    <a:pt x="11" y="16"/>
                    <a:pt x="12" y="16"/>
                  </a:cubicBezTo>
                  <a:cubicBezTo>
                    <a:pt x="12" y="16"/>
                    <a:pt x="1" y="14"/>
                    <a:pt x="0" y="4"/>
                  </a:cubicBezTo>
                  <a:close/>
                </a:path>
              </a:pathLst>
            </a:custGeom>
            <a:solidFill>
              <a:srgbClr val="0A00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" name="Forma libre 16">
              <a:extLst>
                <a:ext uri="{FF2B5EF4-FFF2-40B4-BE49-F238E27FC236}">
                  <a16:creationId xmlns:a16="http://schemas.microsoft.com/office/drawing/2014/main" id="{0FEF4D20-2077-46B3-889D-C3694814510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4600" y="3792538"/>
              <a:ext cx="131763" cy="360363"/>
            </a:xfrm>
            <a:custGeom>
              <a:avLst/>
              <a:gdLst>
                <a:gd name="T0" fmla="*/ 23 w 23"/>
                <a:gd name="T1" fmla="*/ 26 h 63"/>
                <a:gd name="T2" fmla="*/ 21 w 23"/>
                <a:gd name="T3" fmla="*/ 34 h 63"/>
                <a:gd name="T4" fmla="*/ 19 w 23"/>
                <a:gd name="T5" fmla="*/ 54 h 63"/>
                <a:gd name="T6" fmla="*/ 13 w 23"/>
                <a:gd name="T7" fmla="*/ 62 h 63"/>
                <a:gd name="T8" fmla="*/ 10 w 23"/>
                <a:gd name="T9" fmla="*/ 63 h 63"/>
                <a:gd name="T10" fmla="*/ 0 w 23"/>
                <a:gd name="T11" fmla="*/ 62 h 63"/>
                <a:gd name="T12" fmla="*/ 5 w 23"/>
                <a:gd name="T13" fmla="*/ 0 h 63"/>
                <a:gd name="T14" fmla="*/ 13 w 23"/>
                <a:gd name="T15" fmla="*/ 1 h 63"/>
                <a:gd name="T16" fmla="*/ 23 w 23"/>
                <a:gd name="T17" fmla="*/ 26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63">
                  <a:moveTo>
                    <a:pt x="23" y="26"/>
                  </a:moveTo>
                  <a:cubicBezTo>
                    <a:pt x="23" y="29"/>
                    <a:pt x="22" y="31"/>
                    <a:pt x="21" y="34"/>
                  </a:cubicBezTo>
                  <a:cubicBezTo>
                    <a:pt x="21" y="35"/>
                    <a:pt x="20" y="50"/>
                    <a:pt x="19" y="54"/>
                  </a:cubicBezTo>
                  <a:cubicBezTo>
                    <a:pt x="19" y="56"/>
                    <a:pt x="17" y="61"/>
                    <a:pt x="13" y="62"/>
                  </a:cubicBezTo>
                  <a:cubicBezTo>
                    <a:pt x="12" y="63"/>
                    <a:pt x="11" y="63"/>
                    <a:pt x="10" y="63"/>
                  </a:cubicBezTo>
                  <a:cubicBezTo>
                    <a:pt x="3" y="62"/>
                    <a:pt x="0" y="62"/>
                    <a:pt x="0" y="62"/>
                  </a:cubicBezTo>
                  <a:cubicBezTo>
                    <a:pt x="0" y="62"/>
                    <a:pt x="8" y="22"/>
                    <a:pt x="5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7" y="19"/>
                    <a:pt x="23" y="26"/>
                  </a:cubicBezTo>
                  <a:close/>
                </a:path>
              </a:pathLst>
            </a:custGeom>
            <a:solidFill>
              <a:srgbClr val="FA9F9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" name="Forma libre 17">
              <a:extLst>
                <a:ext uri="{FF2B5EF4-FFF2-40B4-BE49-F238E27FC236}">
                  <a16:creationId xmlns:a16="http://schemas.microsoft.com/office/drawing/2014/main" id="{3E67FC6E-679C-4B7D-9F05-FF6856EDEB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4600" y="4010025"/>
              <a:ext cx="74613" cy="142875"/>
            </a:xfrm>
            <a:custGeom>
              <a:avLst/>
              <a:gdLst>
                <a:gd name="T0" fmla="*/ 13 w 13"/>
                <a:gd name="T1" fmla="*/ 24 h 25"/>
                <a:gd name="T2" fmla="*/ 10 w 13"/>
                <a:gd name="T3" fmla="*/ 25 h 25"/>
                <a:gd name="T4" fmla="*/ 0 w 13"/>
                <a:gd name="T5" fmla="*/ 24 h 25"/>
                <a:gd name="T6" fmla="*/ 4 w 13"/>
                <a:gd name="T7" fmla="*/ 0 h 25"/>
                <a:gd name="T8" fmla="*/ 13 w 13"/>
                <a:gd name="T9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13" y="24"/>
                  </a:moveTo>
                  <a:cubicBezTo>
                    <a:pt x="12" y="25"/>
                    <a:pt x="11" y="25"/>
                    <a:pt x="10" y="25"/>
                  </a:cubicBezTo>
                  <a:cubicBezTo>
                    <a:pt x="3" y="24"/>
                    <a:pt x="0" y="24"/>
                    <a:pt x="0" y="2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9"/>
                    <a:pt x="9" y="18"/>
                    <a:pt x="13" y="24"/>
                  </a:cubicBezTo>
                  <a:close/>
                </a:path>
              </a:pathLst>
            </a:custGeom>
            <a:gradFill>
              <a:gsLst>
                <a:gs pos="0">
                  <a:srgbClr val="4BC3E2">
                    <a:alpha val="63000"/>
                  </a:srgbClr>
                </a:gs>
                <a:gs pos="51000">
                  <a:srgbClr val="4BC3E2">
                    <a:alpha val="0"/>
                  </a:srgbClr>
                </a:gs>
              </a:gsLst>
              <a:lin ang="16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" name="Forma libre 18">
              <a:extLst>
                <a:ext uri="{FF2B5EF4-FFF2-40B4-BE49-F238E27FC236}">
                  <a16:creationId xmlns:a16="http://schemas.microsoft.com/office/drawing/2014/main" id="{3E28299F-82DC-4BAC-A5BB-7B5EA5A95B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32350" y="3162300"/>
              <a:ext cx="1503363" cy="2624138"/>
            </a:xfrm>
            <a:custGeom>
              <a:avLst/>
              <a:gdLst>
                <a:gd name="T0" fmla="*/ 258 w 262"/>
                <a:gd name="T1" fmla="*/ 413 h 458"/>
                <a:gd name="T2" fmla="*/ 208 w 262"/>
                <a:gd name="T3" fmla="*/ 314 h 458"/>
                <a:gd name="T4" fmla="*/ 214 w 262"/>
                <a:gd name="T5" fmla="*/ 201 h 458"/>
                <a:gd name="T6" fmla="*/ 225 w 262"/>
                <a:gd name="T7" fmla="*/ 192 h 458"/>
                <a:gd name="T8" fmla="*/ 217 w 262"/>
                <a:gd name="T9" fmla="*/ 182 h 458"/>
                <a:gd name="T10" fmla="*/ 216 w 262"/>
                <a:gd name="T11" fmla="*/ 182 h 458"/>
                <a:gd name="T12" fmla="*/ 216 w 262"/>
                <a:gd name="T13" fmla="*/ 182 h 458"/>
                <a:gd name="T14" fmla="*/ 215 w 262"/>
                <a:gd name="T15" fmla="*/ 182 h 458"/>
                <a:gd name="T16" fmla="*/ 215 w 262"/>
                <a:gd name="T17" fmla="*/ 182 h 458"/>
                <a:gd name="T18" fmla="*/ 213 w 262"/>
                <a:gd name="T19" fmla="*/ 151 h 458"/>
                <a:gd name="T20" fmla="*/ 217 w 262"/>
                <a:gd name="T21" fmla="*/ 90 h 458"/>
                <a:gd name="T22" fmla="*/ 222 w 262"/>
                <a:gd name="T23" fmla="*/ 56 h 458"/>
                <a:gd name="T24" fmla="*/ 202 w 262"/>
                <a:gd name="T25" fmla="*/ 1 h 458"/>
                <a:gd name="T26" fmla="*/ 179 w 262"/>
                <a:gd name="T27" fmla="*/ 12 h 458"/>
                <a:gd name="T28" fmla="*/ 145 w 262"/>
                <a:gd name="T29" fmla="*/ 66 h 458"/>
                <a:gd name="T30" fmla="*/ 154 w 262"/>
                <a:gd name="T31" fmla="*/ 93 h 458"/>
                <a:gd name="T32" fmla="*/ 164 w 262"/>
                <a:gd name="T33" fmla="*/ 119 h 458"/>
                <a:gd name="T34" fmla="*/ 171 w 262"/>
                <a:gd name="T35" fmla="*/ 151 h 458"/>
                <a:gd name="T36" fmla="*/ 170 w 262"/>
                <a:gd name="T37" fmla="*/ 180 h 458"/>
                <a:gd name="T38" fmla="*/ 149 w 262"/>
                <a:gd name="T39" fmla="*/ 196 h 458"/>
                <a:gd name="T40" fmla="*/ 94 w 262"/>
                <a:gd name="T41" fmla="*/ 213 h 458"/>
                <a:gd name="T42" fmla="*/ 94 w 262"/>
                <a:gd name="T43" fmla="*/ 213 h 458"/>
                <a:gd name="T44" fmla="*/ 38 w 262"/>
                <a:gd name="T45" fmla="*/ 292 h 458"/>
                <a:gd name="T46" fmla="*/ 23 w 262"/>
                <a:gd name="T47" fmla="*/ 408 h 458"/>
                <a:gd name="T48" fmla="*/ 104 w 262"/>
                <a:gd name="T49" fmla="*/ 409 h 458"/>
                <a:gd name="T50" fmla="*/ 104 w 262"/>
                <a:gd name="T51" fmla="*/ 413 h 458"/>
                <a:gd name="T52" fmla="*/ 109 w 262"/>
                <a:gd name="T53" fmla="*/ 458 h 458"/>
                <a:gd name="T54" fmla="*/ 260 w 262"/>
                <a:gd name="T55" fmla="*/ 458 h 458"/>
                <a:gd name="T56" fmla="*/ 258 w 262"/>
                <a:gd name="T57" fmla="*/ 413 h 458"/>
                <a:gd name="T58" fmla="*/ 76 w 262"/>
                <a:gd name="T59" fmla="*/ 350 h 458"/>
                <a:gd name="T60" fmla="*/ 95 w 262"/>
                <a:gd name="T61" fmla="*/ 329 h 458"/>
                <a:gd name="T62" fmla="*/ 97 w 262"/>
                <a:gd name="T63" fmla="*/ 350 h 458"/>
                <a:gd name="T64" fmla="*/ 76 w 262"/>
                <a:gd name="T65" fmla="*/ 350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2" h="458">
                  <a:moveTo>
                    <a:pt x="258" y="413"/>
                  </a:moveTo>
                  <a:cubicBezTo>
                    <a:pt x="250" y="382"/>
                    <a:pt x="229" y="355"/>
                    <a:pt x="208" y="314"/>
                  </a:cubicBezTo>
                  <a:cubicBezTo>
                    <a:pt x="177" y="255"/>
                    <a:pt x="214" y="201"/>
                    <a:pt x="214" y="201"/>
                  </a:cubicBezTo>
                  <a:cubicBezTo>
                    <a:pt x="214" y="201"/>
                    <a:pt x="223" y="201"/>
                    <a:pt x="225" y="192"/>
                  </a:cubicBezTo>
                  <a:cubicBezTo>
                    <a:pt x="226" y="185"/>
                    <a:pt x="220" y="183"/>
                    <a:pt x="217" y="182"/>
                  </a:cubicBezTo>
                  <a:cubicBezTo>
                    <a:pt x="217" y="182"/>
                    <a:pt x="216" y="182"/>
                    <a:pt x="216" y="182"/>
                  </a:cubicBezTo>
                  <a:cubicBezTo>
                    <a:pt x="216" y="182"/>
                    <a:pt x="216" y="182"/>
                    <a:pt x="216" y="182"/>
                  </a:cubicBezTo>
                  <a:cubicBezTo>
                    <a:pt x="216" y="182"/>
                    <a:pt x="215" y="182"/>
                    <a:pt x="215" y="182"/>
                  </a:cubicBezTo>
                  <a:cubicBezTo>
                    <a:pt x="215" y="182"/>
                    <a:pt x="215" y="182"/>
                    <a:pt x="215" y="182"/>
                  </a:cubicBezTo>
                  <a:cubicBezTo>
                    <a:pt x="214" y="177"/>
                    <a:pt x="213" y="166"/>
                    <a:pt x="213" y="151"/>
                  </a:cubicBezTo>
                  <a:cubicBezTo>
                    <a:pt x="214" y="133"/>
                    <a:pt x="215" y="111"/>
                    <a:pt x="217" y="90"/>
                  </a:cubicBezTo>
                  <a:cubicBezTo>
                    <a:pt x="219" y="78"/>
                    <a:pt x="220" y="66"/>
                    <a:pt x="222" y="56"/>
                  </a:cubicBezTo>
                  <a:cubicBezTo>
                    <a:pt x="229" y="19"/>
                    <a:pt x="202" y="1"/>
                    <a:pt x="202" y="1"/>
                  </a:cubicBezTo>
                  <a:cubicBezTo>
                    <a:pt x="194" y="0"/>
                    <a:pt x="179" y="12"/>
                    <a:pt x="179" y="12"/>
                  </a:cubicBezTo>
                  <a:cubicBezTo>
                    <a:pt x="149" y="27"/>
                    <a:pt x="145" y="65"/>
                    <a:pt x="145" y="66"/>
                  </a:cubicBezTo>
                  <a:cubicBezTo>
                    <a:pt x="145" y="67"/>
                    <a:pt x="149" y="78"/>
                    <a:pt x="154" y="93"/>
                  </a:cubicBezTo>
                  <a:cubicBezTo>
                    <a:pt x="157" y="101"/>
                    <a:pt x="160" y="110"/>
                    <a:pt x="164" y="119"/>
                  </a:cubicBezTo>
                  <a:cubicBezTo>
                    <a:pt x="168" y="129"/>
                    <a:pt x="170" y="141"/>
                    <a:pt x="171" y="151"/>
                  </a:cubicBezTo>
                  <a:cubicBezTo>
                    <a:pt x="172" y="167"/>
                    <a:pt x="170" y="180"/>
                    <a:pt x="170" y="180"/>
                  </a:cubicBezTo>
                  <a:cubicBezTo>
                    <a:pt x="154" y="181"/>
                    <a:pt x="149" y="196"/>
                    <a:pt x="149" y="196"/>
                  </a:cubicBezTo>
                  <a:cubicBezTo>
                    <a:pt x="149" y="196"/>
                    <a:pt x="103" y="205"/>
                    <a:pt x="94" y="213"/>
                  </a:cubicBezTo>
                  <a:cubicBezTo>
                    <a:pt x="94" y="213"/>
                    <a:pt x="94" y="213"/>
                    <a:pt x="94" y="213"/>
                  </a:cubicBezTo>
                  <a:cubicBezTo>
                    <a:pt x="80" y="219"/>
                    <a:pt x="59" y="238"/>
                    <a:pt x="38" y="292"/>
                  </a:cubicBezTo>
                  <a:cubicBezTo>
                    <a:pt x="5" y="376"/>
                    <a:pt x="0" y="402"/>
                    <a:pt x="23" y="408"/>
                  </a:cubicBezTo>
                  <a:cubicBezTo>
                    <a:pt x="32" y="410"/>
                    <a:pt x="66" y="410"/>
                    <a:pt x="104" y="409"/>
                  </a:cubicBezTo>
                  <a:cubicBezTo>
                    <a:pt x="104" y="410"/>
                    <a:pt x="104" y="411"/>
                    <a:pt x="104" y="413"/>
                  </a:cubicBezTo>
                  <a:cubicBezTo>
                    <a:pt x="107" y="435"/>
                    <a:pt x="109" y="452"/>
                    <a:pt x="109" y="458"/>
                  </a:cubicBezTo>
                  <a:cubicBezTo>
                    <a:pt x="260" y="458"/>
                    <a:pt x="260" y="458"/>
                    <a:pt x="260" y="458"/>
                  </a:cubicBezTo>
                  <a:cubicBezTo>
                    <a:pt x="262" y="441"/>
                    <a:pt x="261" y="426"/>
                    <a:pt x="258" y="413"/>
                  </a:cubicBezTo>
                  <a:close/>
                  <a:moveTo>
                    <a:pt x="76" y="350"/>
                  </a:moveTo>
                  <a:cubicBezTo>
                    <a:pt x="76" y="350"/>
                    <a:pt x="85" y="341"/>
                    <a:pt x="95" y="329"/>
                  </a:cubicBezTo>
                  <a:cubicBezTo>
                    <a:pt x="96" y="336"/>
                    <a:pt x="97" y="343"/>
                    <a:pt x="97" y="350"/>
                  </a:cubicBezTo>
                  <a:cubicBezTo>
                    <a:pt x="85" y="350"/>
                    <a:pt x="76" y="350"/>
                    <a:pt x="76" y="35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7289F2">
                    <a:alpha val="0"/>
                  </a:srgbClr>
                </a:gs>
                <a:gs pos="26000">
                  <a:srgbClr val="7289F2">
                    <a:alpha val="54000"/>
                  </a:srgbClr>
                </a:gs>
              </a:gsLst>
              <a:lin ang="7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" name="Forma libre 19">
              <a:extLst>
                <a:ext uri="{FF2B5EF4-FFF2-40B4-BE49-F238E27FC236}">
                  <a16:creationId xmlns:a16="http://schemas.microsoft.com/office/drawing/2014/main" id="{1F1055DB-0FAF-42E9-A9D9-33EEEA5E5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2713" y="5167313"/>
              <a:ext cx="236538" cy="338138"/>
            </a:xfrm>
            <a:custGeom>
              <a:avLst/>
              <a:gdLst>
                <a:gd name="T0" fmla="*/ 13 w 41"/>
                <a:gd name="T1" fmla="*/ 0 h 59"/>
                <a:gd name="T2" fmla="*/ 41 w 41"/>
                <a:gd name="T3" fmla="*/ 59 h 59"/>
                <a:gd name="T4" fmla="*/ 34 w 41"/>
                <a:gd name="T5" fmla="*/ 0 h 59"/>
                <a:gd name="T6" fmla="*/ 13 w 41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9">
                  <a:moveTo>
                    <a:pt x="13" y="0"/>
                  </a:moveTo>
                  <a:cubicBezTo>
                    <a:pt x="13" y="0"/>
                    <a:pt x="0" y="45"/>
                    <a:pt x="41" y="59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rgbClr val="829CF3">
                <a:alpha val="26000"/>
              </a:srgb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" name="Forma libre 20">
              <a:extLst>
                <a:ext uri="{FF2B5EF4-FFF2-40B4-BE49-F238E27FC236}">
                  <a16:creationId xmlns:a16="http://schemas.microsoft.com/office/drawing/2014/main" id="{33DD8503-AB72-4432-BEC9-FC4887059C2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1250" y="3625850"/>
              <a:ext cx="333375" cy="217488"/>
            </a:xfrm>
            <a:custGeom>
              <a:avLst/>
              <a:gdLst>
                <a:gd name="T0" fmla="*/ 57 w 58"/>
                <a:gd name="T1" fmla="*/ 4 h 38"/>
                <a:gd name="T2" fmla="*/ 57 w 58"/>
                <a:gd name="T3" fmla="*/ 8 h 38"/>
                <a:gd name="T4" fmla="*/ 53 w 58"/>
                <a:gd name="T5" fmla="*/ 18 h 38"/>
                <a:gd name="T6" fmla="*/ 47 w 58"/>
                <a:gd name="T7" fmla="*/ 24 h 38"/>
                <a:gd name="T8" fmla="*/ 46 w 58"/>
                <a:gd name="T9" fmla="*/ 22 h 38"/>
                <a:gd name="T10" fmla="*/ 47 w 58"/>
                <a:gd name="T11" fmla="*/ 21 h 38"/>
                <a:gd name="T12" fmla="*/ 53 w 58"/>
                <a:gd name="T13" fmla="*/ 8 h 38"/>
                <a:gd name="T14" fmla="*/ 46 w 58"/>
                <a:gd name="T15" fmla="*/ 11 h 38"/>
                <a:gd name="T16" fmla="*/ 17 w 58"/>
                <a:gd name="T17" fmla="*/ 23 h 38"/>
                <a:gd name="T18" fmla="*/ 5 w 58"/>
                <a:gd name="T19" fmla="*/ 37 h 38"/>
                <a:gd name="T20" fmla="*/ 0 w 58"/>
                <a:gd name="T21" fmla="*/ 35 h 38"/>
                <a:gd name="T22" fmla="*/ 15 w 58"/>
                <a:gd name="T23" fmla="*/ 20 h 38"/>
                <a:gd name="T24" fmla="*/ 46 w 58"/>
                <a:gd name="T25" fmla="*/ 7 h 38"/>
                <a:gd name="T26" fmla="*/ 52 w 58"/>
                <a:gd name="T27" fmla="*/ 4 h 38"/>
                <a:gd name="T28" fmla="*/ 46 w 58"/>
                <a:gd name="T29" fmla="*/ 2 h 38"/>
                <a:gd name="T30" fmla="*/ 46 w 58"/>
                <a:gd name="T31" fmla="*/ 0 h 38"/>
                <a:gd name="T32" fmla="*/ 53 w 58"/>
                <a:gd name="T33" fmla="*/ 1 h 38"/>
                <a:gd name="T34" fmla="*/ 57 w 58"/>
                <a:gd name="T35" fmla="*/ 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8" h="38">
                  <a:moveTo>
                    <a:pt x="57" y="4"/>
                  </a:moveTo>
                  <a:cubicBezTo>
                    <a:pt x="57" y="8"/>
                    <a:pt x="57" y="8"/>
                    <a:pt x="57" y="8"/>
                  </a:cubicBezTo>
                  <a:cubicBezTo>
                    <a:pt x="57" y="8"/>
                    <a:pt x="56" y="12"/>
                    <a:pt x="53" y="18"/>
                  </a:cubicBezTo>
                  <a:cubicBezTo>
                    <a:pt x="51" y="23"/>
                    <a:pt x="48" y="24"/>
                    <a:pt x="47" y="24"/>
                  </a:cubicBezTo>
                  <a:cubicBezTo>
                    <a:pt x="46" y="23"/>
                    <a:pt x="46" y="22"/>
                    <a:pt x="46" y="22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54" y="20"/>
                    <a:pt x="53" y="8"/>
                    <a:pt x="53" y="8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3"/>
                    <a:pt x="7" y="35"/>
                    <a:pt x="5" y="37"/>
                  </a:cubicBezTo>
                  <a:cubicBezTo>
                    <a:pt x="3" y="38"/>
                    <a:pt x="0" y="38"/>
                    <a:pt x="0" y="35"/>
                  </a:cubicBezTo>
                  <a:cubicBezTo>
                    <a:pt x="0" y="33"/>
                    <a:pt x="15" y="20"/>
                    <a:pt x="15" y="20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46" y="2"/>
                    <a:pt x="46" y="1"/>
                    <a:pt x="46" y="0"/>
                  </a:cubicBezTo>
                  <a:cubicBezTo>
                    <a:pt x="48" y="0"/>
                    <a:pt x="50" y="1"/>
                    <a:pt x="53" y="1"/>
                  </a:cubicBezTo>
                  <a:cubicBezTo>
                    <a:pt x="58" y="2"/>
                    <a:pt x="57" y="4"/>
                    <a:pt x="57" y="4"/>
                  </a:cubicBezTo>
                  <a:close/>
                </a:path>
              </a:pathLst>
            </a:custGeom>
            <a:solidFill>
              <a:srgbClr val="0A00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5" name="Forma libre: Forma 24">
              <a:extLst>
                <a:ext uri="{FF2B5EF4-FFF2-40B4-BE49-F238E27FC236}">
                  <a16:creationId xmlns:a16="http://schemas.microsoft.com/office/drawing/2014/main" id="{5734A953-9B6C-444B-B25F-6DF0B880B296}"/>
                </a:ext>
              </a:extLst>
            </p:cNvPr>
            <p:cNvSpPr/>
            <p:nvPr/>
          </p:nvSpPr>
          <p:spPr>
            <a:xfrm>
              <a:off x="6538394" y="3930239"/>
              <a:ext cx="104950" cy="82726"/>
            </a:xfrm>
            <a:custGeom>
              <a:avLst/>
              <a:gdLst>
                <a:gd name="connsiteX0" fmla="*/ 519 w 104950"/>
                <a:gd name="connsiteY0" fmla="*/ 1205 h 82726"/>
                <a:gd name="connsiteX1" fmla="*/ 64812 w 104950"/>
                <a:gd name="connsiteY1" fmla="*/ 36924 h 82726"/>
                <a:gd name="connsiteX2" fmla="*/ 102912 w 104950"/>
                <a:gd name="connsiteY2" fmla="*/ 82167 h 82726"/>
                <a:gd name="connsiteX3" fmla="*/ 519 w 104950"/>
                <a:gd name="connsiteY3" fmla="*/ 1205 h 82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950" h="82726">
                  <a:moveTo>
                    <a:pt x="519" y="1205"/>
                  </a:moveTo>
                  <a:cubicBezTo>
                    <a:pt x="-5831" y="-6335"/>
                    <a:pt x="47747" y="23430"/>
                    <a:pt x="64812" y="36924"/>
                  </a:cubicBezTo>
                  <a:cubicBezTo>
                    <a:pt x="81877" y="50418"/>
                    <a:pt x="113231" y="87723"/>
                    <a:pt x="102912" y="82167"/>
                  </a:cubicBezTo>
                  <a:cubicBezTo>
                    <a:pt x="92593" y="76611"/>
                    <a:pt x="6869" y="8745"/>
                    <a:pt x="519" y="1205"/>
                  </a:cubicBezTo>
                  <a:close/>
                </a:path>
              </a:pathLst>
            </a:custGeom>
            <a:solidFill>
              <a:srgbClr val="0A00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50" name="Forma libre: Forma 149">
              <a:extLst>
                <a:ext uri="{FF2B5EF4-FFF2-40B4-BE49-F238E27FC236}">
                  <a16:creationId xmlns:a16="http://schemas.microsoft.com/office/drawing/2014/main" id="{0981B24C-CD45-4505-87DD-EBA799A608A0}"/>
                </a:ext>
              </a:extLst>
            </p:cNvPr>
            <p:cNvSpPr/>
            <p:nvPr/>
          </p:nvSpPr>
          <p:spPr>
            <a:xfrm>
              <a:off x="6586362" y="3924595"/>
              <a:ext cx="104950" cy="82726"/>
            </a:xfrm>
            <a:custGeom>
              <a:avLst/>
              <a:gdLst>
                <a:gd name="connsiteX0" fmla="*/ 519 w 104950"/>
                <a:gd name="connsiteY0" fmla="*/ 1205 h 82726"/>
                <a:gd name="connsiteX1" fmla="*/ 64812 w 104950"/>
                <a:gd name="connsiteY1" fmla="*/ 36924 h 82726"/>
                <a:gd name="connsiteX2" fmla="*/ 102912 w 104950"/>
                <a:gd name="connsiteY2" fmla="*/ 82167 h 82726"/>
                <a:gd name="connsiteX3" fmla="*/ 519 w 104950"/>
                <a:gd name="connsiteY3" fmla="*/ 1205 h 82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950" h="82726">
                  <a:moveTo>
                    <a:pt x="519" y="1205"/>
                  </a:moveTo>
                  <a:cubicBezTo>
                    <a:pt x="-5831" y="-6335"/>
                    <a:pt x="47747" y="23430"/>
                    <a:pt x="64812" y="36924"/>
                  </a:cubicBezTo>
                  <a:cubicBezTo>
                    <a:pt x="81877" y="50418"/>
                    <a:pt x="113231" y="87723"/>
                    <a:pt x="102912" y="82167"/>
                  </a:cubicBezTo>
                  <a:cubicBezTo>
                    <a:pt x="92593" y="76611"/>
                    <a:pt x="6869" y="8745"/>
                    <a:pt x="519" y="1205"/>
                  </a:cubicBezTo>
                  <a:close/>
                </a:path>
              </a:pathLst>
            </a:custGeom>
            <a:solidFill>
              <a:srgbClr val="0A00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6" name="Forma libre: Forma 25">
              <a:extLst>
                <a:ext uri="{FF2B5EF4-FFF2-40B4-BE49-F238E27FC236}">
                  <a16:creationId xmlns:a16="http://schemas.microsoft.com/office/drawing/2014/main" id="{95F849CF-BB96-4670-91B9-CF85441BB33B}"/>
                </a:ext>
              </a:extLst>
            </p:cNvPr>
            <p:cNvSpPr/>
            <p:nvPr/>
          </p:nvSpPr>
          <p:spPr>
            <a:xfrm>
              <a:off x="5832786" y="4279895"/>
              <a:ext cx="465015" cy="55559"/>
            </a:xfrm>
            <a:custGeom>
              <a:avLst/>
              <a:gdLst>
                <a:gd name="connsiteX0" fmla="*/ 456889 w 465015"/>
                <a:gd name="connsiteY0" fmla="*/ 50805 h 55559"/>
                <a:gd name="connsiteX1" fmla="*/ 2864 w 465015"/>
                <a:gd name="connsiteY1" fmla="*/ 5 h 55559"/>
                <a:gd name="connsiteX2" fmla="*/ 272739 w 465015"/>
                <a:gd name="connsiteY2" fmla="*/ 47630 h 55559"/>
                <a:gd name="connsiteX3" fmla="*/ 456889 w 465015"/>
                <a:gd name="connsiteY3" fmla="*/ 50805 h 55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5015" h="55559">
                  <a:moveTo>
                    <a:pt x="456889" y="50805"/>
                  </a:moveTo>
                  <a:cubicBezTo>
                    <a:pt x="411910" y="42867"/>
                    <a:pt x="33556" y="534"/>
                    <a:pt x="2864" y="5"/>
                  </a:cubicBezTo>
                  <a:cubicBezTo>
                    <a:pt x="-27828" y="-524"/>
                    <a:pt x="196539" y="39163"/>
                    <a:pt x="272739" y="47630"/>
                  </a:cubicBezTo>
                  <a:cubicBezTo>
                    <a:pt x="348939" y="56097"/>
                    <a:pt x="501868" y="58743"/>
                    <a:pt x="456889" y="50805"/>
                  </a:cubicBezTo>
                  <a:close/>
                </a:path>
              </a:pathLst>
            </a:custGeom>
            <a:solidFill>
              <a:srgbClr val="0A00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 descr="Esta imagen es un icono de 1 persona interactuando con tres personas. ">
            <a:extLst>
              <a:ext uri="{FF2B5EF4-FFF2-40B4-BE49-F238E27FC236}">
                <a16:creationId xmlns:a16="http://schemas.microsoft.com/office/drawing/2014/main" id="{6163EC3B-1C70-4943-88AE-C995F6AF3D2D}"/>
              </a:ext>
            </a:extLst>
          </p:cNvPr>
          <p:cNvGrpSpPr/>
          <p:nvPr/>
        </p:nvGrpSpPr>
        <p:grpSpPr>
          <a:xfrm>
            <a:off x="4722019" y="1151864"/>
            <a:ext cx="1273175" cy="1271588"/>
            <a:chOff x="5459412" y="1395413"/>
            <a:chExt cx="1273175" cy="1271588"/>
          </a:xfrm>
        </p:grpSpPr>
        <p:sp>
          <p:nvSpPr>
            <p:cNvPr id="34" name="Elipse 26">
              <a:extLst>
                <a:ext uri="{FF2B5EF4-FFF2-40B4-BE49-F238E27FC236}">
                  <a16:creationId xmlns:a16="http://schemas.microsoft.com/office/drawing/2014/main" id="{BAB1D2D2-1913-4FAF-8141-A2217D47D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9412" y="1395413"/>
              <a:ext cx="1273175" cy="1271588"/>
            </a:xfrm>
            <a:prstGeom prst="ellipse">
              <a:avLst/>
            </a:prstGeom>
            <a:gradFill>
              <a:gsLst>
                <a:gs pos="0">
                  <a:srgbClr val="7CEFD8"/>
                </a:gs>
                <a:gs pos="50000">
                  <a:srgbClr val="6672E4"/>
                </a:gs>
                <a:gs pos="100000">
                  <a:srgbClr val="882BE5"/>
                </a:gs>
              </a:gsLst>
              <a:lin ang="7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grpSp>
          <p:nvGrpSpPr>
            <p:cNvPr id="153" name="Grupo 152">
              <a:extLst>
                <a:ext uri="{FF2B5EF4-FFF2-40B4-BE49-F238E27FC236}">
                  <a16:creationId xmlns:a16="http://schemas.microsoft.com/office/drawing/2014/main" id="{14E63ABA-A2BE-460E-AEC1-558B63A0D598}"/>
                </a:ext>
              </a:extLst>
            </p:cNvPr>
            <p:cNvGrpSpPr/>
            <p:nvPr/>
          </p:nvGrpSpPr>
          <p:grpSpPr>
            <a:xfrm>
              <a:off x="5781290" y="1569642"/>
              <a:ext cx="584970" cy="674403"/>
              <a:chOff x="2686050" y="2895601"/>
              <a:chExt cx="330200" cy="346075"/>
            </a:xfrm>
          </p:grpSpPr>
          <p:sp>
            <p:nvSpPr>
              <p:cNvPr id="154" name="Elipse 309">
                <a:extLst>
                  <a:ext uri="{FF2B5EF4-FFF2-40B4-BE49-F238E27FC236}">
                    <a16:creationId xmlns:a16="http://schemas.microsoft.com/office/drawing/2014/main" id="{AC91C28A-AC97-43D2-BB20-485D353E83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9875" y="2895601"/>
                <a:ext cx="82550" cy="82550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55" name="Forma libre 310">
                <a:extLst>
                  <a:ext uri="{FF2B5EF4-FFF2-40B4-BE49-F238E27FC236}">
                    <a16:creationId xmlns:a16="http://schemas.microsoft.com/office/drawing/2014/main" id="{307DC6B5-75A0-4610-B431-35147A890C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2888" y="2978151"/>
                <a:ext cx="134938" cy="66675"/>
              </a:xfrm>
              <a:custGeom>
                <a:avLst/>
                <a:gdLst>
                  <a:gd name="T0" fmla="*/ 36 w 36"/>
                  <a:gd name="T1" fmla="*/ 18 h 18"/>
                  <a:gd name="T2" fmla="*/ 0 w 36"/>
                  <a:gd name="T3" fmla="*/ 18 h 18"/>
                  <a:gd name="T4" fmla="*/ 18 w 36"/>
                  <a:gd name="T5" fmla="*/ 0 h 18"/>
                  <a:gd name="T6" fmla="*/ 36 w 36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18">
                    <a:moveTo>
                      <a:pt x="36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28" y="0"/>
                      <a:pt x="36" y="8"/>
                      <a:pt x="36" y="18"/>
                    </a:cubicBezTo>
                    <a:close/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56" name="Elipse 311">
                <a:extLst>
                  <a:ext uri="{FF2B5EF4-FFF2-40B4-BE49-F238E27FC236}">
                    <a16:creationId xmlns:a16="http://schemas.microsoft.com/office/drawing/2014/main" id="{16EA5084-E99D-4DD5-B478-224937E08C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8275" y="3128963"/>
                <a:ext cx="60325" cy="58738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57" name="Forma libre 312">
                <a:extLst>
                  <a:ext uri="{FF2B5EF4-FFF2-40B4-BE49-F238E27FC236}">
                    <a16:creationId xmlns:a16="http://schemas.microsoft.com/office/drawing/2014/main" id="{210EC1C6-3182-40F6-869F-33B0ABF22B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6050" y="3187701"/>
                <a:ext cx="104775" cy="53975"/>
              </a:xfrm>
              <a:custGeom>
                <a:avLst/>
                <a:gdLst>
                  <a:gd name="T0" fmla="*/ 28 w 28"/>
                  <a:gd name="T1" fmla="*/ 14 h 14"/>
                  <a:gd name="T2" fmla="*/ 0 w 28"/>
                  <a:gd name="T3" fmla="*/ 14 h 14"/>
                  <a:gd name="T4" fmla="*/ 14 w 28"/>
                  <a:gd name="T5" fmla="*/ 0 h 14"/>
                  <a:gd name="T6" fmla="*/ 28 w 28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14">
                    <a:moveTo>
                      <a:pt x="28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ubicBezTo>
                      <a:pt x="22" y="0"/>
                      <a:pt x="28" y="6"/>
                      <a:pt x="28" y="14"/>
                    </a:cubicBezTo>
                    <a:close/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58" name="Elipse 313">
                <a:extLst>
                  <a:ext uri="{FF2B5EF4-FFF2-40B4-BE49-F238E27FC236}">
                    <a16:creationId xmlns:a16="http://schemas.microsoft.com/office/drawing/2014/main" id="{168ACDC4-22F5-4D4B-A783-44D3655B84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3700" y="3128963"/>
                <a:ext cx="60325" cy="58738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59" name="Forma libre 314">
                <a:extLst>
                  <a:ext uri="{FF2B5EF4-FFF2-40B4-BE49-F238E27FC236}">
                    <a16:creationId xmlns:a16="http://schemas.microsoft.com/office/drawing/2014/main" id="{9350080E-FAD1-420D-A674-785E5FD1F3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1475" y="3187701"/>
                <a:ext cx="104775" cy="53975"/>
              </a:xfrm>
              <a:custGeom>
                <a:avLst/>
                <a:gdLst>
                  <a:gd name="T0" fmla="*/ 28 w 28"/>
                  <a:gd name="T1" fmla="*/ 14 h 14"/>
                  <a:gd name="T2" fmla="*/ 0 w 28"/>
                  <a:gd name="T3" fmla="*/ 14 h 14"/>
                  <a:gd name="T4" fmla="*/ 14 w 28"/>
                  <a:gd name="T5" fmla="*/ 0 h 14"/>
                  <a:gd name="T6" fmla="*/ 28 w 28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14">
                    <a:moveTo>
                      <a:pt x="28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ubicBezTo>
                      <a:pt x="22" y="0"/>
                      <a:pt x="28" y="6"/>
                      <a:pt x="28" y="14"/>
                    </a:cubicBezTo>
                    <a:close/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60" name="Elipse 315">
                <a:extLst>
                  <a:ext uri="{FF2B5EF4-FFF2-40B4-BE49-F238E27FC236}">
                    <a16:creationId xmlns:a16="http://schemas.microsoft.com/office/drawing/2014/main" id="{A3A96249-064E-4E4F-800D-F3E32321B7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3700" y="3128963"/>
                <a:ext cx="60325" cy="58738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61" name="Forma libre 316">
                <a:extLst>
                  <a:ext uri="{FF2B5EF4-FFF2-40B4-BE49-F238E27FC236}">
                    <a16:creationId xmlns:a16="http://schemas.microsoft.com/office/drawing/2014/main" id="{5B0FA9F4-74E7-4069-9E66-4CD168516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1475" y="3187701"/>
                <a:ext cx="104775" cy="53975"/>
              </a:xfrm>
              <a:custGeom>
                <a:avLst/>
                <a:gdLst>
                  <a:gd name="T0" fmla="*/ 28 w 28"/>
                  <a:gd name="T1" fmla="*/ 14 h 14"/>
                  <a:gd name="T2" fmla="*/ 0 w 28"/>
                  <a:gd name="T3" fmla="*/ 14 h 14"/>
                  <a:gd name="T4" fmla="*/ 14 w 28"/>
                  <a:gd name="T5" fmla="*/ 0 h 14"/>
                  <a:gd name="T6" fmla="*/ 28 w 28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14">
                    <a:moveTo>
                      <a:pt x="28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ubicBezTo>
                      <a:pt x="22" y="0"/>
                      <a:pt x="28" y="6"/>
                      <a:pt x="28" y="14"/>
                    </a:cubicBezTo>
                    <a:close/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62" name="Elipse 317">
                <a:extLst>
                  <a:ext uri="{FF2B5EF4-FFF2-40B4-BE49-F238E27FC236}">
                    <a16:creationId xmlns:a16="http://schemas.microsoft.com/office/drawing/2014/main" id="{8B1079C4-08A2-4532-BF93-C9FBD28FC0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0988" y="3128963"/>
                <a:ext cx="60325" cy="58738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63" name="Forma libre 318">
                <a:extLst>
                  <a:ext uri="{FF2B5EF4-FFF2-40B4-BE49-F238E27FC236}">
                    <a16:creationId xmlns:a16="http://schemas.microsoft.com/office/drawing/2014/main" id="{D2176F15-45A0-4989-901D-43FEBC8C6C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8763" y="3187701"/>
                <a:ext cx="104775" cy="53975"/>
              </a:xfrm>
              <a:custGeom>
                <a:avLst/>
                <a:gdLst>
                  <a:gd name="T0" fmla="*/ 28 w 28"/>
                  <a:gd name="T1" fmla="*/ 14 h 14"/>
                  <a:gd name="T2" fmla="*/ 0 w 28"/>
                  <a:gd name="T3" fmla="*/ 14 h 14"/>
                  <a:gd name="T4" fmla="*/ 14 w 28"/>
                  <a:gd name="T5" fmla="*/ 0 h 14"/>
                  <a:gd name="T6" fmla="*/ 28 w 28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14">
                    <a:moveTo>
                      <a:pt x="28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ubicBezTo>
                      <a:pt x="22" y="0"/>
                      <a:pt x="28" y="6"/>
                      <a:pt x="28" y="14"/>
                    </a:cubicBezTo>
                    <a:close/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64" name="Forma libre 319">
                <a:extLst>
                  <a:ext uri="{FF2B5EF4-FFF2-40B4-BE49-F238E27FC236}">
                    <a16:creationId xmlns:a16="http://schemas.microsoft.com/office/drawing/2014/main" id="{E441EEB4-0ED1-401E-BCE2-44490D081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8438" y="3074988"/>
                <a:ext cx="225425" cy="15875"/>
              </a:xfrm>
              <a:custGeom>
                <a:avLst/>
                <a:gdLst>
                  <a:gd name="T0" fmla="*/ 0 w 142"/>
                  <a:gd name="T1" fmla="*/ 10 h 10"/>
                  <a:gd name="T2" fmla="*/ 0 w 142"/>
                  <a:gd name="T3" fmla="*/ 0 h 10"/>
                  <a:gd name="T4" fmla="*/ 142 w 142"/>
                  <a:gd name="T5" fmla="*/ 0 h 10"/>
                  <a:gd name="T6" fmla="*/ 142 w 142"/>
                  <a:gd name="T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2" h="10">
                    <a:moveTo>
                      <a:pt x="0" y="10"/>
                    </a:moveTo>
                    <a:lnTo>
                      <a:pt x="0" y="0"/>
                    </a:lnTo>
                    <a:lnTo>
                      <a:pt x="142" y="0"/>
                    </a:lnTo>
                    <a:lnTo>
                      <a:pt x="142" y="10"/>
                    </a:lnTo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65" name="Línea 320">
                <a:extLst>
                  <a:ext uri="{FF2B5EF4-FFF2-40B4-BE49-F238E27FC236}">
                    <a16:creationId xmlns:a16="http://schemas.microsoft.com/office/drawing/2014/main" id="{DE0936E5-0224-4C3C-9815-CA2E7C9781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1150" y="3044826"/>
                <a:ext cx="0" cy="46038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</p:grpSp>
      </p:grpSp>
      <p:grpSp>
        <p:nvGrpSpPr>
          <p:cNvPr id="41" name="Grupo 40" descr="Esta imagen es un icono de tres personas interactuando. ">
            <a:extLst>
              <a:ext uri="{FF2B5EF4-FFF2-40B4-BE49-F238E27FC236}">
                <a16:creationId xmlns:a16="http://schemas.microsoft.com/office/drawing/2014/main" id="{7095B44D-041E-4DC3-A3B8-C4DBA721F0CF}"/>
              </a:ext>
            </a:extLst>
          </p:cNvPr>
          <p:cNvGrpSpPr/>
          <p:nvPr/>
        </p:nvGrpSpPr>
        <p:grpSpPr>
          <a:xfrm>
            <a:off x="3283458" y="2425951"/>
            <a:ext cx="1397000" cy="1397000"/>
            <a:chOff x="3438525" y="2143125"/>
            <a:chExt cx="1397000" cy="1397000"/>
          </a:xfrm>
        </p:grpSpPr>
        <p:sp>
          <p:nvSpPr>
            <p:cNvPr id="33" name="Forma libre 25">
              <a:extLst>
                <a:ext uri="{FF2B5EF4-FFF2-40B4-BE49-F238E27FC236}">
                  <a16:creationId xmlns:a16="http://schemas.microsoft.com/office/drawing/2014/main" id="{82A9CD09-E5BD-4051-A55B-752BE1EA4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8525" y="2143125"/>
              <a:ext cx="1397000" cy="1397000"/>
            </a:xfrm>
            <a:custGeom>
              <a:avLst/>
              <a:gdLst>
                <a:gd name="T0" fmla="*/ 276 w 336"/>
                <a:gd name="T1" fmla="*/ 276 h 336"/>
                <a:gd name="T2" fmla="*/ 60 w 336"/>
                <a:gd name="T3" fmla="*/ 276 h 336"/>
                <a:gd name="T4" fmla="*/ 60 w 336"/>
                <a:gd name="T5" fmla="*/ 60 h 336"/>
                <a:gd name="T6" fmla="*/ 276 w 336"/>
                <a:gd name="T7" fmla="*/ 60 h 336"/>
                <a:gd name="T8" fmla="*/ 276 w 336"/>
                <a:gd name="T9" fmla="*/ 27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" h="336">
                  <a:moveTo>
                    <a:pt x="276" y="276"/>
                  </a:moveTo>
                  <a:cubicBezTo>
                    <a:pt x="217" y="336"/>
                    <a:pt x="120" y="336"/>
                    <a:pt x="60" y="276"/>
                  </a:cubicBezTo>
                  <a:cubicBezTo>
                    <a:pt x="0" y="217"/>
                    <a:pt x="0" y="120"/>
                    <a:pt x="60" y="60"/>
                  </a:cubicBezTo>
                  <a:cubicBezTo>
                    <a:pt x="120" y="0"/>
                    <a:pt x="217" y="0"/>
                    <a:pt x="276" y="60"/>
                  </a:cubicBezTo>
                  <a:cubicBezTo>
                    <a:pt x="336" y="120"/>
                    <a:pt x="336" y="217"/>
                    <a:pt x="276" y="276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0000">
                  <a:srgbClr val="6672E4"/>
                </a:gs>
                <a:gs pos="100000">
                  <a:srgbClr val="882BE5"/>
                </a:gs>
              </a:gsLst>
              <a:lin ang="7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grpSp>
          <p:nvGrpSpPr>
            <p:cNvPr id="166" name="Grupo 165">
              <a:extLst>
                <a:ext uri="{FF2B5EF4-FFF2-40B4-BE49-F238E27FC236}">
                  <a16:creationId xmlns:a16="http://schemas.microsoft.com/office/drawing/2014/main" id="{F3A32F3A-3EA3-4F6F-905C-AE7E326402EF}"/>
                </a:ext>
              </a:extLst>
            </p:cNvPr>
            <p:cNvGrpSpPr/>
            <p:nvPr/>
          </p:nvGrpSpPr>
          <p:grpSpPr>
            <a:xfrm>
              <a:off x="3810316" y="2465099"/>
              <a:ext cx="613094" cy="674403"/>
              <a:chOff x="3398838" y="2895601"/>
              <a:chExt cx="346075" cy="346075"/>
            </a:xfrm>
          </p:grpSpPr>
          <p:sp>
            <p:nvSpPr>
              <p:cNvPr id="167" name="Forma libre 49">
                <a:extLst>
                  <a:ext uri="{FF2B5EF4-FFF2-40B4-BE49-F238E27FC236}">
                    <a16:creationId xmlns:a16="http://schemas.microsoft.com/office/drawing/2014/main" id="{740B54FD-C512-4C4B-90F2-B8FE960277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838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68" name="Forma libre 50">
                <a:extLst>
                  <a:ext uri="{FF2B5EF4-FFF2-40B4-BE49-F238E27FC236}">
                    <a16:creationId xmlns:a16="http://schemas.microsoft.com/office/drawing/2014/main" id="{4FDC5A8D-821C-42CD-8C45-FB309BF76A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7101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69" name="Elipse 51">
                <a:extLst>
                  <a:ext uri="{FF2B5EF4-FFF2-40B4-BE49-F238E27FC236}">
                    <a16:creationId xmlns:a16="http://schemas.microsoft.com/office/drawing/2014/main" id="{627888DD-F7D4-4895-B336-F188BAF1D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9001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70" name="Forma libre 52">
                <a:extLst>
                  <a:ext uri="{FF2B5EF4-FFF2-40B4-BE49-F238E27FC236}">
                    <a16:creationId xmlns:a16="http://schemas.microsoft.com/office/drawing/2014/main" id="{21C53BAF-A1BD-4D9D-8C56-C5A5E2964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001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71" name="Forma libre 53">
                <a:extLst>
                  <a:ext uri="{FF2B5EF4-FFF2-40B4-BE49-F238E27FC236}">
                    <a16:creationId xmlns:a16="http://schemas.microsoft.com/office/drawing/2014/main" id="{B30A39F9-E915-4B71-94A4-3436CE4B9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101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72" name="Forma libre 54">
                <a:extLst>
                  <a:ext uri="{FF2B5EF4-FFF2-40B4-BE49-F238E27FC236}">
                    <a16:creationId xmlns:a16="http://schemas.microsoft.com/office/drawing/2014/main" id="{92A91763-2FE9-4F49-81B3-F46A31888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2363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73" name="Elipse 55">
                <a:extLst>
                  <a:ext uri="{FF2B5EF4-FFF2-40B4-BE49-F238E27FC236}">
                    <a16:creationId xmlns:a16="http://schemas.microsoft.com/office/drawing/2014/main" id="{5D56157D-44A4-414B-A115-7805674113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4263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74" name="Forma libre 56">
                <a:extLst>
                  <a:ext uri="{FF2B5EF4-FFF2-40B4-BE49-F238E27FC236}">
                    <a16:creationId xmlns:a16="http://schemas.microsoft.com/office/drawing/2014/main" id="{62DA9A80-F152-45F5-94C2-BB31EDA3C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263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75" name="Forma libre 57">
                <a:extLst>
                  <a:ext uri="{FF2B5EF4-FFF2-40B4-BE49-F238E27FC236}">
                    <a16:creationId xmlns:a16="http://schemas.microsoft.com/office/drawing/2014/main" id="{003EFD2E-CF90-4AC0-BEC7-7BC685648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263" y="3181351"/>
                <a:ext cx="82550" cy="60325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76" name="Forma libre 58">
                <a:extLst>
                  <a:ext uri="{FF2B5EF4-FFF2-40B4-BE49-F238E27FC236}">
                    <a16:creationId xmlns:a16="http://schemas.microsoft.com/office/drawing/2014/main" id="{17D242C7-DED5-4760-974B-1C0C2CEDE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938" y="3181351"/>
                <a:ext cx="82550" cy="60325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77" name="Elipse 59">
                <a:extLst>
                  <a:ext uri="{FF2B5EF4-FFF2-40B4-BE49-F238E27FC236}">
                    <a16:creationId xmlns:a16="http://schemas.microsoft.com/office/drawing/2014/main" id="{4029ED17-8FD3-4AF2-A688-F0EE0CED0B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7426" y="3090864"/>
                <a:ext cx="88900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78" name="Forma libre 60">
                <a:extLst>
                  <a:ext uri="{FF2B5EF4-FFF2-40B4-BE49-F238E27FC236}">
                    <a16:creationId xmlns:a16="http://schemas.microsoft.com/office/drawing/2014/main" id="{635ABD1D-573A-4AEB-BA17-43168A9B88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426" y="3124201"/>
                <a:ext cx="88900" cy="15875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79" name="Línea 61">
                <a:extLst>
                  <a:ext uri="{FF2B5EF4-FFF2-40B4-BE49-F238E27FC236}">
                    <a16:creationId xmlns:a16="http://schemas.microsoft.com/office/drawing/2014/main" id="{5DC54740-A0D8-4879-95BC-57FB1ACC3E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12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80" name="Línea 62">
                <a:extLst>
                  <a:ext uri="{FF2B5EF4-FFF2-40B4-BE49-F238E27FC236}">
                    <a16:creationId xmlns:a16="http://schemas.microsoft.com/office/drawing/2014/main" id="{E3DB3D49-FAF6-4080-AE40-81CF5899A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544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</p:grpSp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id="{D14F9816-D761-44CD-80AC-A13A6A2BF4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892834" y="3292485"/>
            <a:ext cx="584970" cy="615624"/>
            <a:chOff x="4127500" y="2909888"/>
            <a:chExt cx="330200" cy="315913"/>
          </a:xfrm>
        </p:grpSpPr>
        <p:sp>
          <p:nvSpPr>
            <p:cNvPr id="182" name="Elipse 268">
              <a:extLst>
                <a:ext uri="{FF2B5EF4-FFF2-40B4-BE49-F238E27FC236}">
                  <a16:creationId xmlns:a16="http://schemas.microsoft.com/office/drawing/2014/main" id="{8D0C8D9D-E9ED-445E-B175-12C0160A5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9725" y="3060701"/>
              <a:ext cx="76200" cy="74613"/>
            </a:xfrm>
            <a:prstGeom prst="ellipse">
              <a:avLst/>
            </a:pr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3" name="Forma libre 269">
              <a:extLst>
                <a:ext uri="{FF2B5EF4-FFF2-40B4-BE49-F238E27FC236}">
                  <a16:creationId xmlns:a16="http://schemas.microsoft.com/office/drawing/2014/main" id="{86759DBE-9B84-4D15-8B20-34E76E5F5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7500" y="3135313"/>
              <a:ext cx="109538" cy="60325"/>
            </a:xfrm>
            <a:custGeom>
              <a:avLst/>
              <a:gdLst>
                <a:gd name="T0" fmla="*/ 22 w 29"/>
                <a:gd name="T1" fmla="*/ 16 h 16"/>
                <a:gd name="T2" fmla="*/ 0 w 29"/>
                <a:gd name="T3" fmla="*/ 16 h 16"/>
                <a:gd name="T4" fmla="*/ 16 w 29"/>
                <a:gd name="T5" fmla="*/ 0 h 16"/>
                <a:gd name="T6" fmla="*/ 29 w 29"/>
                <a:gd name="T7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22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1" y="0"/>
                    <a:pt x="26" y="3"/>
                    <a:pt x="29" y="7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4" name="Elipse 270">
              <a:extLst>
                <a:ext uri="{FF2B5EF4-FFF2-40B4-BE49-F238E27FC236}">
                  <a16:creationId xmlns:a16="http://schemas.microsoft.com/office/drawing/2014/main" id="{0524A632-17BB-4AA9-A49C-41BE94905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3" y="3060701"/>
              <a:ext cx="74613" cy="74613"/>
            </a:xfrm>
            <a:prstGeom prst="ellipse">
              <a:avLst/>
            </a:pr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5" name="Forma libre 271">
              <a:extLst>
                <a:ext uri="{FF2B5EF4-FFF2-40B4-BE49-F238E27FC236}">
                  <a16:creationId xmlns:a16="http://schemas.microsoft.com/office/drawing/2014/main" id="{D502FFDD-28F4-4AA4-B259-B57867A0C5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9750" y="3135313"/>
              <a:ext cx="107950" cy="60325"/>
            </a:xfrm>
            <a:custGeom>
              <a:avLst/>
              <a:gdLst>
                <a:gd name="T0" fmla="*/ 0 w 29"/>
                <a:gd name="T1" fmla="*/ 7 h 16"/>
                <a:gd name="T2" fmla="*/ 13 w 29"/>
                <a:gd name="T3" fmla="*/ 0 h 16"/>
                <a:gd name="T4" fmla="*/ 29 w 29"/>
                <a:gd name="T5" fmla="*/ 16 h 16"/>
                <a:gd name="T6" fmla="*/ 7 w 29"/>
                <a:gd name="T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7"/>
                  </a:moveTo>
                  <a:cubicBezTo>
                    <a:pt x="3" y="3"/>
                    <a:pt x="8" y="0"/>
                    <a:pt x="13" y="0"/>
                  </a:cubicBezTo>
                  <a:cubicBezTo>
                    <a:pt x="22" y="0"/>
                    <a:pt x="29" y="7"/>
                    <a:pt x="29" y="16"/>
                  </a:cubicBezTo>
                  <a:cubicBezTo>
                    <a:pt x="7" y="16"/>
                    <a:pt x="7" y="16"/>
                    <a:pt x="7" y="16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6" name="Elipse 272">
              <a:extLst>
                <a:ext uri="{FF2B5EF4-FFF2-40B4-BE49-F238E27FC236}">
                  <a16:creationId xmlns:a16="http://schemas.microsoft.com/office/drawing/2014/main" id="{074B1DAE-77A3-4CE2-BB5F-6E109DFB6B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213" y="3030538"/>
              <a:ext cx="104775" cy="109538"/>
            </a:xfrm>
            <a:prstGeom prst="ellipse">
              <a:avLst/>
            </a:pr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7" name="Forma libre 273">
              <a:extLst>
                <a:ext uri="{FF2B5EF4-FFF2-40B4-BE49-F238E27FC236}">
                  <a16:creationId xmlns:a16="http://schemas.microsoft.com/office/drawing/2014/main" id="{6F4FD849-C2CF-4E95-92A3-DF3CD12C60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2986088"/>
              <a:ext cx="157163" cy="36513"/>
            </a:xfrm>
            <a:custGeom>
              <a:avLst/>
              <a:gdLst>
                <a:gd name="T0" fmla="*/ 0 w 42"/>
                <a:gd name="T1" fmla="*/ 10 h 10"/>
                <a:gd name="T2" fmla="*/ 21 w 42"/>
                <a:gd name="T3" fmla="*/ 0 h 10"/>
                <a:gd name="T4" fmla="*/ 42 w 4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0">
                  <a:moveTo>
                    <a:pt x="0" y="10"/>
                  </a:moveTo>
                  <a:cubicBezTo>
                    <a:pt x="5" y="4"/>
                    <a:pt x="13" y="0"/>
                    <a:pt x="21" y="0"/>
                  </a:cubicBezTo>
                  <a:cubicBezTo>
                    <a:pt x="29" y="0"/>
                    <a:pt x="37" y="4"/>
                    <a:pt x="42" y="10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8" name="Forma libre 274">
              <a:extLst>
                <a:ext uri="{FF2B5EF4-FFF2-40B4-BE49-F238E27FC236}">
                  <a16:creationId xmlns:a16="http://schemas.microsoft.com/office/drawing/2014/main" id="{E95CA879-26B6-4158-84CA-E13BF1DBB2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7825" y="2947988"/>
              <a:ext cx="211138" cy="49213"/>
            </a:xfrm>
            <a:custGeom>
              <a:avLst/>
              <a:gdLst>
                <a:gd name="T0" fmla="*/ 0 w 56"/>
                <a:gd name="T1" fmla="*/ 13 h 13"/>
                <a:gd name="T2" fmla="*/ 28 w 56"/>
                <a:gd name="T3" fmla="*/ 0 h 13"/>
                <a:gd name="T4" fmla="*/ 56 w 56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13">
                  <a:moveTo>
                    <a:pt x="0" y="13"/>
                  </a:moveTo>
                  <a:cubicBezTo>
                    <a:pt x="7" y="5"/>
                    <a:pt x="17" y="0"/>
                    <a:pt x="28" y="0"/>
                  </a:cubicBezTo>
                  <a:cubicBezTo>
                    <a:pt x="39" y="0"/>
                    <a:pt x="49" y="5"/>
                    <a:pt x="56" y="13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9" name="Forma libre 275">
              <a:extLst>
                <a:ext uri="{FF2B5EF4-FFF2-40B4-BE49-F238E27FC236}">
                  <a16:creationId xmlns:a16="http://schemas.microsoft.com/office/drawing/2014/main" id="{E086F5C4-405F-457A-B470-EDF08E80A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7663" y="2909888"/>
              <a:ext cx="269875" cy="63500"/>
            </a:xfrm>
            <a:custGeom>
              <a:avLst/>
              <a:gdLst>
                <a:gd name="T0" fmla="*/ 0 w 72"/>
                <a:gd name="T1" fmla="*/ 17 h 17"/>
                <a:gd name="T2" fmla="*/ 36 w 72"/>
                <a:gd name="T3" fmla="*/ 0 h 17"/>
                <a:gd name="T4" fmla="*/ 72 w 72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7">
                  <a:moveTo>
                    <a:pt x="0" y="17"/>
                  </a:moveTo>
                  <a:cubicBezTo>
                    <a:pt x="8" y="7"/>
                    <a:pt x="21" y="0"/>
                    <a:pt x="36" y="0"/>
                  </a:cubicBezTo>
                  <a:cubicBezTo>
                    <a:pt x="51" y="0"/>
                    <a:pt x="64" y="7"/>
                    <a:pt x="72" y="17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0" name="Forma libre 276">
              <a:extLst>
                <a:ext uri="{FF2B5EF4-FFF2-40B4-BE49-F238E27FC236}">
                  <a16:creationId xmlns:a16="http://schemas.microsoft.com/office/drawing/2014/main" id="{8CDF0588-DA3B-4B0D-BDF8-DE1AF3941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6875" y="3140076"/>
              <a:ext cx="173038" cy="85725"/>
            </a:xfrm>
            <a:custGeom>
              <a:avLst/>
              <a:gdLst>
                <a:gd name="T0" fmla="*/ 46 w 46"/>
                <a:gd name="T1" fmla="*/ 23 h 23"/>
                <a:gd name="T2" fmla="*/ 0 w 46"/>
                <a:gd name="T3" fmla="*/ 23 h 23"/>
                <a:gd name="T4" fmla="*/ 23 w 46"/>
                <a:gd name="T5" fmla="*/ 0 h 23"/>
                <a:gd name="T6" fmla="*/ 46 w 46"/>
                <a:gd name="T7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23">
                  <a:moveTo>
                    <a:pt x="46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36" y="0"/>
                    <a:pt x="46" y="10"/>
                    <a:pt x="46" y="23"/>
                  </a:cubicBezTo>
                  <a:close/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42" name="Grupo 41" descr="Esta imagen es un icono de tres personas y un globo terráqueo. ">
            <a:extLst>
              <a:ext uri="{FF2B5EF4-FFF2-40B4-BE49-F238E27FC236}">
                <a16:creationId xmlns:a16="http://schemas.microsoft.com/office/drawing/2014/main" id="{0F9B9E83-7B40-4A58-B9B6-072ADD8AF2AD}"/>
              </a:ext>
            </a:extLst>
          </p:cNvPr>
          <p:cNvGrpSpPr/>
          <p:nvPr/>
        </p:nvGrpSpPr>
        <p:grpSpPr>
          <a:xfrm>
            <a:off x="2720187" y="4255612"/>
            <a:ext cx="1271588" cy="1273175"/>
            <a:chOff x="2690812" y="4162425"/>
            <a:chExt cx="1271588" cy="1273175"/>
          </a:xfrm>
        </p:grpSpPr>
        <p:sp>
          <p:nvSpPr>
            <p:cNvPr id="32" name="Elipse 24">
              <a:extLst>
                <a:ext uri="{FF2B5EF4-FFF2-40B4-BE49-F238E27FC236}">
                  <a16:creationId xmlns:a16="http://schemas.microsoft.com/office/drawing/2014/main" id="{16A34343-0998-42BB-80E4-28FB10F8BF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0812" y="4162425"/>
              <a:ext cx="1271588" cy="1273175"/>
            </a:xfrm>
            <a:prstGeom prst="ellipse">
              <a:avLst/>
            </a:prstGeom>
            <a:gradFill>
              <a:gsLst>
                <a:gs pos="0">
                  <a:srgbClr val="7CEFD8"/>
                </a:gs>
                <a:gs pos="50000">
                  <a:srgbClr val="6672E4"/>
                </a:gs>
                <a:gs pos="100000">
                  <a:srgbClr val="882BE5"/>
                </a:gs>
              </a:gsLst>
              <a:lin ang="7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grpSp>
          <p:nvGrpSpPr>
            <p:cNvPr id="191" name="Grupo 190">
              <a:extLst>
                <a:ext uri="{FF2B5EF4-FFF2-40B4-BE49-F238E27FC236}">
                  <a16:creationId xmlns:a16="http://schemas.microsoft.com/office/drawing/2014/main" id="{6EF0E095-962C-4FF0-89AE-50E91D8B01BD}"/>
                </a:ext>
              </a:extLst>
            </p:cNvPr>
            <p:cNvGrpSpPr/>
            <p:nvPr/>
          </p:nvGrpSpPr>
          <p:grpSpPr>
            <a:xfrm>
              <a:off x="3011359" y="4426329"/>
              <a:ext cx="610282" cy="674403"/>
              <a:chOff x="4841875" y="2895601"/>
              <a:chExt cx="344488" cy="346075"/>
            </a:xfrm>
          </p:grpSpPr>
          <p:sp>
            <p:nvSpPr>
              <p:cNvPr id="192" name="Forma libre 258">
                <a:extLst>
                  <a:ext uri="{FF2B5EF4-FFF2-40B4-BE49-F238E27FC236}">
                    <a16:creationId xmlns:a16="http://schemas.microsoft.com/office/drawing/2014/main" id="{6406E6B6-1167-46C8-948E-C5EF17DA0E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6488" y="2895601"/>
                <a:ext cx="195263" cy="195263"/>
              </a:xfrm>
              <a:custGeom>
                <a:avLst/>
                <a:gdLst>
                  <a:gd name="T0" fmla="*/ 52 w 52"/>
                  <a:gd name="T1" fmla="*/ 26 h 52"/>
                  <a:gd name="T2" fmla="*/ 26 w 52"/>
                  <a:gd name="T3" fmla="*/ 52 h 52"/>
                  <a:gd name="T4" fmla="*/ 0 w 52"/>
                  <a:gd name="T5" fmla="*/ 25 h 52"/>
                  <a:gd name="T6" fmla="*/ 25 w 52"/>
                  <a:gd name="T7" fmla="*/ 0 h 52"/>
                  <a:gd name="T8" fmla="*/ 26 w 52"/>
                  <a:gd name="T9" fmla="*/ 0 h 52"/>
                  <a:gd name="T10" fmla="*/ 52 w 52"/>
                  <a:gd name="T11" fmla="*/ 2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52">
                    <a:moveTo>
                      <a:pt x="52" y="26"/>
                    </a:moveTo>
                    <a:cubicBezTo>
                      <a:pt x="52" y="40"/>
                      <a:pt x="40" y="52"/>
                      <a:pt x="26" y="52"/>
                    </a:cubicBezTo>
                    <a:cubicBezTo>
                      <a:pt x="12" y="52"/>
                      <a:pt x="0" y="40"/>
                      <a:pt x="0" y="25"/>
                    </a:cubicBezTo>
                    <a:cubicBezTo>
                      <a:pt x="0" y="11"/>
                      <a:pt x="11" y="1"/>
                      <a:pt x="25" y="0"/>
                    </a:cubicBezTo>
                    <a:cubicBezTo>
                      <a:pt x="25" y="0"/>
                      <a:pt x="26" y="0"/>
                      <a:pt x="26" y="0"/>
                    </a:cubicBezTo>
                    <a:cubicBezTo>
                      <a:pt x="40" y="0"/>
                      <a:pt x="52" y="11"/>
                      <a:pt x="52" y="26"/>
                    </a:cubicBezTo>
                    <a:close/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93" name="Forma libre 259">
                <a:extLst>
                  <a:ext uri="{FF2B5EF4-FFF2-40B4-BE49-F238E27FC236}">
                    <a16:creationId xmlns:a16="http://schemas.microsoft.com/office/drawing/2014/main" id="{72ECCE91-FE4E-4D18-8094-A898EA0863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7763" y="2895601"/>
                <a:ext cx="52388" cy="195263"/>
              </a:xfrm>
              <a:custGeom>
                <a:avLst/>
                <a:gdLst>
                  <a:gd name="T0" fmla="*/ 14 w 14"/>
                  <a:gd name="T1" fmla="*/ 0 h 52"/>
                  <a:gd name="T2" fmla="*/ 14 w 14"/>
                  <a:gd name="T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52">
                    <a:moveTo>
                      <a:pt x="14" y="0"/>
                    </a:moveTo>
                    <a:cubicBezTo>
                      <a:pt x="0" y="15"/>
                      <a:pt x="0" y="34"/>
                      <a:pt x="14" y="52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94" name="Forma libre 260">
                <a:extLst>
                  <a:ext uri="{FF2B5EF4-FFF2-40B4-BE49-F238E27FC236}">
                    <a16:creationId xmlns:a16="http://schemas.microsoft.com/office/drawing/2014/main" id="{3548F75A-EA11-4316-A1F6-0CAEB6787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8088" y="2895601"/>
                <a:ext cx="52388" cy="195263"/>
              </a:xfrm>
              <a:custGeom>
                <a:avLst/>
                <a:gdLst>
                  <a:gd name="T0" fmla="*/ 0 w 14"/>
                  <a:gd name="T1" fmla="*/ 0 h 52"/>
                  <a:gd name="T2" fmla="*/ 0 w 14"/>
                  <a:gd name="T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52">
                    <a:moveTo>
                      <a:pt x="0" y="0"/>
                    </a:moveTo>
                    <a:cubicBezTo>
                      <a:pt x="14" y="15"/>
                      <a:pt x="14" y="34"/>
                      <a:pt x="0" y="52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95" name="Línea 261">
                <a:extLst>
                  <a:ext uri="{FF2B5EF4-FFF2-40B4-BE49-F238E27FC236}">
                    <a16:creationId xmlns:a16="http://schemas.microsoft.com/office/drawing/2014/main" id="{5124F4E9-141F-499A-8EEC-1241D51B25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32363" y="3044826"/>
                <a:ext cx="165100" cy="0"/>
              </a:xfrm>
              <a:prstGeom prst="lin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96" name="Línea 262">
                <a:extLst>
                  <a:ext uri="{FF2B5EF4-FFF2-40B4-BE49-F238E27FC236}">
                    <a16:creationId xmlns:a16="http://schemas.microsoft.com/office/drawing/2014/main" id="{F8299F61-1975-4EE9-BAB2-3CE9A446F7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32363" y="2940051"/>
                <a:ext cx="165100" cy="0"/>
              </a:xfrm>
              <a:prstGeom prst="lin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97" name="Línea 263">
                <a:extLst>
                  <a:ext uri="{FF2B5EF4-FFF2-40B4-BE49-F238E27FC236}">
                    <a16:creationId xmlns:a16="http://schemas.microsoft.com/office/drawing/2014/main" id="{21DCC590-EB7E-4BE9-BE74-8FD7163D4D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16488" y="2992438"/>
                <a:ext cx="195263" cy="0"/>
              </a:xfrm>
              <a:prstGeom prst="lin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98" name="Elipse 264">
                <a:extLst>
                  <a:ext uri="{FF2B5EF4-FFF2-40B4-BE49-F238E27FC236}">
                    <a16:creationId xmlns:a16="http://schemas.microsoft.com/office/drawing/2014/main" id="{9DD4333D-6A4C-43A4-873D-73945A8A37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4100" y="3105151"/>
                <a:ext cx="74613" cy="76200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199" name="Elipse 265">
                <a:extLst>
                  <a:ext uri="{FF2B5EF4-FFF2-40B4-BE49-F238E27FC236}">
                    <a16:creationId xmlns:a16="http://schemas.microsoft.com/office/drawing/2014/main" id="{4BE9E84A-E911-4211-BBA2-3D0BE58757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6813" y="3105151"/>
                <a:ext cx="74613" cy="76200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00" name="Elipse 266">
                <a:extLst>
                  <a:ext uri="{FF2B5EF4-FFF2-40B4-BE49-F238E27FC236}">
                    <a16:creationId xmlns:a16="http://schemas.microsoft.com/office/drawing/2014/main" id="{0ECA1A96-AB7F-46A0-88B5-FCD8885922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9525" y="3105151"/>
                <a:ext cx="74613" cy="76200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01" name="Forma libre 267">
                <a:extLst>
                  <a:ext uri="{FF2B5EF4-FFF2-40B4-BE49-F238E27FC236}">
                    <a16:creationId xmlns:a16="http://schemas.microsoft.com/office/drawing/2014/main" id="{75E1735F-98B1-4E7B-BDDC-FE64527C3B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1875" y="3181351"/>
                <a:ext cx="344488" cy="60325"/>
              </a:xfrm>
              <a:custGeom>
                <a:avLst/>
                <a:gdLst>
                  <a:gd name="T0" fmla="*/ 76 w 92"/>
                  <a:gd name="T1" fmla="*/ 0 h 16"/>
                  <a:gd name="T2" fmla="*/ 61 w 92"/>
                  <a:gd name="T3" fmla="*/ 11 h 16"/>
                  <a:gd name="T4" fmla="*/ 46 w 92"/>
                  <a:gd name="T5" fmla="*/ 0 h 16"/>
                  <a:gd name="T6" fmla="*/ 31 w 92"/>
                  <a:gd name="T7" fmla="*/ 11 h 16"/>
                  <a:gd name="T8" fmla="*/ 16 w 92"/>
                  <a:gd name="T9" fmla="*/ 0 h 16"/>
                  <a:gd name="T10" fmla="*/ 0 w 92"/>
                  <a:gd name="T11" fmla="*/ 16 h 16"/>
                  <a:gd name="T12" fmla="*/ 92 w 92"/>
                  <a:gd name="T13" fmla="*/ 16 h 16"/>
                  <a:gd name="T14" fmla="*/ 76 w 92"/>
                  <a:gd name="T15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16">
                    <a:moveTo>
                      <a:pt x="76" y="0"/>
                    </a:moveTo>
                    <a:cubicBezTo>
                      <a:pt x="69" y="0"/>
                      <a:pt x="63" y="4"/>
                      <a:pt x="61" y="11"/>
                    </a:cubicBezTo>
                    <a:cubicBezTo>
                      <a:pt x="59" y="4"/>
                      <a:pt x="53" y="0"/>
                      <a:pt x="46" y="0"/>
                    </a:cubicBezTo>
                    <a:cubicBezTo>
                      <a:pt x="39" y="0"/>
                      <a:pt x="33" y="4"/>
                      <a:pt x="31" y="11"/>
                    </a:cubicBezTo>
                    <a:cubicBezTo>
                      <a:pt x="29" y="4"/>
                      <a:pt x="23" y="0"/>
                      <a:pt x="16" y="0"/>
                    </a:cubicBezTo>
                    <a:cubicBezTo>
                      <a:pt x="7" y="0"/>
                      <a:pt x="0" y="8"/>
                      <a:pt x="0" y="16"/>
                    </a:cubicBezTo>
                    <a:cubicBezTo>
                      <a:pt x="92" y="16"/>
                      <a:pt x="92" y="16"/>
                      <a:pt x="92" y="16"/>
                    </a:cubicBezTo>
                    <a:cubicBezTo>
                      <a:pt x="92" y="8"/>
                      <a:pt x="85" y="0"/>
                      <a:pt x="76" y="0"/>
                    </a:cubicBezTo>
                    <a:close/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</p:grpSp>
      </p:grpSp>
      <p:grpSp>
        <p:nvGrpSpPr>
          <p:cNvPr id="38" name="Grupo 37" descr="Esta imagen es un icono de tres personas y un globo terráqueo. ">
            <a:extLst>
              <a:ext uri="{FF2B5EF4-FFF2-40B4-BE49-F238E27FC236}">
                <a16:creationId xmlns:a16="http://schemas.microsoft.com/office/drawing/2014/main" id="{A990E334-4A7D-4F5C-A904-F305BFAA954B}"/>
              </a:ext>
            </a:extLst>
          </p:cNvPr>
          <p:cNvGrpSpPr/>
          <p:nvPr/>
        </p:nvGrpSpPr>
        <p:grpSpPr>
          <a:xfrm>
            <a:off x="8237600" y="4348968"/>
            <a:ext cx="1271588" cy="1273175"/>
            <a:chOff x="8229600" y="4162425"/>
            <a:chExt cx="1271588" cy="1273175"/>
          </a:xfrm>
        </p:grpSpPr>
        <p:sp>
          <p:nvSpPr>
            <p:cNvPr id="36" name="Elipse 28">
              <a:extLst>
                <a:ext uri="{FF2B5EF4-FFF2-40B4-BE49-F238E27FC236}">
                  <a16:creationId xmlns:a16="http://schemas.microsoft.com/office/drawing/2014/main" id="{4699FCCF-8ACA-4F41-97A7-AD2C08AE5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0" y="4162425"/>
              <a:ext cx="1271588" cy="1273175"/>
            </a:xfrm>
            <a:prstGeom prst="ellipse">
              <a:avLst/>
            </a:prstGeom>
            <a:gradFill>
              <a:gsLst>
                <a:gs pos="0">
                  <a:srgbClr val="7CEFD8"/>
                </a:gs>
                <a:gs pos="50000">
                  <a:srgbClr val="6672E4"/>
                </a:gs>
                <a:gs pos="100000">
                  <a:srgbClr val="882BE5"/>
                </a:gs>
              </a:gsLst>
              <a:lin ang="7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63DE9C6-B298-4701-B108-E8E84885E8BC}"/>
                </a:ext>
              </a:extLst>
            </p:cNvPr>
            <p:cNvGrpSpPr/>
            <p:nvPr/>
          </p:nvGrpSpPr>
          <p:grpSpPr>
            <a:xfrm>
              <a:off x="8560253" y="4426329"/>
              <a:ext cx="610282" cy="674403"/>
              <a:chOff x="4841875" y="2895601"/>
              <a:chExt cx="344488" cy="346075"/>
            </a:xfrm>
          </p:grpSpPr>
          <p:sp>
            <p:nvSpPr>
              <p:cNvPr id="203" name="Forma libre 258">
                <a:extLst>
                  <a:ext uri="{FF2B5EF4-FFF2-40B4-BE49-F238E27FC236}">
                    <a16:creationId xmlns:a16="http://schemas.microsoft.com/office/drawing/2014/main" id="{05760EEA-E70F-4460-BC2A-336F9645E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6488" y="2895601"/>
                <a:ext cx="195263" cy="195263"/>
              </a:xfrm>
              <a:custGeom>
                <a:avLst/>
                <a:gdLst>
                  <a:gd name="T0" fmla="*/ 52 w 52"/>
                  <a:gd name="T1" fmla="*/ 26 h 52"/>
                  <a:gd name="T2" fmla="*/ 26 w 52"/>
                  <a:gd name="T3" fmla="*/ 52 h 52"/>
                  <a:gd name="T4" fmla="*/ 0 w 52"/>
                  <a:gd name="T5" fmla="*/ 25 h 52"/>
                  <a:gd name="T6" fmla="*/ 25 w 52"/>
                  <a:gd name="T7" fmla="*/ 0 h 52"/>
                  <a:gd name="T8" fmla="*/ 26 w 52"/>
                  <a:gd name="T9" fmla="*/ 0 h 52"/>
                  <a:gd name="T10" fmla="*/ 52 w 52"/>
                  <a:gd name="T11" fmla="*/ 2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52">
                    <a:moveTo>
                      <a:pt x="52" y="26"/>
                    </a:moveTo>
                    <a:cubicBezTo>
                      <a:pt x="52" y="40"/>
                      <a:pt x="40" y="52"/>
                      <a:pt x="26" y="52"/>
                    </a:cubicBezTo>
                    <a:cubicBezTo>
                      <a:pt x="12" y="52"/>
                      <a:pt x="0" y="40"/>
                      <a:pt x="0" y="25"/>
                    </a:cubicBezTo>
                    <a:cubicBezTo>
                      <a:pt x="0" y="11"/>
                      <a:pt x="11" y="1"/>
                      <a:pt x="25" y="0"/>
                    </a:cubicBezTo>
                    <a:cubicBezTo>
                      <a:pt x="25" y="0"/>
                      <a:pt x="26" y="0"/>
                      <a:pt x="26" y="0"/>
                    </a:cubicBezTo>
                    <a:cubicBezTo>
                      <a:pt x="40" y="0"/>
                      <a:pt x="52" y="11"/>
                      <a:pt x="52" y="26"/>
                    </a:cubicBezTo>
                    <a:close/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04" name="Forma libre 259">
                <a:extLst>
                  <a:ext uri="{FF2B5EF4-FFF2-40B4-BE49-F238E27FC236}">
                    <a16:creationId xmlns:a16="http://schemas.microsoft.com/office/drawing/2014/main" id="{7AE0CD2C-CD57-47B1-B505-80D106A808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7763" y="2895601"/>
                <a:ext cx="52388" cy="195263"/>
              </a:xfrm>
              <a:custGeom>
                <a:avLst/>
                <a:gdLst>
                  <a:gd name="T0" fmla="*/ 14 w 14"/>
                  <a:gd name="T1" fmla="*/ 0 h 52"/>
                  <a:gd name="T2" fmla="*/ 14 w 14"/>
                  <a:gd name="T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52">
                    <a:moveTo>
                      <a:pt x="14" y="0"/>
                    </a:moveTo>
                    <a:cubicBezTo>
                      <a:pt x="0" y="15"/>
                      <a:pt x="0" y="34"/>
                      <a:pt x="14" y="52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05" name="Forma libre 260">
                <a:extLst>
                  <a:ext uri="{FF2B5EF4-FFF2-40B4-BE49-F238E27FC236}">
                    <a16:creationId xmlns:a16="http://schemas.microsoft.com/office/drawing/2014/main" id="{872A3131-C536-4756-B975-DACC55DF37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8088" y="2895601"/>
                <a:ext cx="52388" cy="195263"/>
              </a:xfrm>
              <a:custGeom>
                <a:avLst/>
                <a:gdLst>
                  <a:gd name="T0" fmla="*/ 0 w 14"/>
                  <a:gd name="T1" fmla="*/ 0 h 52"/>
                  <a:gd name="T2" fmla="*/ 0 w 14"/>
                  <a:gd name="T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52">
                    <a:moveTo>
                      <a:pt x="0" y="0"/>
                    </a:moveTo>
                    <a:cubicBezTo>
                      <a:pt x="14" y="15"/>
                      <a:pt x="14" y="34"/>
                      <a:pt x="0" y="52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06" name="Línea 261">
                <a:extLst>
                  <a:ext uri="{FF2B5EF4-FFF2-40B4-BE49-F238E27FC236}">
                    <a16:creationId xmlns:a16="http://schemas.microsoft.com/office/drawing/2014/main" id="{8D6C92E4-36B6-469D-8D9D-7E821A2B6A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32363" y="3044826"/>
                <a:ext cx="165100" cy="0"/>
              </a:xfrm>
              <a:prstGeom prst="lin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07" name="Línea 262">
                <a:extLst>
                  <a:ext uri="{FF2B5EF4-FFF2-40B4-BE49-F238E27FC236}">
                    <a16:creationId xmlns:a16="http://schemas.microsoft.com/office/drawing/2014/main" id="{B9D7D31E-100C-4875-91DB-E3AA306D1C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32363" y="2940051"/>
                <a:ext cx="165100" cy="0"/>
              </a:xfrm>
              <a:prstGeom prst="lin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08" name="Línea 263">
                <a:extLst>
                  <a:ext uri="{FF2B5EF4-FFF2-40B4-BE49-F238E27FC236}">
                    <a16:creationId xmlns:a16="http://schemas.microsoft.com/office/drawing/2014/main" id="{29CE937B-2D75-4864-AD7D-EE0DA1EBAD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16488" y="2992438"/>
                <a:ext cx="195263" cy="0"/>
              </a:xfrm>
              <a:prstGeom prst="lin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09" name="Elipse 264">
                <a:extLst>
                  <a:ext uri="{FF2B5EF4-FFF2-40B4-BE49-F238E27FC236}">
                    <a16:creationId xmlns:a16="http://schemas.microsoft.com/office/drawing/2014/main" id="{5C237BA8-A5D9-4E6F-B526-E971485780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4100" y="3105151"/>
                <a:ext cx="74613" cy="76200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10" name="Elipse 265">
                <a:extLst>
                  <a:ext uri="{FF2B5EF4-FFF2-40B4-BE49-F238E27FC236}">
                    <a16:creationId xmlns:a16="http://schemas.microsoft.com/office/drawing/2014/main" id="{661A5EFA-ECB7-4C9D-A8BD-1FACE7EBBD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6813" y="3105151"/>
                <a:ext cx="74613" cy="76200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11" name="Elipse 266">
                <a:extLst>
                  <a:ext uri="{FF2B5EF4-FFF2-40B4-BE49-F238E27FC236}">
                    <a16:creationId xmlns:a16="http://schemas.microsoft.com/office/drawing/2014/main" id="{6503CA85-38C3-44D1-94CA-34EA501E44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9525" y="3105151"/>
                <a:ext cx="74613" cy="76200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12" name="Forma libre 267">
                <a:extLst>
                  <a:ext uri="{FF2B5EF4-FFF2-40B4-BE49-F238E27FC236}">
                    <a16:creationId xmlns:a16="http://schemas.microsoft.com/office/drawing/2014/main" id="{AE3AF176-184A-4597-B23C-A8ECB69459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1875" y="3181351"/>
                <a:ext cx="344488" cy="60325"/>
              </a:xfrm>
              <a:custGeom>
                <a:avLst/>
                <a:gdLst>
                  <a:gd name="T0" fmla="*/ 76 w 92"/>
                  <a:gd name="T1" fmla="*/ 0 h 16"/>
                  <a:gd name="T2" fmla="*/ 61 w 92"/>
                  <a:gd name="T3" fmla="*/ 11 h 16"/>
                  <a:gd name="T4" fmla="*/ 46 w 92"/>
                  <a:gd name="T5" fmla="*/ 0 h 16"/>
                  <a:gd name="T6" fmla="*/ 31 w 92"/>
                  <a:gd name="T7" fmla="*/ 11 h 16"/>
                  <a:gd name="T8" fmla="*/ 16 w 92"/>
                  <a:gd name="T9" fmla="*/ 0 h 16"/>
                  <a:gd name="T10" fmla="*/ 0 w 92"/>
                  <a:gd name="T11" fmla="*/ 16 h 16"/>
                  <a:gd name="T12" fmla="*/ 92 w 92"/>
                  <a:gd name="T13" fmla="*/ 16 h 16"/>
                  <a:gd name="T14" fmla="*/ 76 w 92"/>
                  <a:gd name="T15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16">
                    <a:moveTo>
                      <a:pt x="76" y="0"/>
                    </a:moveTo>
                    <a:cubicBezTo>
                      <a:pt x="69" y="0"/>
                      <a:pt x="63" y="4"/>
                      <a:pt x="61" y="11"/>
                    </a:cubicBezTo>
                    <a:cubicBezTo>
                      <a:pt x="59" y="4"/>
                      <a:pt x="53" y="0"/>
                      <a:pt x="46" y="0"/>
                    </a:cubicBezTo>
                    <a:cubicBezTo>
                      <a:pt x="39" y="0"/>
                      <a:pt x="33" y="4"/>
                      <a:pt x="31" y="11"/>
                    </a:cubicBezTo>
                    <a:cubicBezTo>
                      <a:pt x="29" y="4"/>
                      <a:pt x="23" y="0"/>
                      <a:pt x="16" y="0"/>
                    </a:cubicBezTo>
                    <a:cubicBezTo>
                      <a:pt x="7" y="0"/>
                      <a:pt x="0" y="8"/>
                      <a:pt x="0" y="16"/>
                    </a:cubicBezTo>
                    <a:cubicBezTo>
                      <a:pt x="92" y="16"/>
                      <a:pt x="92" y="16"/>
                      <a:pt x="92" y="16"/>
                    </a:cubicBezTo>
                    <a:cubicBezTo>
                      <a:pt x="92" y="8"/>
                      <a:pt x="85" y="0"/>
                      <a:pt x="76" y="0"/>
                    </a:cubicBezTo>
                    <a:close/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</p:grpSp>
      </p:grpSp>
      <p:grpSp>
        <p:nvGrpSpPr>
          <p:cNvPr id="39" name="Grupo 38" descr="Esta imagen es un icono de tres personas interactuando. ">
            <a:extLst>
              <a:ext uri="{FF2B5EF4-FFF2-40B4-BE49-F238E27FC236}">
                <a16:creationId xmlns:a16="http://schemas.microsoft.com/office/drawing/2014/main" id="{D7F5E6C2-3449-4D64-AEF0-8F9AE58743E4}"/>
              </a:ext>
            </a:extLst>
          </p:cNvPr>
          <p:cNvGrpSpPr/>
          <p:nvPr/>
        </p:nvGrpSpPr>
        <p:grpSpPr>
          <a:xfrm>
            <a:off x="7589175" y="2350116"/>
            <a:ext cx="1397000" cy="1397000"/>
            <a:chOff x="7356475" y="2143125"/>
            <a:chExt cx="1397000" cy="1397000"/>
          </a:xfrm>
        </p:grpSpPr>
        <p:sp>
          <p:nvSpPr>
            <p:cNvPr id="35" name="Forma libre 27">
              <a:extLst>
                <a:ext uri="{FF2B5EF4-FFF2-40B4-BE49-F238E27FC236}">
                  <a16:creationId xmlns:a16="http://schemas.microsoft.com/office/drawing/2014/main" id="{AAE4382C-A236-4EFC-A5CF-301D418C6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6475" y="2143125"/>
              <a:ext cx="1397000" cy="1397000"/>
            </a:xfrm>
            <a:custGeom>
              <a:avLst/>
              <a:gdLst>
                <a:gd name="T0" fmla="*/ 60 w 336"/>
                <a:gd name="T1" fmla="*/ 276 h 336"/>
                <a:gd name="T2" fmla="*/ 60 w 336"/>
                <a:gd name="T3" fmla="*/ 60 h 336"/>
                <a:gd name="T4" fmla="*/ 276 w 336"/>
                <a:gd name="T5" fmla="*/ 60 h 336"/>
                <a:gd name="T6" fmla="*/ 276 w 336"/>
                <a:gd name="T7" fmla="*/ 276 h 336"/>
                <a:gd name="T8" fmla="*/ 60 w 336"/>
                <a:gd name="T9" fmla="*/ 27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" h="336">
                  <a:moveTo>
                    <a:pt x="60" y="276"/>
                  </a:moveTo>
                  <a:cubicBezTo>
                    <a:pt x="0" y="217"/>
                    <a:pt x="0" y="120"/>
                    <a:pt x="60" y="60"/>
                  </a:cubicBezTo>
                  <a:cubicBezTo>
                    <a:pt x="120" y="0"/>
                    <a:pt x="217" y="0"/>
                    <a:pt x="276" y="60"/>
                  </a:cubicBezTo>
                  <a:cubicBezTo>
                    <a:pt x="336" y="120"/>
                    <a:pt x="336" y="217"/>
                    <a:pt x="276" y="276"/>
                  </a:cubicBezTo>
                  <a:cubicBezTo>
                    <a:pt x="217" y="336"/>
                    <a:pt x="120" y="336"/>
                    <a:pt x="60" y="276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0000">
                  <a:srgbClr val="6672E4"/>
                </a:gs>
                <a:gs pos="100000">
                  <a:srgbClr val="882BE5"/>
                </a:gs>
              </a:gsLst>
              <a:lin ang="7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grpSp>
          <p:nvGrpSpPr>
            <p:cNvPr id="213" name="Grupo 212">
              <a:extLst>
                <a:ext uri="{FF2B5EF4-FFF2-40B4-BE49-F238E27FC236}">
                  <a16:creationId xmlns:a16="http://schemas.microsoft.com/office/drawing/2014/main" id="{84CDD73D-3AA4-4625-B9F5-1852145FC880}"/>
                </a:ext>
              </a:extLst>
            </p:cNvPr>
            <p:cNvGrpSpPr/>
            <p:nvPr/>
          </p:nvGrpSpPr>
          <p:grpSpPr>
            <a:xfrm>
              <a:off x="7748428" y="2465099"/>
              <a:ext cx="613094" cy="674403"/>
              <a:chOff x="3398838" y="2895601"/>
              <a:chExt cx="346075" cy="346075"/>
            </a:xfrm>
          </p:grpSpPr>
          <p:sp>
            <p:nvSpPr>
              <p:cNvPr id="214" name="Forma libre 49">
                <a:extLst>
                  <a:ext uri="{FF2B5EF4-FFF2-40B4-BE49-F238E27FC236}">
                    <a16:creationId xmlns:a16="http://schemas.microsoft.com/office/drawing/2014/main" id="{ABF2711F-75A7-4B4A-BF02-2652927EB6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838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15" name="Forma libre 50">
                <a:extLst>
                  <a:ext uri="{FF2B5EF4-FFF2-40B4-BE49-F238E27FC236}">
                    <a16:creationId xmlns:a16="http://schemas.microsoft.com/office/drawing/2014/main" id="{82DE05A5-FAEC-4B16-BF1A-19901B942D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7101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16" name="Elipse 51">
                <a:extLst>
                  <a:ext uri="{FF2B5EF4-FFF2-40B4-BE49-F238E27FC236}">
                    <a16:creationId xmlns:a16="http://schemas.microsoft.com/office/drawing/2014/main" id="{0E0CD678-477B-451D-9104-A48469B394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9001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17" name="Forma libre 52">
                <a:extLst>
                  <a:ext uri="{FF2B5EF4-FFF2-40B4-BE49-F238E27FC236}">
                    <a16:creationId xmlns:a16="http://schemas.microsoft.com/office/drawing/2014/main" id="{26FA0A70-D241-45F0-830E-0A67FE310B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001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18" name="Forma libre 53">
                <a:extLst>
                  <a:ext uri="{FF2B5EF4-FFF2-40B4-BE49-F238E27FC236}">
                    <a16:creationId xmlns:a16="http://schemas.microsoft.com/office/drawing/2014/main" id="{A59E8B52-245F-4ACF-8281-9CF552059B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101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19" name="Forma libre 54">
                <a:extLst>
                  <a:ext uri="{FF2B5EF4-FFF2-40B4-BE49-F238E27FC236}">
                    <a16:creationId xmlns:a16="http://schemas.microsoft.com/office/drawing/2014/main" id="{899BF9CE-E77F-4F48-9450-66E3BECCB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2363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20" name="Elipse 55">
                <a:extLst>
                  <a:ext uri="{FF2B5EF4-FFF2-40B4-BE49-F238E27FC236}">
                    <a16:creationId xmlns:a16="http://schemas.microsoft.com/office/drawing/2014/main" id="{4BEF1ED3-5C78-40B2-8A93-4068B9D518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4263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21" name="Forma libre 56">
                <a:extLst>
                  <a:ext uri="{FF2B5EF4-FFF2-40B4-BE49-F238E27FC236}">
                    <a16:creationId xmlns:a16="http://schemas.microsoft.com/office/drawing/2014/main" id="{A2AAED8D-F9E0-4ECB-9AB3-CBBAFB83B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263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22" name="Forma libre 57">
                <a:extLst>
                  <a:ext uri="{FF2B5EF4-FFF2-40B4-BE49-F238E27FC236}">
                    <a16:creationId xmlns:a16="http://schemas.microsoft.com/office/drawing/2014/main" id="{6002DB15-DE43-4C77-9619-8D419321F2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263" y="3181351"/>
                <a:ext cx="82550" cy="60325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23" name="Forma libre 58">
                <a:extLst>
                  <a:ext uri="{FF2B5EF4-FFF2-40B4-BE49-F238E27FC236}">
                    <a16:creationId xmlns:a16="http://schemas.microsoft.com/office/drawing/2014/main" id="{96593802-B775-42A3-AF14-F045D7024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938" y="3181351"/>
                <a:ext cx="82550" cy="60325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24" name="Elipse 59">
                <a:extLst>
                  <a:ext uri="{FF2B5EF4-FFF2-40B4-BE49-F238E27FC236}">
                    <a16:creationId xmlns:a16="http://schemas.microsoft.com/office/drawing/2014/main" id="{E9093A9B-C057-4965-9778-D32C3435BA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7426" y="3090864"/>
                <a:ext cx="88900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25" name="Forma libre 60">
                <a:extLst>
                  <a:ext uri="{FF2B5EF4-FFF2-40B4-BE49-F238E27FC236}">
                    <a16:creationId xmlns:a16="http://schemas.microsoft.com/office/drawing/2014/main" id="{25E38B6F-D336-4A2F-AB1E-5483A67114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426" y="3124201"/>
                <a:ext cx="88900" cy="15875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26" name="Línea 61">
                <a:extLst>
                  <a:ext uri="{FF2B5EF4-FFF2-40B4-BE49-F238E27FC236}">
                    <a16:creationId xmlns:a16="http://schemas.microsoft.com/office/drawing/2014/main" id="{C97F06C5-8609-4F4A-94C8-8D52F4857B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12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27" name="Línea 62">
                <a:extLst>
                  <a:ext uri="{FF2B5EF4-FFF2-40B4-BE49-F238E27FC236}">
                    <a16:creationId xmlns:a16="http://schemas.microsoft.com/office/drawing/2014/main" id="{7A7E2673-DEC0-43F1-9033-64A7A4DA55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544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</p:grpSp>
      </p:grpSp>
      <p:sp>
        <p:nvSpPr>
          <p:cNvPr id="331" name="Cuadro de texto 330">
            <a:extLst>
              <a:ext uri="{FF2B5EF4-FFF2-40B4-BE49-F238E27FC236}">
                <a16:creationId xmlns:a16="http://schemas.microsoft.com/office/drawing/2014/main" id="{62109C55-9EBC-4778-80D4-D55D22307915}"/>
              </a:ext>
            </a:extLst>
          </p:cNvPr>
          <p:cNvSpPr txBox="1"/>
          <p:nvPr/>
        </p:nvSpPr>
        <p:spPr>
          <a:xfrm>
            <a:off x="8216411" y="592152"/>
            <a:ext cx="2504247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s-ES" sz="1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PROTEJASE Y BRINDE APOYOS A LOS DEMAS. EL TRABAJO COLECTIVO AUMENTA LA SOLIDARIDAD</a:t>
            </a:r>
          </a:p>
        </p:txBody>
      </p:sp>
      <p:sp>
        <p:nvSpPr>
          <p:cNvPr id="337" name="Cuadro de texto 336">
            <a:extLst>
              <a:ext uri="{FF2B5EF4-FFF2-40B4-BE49-F238E27FC236}">
                <a16:creationId xmlns:a16="http://schemas.microsoft.com/office/drawing/2014/main" id="{3380BC47-47FB-44F3-9E0B-80B83E426031}"/>
              </a:ext>
            </a:extLst>
          </p:cNvPr>
          <p:cNvSpPr txBox="1"/>
          <p:nvPr/>
        </p:nvSpPr>
        <p:spPr>
          <a:xfrm>
            <a:off x="9104294" y="2410511"/>
            <a:ext cx="2504247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s-ES" sz="1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MINIMISE EL TIEMPO DEDICADO A NOTICIAS. UTILICE FUENTES CONFAIBLES DE INFORMACIÓN </a:t>
            </a:r>
          </a:p>
        </p:txBody>
      </p:sp>
      <p:sp>
        <p:nvSpPr>
          <p:cNvPr id="340" name="Cuadro de texto 339">
            <a:extLst>
              <a:ext uri="{FF2B5EF4-FFF2-40B4-BE49-F238E27FC236}">
                <a16:creationId xmlns:a16="http://schemas.microsoft.com/office/drawing/2014/main" id="{246A1BD9-59BD-467C-9A84-D6A5E4382773}"/>
              </a:ext>
            </a:extLst>
          </p:cNvPr>
          <p:cNvSpPr txBox="1"/>
          <p:nvPr/>
        </p:nvSpPr>
        <p:spPr>
          <a:xfrm>
            <a:off x="942418" y="2362302"/>
            <a:ext cx="1594605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s-ES" sz="1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DEMUESTRE EMPATIA HACIA TODAS LAS PERSONAS AFECTADAS</a:t>
            </a:r>
          </a:p>
        </p:txBody>
      </p:sp>
      <p:sp>
        <p:nvSpPr>
          <p:cNvPr id="343" name="Cuadro de texto 342">
            <a:extLst>
              <a:ext uri="{FF2B5EF4-FFF2-40B4-BE49-F238E27FC236}">
                <a16:creationId xmlns:a16="http://schemas.microsoft.com/office/drawing/2014/main" id="{36571B2F-0463-48D1-8CC7-EA6BC8F3FB67}"/>
              </a:ext>
            </a:extLst>
          </p:cNvPr>
          <p:cNvSpPr txBox="1"/>
          <p:nvPr/>
        </p:nvSpPr>
        <p:spPr>
          <a:xfrm>
            <a:off x="867066" y="4312811"/>
            <a:ext cx="159460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es-ES" sz="1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REDUCIR EL ESTIGMA SOBRE LOS AFECTADOS</a:t>
            </a:r>
          </a:p>
        </p:txBody>
      </p:sp>
      <p:grpSp>
        <p:nvGrpSpPr>
          <p:cNvPr id="345" name="Grupo 344">
            <a:extLst>
              <a:ext uri="{FF2B5EF4-FFF2-40B4-BE49-F238E27FC236}">
                <a16:creationId xmlns:a16="http://schemas.microsoft.com/office/drawing/2014/main" id="{E6D6E19C-DE46-4402-8CBF-17BB954585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44589" y="227670"/>
            <a:ext cx="4284026" cy="517853"/>
            <a:chOff x="9379627" y="4410753"/>
            <a:chExt cx="2371352" cy="517853"/>
          </a:xfrm>
        </p:grpSpPr>
        <p:sp>
          <p:nvSpPr>
            <p:cNvPr id="346" name="Cuadro de texto 345">
              <a:extLst>
                <a:ext uri="{FF2B5EF4-FFF2-40B4-BE49-F238E27FC236}">
                  <a16:creationId xmlns:a16="http://schemas.microsoft.com/office/drawing/2014/main" id="{3DF722C9-361F-401E-AD34-54132A8436B3}"/>
                </a:ext>
              </a:extLst>
            </p:cNvPr>
            <p:cNvSpPr txBox="1"/>
            <p:nvPr/>
          </p:nvSpPr>
          <p:spPr>
            <a:xfrm>
              <a:off x="9379627" y="4410753"/>
              <a:ext cx="237135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s-ES" sz="2000" b="1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ESTRATEGIA DE APOYO</a:t>
              </a:r>
              <a:endParaRPr lang="es-ES" sz="1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7" name="Rectángulo 346">
              <a:extLst>
                <a:ext uri="{FF2B5EF4-FFF2-40B4-BE49-F238E27FC236}">
                  <a16:creationId xmlns:a16="http://schemas.microsoft.com/office/drawing/2014/main" id="{49C08362-5A73-4AB7-8811-DC216428D42D}"/>
                </a:ext>
              </a:extLst>
            </p:cNvPr>
            <p:cNvSpPr/>
            <p:nvPr/>
          </p:nvSpPr>
          <p:spPr>
            <a:xfrm>
              <a:off x="9695998" y="4682385"/>
              <a:ext cx="1729394" cy="246221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s-ES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COVID 19 </a:t>
              </a:r>
            </a:p>
          </p:txBody>
        </p:sp>
      </p:grpSp>
      <p:sp>
        <p:nvSpPr>
          <p:cNvPr id="24" name="Título 23" hidden="1">
            <a:extLst>
              <a:ext uri="{FF2B5EF4-FFF2-40B4-BE49-F238E27FC236}">
                <a16:creationId xmlns:a16="http://schemas.microsoft.com/office/drawing/2014/main" id="{6FF5F564-0C08-4A3C-8BAC-1FADF4594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dirty="0"/>
              <a:t>Diapositiva de recursos humanos 4,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53790C4-D282-47E5-9390-019FEAF17A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8193" y="1130801"/>
            <a:ext cx="1268078" cy="1274174"/>
          </a:xfrm>
          <a:prstGeom prst="rect">
            <a:avLst/>
          </a:prstGeom>
        </p:spPr>
      </p:pic>
      <p:sp>
        <p:nvSpPr>
          <p:cNvPr id="127" name="Cuadro de texto 339">
            <a:extLst>
              <a:ext uri="{FF2B5EF4-FFF2-40B4-BE49-F238E27FC236}">
                <a16:creationId xmlns:a16="http://schemas.microsoft.com/office/drawing/2014/main" id="{F9F3A571-4E4B-416B-BEB3-13B030B201E2}"/>
              </a:ext>
            </a:extLst>
          </p:cNvPr>
          <p:cNvSpPr txBox="1"/>
          <p:nvPr/>
        </p:nvSpPr>
        <p:spPr>
          <a:xfrm>
            <a:off x="1613489" y="761578"/>
            <a:ext cx="2226085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s-ES" sz="1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BUSQUE AMPLIAR DE HISTORIAS E IMÁGENES ALENTADORAS SOBRE EL COVID 19 </a:t>
            </a:r>
          </a:p>
        </p:txBody>
      </p:sp>
      <p:sp>
        <p:nvSpPr>
          <p:cNvPr id="128" name="Cuadro de texto 339">
            <a:extLst>
              <a:ext uri="{FF2B5EF4-FFF2-40B4-BE49-F238E27FC236}">
                <a16:creationId xmlns:a16="http://schemas.microsoft.com/office/drawing/2014/main" id="{FA66151D-1559-4EC1-99FE-50212C7D5174}"/>
              </a:ext>
            </a:extLst>
          </p:cNvPr>
          <p:cNvSpPr txBox="1"/>
          <p:nvPr/>
        </p:nvSpPr>
        <p:spPr>
          <a:xfrm>
            <a:off x="9533269" y="4313219"/>
            <a:ext cx="2658731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s-ES" sz="1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RECONOSCA LA IMPORTANCIA DE LOS TRABAJADORES DE LA SALUD QUE SE ESTAN OCUPANDO DE LOS PACIENTES </a:t>
            </a:r>
          </a:p>
        </p:txBody>
      </p:sp>
    </p:spTree>
    <p:extLst>
      <p:ext uri="{BB962C8B-B14F-4D97-AF65-F5344CB8AC3E}">
        <p14:creationId xmlns:p14="http://schemas.microsoft.com/office/powerpoint/2010/main" val="186973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 de texto 2">
            <a:extLst>
              <a:ext uri="{FF2B5EF4-FFF2-40B4-BE49-F238E27FC236}">
                <a16:creationId xmlns:a16="http://schemas.microsoft.com/office/drawing/2014/main" id="{9436B850-15F2-41BC-A54E-6E0F332F011D}"/>
              </a:ext>
            </a:extLst>
          </p:cNvPr>
          <p:cNvSpPr txBox="1"/>
          <p:nvPr/>
        </p:nvSpPr>
        <p:spPr>
          <a:xfrm>
            <a:off x="495436" y="3847179"/>
            <a:ext cx="5254800" cy="1969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ES" sz="3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CUIDANDONOS Y QUEDANDONOS EN CASA COLABORAMOS CON LA SALUD DE TODOS</a:t>
            </a:r>
          </a:p>
        </p:txBody>
      </p:sp>
      <p:grpSp>
        <p:nvGrpSpPr>
          <p:cNvPr id="23" name="Grupo 22" descr="Esta imagen es de una forma abstracta. ">
            <a:extLst>
              <a:ext uri="{FF2B5EF4-FFF2-40B4-BE49-F238E27FC236}">
                <a16:creationId xmlns:a16="http://schemas.microsoft.com/office/drawing/2014/main" id="{C5C1EC81-7459-4B76-B0C8-CF221BB21A2F}"/>
              </a:ext>
            </a:extLst>
          </p:cNvPr>
          <p:cNvGrpSpPr/>
          <p:nvPr/>
        </p:nvGrpSpPr>
        <p:grpSpPr>
          <a:xfrm>
            <a:off x="4855953" y="-2833465"/>
            <a:ext cx="8948964" cy="12105059"/>
            <a:chOff x="4855953" y="-2833465"/>
            <a:chExt cx="8948964" cy="12105059"/>
          </a:xfrm>
        </p:grpSpPr>
        <p:sp>
          <p:nvSpPr>
            <p:cNvPr id="20" name="Forma libre 10">
              <a:extLst>
                <a:ext uri="{FF2B5EF4-FFF2-40B4-BE49-F238E27FC236}">
                  <a16:creationId xmlns:a16="http://schemas.microsoft.com/office/drawing/2014/main" id="{6067105C-8C4E-4F4D-AF25-4E9E7FEE0199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" name="Forma libre 11">
              <a:extLst>
                <a:ext uri="{FF2B5EF4-FFF2-40B4-BE49-F238E27FC236}">
                  <a16:creationId xmlns:a16="http://schemas.microsoft.com/office/drawing/2014/main" id="{70B75532-3E3F-4E79-89ED-8E7671BB9C6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" name="Forma libre 12">
              <a:extLst>
                <a:ext uri="{FF2B5EF4-FFF2-40B4-BE49-F238E27FC236}">
                  <a16:creationId xmlns:a16="http://schemas.microsoft.com/office/drawing/2014/main" id="{517F7404-4FD2-4A56-9BC1-55945A2E0042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sp>
        <p:nvSpPr>
          <p:cNvPr id="25" name="Título 24" hidden="1">
            <a:extLst>
              <a:ext uri="{FF2B5EF4-FFF2-40B4-BE49-F238E27FC236}">
                <a16:creationId xmlns:a16="http://schemas.microsoft.com/office/drawing/2014/main" id="{24922840-A8AD-427F-889C-2B79CACC8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dirty="0"/>
              <a:t>Diapositiva de recursos humanos 10</a:t>
            </a:r>
          </a:p>
        </p:txBody>
      </p:sp>
      <p:grpSp>
        <p:nvGrpSpPr>
          <p:cNvPr id="19" name="Grupo 18" descr="Esta imagen es un logotipo que dice &quot;24&quot;. ">
            <a:extLst>
              <a:ext uri="{FF2B5EF4-FFF2-40B4-BE49-F238E27FC236}">
                <a16:creationId xmlns:a16="http://schemas.microsoft.com/office/drawing/2014/main" id="{28514796-5CCE-4908-9069-378D749B8407}"/>
              </a:ext>
            </a:extLst>
          </p:cNvPr>
          <p:cNvGrpSpPr/>
          <p:nvPr/>
        </p:nvGrpSpPr>
        <p:grpSpPr>
          <a:xfrm>
            <a:off x="733192" y="531685"/>
            <a:ext cx="530996" cy="530996"/>
            <a:chOff x="1116392" y="531685"/>
            <a:chExt cx="530996" cy="530996"/>
          </a:xfrm>
        </p:grpSpPr>
        <p:sp>
          <p:nvSpPr>
            <p:cNvPr id="24" name="Rectángulo: Esquinas redondeadas 23">
              <a:extLst>
                <a:ext uri="{FF2B5EF4-FFF2-40B4-BE49-F238E27FC236}">
                  <a16:creationId xmlns:a16="http://schemas.microsoft.com/office/drawing/2014/main" id="{3DAFE0C3-ADBF-4568-8971-E7BB1DC18FCF}"/>
                </a:ext>
              </a:extLst>
            </p:cNvPr>
            <p:cNvSpPr/>
            <p:nvPr/>
          </p:nvSpPr>
          <p:spPr>
            <a:xfrm>
              <a:off x="1116392" y="531685"/>
              <a:ext cx="530996" cy="530996"/>
            </a:xfrm>
            <a:prstGeom prst="roundRect">
              <a:avLst/>
            </a:prstGeom>
            <a:gradFill flip="none" rotWithShape="1">
              <a:gsLst>
                <a:gs pos="100000">
                  <a:srgbClr val="FE7B4C"/>
                </a:gs>
                <a:gs pos="0">
                  <a:srgbClr val="FE7B4C">
                    <a:lumMod val="83000"/>
                    <a:lumOff val="17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glow rad="254000">
                <a:srgbClr val="FE7B4C">
                  <a:alpha val="7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A6C540A9-B6C9-4A39-B2A9-F8D99AAA7515}"/>
                </a:ext>
              </a:extLst>
            </p:cNvPr>
            <p:cNvGrpSpPr/>
            <p:nvPr/>
          </p:nvGrpSpPr>
          <p:grpSpPr>
            <a:xfrm>
              <a:off x="1225345" y="623888"/>
              <a:ext cx="313090" cy="346590"/>
              <a:chOff x="-2198688" y="-1935162"/>
              <a:chExt cx="1157288" cy="1281111"/>
            </a:xfrm>
          </p:grpSpPr>
          <p:sp>
            <p:nvSpPr>
              <p:cNvPr id="27" name="Forma libre 11">
                <a:hlinkClick r:id="rId3"/>
                <a:extLst>
                  <a:ext uri="{FF2B5EF4-FFF2-40B4-BE49-F238E27FC236}">
                    <a16:creationId xmlns:a16="http://schemas.microsoft.com/office/drawing/2014/main" id="{AFF915B9-3BC1-4270-81D2-171636BAF0D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836738" y="-1697038"/>
                <a:ext cx="795338" cy="1042987"/>
              </a:xfrm>
              <a:custGeom>
                <a:avLst/>
                <a:gdLst>
                  <a:gd name="T0" fmla="*/ 76 w 512"/>
                  <a:gd name="T1" fmla="*/ 419 h 673"/>
                  <a:gd name="T2" fmla="*/ 79 w 512"/>
                  <a:gd name="T3" fmla="*/ 412 h 673"/>
                  <a:gd name="T4" fmla="*/ 287 w 512"/>
                  <a:gd name="T5" fmla="*/ 115 h 673"/>
                  <a:gd name="T6" fmla="*/ 294 w 512"/>
                  <a:gd name="T7" fmla="*/ 110 h 673"/>
                  <a:gd name="T8" fmla="*/ 295 w 512"/>
                  <a:gd name="T9" fmla="*/ 110 h 673"/>
                  <a:gd name="T10" fmla="*/ 299 w 512"/>
                  <a:gd name="T11" fmla="*/ 115 h 673"/>
                  <a:gd name="T12" fmla="*/ 299 w 512"/>
                  <a:gd name="T13" fmla="*/ 425 h 673"/>
                  <a:gd name="T14" fmla="*/ 83 w 512"/>
                  <a:gd name="T15" fmla="*/ 425 h 673"/>
                  <a:gd name="T16" fmla="*/ 76 w 512"/>
                  <a:gd name="T17" fmla="*/ 419 h 673"/>
                  <a:gd name="T18" fmla="*/ 304 w 512"/>
                  <a:gd name="T19" fmla="*/ 0 h 673"/>
                  <a:gd name="T20" fmla="*/ 278 w 512"/>
                  <a:gd name="T21" fmla="*/ 14 h 673"/>
                  <a:gd name="T22" fmla="*/ 11 w 512"/>
                  <a:gd name="T23" fmla="*/ 390 h 673"/>
                  <a:gd name="T24" fmla="*/ 0 w 512"/>
                  <a:gd name="T25" fmla="*/ 424 h 673"/>
                  <a:gd name="T26" fmla="*/ 0 w 512"/>
                  <a:gd name="T27" fmla="*/ 458 h 673"/>
                  <a:gd name="T28" fmla="*/ 37 w 512"/>
                  <a:gd name="T29" fmla="*/ 494 h 673"/>
                  <a:gd name="T30" fmla="*/ 298 w 512"/>
                  <a:gd name="T31" fmla="*/ 494 h 673"/>
                  <a:gd name="T32" fmla="*/ 298 w 512"/>
                  <a:gd name="T33" fmla="*/ 655 h 673"/>
                  <a:gd name="T34" fmla="*/ 313 w 512"/>
                  <a:gd name="T35" fmla="*/ 673 h 673"/>
                  <a:gd name="T36" fmla="*/ 365 w 512"/>
                  <a:gd name="T37" fmla="*/ 673 h 673"/>
                  <a:gd name="T38" fmla="*/ 381 w 512"/>
                  <a:gd name="T39" fmla="*/ 655 h 673"/>
                  <a:gd name="T40" fmla="*/ 381 w 512"/>
                  <a:gd name="T41" fmla="*/ 494 h 673"/>
                  <a:gd name="T42" fmla="*/ 494 w 512"/>
                  <a:gd name="T43" fmla="*/ 494 h 673"/>
                  <a:gd name="T44" fmla="*/ 512 w 512"/>
                  <a:gd name="T45" fmla="*/ 477 h 673"/>
                  <a:gd name="T46" fmla="*/ 512 w 512"/>
                  <a:gd name="T47" fmla="*/ 441 h 673"/>
                  <a:gd name="T48" fmla="*/ 494 w 512"/>
                  <a:gd name="T49" fmla="*/ 425 h 673"/>
                  <a:gd name="T50" fmla="*/ 381 w 512"/>
                  <a:gd name="T51" fmla="*/ 425 h 673"/>
                  <a:gd name="T52" fmla="*/ 381 w 512"/>
                  <a:gd name="T53" fmla="*/ 20 h 673"/>
                  <a:gd name="T54" fmla="*/ 357 w 512"/>
                  <a:gd name="T55" fmla="*/ 0 h 673"/>
                  <a:gd name="T56" fmla="*/ 304 w 512"/>
                  <a:gd name="T5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12" h="673">
                    <a:moveTo>
                      <a:pt x="76" y="419"/>
                    </a:moveTo>
                    <a:cubicBezTo>
                      <a:pt x="76" y="418"/>
                      <a:pt x="77" y="415"/>
                      <a:pt x="79" y="412"/>
                    </a:cubicBezTo>
                    <a:cubicBezTo>
                      <a:pt x="287" y="115"/>
                      <a:pt x="287" y="115"/>
                      <a:pt x="287" y="115"/>
                    </a:cubicBezTo>
                    <a:cubicBezTo>
                      <a:pt x="289" y="112"/>
                      <a:pt x="291" y="110"/>
                      <a:pt x="294" y="110"/>
                    </a:cubicBezTo>
                    <a:cubicBezTo>
                      <a:pt x="295" y="110"/>
                      <a:pt x="295" y="110"/>
                      <a:pt x="295" y="110"/>
                    </a:cubicBezTo>
                    <a:cubicBezTo>
                      <a:pt x="298" y="110"/>
                      <a:pt x="299" y="111"/>
                      <a:pt x="299" y="115"/>
                    </a:cubicBezTo>
                    <a:cubicBezTo>
                      <a:pt x="299" y="425"/>
                      <a:pt x="299" y="425"/>
                      <a:pt x="299" y="425"/>
                    </a:cubicBezTo>
                    <a:cubicBezTo>
                      <a:pt x="83" y="425"/>
                      <a:pt x="83" y="425"/>
                      <a:pt x="83" y="425"/>
                    </a:cubicBezTo>
                    <a:cubicBezTo>
                      <a:pt x="79" y="425"/>
                      <a:pt x="76" y="423"/>
                      <a:pt x="76" y="419"/>
                    </a:cubicBezTo>
                    <a:moveTo>
                      <a:pt x="304" y="0"/>
                    </a:moveTo>
                    <a:cubicBezTo>
                      <a:pt x="289" y="0"/>
                      <a:pt x="282" y="7"/>
                      <a:pt x="278" y="14"/>
                    </a:cubicBezTo>
                    <a:cubicBezTo>
                      <a:pt x="11" y="390"/>
                      <a:pt x="11" y="390"/>
                      <a:pt x="11" y="390"/>
                    </a:cubicBezTo>
                    <a:cubicBezTo>
                      <a:pt x="3" y="401"/>
                      <a:pt x="0" y="412"/>
                      <a:pt x="0" y="424"/>
                    </a:cubicBezTo>
                    <a:cubicBezTo>
                      <a:pt x="0" y="458"/>
                      <a:pt x="0" y="458"/>
                      <a:pt x="0" y="458"/>
                    </a:cubicBezTo>
                    <a:cubicBezTo>
                      <a:pt x="0" y="485"/>
                      <a:pt x="10" y="494"/>
                      <a:pt x="37" y="494"/>
                    </a:cubicBezTo>
                    <a:cubicBezTo>
                      <a:pt x="298" y="494"/>
                      <a:pt x="298" y="494"/>
                      <a:pt x="298" y="494"/>
                    </a:cubicBezTo>
                    <a:cubicBezTo>
                      <a:pt x="298" y="655"/>
                      <a:pt x="298" y="655"/>
                      <a:pt x="298" y="655"/>
                    </a:cubicBezTo>
                    <a:cubicBezTo>
                      <a:pt x="298" y="665"/>
                      <a:pt x="303" y="673"/>
                      <a:pt x="313" y="673"/>
                    </a:cubicBezTo>
                    <a:cubicBezTo>
                      <a:pt x="365" y="673"/>
                      <a:pt x="365" y="673"/>
                      <a:pt x="365" y="673"/>
                    </a:cubicBezTo>
                    <a:cubicBezTo>
                      <a:pt x="375" y="673"/>
                      <a:pt x="381" y="664"/>
                      <a:pt x="381" y="655"/>
                    </a:cubicBezTo>
                    <a:cubicBezTo>
                      <a:pt x="381" y="494"/>
                      <a:pt x="381" y="494"/>
                      <a:pt x="381" y="494"/>
                    </a:cubicBezTo>
                    <a:cubicBezTo>
                      <a:pt x="494" y="494"/>
                      <a:pt x="494" y="494"/>
                      <a:pt x="494" y="494"/>
                    </a:cubicBezTo>
                    <a:cubicBezTo>
                      <a:pt x="504" y="494"/>
                      <a:pt x="512" y="487"/>
                      <a:pt x="512" y="477"/>
                    </a:cubicBezTo>
                    <a:cubicBezTo>
                      <a:pt x="512" y="441"/>
                      <a:pt x="512" y="441"/>
                      <a:pt x="512" y="441"/>
                    </a:cubicBezTo>
                    <a:cubicBezTo>
                      <a:pt x="512" y="431"/>
                      <a:pt x="503" y="425"/>
                      <a:pt x="494" y="425"/>
                    </a:cubicBezTo>
                    <a:cubicBezTo>
                      <a:pt x="381" y="425"/>
                      <a:pt x="381" y="425"/>
                      <a:pt x="381" y="425"/>
                    </a:cubicBezTo>
                    <a:cubicBezTo>
                      <a:pt x="381" y="20"/>
                      <a:pt x="381" y="20"/>
                      <a:pt x="381" y="20"/>
                    </a:cubicBezTo>
                    <a:cubicBezTo>
                      <a:pt x="381" y="6"/>
                      <a:pt x="372" y="0"/>
                      <a:pt x="357" y="0"/>
                    </a:cubicBez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8" name="Forma libre 12">
                <a:extLst>
                  <a:ext uri="{FF2B5EF4-FFF2-40B4-BE49-F238E27FC236}">
                    <a16:creationId xmlns:a16="http://schemas.microsoft.com/office/drawing/2014/main" id="{DD109419-50C7-4E35-AC9A-AE0655C353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198688" y="-1935162"/>
                <a:ext cx="642938" cy="1001712"/>
              </a:xfrm>
              <a:custGeom>
                <a:avLst/>
                <a:gdLst>
                  <a:gd name="T0" fmla="*/ 27 w 414"/>
                  <a:gd name="T1" fmla="*/ 18 h 647"/>
                  <a:gd name="T2" fmla="*/ 9 w 414"/>
                  <a:gd name="T3" fmla="*/ 33 h 647"/>
                  <a:gd name="T4" fmla="*/ 9 w 414"/>
                  <a:gd name="T5" fmla="*/ 63 h 647"/>
                  <a:gd name="T6" fmla="*/ 24 w 414"/>
                  <a:gd name="T7" fmla="*/ 79 h 647"/>
                  <a:gd name="T8" fmla="*/ 28 w 414"/>
                  <a:gd name="T9" fmla="*/ 79 h 647"/>
                  <a:gd name="T10" fmla="*/ 192 w 414"/>
                  <a:gd name="T11" fmla="*/ 66 h 647"/>
                  <a:gd name="T12" fmla="*/ 332 w 414"/>
                  <a:gd name="T13" fmla="*/ 155 h 647"/>
                  <a:gd name="T14" fmla="*/ 236 w 414"/>
                  <a:gd name="T15" fmla="*/ 275 h 647"/>
                  <a:gd name="T16" fmla="*/ 142 w 414"/>
                  <a:gd name="T17" fmla="*/ 334 h 647"/>
                  <a:gd name="T18" fmla="*/ 0 w 414"/>
                  <a:gd name="T19" fmla="*/ 561 h 647"/>
                  <a:gd name="T20" fmla="*/ 0 w 414"/>
                  <a:gd name="T21" fmla="*/ 631 h 647"/>
                  <a:gd name="T22" fmla="*/ 19 w 414"/>
                  <a:gd name="T23" fmla="*/ 647 h 647"/>
                  <a:gd name="T24" fmla="*/ 387 w 414"/>
                  <a:gd name="T25" fmla="*/ 647 h 647"/>
                  <a:gd name="T26" fmla="*/ 406 w 414"/>
                  <a:gd name="T27" fmla="*/ 632 h 647"/>
                  <a:gd name="T28" fmla="*/ 406 w 414"/>
                  <a:gd name="T29" fmla="*/ 594 h 647"/>
                  <a:gd name="T30" fmla="*/ 387 w 414"/>
                  <a:gd name="T31" fmla="*/ 579 h 647"/>
                  <a:gd name="T32" fmla="*/ 74 w 414"/>
                  <a:gd name="T33" fmla="*/ 579 h 647"/>
                  <a:gd name="T34" fmla="*/ 74 w 414"/>
                  <a:gd name="T35" fmla="*/ 561 h 647"/>
                  <a:gd name="T36" fmla="*/ 204 w 414"/>
                  <a:gd name="T37" fmla="*/ 377 h 647"/>
                  <a:gd name="T38" fmla="*/ 294 w 414"/>
                  <a:gd name="T39" fmla="*/ 321 h 647"/>
                  <a:gd name="T40" fmla="*/ 414 w 414"/>
                  <a:gd name="T41" fmla="*/ 155 h 647"/>
                  <a:gd name="T42" fmla="*/ 192 w 414"/>
                  <a:gd name="T43" fmla="*/ 0 h 647"/>
                  <a:gd name="T44" fmla="*/ 27 w 414"/>
                  <a:gd name="T45" fmla="*/ 18 h 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14" h="647">
                    <a:moveTo>
                      <a:pt x="27" y="18"/>
                    </a:moveTo>
                    <a:cubicBezTo>
                      <a:pt x="18" y="19"/>
                      <a:pt x="9" y="25"/>
                      <a:pt x="9" y="33"/>
                    </a:cubicBezTo>
                    <a:cubicBezTo>
                      <a:pt x="9" y="63"/>
                      <a:pt x="9" y="63"/>
                      <a:pt x="9" y="63"/>
                    </a:cubicBezTo>
                    <a:cubicBezTo>
                      <a:pt x="9" y="73"/>
                      <a:pt x="15" y="79"/>
                      <a:pt x="24" y="79"/>
                    </a:cubicBezTo>
                    <a:cubicBezTo>
                      <a:pt x="28" y="79"/>
                      <a:pt x="28" y="79"/>
                      <a:pt x="28" y="79"/>
                    </a:cubicBezTo>
                    <a:cubicBezTo>
                      <a:pt x="80" y="72"/>
                      <a:pt x="144" y="66"/>
                      <a:pt x="192" y="66"/>
                    </a:cubicBezTo>
                    <a:cubicBezTo>
                      <a:pt x="293" y="66"/>
                      <a:pt x="332" y="93"/>
                      <a:pt x="332" y="155"/>
                    </a:cubicBezTo>
                    <a:cubicBezTo>
                      <a:pt x="332" y="207"/>
                      <a:pt x="313" y="227"/>
                      <a:pt x="236" y="275"/>
                    </a:cubicBezTo>
                    <a:cubicBezTo>
                      <a:pt x="142" y="334"/>
                      <a:pt x="142" y="334"/>
                      <a:pt x="142" y="334"/>
                    </a:cubicBezTo>
                    <a:cubicBezTo>
                      <a:pt x="41" y="397"/>
                      <a:pt x="0" y="471"/>
                      <a:pt x="0" y="561"/>
                    </a:cubicBezTo>
                    <a:cubicBezTo>
                      <a:pt x="0" y="631"/>
                      <a:pt x="0" y="631"/>
                      <a:pt x="0" y="631"/>
                    </a:cubicBezTo>
                    <a:cubicBezTo>
                      <a:pt x="0" y="640"/>
                      <a:pt x="8" y="647"/>
                      <a:pt x="19" y="647"/>
                    </a:cubicBezTo>
                    <a:cubicBezTo>
                      <a:pt x="387" y="647"/>
                      <a:pt x="387" y="647"/>
                      <a:pt x="387" y="647"/>
                    </a:cubicBezTo>
                    <a:cubicBezTo>
                      <a:pt x="398" y="647"/>
                      <a:pt x="406" y="641"/>
                      <a:pt x="406" y="632"/>
                    </a:cubicBezTo>
                    <a:cubicBezTo>
                      <a:pt x="406" y="594"/>
                      <a:pt x="406" y="594"/>
                      <a:pt x="406" y="594"/>
                    </a:cubicBezTo>
                    <a:cubicBezTo>
                      <a:pt x="406" y="584"/>
                      <a:pt x="398" y="579"/>
                      <a:pt x="387" y="579"/>
                    </a:cubicBezTo>
                    <a:cubicBezTo>
                      <a:pt x="74" y="579"/>
                      <a:pt x="74" y="579"/>
                      <a:pt x="74" y="579"/>
                    </a:cubicBezTo>
                    <a:cubicBezTo>
                      <a:pt x="74" y="561"/>
                      <a:pt x="74" y="561"/>
                      <a:pt x="74" y="561"/>
                    </a:cubicBezTo>
                    <a:cubicBezTo>
                      <a:pt x="74" y="486"/>
                      <a:pt x="101" y="442"/>
                      <a:pt x="204" y="377"/>
                    </a:cubicBezTo>
                    <a:cubicBezTo>
                      <a:pt x="294" y="321"/>
                      <a:pt x="294" y="321"/>
                      <a:pt x="294" y="321"/>
                    </a:cubicBezTo>
                    <a:cubicBezTo>
                      <a:pt x="380" y="267"/>
                      <a:pt x="414" y="223"/>
                      <a:pt x="414" y="155"/>
                    </a:cubicBezTo>
                    <a:cubicBezTo>
                      <a:pt x="414" y="49"/>
                      <a:pt x="343" y="0"/>
                      <a:pt x="192" y="0"/>
                    </a:cubicBezTo>
                    <a:cubicBezTo>
                      <a:pt x="137" y="0"/>
                      <a:pt x="74" y="6"/>
                      <a:pt x="27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525685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563_TF33668227.potx" id="{B848F757-4882-4260-9664-369339BAC206}" vid="{4D2DE6CD-11E4-4246-B83E-0A0B217F7583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Recursos humanos, de 24Slides</Template>
  <TotalTime>0</TotalTime>
  <Words>119</Words>
  <Application>Microsoft Office PowerPoint</Application>
  <PresentationFormat>Panorámica</PresentationFormat>
  <Paragraphs>18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Tema de Office</vt:lpstr>
      <vt:lpstr>Diapositiva de recursos humanos 1</vt:lpstr>
      <vt:lpstr>Diapositiva de recursos humanos 4,</vt:lpstr>
      <vt:lpstr>Diapositiva de recursos humanos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2020-03-29T15:36:26Z</dcterms:created>
  <dcterms:modified xsi:type="dcterms:W3CDTF">2020-03-29T15:52:54Z</dcterms:modified>
</cp:coreProperties>
</file>