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9" r:id="rId3"/>
    <p:sldId id="262" r:id="rId4"/>
    <p:sldId id="266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56" userDrawn="1">
          <p15:clr>
            <a:srgbClr val="A4A3A4"/>
          </p15:clr>
        </p15:guide>
        <p15:guide id="4" pos="7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553"/>
    <a:srgbClr val="16286E"/>
    <a:srgbClr val="7BEBD8"/>
    <a:srgbClr val="8335E5"/>
    <a:srgbClr val="6B8DE1"/>
    <a:srgbClr val="6C92E1"/>
    <a:srgbClr val="6313DC"/>
    <a:srgbClr val="1E3ADA"/>
    <a:srgbClr val="7D4BC9"/>
    <a:srgbClr val="652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52" autoAdjust="0"/>
  </p:normalViewPr>
  <p:slideViewPr>
    <p:cSldViewPr snapToGrid="0" showGuides="1">
      <p:cViewPr varScale="1">
        <p:scale>
          <a:sx n="68" d="100"/>
          <a:sy n="68" d="100"/>
        </p:scale>
        <p:origin x="48" y="-282"/>
      </p:cViewPr>
      <p:guideLst>
        <p:guide orient="horz" pos="2064"/>
        <p:guide pos="3840"/>
        <p:guide pos="456"/>
        <p:guide pos="7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7" d="100"/>
          <a:sy n="77" d="100"/>
        </p:scale>
        <p:origin x="386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3A5E5A06-49CA-4CC1-87DE-FA77A677BB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AB57FBC-7FA3-4A4B-999A-96FD7DC0D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E61690C-4C47-4C78-B862-66354E985A5A}" type="datetime1">
              <a:rPr lang="es-ES" smtClean="0"/>
              <a:t>29/03/2020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EE13074-6DA0-4561-A86B-2939D8B458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F2B7A8E5-C1F9-40CC-A2A5-13CF7BD3F7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9DEC52A-C4AE-45FE-B7FF-C255388ED1F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7763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47B61-BF17-45FD-9803-9BB2EB150729}" type="datetime1">
              <a:rPr lang="es-ES" smtClean="0"/>
              <a:pPr/>
              <a:t>29/03/2020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DF8F48A-6110-47DA-8521-A1D1FFD22FE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514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1377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3836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60108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004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0BBB5-FEB0-47AD-A01D-A9D346203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207C41-C17D-4E84-B9CC-CA142B94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45F25D-6082-47DE-9B2C-675944DD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9B9459-25CE-40A2-B345-3C37E8C43C15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24B0FF-3B25-4E5C-A0A7-4E163636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09377007-1A01-499B-ACAD-C9F9C20B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996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081C24-32F4-4208-B651-CDCBFCD0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48B74779-B577-461F-A409-71F6A5A1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B044BD-4FA0-432C-95D7-517D2DE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CB996-CD22-4BBC-9BD8-D422A4A670AF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17F283-FE61-4C9A-9E39-74D429C5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69F9B807-6FE9-4E47-846B-BCB39B7A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0398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2594DD-FFD4-4AA9-BCDA-0BA87C14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B79C2B6E-24EB-42CE-8B4D-3178D08C7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C92C56-63F3-4246-AAEE-2FBC89E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769469-E73C-4D84-894B-33B71544AD78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C10319-C816-40EC-B1D0-FD9748E4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3854E9AB-6952-407A-9F06-2EB91717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03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ADCE2-978E-4923-B0E9-4C966B67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6CEB0BD6-F012-4C6D-BDAD-9E90ED25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2F9E5-192C-4E88-9147-D263893B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6A0A6F-BECE-41EA-BF07-798F4132C9EF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4A7138-3EAF-4C9D-903E-55D9BC04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F8DB0B82-496D-45C3-A682-7AF9AFFB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1512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93DAD0-5F6F-47DA-A010-1C4A30C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AC8EFA6E-A768-42A8-B2C3-F100D826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F46640-E89E-47CE-984D-0C0ECF7C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A4E8EF-BBD5-4328-B9AD-651CDE96AA78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177A8F-F167-4C43-AEE7-45067080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EA1DA754-ED79-4909-833D-55BF9A5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6008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9AA026-BFE6-4D2A-9ABF-C593B566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214747E8-A36B-4B4A-B2A4-B5283152A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D6C6B59D-87BD-4F32-B9BC-31F9B1A5D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C49B47-0C41-4DCC-9902-126916D9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BCEF7A-A401-4FF2-808B-CF842632DA4F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CD28B7-2F2D-4E80-A107-C1F266C6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835D650A-4D0F-46AE-A132-267FCD92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1987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4C6F9-F6F6-4EA1-98AA-81B84F7C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31B8B83E-B37C-46C9-8284-D6EBA003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19A150B8-0288-44AC-9CE7-E7BD9FB32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>
            <a:extLst>
              <a:ext uri="{FF2B5EF4-FFF2-40B4-BE49-F238E27FC236}">
                <a16:creationId xmlns:a16="http://schemas.microsoft.com/office/drawing/2014/main" id="{DCF5DCAE-6027-49B9-A818-F45FADE27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>
            <a:extLst>
              <a:ext uri="{FF2B5EF4-FFF2-40B4-BE49-F238E27FC236}">
                <a16:creationId xmlns:a16="http://schemas.microsoft.com/office/drawing/2014/main" id="{684FAE16-DBCB-4A42-BFFC-053F2D529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6E8C038-E6A1-499D-9E24-FA598042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182FAF-75BA-4122-805A-A75045D55CE9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F911B6-A759-487E-8CB6-CF9EF737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A906EC0-369D-4138-8D70-148CFDEE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82455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02F8A-97AC-456C-B9E3-45A7D520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40F483-F2B9-47A3-9B5C-8C264B7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72C4E0-D24B-4FEB-8047-4C0D0110F0CE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849874-9D9B-4597-B20D-33D6F58B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5B35894C-9062-435A-9758-82ED9C6D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81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6A3F6AD-4D61-4238-AB7D-613625BF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CECD4F-F723-4DE4-AF10-E28D68B82B2D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8AACDC9-944D-47C6-B286-82C86AD9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4EAAC43-3846-4080-B764-AB2DB308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82137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6F4779-0336-4AFA-B9A7-259EE8BE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DB82F449-DDC3-4694-81E5-91A4B8F4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CF00A2C4-3B2E-46AC-9605-73F5B2CC1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909769-F5A5-4635-BD0C-D6049DEB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48780-B602-44CF-86FF-34AFCE04270A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252DC3-D3D7-446F-A866-D7820B7B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471CDB00-5218-4567-902B-845073BE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761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661E4-9FF7-494B-A1C9-C9A1DD70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245657-DA21-4769-84F8-88DC64450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A167B310-6692-4981-9CB8-FE79A091F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DA2C9E-A9AD-4BB9-A691-90BB84F5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F502F7-479D-448B-8DD6-F7BE5FAA2482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B3D45D-C826-4846-BBFC-A0D98B7E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93516961-40DC-443E-9DB8-3A987DF4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3133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>
            <a:extLst>
              <a:ext uri="{FF2B5EF4-FFF2-40B4-BE49-F238E27FC236}">
                <a16:creationId xmlns:a16="http://schemas.microsoft.com/office/drawing/2014/main" id="{CE341CFC-63B9-4A19-A8AB-62B9E452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115A838B-134E-40B6-A7E3-1119BB8B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8943BB-9EAD-4CBC-9CA2-75F70C6B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1B3EB86-27BA-4D1C-9385-C80361276849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04E537-5CBA-4B86-9D30-577B9F741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66E79E72-0F12-4646-BCDF-4C9EAA89C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543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24slides.com/?utm_campaign=mp&amp;utm_medium=ppt&amp;utm_source=pptlink&amp;utm_content=&amp;utm_term=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24slides.com/?utm_campaign=mp&amp;utm_medium=ppt&amp;utm_source=pptlink&amp;utm_content=&amp;utm_term=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 descr="Esta imagen es una forma decorativa abstracta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>
            <a:off x="4855953" y="-2833465"/>
            <a:ext cx="8948964" cy="12105059"/>
            <a:chOff x="4855953" y="-2833465"/>
            <a:chExt cx="8948964" cy="12105059"/>
          </a:xfrm>
        </p:grpSpPr>
        <p:sp>
          <p:nvSpPr>
            <p:cNvPr id="18" name="Forma libre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" name="Forma libre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" name="Forma libre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sp>
        <p:nvSpPr>
          <p:cNvPr id="24" name="Cuadro de texto 23">
            <a:extLst>
              <a:ext uri="{FF2B5EF4-FFF2-40B4-BE49-F238E27FC236}">
                <a16:creationId xmlns:a16="http://schemas.microsoft.com/office/drawing/2014/main" id="{C1165547-DF3A-4694-9097-2BDAF2003713}"/>
              </a:ext>
            </a:extLst>
          </p:cNvPr>
          <p:cNvSpPr txBox="1"/>
          <p:nvPr/>
        </p:nvSpPr>
        <p:spPr>
          <a:xfrm>
            <a:off x="733192" y="3512329"/>
            <a:ext cx="4845708" cy="1969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" sz="3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Consideraciones psicosociales y de salud durante el brote de COVID-19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6BBBCB2E-F413-4381-8378-02FDC20EA4F6}"/>
              </a:ext>
            </a:extLst>
          </p:cNvPr>
          <p:cNvSpPr/>
          <p:nvPr/>
        </p:nvSpPr>
        <p:spPr>
          <a:xfrm>
            <a:off x="777923" y="5621587"/>
            <a:ext cx="3536195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E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AYUDA PSICOLOGICA A LA PERSONA CON COVID 19</a:t>
            </a:r>
          </a:p>
        </p:txBody>
      </p:sp>
      <p:grpSp>
        <p:nvGrpSpPr>
          <p:cNvPr id="56" name="Grupo 55" descr="Esta imagen es un icono de tres figuras humanas conectadas. ">
            <a:extLst>
              <a:ext uri="{FF2B5EF4-FFF2-40B4-BE49-F238E27FC236}">
                <a16:creationId xmlns:a16="http://schemas.microsoft.com/office/drawing/2014/main" id="{E56C5C06-BE0B-4D3E-8B77-1A2F0B930590}"/>
              </a:ext>
            </a:extLst>
          </p:cNvPr>
          <p:cNvGrpSpPr/>
          <p:nvPr/>
        </p:nvGrpSpPr>
        <p:grpSpPr>
          <a:xfrm>
            <a:off x="791651" y="2731292"/>
            <a:ext cx="569186" cy="530997"/>
            <a:chOff x="-27444701" y="-10180638"/>
            <a:chExt cx="10883901" cy="10153650"/>
          </a:xfrm>
          <a:solidFill>
            <a:schemeClr val="bg1">
              <a:lumMod val="50000"/>
            </a:schemeClr>
          </a:solidFill>
        </p:grpSpPr>
        <p:sp>
          <p:nvSpPr>
            <p:cNvPr id="57" name="Forma libre 35">
              <a:extLst>
                <a:ext uri="{FF2B5EF4-FFF2-40B4-BE49-F238E27FC236}">
                  <a16:creationId xmlns:a16="http://schemas.microsoft.com/office/drawing/2014/main" id="{D07CC084-C9D4-47CF-9EAD-4A7517F97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969538" y="-10180638"/>
              <a:ext cx="1906588" cy="1978025"/>
            </a:xfrm>
            <a:custGeom>
              <a:avLst/>
              <a:gdLst>
                <a:gd name="T0" fmla="*/ 554 w 639"/>
                <a:gd name="T1" fmla="*/ 327 h 664"/>
                <a:gd name="T2" fmla="*/ 438 w 639"/>
                <a:gd name="T3" fmla="*/ 526 h 664"/>
                <a:gd name="T4" fmla="*/ 204 w 639"/>
                <a:gd name="T5" fmla="*/ 521 h 664"/>
                <a:gd name="T6" fmla="*/ 97 w 639"/>
                <a:gd name="T7" fmla="*/ 316 h 664"/>
                <a:gd name="T8" fmla="*/ 222 w 639"/>
                <a:gd name="T9" fmla="*/ 123 h 664"/>
                <a:gd name="T10" fmla="*/ 447 w 639"/>
                <a:gd name="T11" fmla="*/ 133 h 664"/>
                <a:gd name="T12" fmla="*/ 554 w 639"/>
                <a:gd name="T13" fmla="*/ 327 h 664"/>
                <a:gd name="T14" fmla="*/ 638 w 639"/>
                <a:gd name="T15" fmla="*/ 327 h 664"/>
                <a:gd name="T16" fmla="*/ 519 w 639"/>
                <a:gd name="T17" fmla="*/ 82 h 664"/>
                <a:gd name="T18" fmla="*/ 244 w 639"/>
                <a:gd name="T19" fmla="*/ 25 h 664"/>
                <a:gd name="T20" fmla="*/ 39 w 639"/>
                <a:gd name="T21" fmla="*/ 200 h 664"/>
                <a:gd name="T22" fmla="*/ 53 w 639"/>
                <a:gd name="T23" fmla="*/ 482 h 664"/>
                <a:gd name="T24" fmla="*/ 407 w 639"/>
                <a:gd name="T25" fmla="*/ 629 h 664"/>
                <a:gd name="T26" fmla="*/ 638 w 639"/>
                <a:gd name="T27" fmla="*/ 327 h 664"/>
                <a:gd name="T28" fmla="*/ 554 w 639"/>
                <a:gd name="T29" fmla="*/ 327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9" h="664">
                  <a:moveTo>
                    <a:pt x="554" y="327"/>
                  </a:moveTo>
                  <a:cubicBezTo>
                    <a:pt x="553" y="410"/>
                    <a:pt x="510" y="485"/>
                    <a:pt x="438" y="526"/>
                  </a:cubicBezTo>
                  <a:cubicBezTo>
                    <a:pt x="365" y="569"/>
                    <a:pt x="275" y="564"/>
                    <a:pt x="204" y="521"/>
                  </a:cubicBezTo>
                  <a:cubicBezTo>
                    <a:pt x="133" y="478"/>
                    <a:pt x="94" y="398"/>
                    <a:pt x="97" y="316"/>
                  </a:cubicBezTo>
                  <a:cubicBezTo>
                    <a:pt x="99" y="234"/>
                    <a:pt x="150" y="161"/>
                    <a:pt x="222" y="123"/>
                  </a:cubicBezTo>
                  <a:cubicBezTo>
                    <a:pt x="292" y="85"/>
                    <a:pt x="379" y="92"/>
                    <a:pt x="447" y="133"/>
                  </a:cubicBezTo>
                  <a:cubicBezTo>
                    <a:pt x="514" y="174"/>
                    <a:pt x="553" y="249"/>
                    <a:pt x="554" y="327"/>
                  </a:cubicBezTo>
                  <a:cubicBezTo>
                    <a:pt x="555" y="381"/>
                    <a:pt x="639" y="381"/>
                    <a:pt x="638" y="327"/>
                  </a:cubicBezTo>
                  <a:cubicBezTo>
                    <a:pt x="637" y="232"/>
                    <a:pt x="594" y="141"/>
                    <a:pt x="519" y="82"/>
                  </a:cubicBezTo>
                  <a:cubicBezTo>
                    <a:pt x="441" y="21"/>
                    <a:pt x="340" y="0"/>
                    <a:pt x="244" y="25"/>
                  </a:cubicBezTo>
                  <a:cubicBezTo>
                    <a:pt x="154" y="48"/>
                    <a:pt x="76" y="116"/>
                    <a:pt x="39" y="200"/>
                  </a:cubicBezTo>
                  <a:cubicBezTo>
                    <a:pt x="0" y="292"/>
                    <a:pt x="5" y="395"/>
                    <a:pt x="53" y="482"/>
                  </a:cubicBezTo>
                  <a:cubicBezTo>
                    <a:pt x="122" y="606"/>
                    <a:pt x="271" y="664"/>
                    <a:pt x="407" y="629"/>
                  </a:cubicBezTo>
                  <a:cubicBezTo>
                    <a:pt x="543" y="594"/>
                    <a:pt x="637" y="466"/>
                    <a:pt x="638" y="327"/>
                  </a:cubicBezTo>
                  <a:cubicBezTo>
                    <a:pt x="639" y="273"/>
                    <a:pt x="555" y="273"/>
                    <a:pt x="554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58" name="Forma libre 36">
              <a:extLst>
                <a:ext uri="{FF2B5EF4-FFF2-40B4-BE49-F238E27FC236}">
                  <a16:creationId xmlns:a16="http://schemas.microsoft.com/office/drawing/2014/main" id="{CCAAF87D-704F-4EAD-856F-6E1E38EF6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596600" y="-8610601"/>
              <a:ext cx="3186113" cy="2139950"/>
            </a:xfrm>
            <a:custGeom>
              <a:avLst/>
              <a:gdLst>
                <a:gd name="T0" fmla="*/ 846 w 1068"/>
                <a:gd name="T1" fmla="*/ 102 h 718"/>
                <a:gd name="T2" fmla="*/ 981 w 1068"/>
                <a:gd name="T3" fmla="*/ 330 h 718"/>
                <a:gd name="T4" fmla="*/ 981 w 1068"/>
                <a:gd name="T5" fmla="*/ 480 h 718"/>
                <a:gd name="T6" fmla="*/ 981 w 1068"/>
                <a:gd name="T7" fmla="*/ 559 h 718"/>
                <a:gd name="T8" fmla="*/ 961 w 1068"/>
                <a:gd name="T9" fmla="*/ 618 h 718"/>
                <a:gd name="T10" fmla="*/ 882 w 1068"/>
                <a:gd name="T11" fmla="*/ 634 h 718"/>
                <a:gd name="T12" fmla="*/ 214 w 1068"/>
                <a:gd name="T13" fmla="*/ 634 h 718"/>
                <a:gd name="T14" fmla="*/ 152 w 1068"/>
                <a:gd name="T15" fmla="*/ 634 h 718"/>
                <a:gd name="T16" fmla="*/ 90 w 1068"/>
                <a:gd name="T17" fmla="*/ 571 h 718"/>
                <a:gd name="T18" fmla="*/ 90 w 1068"/>
                <a:gd name="T19" fmla="*/ 524 h 718"/>
                <a:gd name="T20" fmla="*/ 90 w 1068"/>
                <a:gd name="T21" fmla="*/ 355 h 718"/>
                <a:gd name="T22" fmla="*/ 173 w 1068"/>
                <a:gd name="T23" fmla="*/ 144 h 718"/>
                <a:gd name="T24" fmla="*/ 222 w 1068"/>
                <a:gd name="T25" fmla="*/ 104 h 718"/>
                <a:gd name="T26" fmla="*/ 180 w 1068"/>
                <a:gd name="T27" fmla="*/ 31 h 718"/>
                <a:gd name="T28" fmla="*/ 13 w 1068"/>
                <a:gd name="T29" fmla="*/ 277 h 718"/>
                <a:gd name="T30" fmla="*/ 6 w 1068"/>
                <a:gd name="T31" fmla="*/ 448 h 718"/>
                <a:gd name="T32" fmla="*/ 9 w 1068"/>
                <a:gd name="T33" fmla="*/ 604 h 718"/>
                <a:gd name="T34" fmla="*/ 161 w 1068"/>
                <a:gd name="T35" fmla="*/ 718 h 718"/>
                <a:gd name="T36" fmla="*/ 805 w 1068"/>
                <a:gd name="T37" fmla="*/ 718 h 718"/>
                <a:gd name="T38" fmla="*/ 908 w 1068"/>
                <a:gd name="T39" fmla="*/ 718 h 718"/>
                <a:gd name="T40" fmla="*/ 1059 w 1068"/>
                <a:gd name="T41" fmla="*/ 615 h 718"/>
                <a:gd name="T42" fmla="*/ 1065 w 1068"/>
                <a:gd name="T43" fmla="*/ 545 h 718"/>
                <a:gd name="T44" fmla="*/ 1065 w 1068"/>
                <a:gd name="T45" fmla="*/ 456 h 718"/>
                <a:gd name="T46" fmla="*/ 1060 w 1068"/>
                <a:gd name="T47" fmla="*/ 288 h 718"/>
                <a:gd name="T48" fmla="*/ 888 w 1068"/>
                <a:gd name="T49" fmla="*/ 30 h 718"/>
                <a:gd name="T50" fmla="*/ 846 w 1068"/>
                <a:gd name="T51" fmla="*/ 102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8" h="718">
                  <a:moveTo>
                    <a:pt x="846" y="102"/>
                  </a:moveTo>
                  <a:cubicBezTo>
                    <a:pt x="924" y="152"/>
                    <a:pt x="975" y="237"/>
                    <a:pt x="981" y="330"/>
                  </a:cubicBezTo>
                  <a:cubicBezTo>
                    <a:pt x="984" y="379"/>
                    <a:pt x="981" y="430"/>
                    <a:pt x="981" y="480"/>
                  </a:cubicBezTo>
                  <a:cubicBezTo>
                    <a:pt x="981" y="506"/>
                    <a:pt x="981" y="533"/>
                    <a:pt x="981" y="559"/>
                  </a:cubicBezTo>
                  <a:cubicBezTo>
                    <a:pt x="981" y="583"/>
                    <a:pt x="978" y="601"/>
                    <a:pt x="961" y="618"/>
                  </a:cubicBezTo>
                  <a:cubicBezTo>
                    <a:pt x="941" y="638"/>
                    <a:pt x="910" y="634"/>
                    <a:pt x="882" y="634"/>
                  </a:cubicBezTo>
                  <a:cubicBezTo>
                    <a:pt x="659" y="634"/>
                    <a:pt x="436" y="634"/>
                    <a:pt x="214" y="634"/>
                  </a:cubicBezTo>
                  <a:cubicBezTo>
                    <a:pt x="193" y="634"/>
                    <a:pt x="173" y="634"/>
                    <a:pt x="152" y="634"/>
                  </a:cubicBezTo>
                  <a:cubicBezTo>
                    <a:pt x="117" y="634"/>
                    <a:pt x="90" y="606"/>
                    <a:pt x="90" y="571"/>
                  </a:cubicBezTo>
                  <a:cubicBezTo>
                    <a:pt x="89" y="556"/>
                    <a:pt x="90" y="540"/>
                    <a:pt x="90" y="524"/>
                  </a:cubicBezTo>
                  <a:cubicBezTo>
                    <a:pt x="90" y="468"/>
                    <a:pt x="90" y="412"/>
                    <a:pt x="90" y="355"/>
                  </a:cubicBezTo>
                  <a:cubicBezTo>
                    <a:pt x="90" y="276"/>
                    <a:pt x="117" y="202"/>
                    <a:pt x="173" y="144"/>
                  </a:cubicBezTo>
                  <a:cubicBezTo>
                    <a:pt x="188" y="129"/>
                    <a:pt x="204" y="116"/>
                    <a:pt x="222" y="104"/>
                  </a:cubicBezTo>
                  <a:cubicBezTo>
                    <a:pt x="267" y="74"/>
                    <a:pt x="225" y="2"/>
                    <a:pt x="180" y="31"/>
                  </a:cubicBezTo>
                  <a:cubicBezTo>
                    <a:pt x="94" y="88"/>
                    <a:pt x="32" y="175"/>
                    <a:pt x="13" y="277"/>
                  </a:cubicBezTo>
                  <a:cubicBezTo>
                    <a:pt x="2" y="333"/>
                    <a:pt x="6" y="391"/>
                    <a:pt x="6" y="448"/>
                  </a:cubicBezTo>
                  <a:cubicBezTo>
                    <a:pt x="6" y="499"/>
                    <a:pt x="0" y="554"/>
                    <a:pt x="9" y="604"/>
                  </a:cubicBezTo>
                  <a:cubicBezTo>
                    <a:pt x="23" y="676"/>
                    <a:pt x="92" y="718"/>
                    <a:pt x="161" y="718"/>
                  </a:cubicBezTo>
                  <a:cubicBezTo>
                    <a:pt x="375" y="718"/>
                    <a:pt x="590" y="718"/>
                    <a:pt x="805" y="718"/>
                  </a:cubicBezTo>
                  <a:cubicBezTo>
                    <a:pt x="839" y="718"/>
                    <a:pt x="873" y="718"/>
                    <a:pt x="908" y="718"/>
                  </a:cubicBezTo>
                  <a:cubicBezTo>
                    <a:pt x="977" y="718"/>
                    <a:pt x="1035" y="682"/>
                    <a:pt x="1059" y="615"/>
                  </a:cubicBezTo>
                  <a:cubicBezTo>
                    <a:pt x="1066" y="593"/>
                    <a:pt x="1065" y="568"/>
                    <a:pt x="1065" y="545"/>
                  </a:cubicBezTo>
                  <a:cubicBezTo>
                    <a:pt x="1065" y="515"/>
                    <a:pt x="1065" y="486"/>
                    <a:pt x="1065" y="456"/>
                  </a:cubicBezTo>
                  <a:cubicBezTo>
                    <a:pt x="1065" y="400"/>
                    <a:pt x="1068" y="344"/>
                    <a:pt x="1060" y="288"/>
                  </a:cubicBezTo>
                  <a:cubicBezTo>
                    <a:pt x="1045" y="182"/>
                    <a:pt x="978" y="87"/>
                    <a:pt x="888" y="30"/>
                  </a:cubicBezTo>
                  <a:cubicBezTo>
                    <a:pt x="843" y="0"/>
                    <a:pt x="801" y="73"/>
                    <a:pt x="846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59" name="Forma libre 37">
              <a:extLst>
                <a:ext uri="{FF2B5EF4-FFF2-40B4-BE49-F238E27FC236}">
                  <a16:creationId xmlns:a16="http://schemas.microsoft.com/office/drawing/2014/main" id="{1CD5CE15-C404-4DA1-AC79-7FCD7E387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-26819225" y="-3736976"/>
              <a:ext cx="1903413" cy="1978025"/>
            </a:xfrm>
            <a:custGeom>
              <a:avLst/>
              <a:gdLst>
                <a:gd name="T0" fmla="*/ 554 w 638"/>
                <a:gd name="T1" fmla="*/ 327 h 664"/>
                <a:gd name="T2" fmla="*/ 437 w 638"/>
                <a:gd name="T3" fmla="*/ 527 h 664"/>
                <a:gd name="T4" fmla="*/ 203 w 638"/>
                <a:gd name="T5" fmla="*/ 521 h 664"/>
                <a:gd name="T6" fmla="*/ 96 w 638"/>
                <a:gd name="T7" fmla="*/ 316 h 664"/>
                <a:gd name="T8" fmla="*/ 222 w 638"/>
                <a:gd name="T9" fmla="*/ 123 h 664"/>
                <a:gd name="T10" fmla="*/ 446 w 638"/>
                <a:gd name="T11" fmla="*/ 133 h 664"/>
                <a:gd name="T12" fmla="*/ 554 w 638"/>
                <a:gd name="T13" fmla="*/ 327 h 664"/>
                <a:gd name="T14" fmla="*/ 638 w 638"/>
                <a:gd name="T15" fmla="*/ 327 h 664"/>
                <a:gd name="T16" fmla="*/ 519 w 638"/>
                <a:gd name="T17" fmla="*/ 82 h 664"/>
                <a:gd name="T18" fmla="*/ 244 w 638"/>
                <a:gd name="T19" fmla="*/ 25 h 664"/>
                <a:gd name="T20" fmla="*/ 39 w 638"/>
                <a:gd name="T21" fmla="*/ 201 h 664"/>
                <a:gd name="T22" fmla="*/ 53 w 638"/>
                <a:gd name="T23" fmla="*/ 482 h 664"/>
                <a:gd name="T24" fmla="*/ 406 w 638"/>
                <a:gd name="T25" fmla="*/ 630 h 664"/>
                <a:gd name="T26" fmla="*/ 638 w 638"/>
                <a:gd name="T27" fmla="*/ 327 h 664"/>
                <a:gd name="T28" fmla="*/ 554 w 638"/>
                <a:gd name="T29" fmla="*/ 327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8" h="664">
                  <a:moveTo>
                    <a:pt x="554" y="327"/>
                  </a:moveTo>
                  <a:cubicBezTo>
                    <a:pt x="553" y="410"/>
                    <a:pt x="509" y="485"/>
                    <a:pt x="437" y="527"/>
                  </a:cubicBezTo>
                  <a:cubicBezTo>
                    <a:pt x="365" y="569"/>
                    <a:pt x="274" y="564"/>
                    <a:pt x="203" y="521"/>
                  </a:cubicBezTo>
                  <a:cubicBezTo>
                    <a:pt x="133" y="478"/>
                    <a:pt x="94" y="398"/>
                    <a:pt x="96" y="316"/>
                  </a:cubicBezTo>
                  <a:cubicBezTo>
                    <a:pt x="99" y="234"/>
                    <a:pt x="150" y="161"/>
                    <a:pt x="222" y="123"/>
                  </a:cubicBezTo>
                  <a:cubicBezTo>
                    <a:pt x="292" y="86"/>
                    <a:pt x="379" y="92"/>
                    <a:pt x="446" y="133"/>
                  </a:cubicBezTo>
                  <a:cubicBezTo>
                    <a:pt x="514" y="174"/>
                    <a:pt x="553" y="250"/>
                    <a:pt x="554" y="327"/>
                  </a:cubicBezTo>
                  <a:cubicBezTo>
                    <a:pt x="554" y="381"/>
                    <a:pt x="638" y="382"/>
                    <a:pt x="638" y="327"/>
                  </a:cubicBezTo>
                  <a:cubicBezTo>
                    <a:pt x="637" y="232"/>
                    <a:pt x="594" y="141"/>
                    <a:pt x="519" y="82"/>
                  </a:cubicBezTo>
                  <a:cubicBezTo>
                    <a:pt x="441" y="21"/>
                    <a:pt x="340" y="0"/>
                    <a:pt x="244" y="25"/>
                  </a:cubicBezTo>
                  <a:cubicBezTo>
                    <a:pt x="154" y="48"/>
                    <a:pt x="76" y="116"/>
                    <a:pt x="39" y="201"/>
                  </a:cubicBezTo>
                  <a:cubicBezTo>
                    <a:pt x="0" y="292"/>
                    <a:pt x="5" y="395"/>
                    <a:pt x="53" y="482"/>
                  </a:cubicBezTo>
                  <a:cubicBezTo>
                    <a:pt x="122" y="606"/>
                    <a:pt x="271" y="664"/>
                    <a:pt x="406" y="630"/>
                  </a:cubicBezTo>
                  <a:cubicBezTo>
                    <a:pt x="542" y="595"/>
                    <a:pt x="636" y="466"/>
                    <a:pt x="638" y="327"/>
                  </a:cubicBezTo>
                  <a:cubicBezTo>
                    <a:pt x="638" y="273"/>
                    <a:pt x="554" y="273"/>
                    <a:pt x="554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60" name="Forma libre 38">
              <a:extLst>
                <a:ext uri="{FF2B5EF4-FFF2-40B4-BE49-F238E27FC236}">
                  <a16:creationId xmlns:a16="http://schemas.microsoft.com/office/drawing/2014/main" id="{B3EDC5DA-BD5A-4D94-9EF8-995AD67F8144}"/>
                </a:ext>
              </a:extLst>
            </p:cNvPr>
            <p:cNvSpPr>
              <a:spLocks/>
            </p:cNvSpPr>
            <p:nvPr/>
          </p:nvSpPr>
          <p:spPr bwMode="auto">
            <a:xfrm>
              <a:off x="-27444701" y="-2163763"/>
              <a:ext cx="3182938" cy="2136775"/>
            </a:xfrm>
            <a:custGeom>
              <a:avLst/>
              <a:gdLst>
                <a:gd name="T0" fmla="*/ 846 w 1067"/>
                <a:gd name="T1" fmla="*/ 102 h 717"/>
                <a:gd name="T2" fmla="*/ 980 w 1067"/>
                <a:gd name="T3" fmla="*/ 329 h 717"/>
                <a:gd name="T4" fmla="*/ 981 w 1067"/>
                <a:gd name="T5" fmla="*/ 479 h 717"/>
                <a:gd name="T6" fmla="*/ 981 w 1067"/>
                <a:gd name="T7" fmla="*/ 558 h 717"/>
                <a:gd name="T8" fmla="*/ 961 w 1067"/>
                <a:gd name="T9" fmla="*/ 617 h 717"/>
                <a:gd name="T10" fmla="*/ 882 w 1067"/>
                <a:gd name="T11" fmla="*/ 633 h 717"/>
                <a:gd name="T12" fmla="*/ 213 w 1067"/>
                <a:gd name="T13" fmla="*/ 633 h 717"/>
                <a:gd name="T14" fmla="*/ 152 w 1067"/>
                <a:gd name="T15" fmla="*/ 633 h 717"/>
                <a:gd name="T16" fmla="*/ 89 w 1067"/>
                <a:gd name="T17" fmla="*/ 571 h 717"/>
                <a:gd name="T18" fmla="*/ 89 w 1067"/>
                <a:gd name="T19" fmla="*/ 523 h 717"/>
                <a:gd name="T20" fmla="*/ 89 w 1067"/>
                <a:gd name="T21" fmla="*/ 355 h 717"/>
                <a:gd name="T22" fmla="*/ 172 w 1067"/>
                <a:gd name="T23" fmla="*/ 144 h 717"/>
                <a:gd name="T24" fmla="*/ 222 w 1067"/>
                <a:gd name="T25" fmla="*/ 103 h 717"/>
                <a:gd name="T26" fmla="*/ 179 w 1067"/>
                <a:gd name="T27" fmla="*/ 31 h 717"/>
                <a:gd name="T28" fmla="*/ 12 w 1067"/>
                <a:gd name="T29" fmla="*/ 276 h 717"/>
                <a:gd name="T30" fmla="*/ 5 w 1067"/>
                <a:gd name="T31" fmla="*/ 447 h 717"/>
                <a:gd name="T32" fmla="*/ 9 w 1067"/>
                <a:gd name="T33" fmla="*/ 604 h 717"/>
                <a:gd name="T34" fmla="*/ 161 w 1067"/>
                <a:gd name="T35" fmla="*/ 717 h 717"/>
                <a:gd name="T36" fmla="*/ 804 w 1067"/>
                <a:gd name="T37" fmla="*/ 717 h 717"/>
                <a:gd name="T38" fmla="*/ 907 w 1067"/>
                <a:gd name="T39" fmla="*/ 717 h 717"/>
                <a:gd name="T40" fmla="*/ 1058 w 1067"/>
                <a:gd name="T41" fmla="*/ 614 h 717"/>
                <a:gd name="T42" fmla="*/ 1065 w 1067"/>
                <a:gd name="T43" fmla="*/ 544 h 717"/>
                <a:gd name="T44" fmla="*/ 1065 w 1067"/>
                <a:gd name="T45" fmla="*/ 455 h 717"/>
                <a:gd name="T46" fmla="*/ 1060 w 1067"/>
                <a:gd name="T47" fmla="*/ 287 h 717"/>
                <a:gd name="T48" fmla="*/ 888 w 1067"/>
                <a:gd name="T49" fmla="*/ 29 h 717"/>
                <a:gd name="T50" fmla="*/ 846 w 1067"/>
                <a:gd name="T51" fmla="*/ 102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7" h="717">
                  <a:moveTo>
                    <a:pt x="846" y="102"/>
                  </a:moveTo>
                  <a:cubicBezTo>
                    <a:pt x="924" y="152"/>
                    <a:pt x="974" y="236"/>
                    <a:pt x="980" y="329"/>
                  </a:cubicBezTo>
                  <a:cubicBezTo>
                    <a:pt x="983" y="379"/>
                    <a:pt x="981" y="429"/>
                    <a:pt x="981" y="479"/>
                  </a:cubicBezTo>
                  <a:cubicBezTo>
                    <a:pt x="981" y="505"/>
                    <a:pt x="981" y="532"/>
                    <a:pt x="981" y="558"/>
                  </a:cubicBezTo>
                  <a:cubicBezTo>
                    <a:pt x="981" y="582"/>
                    <a:pt x="978" y="600"/>
                    <a:pt x="961" y="617"/>
                  </a:cubicBezTo>
                  <a:cubicBezTo>
                    <a:pt x="940" y="637"/>
                    <a:pt x="910" y="633"/>
                    <a:pt x="882" y="633"/>
                  </a:cubicBezTo>
                  <a:cubicBezTo>
                    <a:pt x="659" y="633"/>
                    <a:pt x="436" y="633"/>
                    <a:pt x="213" y="633"/>
                  </a:cubicBezTo>
                  <a:cubicBezTo>
                    <a:pt x="193" y="633"/>
                    <a:pt x="172" y="633"/>
                    <a:pt x="152" y="633"/>
                  </a:cubicBezTo>
                  <a:cubicBezTo>
                    <a:pt x="117" y="633"/>
                    <a:pt x="90" y="605"/>
                    <a:pt x="89" y="571"/>
                  </a:cubicBezTo>
                  <a:cubicBezTo>
                    <a:pt x="89" y="555"/>
                    <a:pt x="89" y="539"/>
                    <a:pt x="89" y="523"/>
                  </a:cubicBezTo>
                  <a:cubicBezTo>
                    <a:pt x="89" y="467"/>
                    <a:pt x="89" y="411"/>
                    <a:pt x="89" y="355"/>
                  </a:cubicBezTo>
                  <a:cubicBezTo>
                    <a:pt x="89" y="275"/>
                    <a:pt x="117" y="201"/>
                    <a:pt x="172" y="144"/>
                  </a:cubicBezTo>
                  <a:cubicBezTo>
                    <a:pt x="187" y="128"/>
                    <a:pt x="204" y="115"/>
                    <a:pt x="222" y="103"/>
                  </a:cubicBezTo>
                  <a:cubicBezTo>
                    <a:pt x="267" y="74"/>
                    <a:pt x="225" y="1"/>
                    <a:pt x="179" y="31"/>
                  </a:cubicBezTo>
                  <a:cubicBezTo>
                    <a:pt x="93" y="87"/>
                    <a:pt x="32" y="174"/>
                    <a:pt x="12" y="276"/>
                  </a:cubicBezTo>
                  <a:cubicBezTo>
                    <a:pt x="1" y="332"/>
                    <a:pt x="5" y="391"/>
                    <a:pt x="5" y="447"/>
                  </a:cubicBezTo>
                  <a:cubicBezTo>
                    <a:pt x="5" y="498"/>
                    <a:pt x="0" y="553"/>
                    <a:pt x="9" y="604"/>
                  </a:cubicBezTo>
                  <a:cubicBezTo>
                    <a:pt x="22" y="675"/>
                    <a:pt x="92" y="717"/>
                    <a:pt x="161" y="717"/>
                  </a:cubicBezTo>
                  <a:cubicBezTo>
                    <a:pt x="375" y="717"/>
                    <a:pt x="590" y="717"/>
                    <a:pt x="804" y="717"/>
                  </a:cubicBezTo>
                  <a:cubicBezTo>
                    <a:pt x="839" y="717"/>
                    <a:pt x="873" y="717"/>
                    <a:pt x="907" y="717"/>
                  </a:cubicBezTo>
                  <a:cubicBezTo>
                    <a:pt x="977" y="717"/>
                    <a:pt x="1035" y="681"/>
                    <a:pt x="1058" y="614"/>
                  </a:cubicBezTo>
                  <a:cubicBezTo>
                    <a:pt x="1066" y="592"/>
                    <a:pt x="1065" y="568"/>
                    <a:pt x="1065" y="544"/>
                  </a:cubicBezTo>
                  <a:cubicBezTo>
                    <a:pt x="1065" y="515"/>
                    <a:pt x="1065" y="485"/>
                    <a:pt x="1065" y="455"/>
                  </a:cubicBezTo>
                  <a:cubicBezTo>
                    <a:pt x="1065" y="399"/>
                    <a:pt x="1067" y="343"/>
                    <a:pt x="1060" y="287"/>
                  </a:cubicBezTo>
                  <a:cubicBezTo>
                    <a:pt x="1045" y="181"/>
                    <a:pt x="977" y="86"/>
                    <a:pt x="888" y="29"/>
                  </a:cubicBezTo>
                  <a:cubicBezTo>
                    <a:pt x="842" y="0"/>
                    <a:pt x="800" y="72"/>
                    <a:pt x="846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74" name="Forma libre 39">
              <a:extLst>
                <a:ext uri="{FF2B5EF4-FFF2-40B4-BE49-F238E27FC236}">
                  <a16:creationId xmlns:a16="http://schemas.microsoft.com/office/drawing/2014/main" id="{F9DCB288-7675-41B6-9E88-9068BFDC0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121438" y="-3736976"/>
              <a:ext cx="1906588" cy="1978025"/>
            </a:xfrm>
            <a:custGeom>
              <a:avLst/>
              <a:gdLst>
                <a:gd name="T0" fmla="*/ 555 w 639"/>
                <a:gd name="T1" fmla="*/ 327 h 664"/>
                <a:gd name="T2" fmla="*/ 438 w 639"/>
                <a:gd name="T3" fmla="*/ 527 h 664"/>
                <a:gd name="T4" fmla="*/ 204 w 639"/>
                <a:gd name="T5" fmla="*/ 521 h 664"/>
                <a:gd name="T6" fmla="*/ 97 w 639"/>
                <a:gd name="T7" fmla="*/ 316 h 664"/>
                <a:gd name="T8" fmla="*/ 222 w 639"/>
                <a:gd name="T9" fmla="*/ 123 h 664"/>
                <a:gd name="T10" fmla="*/ 447 w 639"/>
                <a:gd name="T11" fmla="*/ 133 h 664"/>
                <a:gd name="T12" fmla="*/ 555 w 639"/>
                <a:gd name="T13" fmla="*/ 327 h 664"/>
                <a:gd name="T14" fmla="*/ 639 w 639"/>
                <a:gd name="T15" fmla="*/ 327 h 664"/>
                <a:gd name="T16" fmla="*/ 519 w 639"/>
                <a:gd name="T17" fmla="*/ 82 h 664"/>
                <a:gd name="T18" fmla="*/ 244 w 639"/>
                <a:gd name="T19" fmla="*/ 25 h 664"/>
                <a:gd name="T20" fmla="*/ 40 w 639"/>
                <a:gd name="T21" fmla="*/ 201 h 664"/>
                <a:gd name="T22" fmla="*/ 54 w 639"/>
                <a:gd name="T23" fmla="*/ 482 h 664"/>
                <a:gd name="T24" fmla="*/ 407 w 639"/>
                <a:gd name="T25" fmla="*/ 630 h 664"/>
                <a:gd name="T26" fmla="*/ 639 w 639"/>
                <a:gd name="T27" fmla="*/ 327 h 664"/>
                <a:gd name="T28" fmla="*/ 555 w 639"/>
                <a:gd name="T29" fmla="*/ 327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9" h="664">
                  <a:moveTo>
                    <a:pt x="555" y="327"/>
                  </a:moveTo>
                  <a:cubicBezTo>
                    <a:pt x="554" y="410"/>
                    <a:pt x="510" y="485"/>
                    <a:pt x="438" y="527"/>
                  </a:cubicBezTo>
                  <a:cubicBezTo>
                    <a:pt x="366" y="569"/>
                    <a:pt x="275" y="564"/>
                    <a:pt x="204" y="521"/>
                  </a:cubicBezTo>
                  <a:cubicBezTo>
                    <a:pt x="133" y="478"/>
                    <a:pt x="95" y="398"/>
                    <a:pt x="97" y="316"/>
                  </a:cubicBezTo>
                  <a:cubicBezTo>
                    <a:pt x="100" y="234"/>
                    <a:pt x="151" y="161"/>
                    <a:pt x="222" y="123"/>
                  </a:cubicBezTo>
                  <a:cubicBezTo>
                    <a:pt x="293" y="86"/>
                    <a:pt x="380" y="92"/>
                    <a:pt x="447" y="133"/>
                  </a:cubicBezTo>
                  <a:cubicBezTo>
                    <a:pt x="514" y="174"/>
                    <a:pt x="554" y="250"/>
                    <a:pt x="555" y="327"/>
                  </a:cubicBezTo>
                  <a:cubicBezTo>
                    <a:pt x="555" y="381"/>
                    <a:pt x="639" y="382"/>
                    <a:pt x="639" y="327"/>
                  </a:cubicBezTo>
                  <a:cubicBezTo>
                    <a:pt x="638" y="232"/>
                    <a:pt x="595" y="141"/>
                    <a:pt x="519" y="82"/>
                  </a:cubicBezTo>
                  <a:cubicBezTo>
                    <a:pt x="441" y="21"/>
                    <a:pt x="340" y="0"/>
                    <a:pt x="244" y="25"/>
                  </a:cubicBezTo>
                  <a:cubicBezTo>
                    <a:pt x="154" y="48"/>
                    <a:pt x="77" y="116"/>
                    <a:pt x="40" y="201"/>
                  </a:cubicBezTo>
                  <a:cubicBezTo>
                    <a:pt x="0" y="292"/>
                    <a:pt x="5" y="395"/>
                    <a:pt x="54" y="482"/>
                  </a:cubicBezTo>
                  <a:cubicBezTo>
                    <a:pt x="123" y="606"/>
                    <a:pt x="272" y="664"/>
                    <a:pt x="407" y="630"/>
                  </a:cubicBezTo>
                  <a:cubicBezTo>
                    <a:pt x="543" y="595"/>
                    <a:pt x="637" y="466"/>
                    <a:pt x="639" y="327"/>
                  </a:cubicBezTo>
                  <a:cubicBezTo>
                    <a:pt x="639" y="273"/>
                    <a:pt x="555" y="273"/>
                    <a:pt x="555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75" name="Forma libre 40">
              <a:extLst>
                <a:ext uri="{FF2B5EF4-FFF2-40B4-BE49-F238E27FC236}">
                  <a16:creationId xmlns:a16="http://schemas.microsoft.com/office/drawing/2014/main" id="{9ABAA1E3-5A43-4715-8E36-58674814B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46913" y="-2163763"/>
              <a:ext cx="3186113" cy="2136775"/>
            </a:xfrm>
            <a:custGeom>
              <a:avLst/>
              <a:gdLst>
                <a:gd name="T0" fmla="*/ 846 w 1068"/>
                <a:gd name="T1" fmla="*/ 102 h 717"/>
                <a:gd name="T2" fmla="*/ 981 w 1068"/>
                <a:gd name="T3" fmla="*/ 329 h 717"/>
                <a:gd name="T4" fmla="*/ 981 w 1068"/>
                <a:gd name="T5" fmla="*/ 479 h 717"/>
                <a:gd name="T6" fmla="*/ 981 w 1068"/>
                <a:gd name="T7" fmla="*/ 558 h 717"/>
                <a:gd name="T8" fmla="*/ 961 w 1068"/>
                <a:gd name="T9" fmla="*/ 617 h 717"/>
                <a:gd name="T10" fmla="*/ 882 w 1068"/>
                <a:gd name="T11" fmla="*/ 633 h 717"/>
                <a:gd name="T12" fmla="*/ 214 w 1068"/>
                <a:gd name="T13" fmla="*/ 633 h 717"/>
                <a:gd name="T14" fmla="*/ 153 w 1068"/>
                <a:gd name="T15" fmla="*/ 633 h 717"/>
                <a:gd name="T16" fmla="*/ 90 w 1068"/>
                <a:gd name="T17" fmla="*/ 571 h 717"/>
                <a:gd name="T18" fmla="*/ 90 w 1068"/>
                <a:gd name="T19" fmla="*/ 523 h 717"/>
                <a:gd name="T20" fmla="*/ 90 w 1068"/>
                <a:gd name="T21" fmla="*/ 355 h 717"/>
                <a:gd name="T22" fmla="*/ 173 w 1068"/>
                <a:gd name="T23" fmla="*/ 144 h 717"/>
                <a:gd name="T24" fmla="*/ 222 w 1068"/>
                <a:gd name="T25" fmla="*/ 103 h 717"/>
                <a:gd name="T26" fmla="*/ 180 w 1068"/>
                <a:gd name="T27" fmla="*/ 31 h 717"/>
                <a:gd name="T28" fmla="*/ 13 w 1068"/>
                <a:gd name="T29" fmla="*/ 276 h 717"/>
                <a:gd name="T30" fmla="*/ 6 w 1068"/>
                <a:gd name="T31" fmla="*/ 447 h 717"/>
                <a:gd name="T32" fmla="*/ 10 w 1068"/>
                <a:gd name="T33" fmla="*/ 604 h 717"/>
                <a:gd name="T34" fmla="*/ 161 w 1068"/>
                <a:gd name="T35" fmla="*/ 717 h 717"/>
                <a:gd name="T36" fmla="*/ 805 w 1068"/>
                <a:gd name="T37" fmla="*/ 717 h 717"/>
                <a:gd name="T38" fmla="*/ 908 w 1068"/>
                <a:gd name="T39" fmla="*/ 717 h 717"/>
                <a:gd name="T40" fmla="*/ 1059 w 1068"/>
                <a:gd name="T41" fmla="*/ 614 h 717"/>
                <a:gd name="T42" fmla="*/ 1065 w 1068"/>
                <a:gd name="T43" fmla="*/ 544 h 717"/>
                <a:gd name="T44" fmla="*/ 1065 w 1068"/>
                <a:gd name="T45" fmla="*/ 455 h 717"/>
                <a:gd name="T46" fmla="*/ 1060 w 1068"/>
                <a:gd name="T47" fmla="*/ 287 h 717"/>
                <a:gd name="T48" fmla="*/ 889 w 1068"/>
                <a:gd name="T49" fmla="*/ 29 h 717"/>
                <a:gd name="T50" fmla="*/ 846 w 1068"/>
                <a:gd name="T51" fmla="*/ 102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8" h="717">
                  <a:moveTo>
                    <a:pt x="846" y="102"/>
                  </a:moveTo>
                  <a:cubicBezTo>
                    <a:pt x="924" y="152"/>
                    <a:pt x="975" y="236"/>
                    <a:pt x="981" y="329"/>
                  </a:cubicBezTo>
                  <a:cubicBezTo>
                    <a:pt x="984" y="379"/>
                    <a:pt x="981" y="429"/>
                    <a:pt x="981" y="479"/>
                  </a:cubicBezTo>
                  <a:cubicBezTo>
                    <a:pt x="981" y="505"/>
                    <a:pt x="981" y="532"/>
                    <a:pt x="981" y="558"/>
                  </a:cubicBezTo>
                  <a:cubicBezTo>
                    <a:pt x="981" y="582"/>
                    <a:pt x="978" y="600"/>
                    <a:pt x="961" y="617"/>
                  </a:cubicBezTo>
                  <a:cubicBezTo>
                    <a:pt x="941" y="637"/>
                    <a:pt x="911" y="633"/>
                    <a:pt x="882" y="633"/>
                  </a:cubicBezTo>
                  <a:cubicBezTo>
                    <a:pt x="659" y="633"/>
                    <a:pt x="437" y="633"/>
                    <a:pt x="214" y="633"/>
                  </a:cubicBezTo>
                  <a:cubicBezTo>
                    <a:pt x="193" y="633"/>
                    <a:pt x="173" y="633"/>
                    <a:pt x="153" y="633"/>
                  </a:cubicBezTo>
                  <a:cubicBezTo>
                    <a:pt x="118" y="633"/>
                    <a:pt x="91" y="605"/>
                    <a:pt x="90" y="571"/>
                  </a:cubicBezTo>
                  <a:cubicBezTo>
                    <a:pt x="89" y="555"/>
                    <a:pt x="90" y="539"/>
                    <a:pt x="90" y="523"/>
                  </a:cubicBezTo>
                  <a:cubicBezTo>
                    <a:pt x="90" y="467"/>
                    <a:pt x="90" y="411"/>
                    <a:pt x="90" y="355"/>
                  </a:cubicBezTo>
                  <a:cubicBezTo>
                    <a:pt x="90" y="275"/>
                    <a:pt x="117" y="201"/>
                    <a:pt x="173" y="144"/>
                  </a:cubicBezTo>
                  <a:cubicBezTo>
                    <a:pt x="188" y="128"/>
                    <a:pt x="204" y="115"/>
                    <a:pt x="222" y="103"/>
                  </a:cubicBezTo>
                  <a:cubicBezTo>
                    <a:pt x="267" y="74"/>
                    <a:pt x="225" y="1"/>
                    <a:pt x="180" y="31"/>
                  </a:cubicBezTo>
                  <a:cubicBezTo>
                    <a:pt x="94" y="87"/>
                    <a:pt x="32" y="174"/>
                    <a:pt x="13" y="276"/>
                  </a:cubicBezTo>
                  <a:cubicBezTo>
                    <a:pt x="2" y="332"/>
                    <a:pt x="6" y="391"/>
                    <a:pt x="6" y="447"/>
                  </a:cubicBezTo>
                  <a:cubicBezTo>
                    <a:pt x="6" y="498"/>
                    <a:pt x="0" y="553"/>
                    <a:pt x="10" y="604"/>
                  </a:cubicBezTo>
                  <a:cubicBezTo>
                    <a:pt x="23" y="675"/>
                    <a:pt x="93" y="717"/>
                    <a:pt x="161" y="717"/>
                  </a:cubicBezTo>
                  <a:cubicBezTo>
                    <a:pt x="376" y="717"/>
                    <a:pt x="590" y="717"/>
                    <a:pt x="805" y="717"/>
                  </a:cubicBezTo>
                  <a:cubicBezTo>
                    <a:pt x="839" y="717"/>
                    <a:pt x="874" y="717"/>
                    <a:pt x="908" y="717"/>
                  </a:cubicBezTo>
                  <a:cubicBezTo>
                    <a:pt x="978" y="717"/>
                    <a:pt x="1036" y="681"/>
                    <a:pt x="1059" y="614"/>
                  </a:cubicBezTo>
                  <a:cubicBezTo>
                    <a:pt x="1067" y="592"/>
                    <a:pt x="1065" y="568"/>
                    <a:pt x="1065" y="544"/>
                  </a:cubicBezTo>
                  <a:cubicBezTo>
                    <a:pt x="1065" y="515"/>
                    <a:pt x="1065" y="485"/>
                    <a:pt x="1065" y="455"/>
                  </a:cubicBezTo>
                  <a:cubicBezTo>
                    <a:pt x="1065" y="399"/>
                    <a:pt x="1068" y="343"/>
                    <a:pt x="1060" y="287"/>
                  </a:cubicBezTo>
                  <a:cubicBezTo>
                    <a:pt x="1046" y="181"/>
                    <a:pt x="978" y="86"/>
                    <a:pt x="889" y="29"/>
                  </a:cubicBezTo>
                  <a:cubicBezTo>
                    <a:pt x="843" y="0"/>
                    <a:pt x="801" y="72"/>
                    <a:pt x="846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76" name="Forma libre 41">
              <a:extLst>
                <a:ext uri="{FF2B5EF4-FFF2-40B4-BE49-F238E27FC236}">
                  <a16:creationId xmlns:a16="http://schemas.microsoft.com/office/drawing/2014/main" id="{EA6EC370-AE96-4357-86E0-93B6C20D2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120225" y="-5770563"/>
              <a:ext cx="250825" cy="2101850"/>
            </a:xfrm>
            <a:custGeom>
              <a:avLst/>
              <a:gdLst>
                <a:gd name="T0" fmla="*/ 0 w 84"/>
                <a:gd name="T1" fmla="*/ 54 h 705"/>
                <a:gd name="T2" fmla="*/ 0 w 84"/>
                <a:gd name="T3" fmla="*/ 631 h 705"/>
                <a:gd name="T4" fmla="*/ 0 w 84"/>
                <a:gd name="T5" fmla="*/ 650 h 705"/>
                <a:gd name="T6" fmla="*/ 84 w 84"/>
                <a:gd name="T7" fmla="*/ 650 h 705"/>
                <a:gd name="T8" fmla="*/ 84 w 84"/>
                <a:gd name="T9" fmla="*/ 73 h 705"/>
                <a:gd name="T10" fmla="*/ 84 w 84"/>
                <a:gd name="T11" fmla="*/ 54 h 705"/>
                <a:gd name="T12" fmla="*/ 0 w 84"/>
                <a:gd name="T13" fmla="*/ 54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05">
                  <a:moveTo>
                    <a:pt x="0" y="54"/>
                  </a:moveTo>
                  <a:cubicBezTo>
                    <a:pt x="0" y="247"/>
                    <a:pt x="0" y="439"/>
                    <a:pt x="0" y="631"/>
                  </a:cubicBezTo>
                  <a:cubicBezTo>
                    <a:pt x="0" y="638"/>
                    <a:pt x="0" y="644"/>
                    <a:pt x="0" y="650"/>
                  </a:cubicBezTo>
                  <a:cubicBezTo>
                    <a:pt x="0" y="705"/>
                    <a:pt x="84" y="705"/>
                    <a:pt x="84" y="650"/>
                  </a:cubicBezTo>
                  <a:cubicBezTo>
                    <a:pt x="84" y="458"/>
                    <a:pt x="84" y="266"/>
                    <a:pt x="84" y="73"/>
                  </a:cubicBezTo>
                  <a:cubicBezTo>
                    <a:pt x="84" y="67"/>
                    <a:pt x="84" y="61"/>
                    <a:pt x="84" y="54"/>
                  </a:cubicBezTo>
                  <a:cubicBezTo>
                    <a:pt x="84" y="0"/>
                    <a:pt x="0" y="0"/>
                    <a:pt x="0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77" name="Forma libre 42">
              <a:extLst>
                <a:ext uri="{FF2B5EF4-FFF2-40B4-BE49-F238E27FC236}">
                  <a16:creationId xmlns:a16="http://schemas.microsoft.com/office/drawing/2014/main" id="{5368DFC5-02C5-4946-A452-2652C5D14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742650" y="-4017963"/>
              <a:ext cx="1944688" cy="1266825"/>
            </a:xfrm>
            <a:custGeom>
              <a:avLst/>
              <a:gdLst>
                <a:gd name="T0" fmla="*/ 89 w 652"/>
                <a:gd name="T1" fmla="*/ 398 h 425"/>
                <a:gd name="T2" fmla="*/ 589 w 652"/>
                <a:gd name="T3" fmla="*/ 109 h 425"/>
                <a:gd name="T4" fmla="*/ 605 w 652"/>
                <a:gd name="T5" fmla="*/ 100 h 425"/>
                <a:gd name="T6" fmla="*/ 563 w 652"/>
                <a:gd name="T7" fmla="*/ 27 h 425"/>
                <a:gd name="T8" fmla="*/ 63 w 652"/>
                <a:gd name="T9" fmla="*/ 316 h 425"/>
                <a:gd name="T10" fmla="*/ 47 w 652"/>
                <a:gd name="T11" fmla="*/ 325 h 425"/>
                <a:gd name="T12" fmla="*/ 89 w 652"/>
                <a:gd name="T13" fmla="*/ 398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2" h="425">
                  <a:moveTo>
                    <a:pt x="89" y="398"/>
                  </a:moveTo>
                  <a:cubicBezTo>
                    <a:pt x="256" y="302"/>
                    <a:pt x="422" y="205"/>
                    <a:pt x="589" y="109"/>
                  </a:cubicBezTo>
                  <a:cubicBezTo>
                    <a:pt x="594" y="106"/>
                    <a:pt x="600" y="103"/>
                    <a:pt x="605" y="100"/>
                  </a:cubicBezTo>
                  <a:cubicBezTo>
                    <a:pt x="652" y="73"/>
                    <a:pt x="610" y="0"/>
                    <a:pt x="563" y="27"/>
                  </a:cubicBezTo>
                  <a:cubicBezTo>
                    <a:pt x="396" y="123"/>
                    <a:pt x="230" y="219"/>
                    <a:pt x="63" y="316"/>
                  </a:cubicBezTo>
                  <a:cubicBezTo>
                    <a:pt x="58" y="319"/>
                    <a:pt x="52" y="322"/>
                    <a:pt x="47" y="325"/>
                  </a:cubicBezTo>
                  <a:cubicBezTo>
                    <a:pt x="0" y="352"/>
                    <a:pt x="42" y="425"/>
                    <a:pt x="89" y="3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78" name="Forma libre 43">
              <a:extLst>
                <a:ext uri="{FF2B5EF4-FFF2-40B4-BE49-F238E27FC236}">
                  <a16:creationId xmlns:a16="http://schemas.microsoft.com/office/drawing/2014/main" id="{8580222D-9DD6-41E9-912C-179A6E1059FD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191663" y="-4017963"/>
              <a:ext cx="1946275" cy="1266825"/>
            </a:xfrm>
            <a:custGeom>
              <a:avLst/>
              <a:gdLst>
                <a:gd name="T0" fmla="*/ 605 w 652"/>
                <a:gd name="T1" fmla="*/ 325 h 425"/>
                <a:gd name="T2" fmla="*/ 106 w 652"/>
                <a:gd name="T3" fmla="*/ 37 h 425"/>
                <a:gd name="T4" fmla="*/ 89 w 652"/>
                <a:gd name="T5" fmla="*/ 27 h 425"/>
                <a:gd name="T6" fmla="*/ 47 w 652"/>
                <a:gd name="T7" fmla="*/ 100 h 425"/>
                <a:gd name="T8" fmla="*/ 546 w 652"/>
                <a:gd name="T9" fmla="*/ 388 h 425"/>
                <a:gd name="T10" fmla="*/ 563 w 652"/>
                <a:gd name="T11" fmla="*/ 398 h 425"/>
                <a:gd name="T12" fmla="*/ 605 w 652"/>
                <a:gd name="T13" fmla="*/ 325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2" h="425">
                  <a:moveTo>
                    <a:pt x="605" y="325"/>
                  </a:moveTo>
                  <a:cubicBezTo>
                    <a:pt x="439" y="229"/>
                    <a:pt x="272" y="133"/>
                    <a:pt x="106" y="37"/>
                  </a:cubicBezTo>
                  <a:cubicBezTo>
                    <a:pt x="100" y="33"/>
                    <a:pt x="95" y="30"/>
                    <a:pt x="89" y="27"/>
                  </a:cubicBezTo>
                  <a:cubicBezTo>
                    <a:pt x="42" y="0"/>
                    <a:pt x="0" y="73"/>
                    <a:pt x="47" y="100"/>
                  </a:cubicBezTo>
                  <a:cubicBezTo>
                    <a:pt x="213" y="196"/>
                    <a:pt x="380" y="292"/>
                    <a:pt x="546" y="388"/>
                  </a:cubicBezTo>
                  <a:cubicBezTo>
                    <a:pt x="552" y="391"/>
                    <a:pt x="557" y="395"/>
                    <a:pt x="563" y="398"/>
                  </a:cubicBezTo>
                  <a:cubicBezTo>
                    <a:pt x="610" y="425"/>
                    <a:pt x="652" y="352"/>
                    <a:pt x="605" y="3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</p:grpSp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es-ES" dirty="0"/>
              <a:t>Diapositiva de recursos humanos 1</a:t>
            </a:r>
          </a:p>
        </p:txBody>
      </p:sp>
      <p:grpSp>
        <p:nvGrpSpPr>
          <p:cNvPr id="21" name="Grupo 20" descr="Esta imagen es un logotipo que dice &quot;24&quot;. ">
            <a:extLst>
              <a:ext uri="{FF2B5EF4-FFF2-40B4-BE49-F238E27FC236}">
                <a16:creationId xmlns:a16="http://schemas.microsoft.com/office/drawing/2014/main" id="{FBE0CB24-B318-4A75-829C-F2AFFC048326}"/>
              </a:ext>
            </a:extLst>
          </p:cNvPr>
          <p:cNvGrpSpPr/>
          <p:nvPr/>
        </p:nvGrpSpPr>
        <p:grpSpPr>
          <a:xfrm>
            <a:off x="695930" y="587345"/>
            <a:ext cx="530996" cy="530996"/>
            <a:chOff x="1116392" y="531685"/>
            <a:chExt cx="530996" cy="530996"/>
          </a:xfrm>
        </p:grpSpPr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id="{D6FFCD8A-D531-4D2A-AABF-370BF35DF0FD}"/>
                </a:ext>
              </a:extLst>
            </p:cNvPr>
            <p:cNvSpPr/>
            <p:nvPr/>
          </p:nvSpPr>
          <p:spPr>
            <a:xfrm>
              <a:off x="1116392" y="531685"/>
              <a:ext cx="530996" cy="530996"/>
            </a:xfrm>
            <a:prstGeom prst="roundRect">
              <a:avLst/>
            </a:prstGeom>
            <a:gradFill flip="none" rotWithShape="1">
              <a:gsLst>
                <a:gs pos="100000">
                  <a:srgbClr val="FE7B4C"/>
                </a:gs>
                <a:gs pos="0">
                  <a:srgbClr val="FE7B4C">
                    <a:lumMod val="83000"/>
                    <a:lumOff val="17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glow rad="254000">
                <a:srgbClr val="FE7B4C">
                  <a:alpha val="7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grpSp>
          <p:nvGrpSpPr>
            <p:cNvPr id="23" name="Grupo 22">
              <a:extLst>
                <a:ext uri="{FF2B5EF4-FFF2-40B4-BE49-F238E27FC236}">
                  <a16:creationId xmlns:a16="http://schemas.microsoft.com/office/drawing/2014/main" id="{141B387A-E007-4189-8E98-2F8E5B7C9511}"/>
                </a:ext>
              </a:extLst>
            </p:cNvPr>
            <p:cNvGrpSpPr/>
            <p:nvPr/>
          </p:nvGrpSpPr>
          <p:grpSpPr>
            <a:xfrm>
              <a:off x="1225345" y="623888"/>
              <a:ext cx="313090" cy="346590"/>
              <a:chOff x="-2198688" y="-1935162"/>
              <a:chExt cx="1157288" cy="1281111"/>
            </a:xfrm>
          </p:grpSpPr>
          <p:sp>
            <p:nvSpPr>
              <p:cNvPr id="25" name="Forma libre 11">
                <a:hlinkClick r:id="rId3"/>
                <a:extLst>
                  <a:ext uri="{FF2B5EF4-FFF2-40B4-BE49-F238E27FC236}">
                    <a16:creationId xmlns:a16="http://schemas.microsoft.com/office/drawing/2014/main" id="{CA3FECAC-E569-460A-8F81-CECE58A61CC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836738" y="-1697038"/>
                <a:ext cx="795338" cy="1042987"/>
              </a:xfrm>
              <a:custGeom>
                <a:avLst/>
                <a:gdLst>
                  <a:gd name="T0" fmla="*/ 76 w 512"/>
                  <a:gd name="T1" fmla="*/ 419 h 673"/>
                  <a:gd name="T2" fmla="*/ 79 w 512"/>
                  <a:gd name="T3" fmla="*/ 412 h 673"/>
                  <a:gd name="T4" fmla="*/ 287 w 512"/>
                  <a:gd name="T5" fmla="*/ 115 h 673"/>
                  <a:gd name="T6" fmla="*/ 294 w 512"/>
                  <a:gd name="T7" fmla="*/ 110 h 673"/>
                  <a:gd name="T8" fmla="*/ 295 w 512"/>
                  <a:gd name="T9" fmla="*/ 110 h 673"/>
                  <a:gd name="T10" fmla="*/ 299 w 512"/>
                  <a:gd name="T11" fmla="*/ 115 h 673"/>
                  <a:gd name="T12" fmla="*/ 299 w 512"/>
                  <a:gd name="T13" fmla="*/ 425 h 673"/>
                  <a:gd name="T14" fmla="*/ 83 w 512"/>
                  <a:gd name="T15" fmla="*/ 425 h 673"/>
                  <a:gd name="T16" fmla="*/ 76 w 512"/>
                  <a:gd name="T17" fmla="*/ 419 h 673"/>
                  <a:gd name="T18" fmla="*/ 304 w 512"/>
                  <a:gd name="T19" fmla="*/ 0 h 673"/>
                  <a:gd name="T20" fmla="*/ 278 w 512"/>
                  <a:gd name="T21" fmla="*/ 14 h 673"/>
                  <a:gd name="T22" fmla="*/ 11 w 512"/>
                  <a:gd name="T23" fmla="*/ 390 h 673"/>
                  <a:gd name="T24" fmla="*/ 0 w 512"/>
                  <a:gd name="T25" fmla="*/ 424 h 673"/>
                  <a:gd name="T26" fmla="*/ 0 w 512"/>
                  <a:gd name="T27" fmla="*/ 458 h 673"/>
                  <a:gd name="T28" fmla="*/ 37 w 512"/>
                  <a:gd name="T29" fmla="*/ 494 h 673"/>
                  <a:gd name="T30" fmla="*/ 298 w 512"/>
                  <a:gd name="T31" fmla="*/ 494 h 673"/>
                  <a:gd name="T32" fmla="*/ 298 w 512"/>
                  <a:gd name="T33" fmla="*/ 655 h 673"/>
                  <a:gd name="T34" fmla="*/ 313 w 512"/>
                  <a:gd name="T35" fmla="*/ 673 h 673"/>
                  <a:gd name="T36" fmla="*/ 365 w 512"/>
                  <a:gd name="T37" fmla="*/ 673 h 673"/>
                  <a:gd name="T38" fmla="*/ 381 w 512"/>
                  <a:gd name="T39" fmla="*/ 655 h 673"/>
                  <a:gd name="T40" fmla="*/ 381 w 512"/>
                  <a:gd name="T41" fmla="*/ 494 h 673"/>
                  <a:gd name="T42" fmla="*/ 494 w 512"/>
                  <a:gd name="T43" fmla="*/ 494 h 673"/>
                  <a:gd name="T44" fmla="*/ 512 w 512"/>
                  <a:gd name="T45" fmla="*/ 477 h 673"/>
                  <a:gd name="T46" fmla="*/ 512 w 512"/>
                  <a:gd name="T47" fmla="*/ 441 h 673"/>
                  <a:gd name="T48" fmla="*/ 494 w 512"/>
                  <a:gd name="T49" fmla="*/ 425 h 673"/>
                  <a:gd name="T50" fmla="*/ 381 w 512"/>
                  <a:gd name="T51" fmla="*/ 425 h 673"/>
                  <a:gd name="T52" fmla="*/ 381 w 512"/>
                  <a:gd name="T53" fmla="*/ 20 h 673"/>
                  <a:gd name="T54" fmla="*/ 357 w 512"/>
                  <a:gd name="T55" fmla="*/ 0 h 673"/>
                  <a:gd name="T56" fmla="*/ 304 w 512"/>
                  <a:gd name="T5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12" h="673">
                    <a:moveTo>
                      <a:pt x="76" y="419"/>
                    </a:moveTo>
                    <a:cubicBezTo>
                      <a:pt x="76" y="418"/>
                      <a:pt x="77" y="415"/>
                      <a:pt x="79" y="412"/>
                    </a:cubicBezTo>
                    <a:cubicBezTo>
                      <a:pt x="287" y="115"/>
                      <a:pt x="287" y="115"/>
                      <a:pt x="287" y="115"/>
                    </a:cubicBezTo>
                    <a:cubicBezTo>
                      <a:pt x="289" y="112"/>
                      <a:pt x="291" y="110"/>
                      <a:pt x="294" y="110"/>
                    </a:cubicBezTo>
                    <a:cubicBezTo>
                      <a:pt x="295" y="110"/>
                      <a:pt x="295" y="110"/>
                      <a:pt x="295" y="110"/>
                    </a:cubicBezTo>
                    <a:cubicBezTo>
                      <a:pt x="298" y="110"/>
                      <a:pt x="299" y="111"/>
                      <a:pt x="299" y="115"/>
                    </a:cubicBezTo>
                    <a:cubicBezTo>
                      <a:pt x="299" y="425"/>
                      <a:pt x="299" y="425"/>
                      <a:pt x="299" y="425"/>
                    </a:cubicBezTo>
                    <a:cubicBezTo>
                      <a:pt x="83" y="425"/>
                      <a:pt x="83" y="425"/>
                      <a:pt x="83" y="425"/>
                    </a:cubicBezTo>
                    <a:cubicBezTo>
                      <a:pt x="79" y="425"/>
                      <a:pt x="76" y="423"/>
                      <a:pt x="76" y="419"/>
                    </a:cubicBezTo>
                    <a:moveTo>
                      <a:pt x="304" y="0"/>
                    </a:moveTo>
                    <a:cubicBezTo>
                      <a:pt x="289" y="0"/>
                      <a:pt x="282" y="7"/>
                      <a:pt x="278" y="14"/>
                    </a:cubicBezTo>
                    <a:cubicBezTo>
                      <a:pt x="11" y="390"/>
                      <a:pt x="11" y="390"/>
                      <a:pt x="11" y="390"/>
                    </a:cubicBezTo>
                    <a:cubicBezTo>
                      <a:pt x="3" y="401"/>
                      <a:pt x="0" y="412"/>
                      <a:pt x="0" y="424"/>
                    </a:cubicBezTo>
                    <a:cubicBezTo>
                      <a:pt x="0" y="458"/>
                      <a:pt x="0" y="458"/>
                      <a:pt x="0" y="458"/>
                    </a:cubicBezTo>
                    <a:cubicBezTo>
                      <a:pt x="0" y="485"/>
                      <a:pt x="10" y="494"/>
                      <a:pt x="37" y="494"/>
                    </a:cubicBezTo>
                    <a:cubicBezTo>
                      <a:pt x="298" y="494"/>
                      <a:pt x="298" y="494"/>
                      <a:pt x="298" y="494"/>
                    </a:cubicBezTo>
                    <a:cubicBezTo>
                      <a:pt x="298" y="655"/>
                      <a:pt x="298" y="655"/>
                      <a:pt x="298" y="655"/>
                    </a:cubicBezTo>
                    <a:cubicBezTo>
                      <a:pt x="298" y="665"/>
                      <a:pt x="303" y="673"/>
                      <a:pt x="313" y="673"/>
                    </a:cubicBezTo>
                    <a:cubicBezTo>
                      <a:pt x="365" y="673"/>
                      <a:pt x="365" y="673"/>
                      <a:pt x="365" y="673"/>
                    </a:cubicBezTo>
                    <a:cubicBezTo>
                      <a:pt x="375" y="673"/>
                      <a:pt x="381" y="664"/>
                      <a:pt x="381" y="655"/>
                    </a:cubicBezTo>
                    <a:cubicBezTo>
                      <a:pt x="381" y="494"/>
                      <a:pt x="381" y="494"/>
                      <a:pt x="381" y="494"/>
                    </a:cubicBezTo>
                    <a:cubicBezTo>
                      <a:pt x="494" y="494"/>
                      <a:pt x="494" y="494"/>
                      <a:pt x="494" y="494"/>
                    </a:cubicBezTo>
                    <a:cubicBezTo>
                      <a:pt x="504" y="494"/>
                      <a:pt x="512" y="487"/>
                      <a:pt x="512" y="477"/>
                    </a:cubicBezTo>
                    <a:cubicBezTo>
                      <a:pt x="512" y="441"/>
                      <a:pt x="512" y="441"/>
                      <a:pt x="512" y="441"/>
                    </a:cubicBezTo>
                    <a:cubicBezTo>
                      <a:pt x="512" y="431"/>
                      <a:pt x="503" y="425"/>
                      <a:pt x="494" y="425"/>
                    </a:cubicBezTo>
                    <a:cubicBezTo>
                      <a:pt x="381" y="425"/>
                      <a:pt x="381" y="425"/>
                      <a:pt x="381" y="425"/>
                    </a:cubicBezTo>
                    <a:cubicBezTo>
                      <a:pt x="381" y="20"/>
                      <a:pt x="381" y="20"/>
                      <a:pt x="381" y="20"/>
                    </a:cubicBezTo>
                    <a:cubicBezTo>
                      <a:pt x="381" y="6"/>
                      <a:pt x="372" y="0"/>
                      <a:pt x="357" y="0"/>
                    </a:cubicBez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6" name="Forma libre 12">
                <a:extLst>
                  <a:ext uri="{FF2B5EF4-FFF2-40B4-BE49-F238E27FC236}">
                    <a16:creationId xmlns:a16="http://schemas.microsoft.com/office/drawing/2014/main" id="{7CB7D654-7384-4C22-9BEF-3BF3A786CE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198688" y="-1935162"/>
                <a:ext cx="642938" cy="1001712"/>
              </a:xfrm>
              <a:custGeom>
                <a:avLst/>
                <a:gdLst>
                  <a:gd name="T0" fmla="*/ 27 w 414"/>
                  <a:gd name="T1" fmla="*/ 18 h 647"/>
                  <a:gd name="T2" fmla="*/ 9 w 414"/>
                  <a:gd name="T3" fmla="*/ 33 h 647"/>
                  <a:gd name="T4" fmla="*/ 9 w 414"/>
                  <a:gd name="T5" fmla="*/ 63 h 647"/>
                  <a:gd name="T6" fmla="*/ 24 w 414"/>
                  <a:gd name="T7" fmla="*/ 79 h 647"/>
                  <a:gd name="T8" fmla="*/ 28 w 414"/>
                  <a:gd name="T9" fmla="*/ 79 h 647"/>
                  <a:gd name="T10" fmla="*/ 192 w 414"/>
                  <a:gd name="T11" fmla="*/ 66 h 647"/>
                  <a:gd name="T12" fmla="*/ 332 w 414"/>
                  <a:gd name="T13" fmla="*/ 155 h 647"/>
                  <a:gd name="T14" fmla="*/ 236 w 414"/>
                  <a:gd name="T15" fmla="*/ 275 h 647"/>
                  <a:gd name="T16" fmla="*/ 142 w 414"/>
                  <a:gd name="T17" fmla="*/ 334 h 647"/>
                  <a:gd name="T18" fmla="*/ 0 w 414"/>
                  <a:gd name="T19" fmla="*/ 561 h 647"/>
                  <a:gd name="T20" fmla="*/ 0 w 414"/>
                  <a:gd name="T21" fmla="*/ 631 h 647"/>
                  <a:gd name="T22" fmla="*/ 19 w 414"/>
                  <a:gd name="T23" fmla="*/ 647 h 647"/>
                  <a:gd name="T24" fmla="*/ 387 w 414"/>
                  <a:gd name="T25" fmla="*/ 647 h 647"/>
                  <a:gd name="T26" fmla="*/ 406 w 414"/>
                  <a:gd name="T27" fmla="*/ 632 h 647"/>
                  <a:gd name="T28" fmla="*/ 406 w 414"/>
                  <a:gd name="T29" fmla="*/ 594 h 647"/>
                  <a:gd name="T30" fmla="*/ 387 w 414"/>
                  <a:gd name="T31" fmla="*/ 579 h 647"/>
                  <a:gd name="T32" fmla="*/ 74 w 414"/>
                  <a:gd name="T33" fmla="*/ 579 h 647"/>
                  <a:gd name="T34" fmla="*/ 74 w 414"/>
                  <a:gd name="T35" fmla="*/ 561 h 647"/>
                  <a:gd name="T36" fmla="*/ 204 w 414"/>
                  <a:gd name="T37" fmla="*/ 377 h 647"/>
                  <a:gd name="T38" fmla="*/ 294 w 414"/>
                  <a:gd name="T39" fmla="*/ 321 h 647"/>
                  <a:gd name="T40" fmla="*/ 414 w 414"/>
                  <a:gd name="T41" fmla="*/ 155 h 647"/>
                  <a:gd name="T42" fmla="*/ 192 w 414"/>
                  <a:gd name="T43" fmla="*/ 0 h 647"/>
                  <a:gd name="T44" fmla="*/ 27 w 414"/>
                  <a:gd name="T45" fmla="*/ 18 h 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14" h="647">
                    <a:moveTo>
                      <a:pt x="27" y="18"/>
                    </a:moveTo>
                    <a:cubicBezTo>
                      <a:pt x="18" y="19"/>
                      <a:pt x="9" y="25"/>
                      <a:pt x="9" y="33"/>
                    </a:cubicBezTo>
                    <a:cubicBezTo>
                      <a:pt x="9" y="63"/>
                      <a:pt x="9" y="63"/>
                      <a:pt x="9" y="63"/>
                    </a:cubicBezTo>
                    <a:cubicBezTo>
                      <a:pt x="9" y="73"/>
                      <a:pt x="15" y="79"/>
                      <a:pt x="24" y="79"/>
                    </a:cubicBezTo>
                    <a:cubicBezTo>
                      <a:pt x="28" y="79"/>
                      <a:pt x="28" y="79"/>
                      <a:pt x="28" y="79"/>
                    </a:cubicBezTo>
                    <a:cubicBezTo>
                      <a:pt x="80" y="72"/>
                      <a:pt x="144" y="66"/>
                      <a:pt x="192" y="66"/>
                    </a:cubicBezTo>
                    <a:cubicBezTo>
                      <a:pt x="293" y="66"/>
                      <a:pt x="332" y="93"/>
                      <a:pt x="332" y="155"/>
                    </a:cubicBezTo>
                    <a:cubicBezTo>
                      <a:pt x="332" y="207"/>
                      <a:pt x="313" y="227"/>
                      <a:pt x="236" y="275"/>
                    </a:cubicBezTo>
                    <a:cubicBezTo>
                      <a:pt x="142" y="334"/>
                      <a:pt x="142" y="334"/>
                      <a:pt x="142" y="334"/>
                    </a:cubicBezTo>
                    <a:cubicBezTo>
                      <a:pt x="41" y="397"/>
                      <a:pt x="0" y="471"/>
                      <a:pt x="0" y="561"/>
                    </a:cubicBezTo>
                    <a:cubicBezTo>
                      <a:pt x="0" y="631"/>
                      <a:pt x="0" y="631"/>
                      <a:pt x="0" y="631"/>
                    </a:cubicBezTo>
                    <a:cubicBezTo>
                      <a:pt x="0" y="640"/>
                      <a:pt x="8" y="647"/>
                      <a:pt x="19" y="647"/>
                    </a:cubicBezTo>
                    <a:cubicBezTo>
                      <a:pt x="387" y="647"/>
                      <a:pt x="387" y="647"/>
                      <a:pt x="387" y="647"/>
                    </a:cubicBezTo>
                    <a:cubicBezTo>
                      <a:pt x="398" y="647"/>
                      <a:pt x="406" y="641"/>
                      <a:pt x="406" y="632"/>
                    </a:cubicBezTo>
                    <a:cubicBezTo>
                      <a:pt x="406" y="594"/>
                      <a:pt x="406" y="594"/>
                      <a:pt x="406" y="594"/>
                    </a:cubicBezTo>
                    <a:cubicBezTo>
                      <a:pt x="406" y="584"/>
                      <a:pt x="398" y="579"/>
                      <a:pt x="387" y="579"/>
                    </a:cubicBezTo>
                    <a:cubicBezTo>
                      <a:pt x="74" y="579"/>
                      <a:pt x="74" y="579"/>
                      <a:pt x="74" y="579"/>
                    </a:cubicBezTo>
                    <a:cubicBezTo>
                      <a:pt x="74" y="561"/>
                      <a:pt x="74" y="561"/>
                      <a:pt x="74" y="561"/>
                    </a:cubicBezTo>
                    <a:cubicBezTo>
                      <a:pt x="74" y="486"/>
                      <a:pt x="101" y="442"/>
                      <a:pt x="204" y="377"/>
                    </a:cubicBezTo>
                    <a:cubicBezTo>
                      <a:pt x="294" y="321"/>
                      <a:pt x="294" y="321"/>
                      <a:pt x="294" y="321"/>
                    </a:cubicBezTo>
                    <a:cubicBezTo>
                      <a:pt x="380" y="267"/>
                      <a:pt x="414" y="223"/>
                      <a:pt x="414" y="155"/>
                    </a:cubicBezTo>
                    <a:cubicBezTo>
                      <a:pt x="414" y="49"/>
                      <a:pt x="343" y="0"/>
                      <a:pt x="192" y="0"/>
                    </a:cubicBezTo>
                    <a:cubicBezTo>
                      <a:pt x="137" y="0"/>
                      <a:pt x="74" y="6"/>
                      <a:pt x="27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54356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Imagen 121">
            <a:extLst>
              <a:ext uri="{FF2B5EF4-FFF2-40B4-BE49-F238E27FC236}">
                <a16:creationId xmlns:a16="http://schemas.microsoft.com/office/drawing/2014/main" id="{470070FC-19D0-4354-9BC9-608A5DC449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2895600"/>
              <a:gd name="connsiteX1" fmla="*/ 12192000 w 12192000"/>
              <a:gd name="connsiteY1" fmla="*/ 0 h 2895600"/>
              <a:gd name="connsiteX2" fmla="*/ 12192000 w 12192000"/>
              <a:gd name="connsiteY2" fmla="*/ 2895600 h 2895600"/>
              <a:gd name="connsiteX3" fmla="*/ 0 w 12192000"/>
              <a:gd name="connsiteY3" fmla="*/ 2895600 h 289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2895600">
                <a:moveTo>
                  <a:pt x="0" y="0"/>
                </a:moveTo>
                <a:lnTo>
                  <a:pt x="12192000" y="0"/>
                </a:lnTo>
                <a:lnTo>
                  <a:pt x="12192000" y="2895600"/>
                </a:lnTo>
                <a:lnTo>
                  <a:pt x="0" y="2895600"/>
                </a:lnTo>
                <a:close/>
              </a:path>
            </a:pathLst>
          </a:custGeom>
        </p:spPr>
      </p:pic>
      <p:sp>
        <p:nvSpPr>
          <p:cNvPr id="123" name="Rectángulo 122">
            <a:extLst>
              <a:ext uri="{FF2B5EF4-FFF2-40B4-BE49-F238E27FC236}">
                <a16:creationId xmlns:a16="http://schemas.microsoft.com/office/drawing/2014/main" id="{C9C2C56A-C4D4-4578-84E9-27FD62603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326258"/>
            <a:ext cx="12192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74D15AA-4B45-41B5-A81C-97FCBF019951}"/>
              </a:ext>
            </a:extLst>
          </p:cNvPr>
          <p:cNvSpPr/>
          <p:nvPr/>
        </p:nvSpPr>
        <p:spPr>
          <a:xfrm>
            <a:off x="667206" y="2442259"/>
            <a:ext cx="2879127" cy="387798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s-ES" sz="28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Según Esfera (2011) y IASC (2007), se . describe una respuesta</a:t>
            </a:r>
          </a:p>
          <a:p>
            <a:r>
              <a:rPr lang="es-ES" sz="28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humana, de apoyo a otro ser humano que está sufriendo y que puede necesitar ayuda.</a:t>
            </a:r>
          </a:p>
        </p:txBody>
      </p:sp>
      <p:sp>
        <p:nvSpPr>
          <p:cNvPr id="5" name="Cuadro de texto 4">
            <a:extLst>
              <a:ext uri="{FF2B5EF4-FFF2-40B4-BE49-F238E27FC236}">
                <a16:creationId xmlns:a16="http://schemas.microsoft.com/office/drawing/2014/main" id="{BAD3DD8E-0492-4A48-B06C-F87FA5CFE3C0}"/>
              </a:ext>
            </a:extLst>
          </p:cNvPr>
          <p:cNvSpPr txBox="1"/>
          <p:nvPr/>
        </p:nvSpPr>
        <p:spPr>
          <a:xfrm>
            <a:off x="485027" y="302699"/>
            <a:ext cx="3249846" cy="1969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PRIMERA AYUDA PSICOLÓGICA (APA)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C8431200-8E45-4A0C-B12B-CFA1B2C53C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435" y="2515510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id="{241C7FC4-FEFA-4A96-9749-9068C686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15475" y="2"/>
            <a:ext cx="3114886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>
              <a:solidFill>
                <a:schemeClr val="tx1"/>
              </a:solidFill>
            </a:endParaRPr>
          </a:p>
        </p:txBody>
      </p:sp>
      <p:grpSp>
        <p:nvGrpSpPr>
          <p:cNvPr id="93" name="Grupo 92">
            <a:extLst>
              <a:ext uri="{FF2B5EF4-FFF2-40B4-BE49-F238E27FC236}">
                <a16:creationId xmlns:a16="http://schemas.microsoft.com/office/drawing/2014/main" id="{294AEDC0-6B1D-4A3D-860D-83756CC38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63715" y="425978"/>
            <a:ext cx="4328285" cy="3928908"/>
            <a:chOff x="8462691" y="1300476"/>
            <a:chExt cx="4328285" cy="3980886"/>
          </a:xfrm>
        </p:grpSpPr>
        <p:sp>
          <p:nvSpPr>
            <p:cNvPr id="101" name="Cuadro de texto 100">
              <a:extLst>
                <a:ext uri="{FF2B5EF4-FFF2-40B4-BE49-F238E27FC236}">
                  <a16:creationId xmlns:a16="http://schemas.microsoft.com/office/drawing/2014/main" id="{CAECCF3F-B2FA-4F0A-96EE-B54207D66547}"/>
                </a:ext>
              </a:extLst>
            </p:cNvPr>
            <p:cNvSpPr txBox="1"/>
            <p:nvPr/>
          </p:nvSpPr>
          <p:spPr>
            <a:xfrm>
              <a:off x="8462691" y="1300476"/>
              <a:ext cx="3047138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rtl="0"/>
              <a:r>
                <a:rPr lang="es-ES" sz="2400" b="1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LA APA SUPONE :</a:t>
              </a: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CDAD2E5F-3DBB-47BA-B90E-DDB45972B6AF}"/>
                </a:ext>
              </a:extLst>
            </p:cNvPr>
            <p:cNvSpPr/>
            <p:nvPr/>
          </p:nvSpPr>
          <p:spPr>
            <a:xfrm>
              <a:off x="8483138" y="1902756"/>
              <a:ext cx="4126471" cy="623696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r>
                <a:rPr lang="es-ES" sz="20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brindar ayuda y apoyo prácticos, de manera no invasiva; </a:t>
              </a: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AD1F5E0B-9D11-43FF-9946-9B61EF9D6E88}"/>
                </a:ext>
              </a:extLst>
            </p:cNvPr>
            <p:cNvSpPr/>
            <p:nvPr/>
          </p:nvSpPr>
          <p:spPr>
            <a:xfrm>
              <a:off x="8514770" y="2739414"/>
              <a:ext cx="4276206" cy="311848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r>
                <a:rPr lang="es-ES" sz="20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evaluar las necesidades y preocupaciones;</a:t>
              </a:r>
            </a:p>
          </p:txBody>
        </p:sp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D6D9691D-4606-4981-97A5-3BEAC7F0804E}"/>
                </a:ext>
              </a:extLst>
            </p:cNvPr>
            <p:cNvSpPr/>
            <p:nvPr/>
          </p:nvSpPr>
          <p:spPr>
            <a:xfrm>
              <a:off x="8498425" y="4657666"/>
              <a:ext cx="4111184" cy="623696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r>
                <a:rPr lang="es-ES" sz="20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escuchar a las personas, pero no presionarlas para que hablen;</a:t>
              </a:r>
            </a:p>
          </p:txBody>
        </p:sp>
        <p:cxnSp>
          <p:nvCxnSpPr>
            <p:cNvPr id="72" name="Conector recto 71">
              <a:extLst>
                <a:ext uri="{FF2B5EF4-FFF2-40B4-BE49-F238E27FC236}">
                  <a16:creationId xmlns:a16="http://schemas.microsoft.com/office/drawing/2014/main" id="{281FF210-334C-43FA-80C2-0E1E9F3F51C4}"/>
                </a:ext>
              </a:extLst>
            </p:cNvPr>
            <p:cNvCxnSpPr>
              <a:cxnSpLocks/>
            </p:cNvCxnSpPr>
            <p:nvPr/>
          </p:nvCxnSpPr>
          <p:spPr>
            <a:xfrm>
              <a:off x="8462691" y="3137371"/>
              <a:ext cx="299611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ector recto 107">
              <a:extLst>
                <a:ext uri="{FF2B5EF4-FFF2-40B4-BE49-F238E27FC236}">
                  <a16:creationId xmlns:a16="http://schemas.microsoft.com/office/drawing/2014/main" id="{8F599308-2B51-4D9D-9F9B-2C2E81CA918F}"/>
                </a:ext>
              </a:extLst>
            </p:cNvPr>
            <p:cNvCxnSpPr>
              <a:cxnSpLocks/>
            </p:cNvCxnSpPr>
            <p:nvPr/>
          </p:nvCxnSpPr>
          <p:spPr>
            <a:xfrm>
              <a:off x="8462691" y="2651992"/>
              <a:ext cx="299611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dirty="0"/>
              <a:t>Diapositiva de recursos humanos 3</a:t>
            </a:r>
          </a:p>
        </p:txBody>
      </p:sp>
      <p:sp>
        <p:nvSpPr>
          <p:cNvPr id="100" name="Rectángulo: Esquinas redondeadas 5">
            <a:extLst>
              <a:ext uri="{FF2B5EF4-FFF2-40B4-BE49-F238E27FC236}">
                <a16:creationId xmlns:a16="http://schemas.microsoft.com/office/drawing/2014/main" id="{D2A893B7-A4AD-428D-857E-B47FB1052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29548" y="1050795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102" name="Rectángulo: Esquinas redondeadas 5">
            <a:extLst>
              <a:ext uri="{FF2B5EF4-FFF2-40B4-BE49-F238E27FC236}">
                <a16:creationId xmlns:a16="http://schemas.microsoft.com/office/drawing/2014/main" id="{BF7D692E-17CE-4DE3-BBEF-6020753B1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66285" y="1898787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109" name="Rectángulo: Esquinas redondeadas 5">
            <a:extLst>
              <a:ext uri="{FF2B5EF4-FFF2-40B4-BE49-F238E27FC236}">
                <a16:creationId xmlns:a16="http://schemas.microsoft.com/office/drawing/2014/main" id="{B5CDB920-CC83-417F-BE18-82E8E83CF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55911" y="2503697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111" name="Rectángulo: Esquinas redondeadas 5">
            <a:extLst>
              <a:ext uri="{FF2B5EF4-FFF2-40B4-BE49-F238E27FC236}">
                <a16:creationId xmlns:a16="http://schemas.microsoft.com/office/drawing/2014/main" id="{4B7A667B-F9CE-4C7C-AD38-949195C16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16230" y="4645402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112" name="Rectángulo: Esquinas redondeadas 5">
            <a:extLst>
              <a:ext uri="{FF2B5EF4-FFF2-40B4-BE49-F238E27FC236}">
                <a16:creationId xmlns:a16="http://schemas.microsoft.com/office/drawing/2014/main" id="{1DBDAD55-5B11-4404-AEE3-D71371C56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25242" y="3813311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113" name="Rectángulo 112">
            <a:extLst>
              <a:ext uri="{FF2B5EF4-FFF2-40B4-BE49-F238E27FC236}">
                <a16:creationId xmlns:a16="http://schemas.microsoft.com/office/drawing/2014/main" id="{F0586025-F23D-473D-809B-E15A8FB46A2E}"/>
              </a:ext>
            </a:extLst>
          </p:cNvPr>
          <p:cNvSpPr/>
          <p:nvPr/>
        </p:nvSpPr>
        <p:spPr>
          <a:xfrm>
            <a:off x="7948439" y="2358848"/>
            <a:ext cx="4202126" cy="123110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s-ES" sz="20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ayudar a las personas a atender sus necesidades básicas (por ejemplo, comida y agua,</a:t>
            </a:r>
          </a:p>
          <a:p>
            <a:r>
              <a:rPr lang="es-ES" sz="20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información);</a:t>
            </a:r>
          </a:p>
        </p:txBody>
      </p:sp>
      <p:cxnSp>
        <p:nvCxnSpPr>
          <p:cNvPr id="114" name="Conector recto 113">
            <a:extLst>
              <a:ext uri="{FF2B5EF4-FFF2-40B4-BE49-F238E27FC236}">
                <a16:creationId xmlns:a16="http://schemas.microsoft.com/office/drawing/2014/main" id="{2B3A7A3E-1963-4DD9-9C11-01F12722D712}"/>
              </a:ext>
            </a:extLst>
          </p:cNvPr>
          <p:cNvCxnSpPr>
            <a:cxnSpLocks/>
          </p:cNvCxnSpPr>
          <p:nvPr/>
        </p:nvCxnSpPr>
        <p:spPr>
          <a:xfrm>
            <a:off x="7948439" y="3681505"/>
            <a:ext cx="299611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Imagen 65">
            <a:extLst>
              <a:ext uri="{FF2B5EF4-FFF2-40B4-BE49-F238E27FC236}">
                <a16:creationId xmlns:a16="http://schemas.microsoft.com/office/drawing/2014/main" id="{BDE21056-6243-4B18-9A2E-C4F34A46ED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05265" y="4458089"/>
            <a:ext cx="3005588" cy="6097"/>
          </a:xfrm>
          <a:prstGeom prst="rect">
            <a:avLst/>
          </a:prstGeom>
        </p:spPr>
      </p:pic>
      <p:sp>
        <p:nvSpPr>
          <p:cNvPr id="67" name="Rectángulo 66">
            <a:extLst>
              <a:ext uri="{FF2B5EF4-FFF2-40B4-BE49-F238E27FC236}">
                <a16:creationId xmlns:a16="http://schemas.microsoft.com/office/drawing/2014/main" id="{43057A2F-7AA1-4602-B6D7-B09A2175BBD3}"/>
              </a:ext>
            </a:extLst>
          </p:cNvPr>
          <p:cNvSpPr/>
          <p:nvPr/>
        </p:nvSpPr>
        <p:spPr>
          <a:xfrm>
            <a:off x="7858404" y="4550466"/>
            <a:ext cx="39971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i="1" dirty="0">
                <a:solidFill>
                  <a:srgbClr val="16286E"/>
                </a:solidFill>
                <a:latin typeface="+mj-lt"/>
              </a:rPr>
              <a:t>reconfortar a las personas y ayudarlas a sentirse calmas;</a:t>
            </a:r>
            <a:endParaRPr lang="es-AR" sz="2000" i="1" dirty="0">
              <a:solidFill>
                <a:srgbClr val="16286E"/>
              </a:solidFill>
              <a:latin typeface="+mj-lt"/>
            </a:endParaRPr>
          </a:p>
        </p:txBody>
      </p:sp>
      <p:pic>
        <p:nvPicPr>
          <p:cNvPr id="69" name="Imagen 68">
            <a:extLst>
              <a:ext uri="{FF2B5EF4-FFF2-40B4-BE49-F238E27FC236}">
                <a16:creationId xmlns:a16="http://schemas.microsoft.com/office/drawing/2014/main" id="{5560DA0D-F8D2-4B18-B16B-4C47A3E896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0485" y="5317178"/>
            <a:ext cx="3005588" cy="6097"/>
          </a:xfrm>
          <a:prstGeom prst="rect">
            <a:avLst/>
          </a:prstGeom>
        </p:spPr>
      </p:pic>
      <p:sp>
        <p:nvSpPr>
          <p:cNvPr id="115" name="Rectángulo: Esquinas redondeadas 5">
            <a:extLst>
              <a:ext uri="{FF2B5EF4-FFF2-40B4-BE49-F238E27FC236}">
                <a16:creationId xmlns:a16="http://schemas.microsoft.com/office/drawing/2014/main" id="{291579CB-3DF0-497D-9FBB-40EBCC5B3E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40884" y="5489453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116" name="Rectángulo: Esquinas redondeadas 5">
            <a:extLst>
              <a:ext uri="{FF2B5EF4-FFF2-40B4-BE49-F238E27FC236}">
                <a16:creationId xmlns:a16="http://schemas.microsoft.com/office/drawing/2014/main" id="{3FD59760-6D55-4FE0-8BA3-004ABD9E1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38736" y="6453227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9DC207E8-2A2E-4416-8D77-42263821C895}"/>
              </a:ext>
            </a:extLst>
          </p:cNvPr>
          <p:cNvSpPr/>
          <p:nvPr/>
        </p:nvSpPr>
        <p:spPr>
          <a:xfrm>
            <a:off x="7880485" y="5359946"/>
            <a:ext cx="41301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i="1" dirty="0">
                <a:solidFill>
                  <a:srgbClr val="16286E"/>
                </a:solidFill>
                <a:latin typeface="+mj-lt"/>
              </a:rPr>
              <a:t>ayudar a las personas para acceder a información, servicios y apoyos sociales; y </a:t>
            </a:r>
            <a:endParaRPr lang="es-AR" sz="2000" i="1" dirty="0">
              <a:solidFill>
                <a:srgbClr val="16286E"/>
              </a:solidFill>
              <a:latin typeface="+mj-lt"/>
            </a:endParaRPr>
          </a:p>
        </p:txBody>
      </p:sp>
      <p:pic>
        <p:nvPicPr>
          <p:cNvPr id="117" name="Imagen 116">
            <a:extLst>
              <a:ext uri="{FF2B5EF4-FFF2-40B4-BE49-F238E27FC236}">
                <a16:creationId xmlns:a16="http://schemas.microsoft.com/office/drawing/2014/main" id="{4E90044F-0DBF-449A-B638-0F457C11F4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2885" y="6422613"/>
            <a:ext cx="3005588" cy="6097"/>
          </a:xfrm>
          <a:prstGeom prst="rect">
            <a:avLst/>
          </a:prstGeom>
        </p:spPr>
      </p:pic>
      <p:sp>
        <p:nvSpPr>
          <p:cNvPr id="74" name="Rectángulo 73">
            <a:extLst>
              <a:ext uri="{FF2B5EF4-FFF2-40B4-BE49-F238E27FC236}">
                <a16:creationId xmlns:a16="http://schemas.microsoft.com/office/drawing/2014/main" id="{C484307F-7020-4935-BA95-C5B7485CCD5E}"/>
              </a:ext>
            </a:extLst>
          </p:cNvPr>
          <p:cNvSpPr/>
          <p:nvPr/>
        </p:nvSpPr>
        <p:spPr>
          <a:xfrm>
            <a:off x="7818218" y="6423908"/>
            <a:ext cx="4462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i="1" dirty="0">
                <a:solidFill>
                  <a:srgbClr val="030553"/>
                </a:solidFill>
              </a:rPr>
              <a:t>proteger a las personas de ulteriores peligros.</a:t>
            </a:r>
            <a:endParaRPr lang="es-AR" i="1" dirty="0">
              <a:solidFill>
                <a:srgbClr val="0305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944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C12B5D39-FFB4-48DA-8278-FC3F12E94DD9}"/>
              </a:ext>
            </a:extLst>
          </p:cNvPr>
          <p:cNvSpPr/>
          <p:nvPr/>
        </p:nvSpPr>
        <p:spPr>
          <a:xfrm>
            <a:off x="5257798" y="2372870"/>
            <a:ext cx="6934201" cy="295311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es-ES" sz="2000" b="1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RESPETAR LA SEGURIDAD, LA DIGNIDAD Y LOS DERECHOS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es-ES" sz="2000" b="1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ADAPTAR LA PROPIA ACCIÓN A LA CULTURA DE LAS PERSONAS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es-ES" sz="2000" b="1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CONSIDERAR OTRAS MEDIDAS DE RESPUESTA A LA EMERGENCIA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es-ES" sz="2000" b="1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CUIDARSE A UNO MISMO</a:t>
            </a:r>
          </a:p>
        </p:txBody>
      </p:sp>
      <p:grpSp>
        <p:nvGrpSpPr>
          <p:cNvPr id="29" name="Grupo 28" descr="Esta imagen es una ilustración de un hombre con barba. ">
            <a:extLst>
              <a:ext uri="{FF2B5EF4-FFF2-40B4-BE49-F238E27FC236}">
                <a16:creationId xmlns:a16="http://schemas.microsoft.com/office/drawing/2014/main" id="{F32A5E08-DAB7-4688-9995-64BE90AA2F83}"/>
              </a:ext>
            </a:extLst>
          </p:cNvPr>
          <p:cNvGrpSpPr/>
          <p:nvPr/>
        </p:nvGrpSpPr>
        <p:grpSpPr>
          <a:xfrm>
            <a:off x="577510" y="1318790"/>
            <a:ext cx="4430272" cy="6043606"/>
            <a:chOff x="117404" y="1951388"/>
            <a:chExt cx="3810340" cy="5197917"/>
          </a:xfrm>
        </p:grpSpPr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EEAF1E36-1F6F-484C-9CA3-D7321F33C7EE}"/>
                </a:ext>
              </a:extLst>
            </p:cNvPr>
            <p:cNvSpPr/>
            <p:nvPr/>
          </p:nvSpPr>
          <p:spPr>
            <a:xfrm>
              <a:off x="218769" y="2438400"/>
              <a:ext cx="3131996" cy="3131996"/>
            </a:xfrm>
            <a:prstGeom prst="ellipse">
              <a:avLst/>
            </a:prstGeom>
            <a:gradFill>
              <a:gsLst>
                <a:gs pos="0">
                  <a:srgbClr val="7CEFD8"/>
                </a:gs>
                <a:gs pos="7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grpSp>
          <p:nvGrpSpPr>
            <p:cNvPr id="24" name="Grupo 23">
              <a:extLst>
                <a:ext uri="{FF2B5EF4-FFF2-40B4-BE49-F238E27FC236}">
                  <a16:creationId xmlns:a16="http://schemas.microsoft.com/office/drawing/2014/main" id="{182ED547-BB7E-4187-9E8C-EA8699D2D1A2}"/>
                </a:ext>
              </a:extLst>
            </p:cNvPr>
            <p:cNvGrpSpPr/>
            <p:nvPr/>
          </p:nvGrpSpPr>
          <p:grpSpPr>
            <a:xfrm>
              <a:off x="524849" y="2442817"/>
              <a:ext cx="2749416" cy="4706488"/>
              <a:chOff x="209099" y="1340526"/>
              <a:chExt cx="3468002" cy="5936574"/>
            </a:xfrm>
          </p:grpSpPr>
          <p:sp>
            <p:nvSpPr>
              <p:cNvPr id="9" name="Forma libre 5">
                <a:extLst>
                  <a:ext uri="{FF2B5EF4-FFF2-40B4-BE49-F238E27FC236}">
                    <a16:creationId xmlns:a16="http://schemas.microsoft.com/office/drawing/2014/main" id="{C8571C14-2F27-4E34-B686-6E2CDCF3BA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6528" y="3310241"/>
                <a:ext cx="1340572" cy="1498286"/>
              </a:xfrm>
              <a:custGeom>
                <a:avLst/>
                <a:gdLst>
                  <a:gd name="T0" fmla="*/ 210 w 502"/>
                  <a:gd name="T1" fmla="*/ 73 h 562"/>
                  <a:gd name="T2" fmla="*/ 463 w 502"/>
                  <a:gd name="T3" fmla="*/ 365 h 562"/>
                  <a:gd name="T4" fmla="*/ 463 w 502"/>
                  <a:gd name="T5" fmla="*/ 549 h 562"/>
                  <a:gd name="T6" fmla="*/ 81 w 502"/>
                  <a:gd name="T7" fmla="*/ 311 h 562"/>
                  <a:gd name="T8" fmla="*/ 48 w 502"/>
                  <a:gd name="T9" fmla="*/ 5 h 562"/>
                  <a:gd name="T10" fmla="*/ 210 w 502"/>
                  <a:gd name="T11" fmla="*/ 73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2" h="562">
                    <a:moveTo>
                      <a:pt x="210" y="73"/>
                    </a:moveTo>
                    <a:cubicBezTo>
                      <a:pt x="210" y="73"/>
                      <a:pt x="450" y="325"/>
                      <a:pt x="463" y="365"/>
                    </a:cubicBezTo>
                    <a:cubicBezTo>
                      <a:pt x="475" y="405"/>
                      <a:pt x="502" y="535"/>
                      <a:pt x="463" y="549"/>
                    </a:cubicBezTo>
                    <a:cubicBezTo>
                      <a:pt x="423" y="562"/>
                      <a:pt x="161" y="540"/>
                      <a:pt x="81" y="311"/>
                    </a:cubicBezTo>
                    <a:cubicBezTo>
                      <a:pt x="0" y="81"/>
                      <a:pt x="30" y="9"/>
                      <a:pt x="48" y="5"/>
                    </a:cubicBezTo>
                    <a:cubicBezTo>
                      <a:pt x="66" y="0"/>
                      <a:pt x="157" y="17"/>
                      <a:pt x="210" y="73"/>
                    </a:cubicBezTo>
                    <a:close/>
                  </a:path>
                </a:pathLst>
              </a:custGeom>
              <a:gradFill>
                <a:gsLst>
                  <a:gs pos="0">
                    <a:srgbClr val="7D4BC9"/>
                  </a:gs>
                  <a:gs pos="78000">
                    <a:srgbClr val="16286E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0" name="Forma libre 6">
                <a:extLst>
                  <a:ext uri="{FF2B5EF4-FFF2-40B4-BE49-F238E27FC236}">
                    <a16:creationId xmlns:a16="http://schemas.microsoft.com/office/drawing/2014/main" id="{600A3A6C-7791-471C-A365-60A8E27824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4814" y="1340526"/>
                <a:ext cx="1248001" cy="2249144"/>
              </a:xfrm>
              <a:custGeom>
                <a:avLst/>
                <a:gdLst>
                  <a:gd name="T0" fmla="*/ 413 w 467"/>
                  <a:gd name="T1" fmla="*/ 409 h 844"/>
                  <a:gd name="T2" fmla="*/ 420 w 467"/>
                  <a:gd name="T3" fmla="*/ 446 h 844"/>
                  <a:gd name="T4" fmla="*/ 410 w 467"/>
                  <a:gd name="T5" fmla="*/ 586 h 844"/>
                  <a:gd name="T6" fmla="*/ 431 w 467"/>
                  <a:gd name="T7" fmla="*/ 664 h 844"/>
                  <a:gd name="T8" fmla="*/ 371 w 467"/>
                  <a:gd name="T9" fmla="*/ 820 h 844"/>
                  <a:gd name="T10" fmla="*/ 99 w 467"/>
                  <a:gd name="T11" fmla="*/ 595 h 844"/>
                  <a:gd name="T12" fmla="*/ 87 w 467"/>
                  <a:gd name="T13" fmla="*/ 476 h 844"/>
                  <a:gd name="T14" fmla="*/ 87 w 467"/>
                  <a:gd name="T15" fmla="*/ 475 h 844"/>
                  <a:gd name="T16" fmla="*/ 93 w 467"/>
                  <a:gd name="T17" fmla="*/ 438 h 844"/>
                  <a:gd name="T18" fmla="*/ 0 w 467"/>
                  <a:gd name="T19" fmla="*/ 380 h 844"/>
                  <a:gd name="T20" fmla="*/ 39 w 467"/>
                  <a:gd name="T21" fmla="*/ 228 h 844"/>
                  <a:gd name="T22" fmla="*/ 62 w 467"/>
                  <a:gd name="T23" fmla="*/ 98 h 844"/>
                  <a:gd name="T24" fmla="*/ 31 w 467"/>
                  <a:gd name="T25" fmla="*/ 98 h 844"/>
                  <a:gd name="T26" fmla="*/ 146 w 467"/>
                  <a:gd name="T27" fmla="*/ 4 h 844"/>
                  <a:gd name="T28" fmla="*/ 205 w 467"/>
                  <a:gd name="T29" fmla="*/ 14 h 844"/>
                  <a:gd name="T30" fmla="*/ 297 w 467"/>
                  <a:gd name="T31" fmla="*/ 15 h 844"/>
                  <a:gd name="T32" fmla="*/ 413 w 467"/>
                  <a:gd name="T33" fmla="*/ 49 h 844"/>
                  <a:gd name="T34" fmla="*/ 422 w 467"/>
                  <a:gd name="T35" fmla="*/ 72 h 844"/>
                  <a:gd name="T36" fmla="*/ 424 w 467"/>
                  <a:gd name="T37" fmla="*/ 86 h 844"/>
                  <a:gd name="T38" fmla="*/ 410 w 467"/>
                  <a:gd name="T39" fmla="*/ 124 h 844"/>
                  <a:gd name="T40" fmla="*/ 432 w 467"/>
                  <a:gd name="T41" fmla="*/ 249 h 844"/>
                  <a:gd name="T42" fmla="*/ 446 w 467"/>
                  <a:gd name="T43" fmla="*/ 374 h 844"/>
                  <a:gd name="T44" fmla="*/ 446 w 467"/>
                  <a:gd name="T45" fmla="*/ 409 h 844"/>
                  <a:gd name="T46" fmla="*/ 413 w 467"/>
                  <a:gd name="T47" fmla="*/ 409 h 8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67" h="844">
                    <a:moveTo>
                      <a:pt x="413" y="409"/>
                    </a:moveTo>
                    <a:cubicBezTo>
                      <a:pt x="413" y="409"/>
                      <a:pt x="425" y="426"/>
                      <a:pt x="420" y="446"/>
                    </a:cubicBezTo>
                    <a:cubicBezTo>
                      <a:pt x="415" y="465"/>
                      <a:pt x="385" y="526"/>
                      <a:pt x="410" y="586"/>
                    </a:cubicBezTo>
                    <a:cubicBezTo>
                      <a:pt x="418" y="605"/>
                      <a:pt x="427" y="633"/>
                      <a:pt x="431" y="664"/>
                    </a:cubicBezTo>
                    <a:cubicBezTo>
                      <a:pt x="441" y="728"/>
                      <a:pt x="433" y="803"/>
                      <a:pt x="371" y="820"/>
                    </a:cubicBezTo>
                    <a:cubicBezTo>
                      <a:pt x="280" y="844"/>
                      <a:pt x="123" y="754"/>
                      <a:pt x="99" y="595"/>
                    </a:cubicBezTo>
                    <a:cubicBezTo>
                      <a:pt x="91" y="536"/>
                      <a:pt x="87" y="499"/>
                      <a:pt x="87" y="476"/>
                    </a:cubicBezTo>
                    <a:cubicBezTo>
                      <a:pt x="87" y="475"/>
                      <a:pt x="87" y="475"/>
                      <a:pt x="87" y="475"/>
                    </a:cubicBezTo>
                    <a:cubicBezTo>
                      <a:pt x="86" y="437"/>
                      <a:pt x="93" y="438"/>
                      <a:pt x="93" y="438"/>
                    </a:cubicBezTo>
                    <a:cubicBezTo>
                      <a:pt x="0" y="380"/>
                      <a:pt x="0" y="380"/>
                      <a:pt x="0" y="380"/>
                    </a:cubicBezTo>
                    <a:cubicBezTo>
                      <a:pt x="0" y="380"/>
                      <a:pt x="42" y="270"/>
                      <a:pt x="39" y="228"/>
                    </a:cubicBezTo>
                    <a:cubicBezTo>
                      <a:pt x="36" y="186"/>
                      <a:pt x="19" y="171"/>
                      <a:pt x="62" y="98"/>
                    </a:cubicBezTo>
                    <a:cubicBezTo>
                      <a:pt x="31" y="98"/>
                      <a:pt x="31" y="98"/>
                      <a:pt x="31" y="98"/>
                    </a:cubicBezTo>
                    <a:cubicBezTo>
                      <a:pt x="31" y="98"/>
                      <a:pt x="46" y="13"/>
                      <a:pt x="146" y="4"/>
                    </a:cubicBezTo>
                    <a:cubicBezTo>
                      <a:pt x="146" y="4"/>
                      <a:pt x="177" y="0"/>
                      <a:pt x="205" y="14"/>
                    </a:cubicBezTo>
                    <a:cubicBezTo>
                      <a:pt x="232" y="28"/>
                      <a:pt x="262" y="22"/>
                      <a:pt x="297" y="15"/>
                    </a:cubicBezTo>
                    <a:cubicBezTo>
                      <a:pt x="332" y="8"/>
                      <a:pt x="393" y="16"/>
                      <a:pt x="413" y="49"/>
                    </a:cubicBezTo>
                    <a:cubicBezTo>
                      <a:pt x="417" y="57"/>
                      <a:pt x="421" y="65"/>
                      <a:pt x="422" y="72"/>
                    </a:cubicBezTo>
                    <a:cubicBezTo>
                      <a:pt x="423" y="77"/>
                      <a:pt x="424" y="82"/>
                      <a:pt x="424" y="86"/>
                    </a:cubicBezTo>
                    <a:cubicBezTo>
                      <a:pt x="425" y="104"/>
                      <a:pt x="418" y="118"/>
                      <a:pt x="410" y="124"/>
                    </a:cubicBezTo>
                    <a:cubicBezTo>
                      <a:pt x="410" y="124"/>
                      <a:pt x="444" y="197"/>
                      <a:pt x="432" y="249"/>
                    </a:cubicBezTo>
                    <a:cubicBezTo>
                      <a:pt x="419" y="300"/>
                      <a:pt x="412" y="315"/>
                      <a:pt x="446" y="374"/>
                    </a:cubicBezTo>
                    <a:cubicBezTo>
                      <a:pt x="446" y="374"/>
                      <a:pt x="467" y="389"/>
                      <a:pt x="446" y="409"/>
                    </a:cubicBezTo>
                    <a:cubicBezTo>
                      <a:pt x="446" y="409"/>
                      <a:pt x="436" y="417"/>
                      <a:pt x="413" y="40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1" name="Forma libre 7">
                <a:extLst>
                  <a:ext uri="{FF2B5EF4-FFF2-40B4-BE49-F238E27FC236}">
                    <a16:creationId xmlns:a16="http://schemas.microsoft.com/office/drawing/2014/main" id="{84D147E2-C5A1-44B2-801C-2CD2E345CE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6242" y="1340526"/>
                <a:ext cx="1081715" cy="608572"/>
              </a:xfrm>
              <a:custGeom>
                <a:avLst/>
                <a:gdLst>
                  <a:gd name="T0" fmla="*/ 405 w 405"/>
                  <a:gd name="T1" fmla="*/ 86 h 228"/>
                  <a:gd name="T2" fmla="*/ 178 w 405"/>
                  <a:gd name="T3" fmla="*/ 98 h 228"/>
                  <a:gd name="T4" fmla="*/ 114 w 405"/>
                  <a:gd name="T5" fmla="*/ 186 h 228"/>
                  <a:gd name="T6" fmla="*/ 20 w 405"/>
                  <a:gd name="T7" fmla="*/ 228 h 228"/>
                  <a:gd name="T8" fmla="*/ 43 w 405"/>
                  <a:gd name="T9" fmla="*/ 98 h 228"/>
                  <a:gd name="T10" fmla="*/ 12 w 405"/>
                  <a:gd name="T11" fmla="*/ 98 h 228"/>
                  <a:gd name="T12" fmla="*/ 127 w 405"/>
                  <a:gd name="T13" fmla="*/ 4 h 228"/>
                  <a:gd name="T14" fmla="*/ 186 w 405"/>
                  <a:gd name="T15" fmla="*/ 14 h 228"/>
                  <a:gd name="T16" fmla="*/ 278 w 405"/>
                  <a:gd name="T17" fmla="*/ 15 h 228"/>
                  <a:gd name="T18" fmla="*/ 394 w 405"/>
                  <a:gd name="T19" fmla="*/ 49 h 228"/>
                  <a:gd name="T20" fmla="*/ 403 w 405"/>
                  <a:gd name="T21" fmla="*/ 72 h 228"/>
                  <a:gd name="T22" fmla="*/ 405 w 405"/>
                  <a:gd name="T23" fmla="*/ 86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5" h="228">
                    <a:moveTo>
                      <a:pt x="405" y="86"/>
                    </a:moveTo>
                    <a:cubicBezTo>
                      <a:pt x="358" y="84"/>
                      <a:pt x="287" y="87"/>
                      <a:pt x="178" y="98"/>
                    </a:cubicBezTo>
                    <a:cubicBezTo>
                      <a:pt x="178" y="98"/>
                      <a:pt x="118" y="122"/>
                      <a:pt x="114" y="186"/>
                    </a:cubicBezTo>
                    <a:cubicBezTo>
                      <a:pt x="114" y="186"/>
                      <a:pt x="61" y="157"/>
                      <a:pt x="20" y="228"/>
                    </a:cubicBezTo>
                    <a:cubicBezTo>
                      <a:pt x="17" y="186"/>
                      <a:pt x="0" y="171"/>
                      <a:pt x="43" y="98"/>
                    </a:cubicBezTo>
                    <a:cubicBezTo>
                      <a:pt x="12" y="98"/>
                      <a:pt x="12" y="98"/>
                      <a:pt x="12" y="98"/>
                    </a:cubicBezTo>
                    <a:cubicBezTo>
                      <a:pt x="12" y="98"/>
                      <a:pt x="27" y="13"/>
                      <a:pt x="127" y="4"/>
                    </a:cubicBezTo>
                    <a:cubicBezTo>
                      <a:pt x="127" y="4"/>
                      <a:pt x="158" y="0"/>
                      <a:pt x="186" y="14"/>
                    </a:cubicBezTo>
                    <a:cubicBezTo>
                      <a:pt x="213" y="28"/>
                      <a:pt x="243" y="22"/>
                      <a:pt x="278" y="15"/>
                    </a:cubicBezTo>
                    <a:cubicBezTo>
                      <a:pt x="313" y="8"/>
                      <a:pt x="374" y="16"/>
                      <a:pt x="394" y="49"/>
                    </a:cubicBezTo>
                    <a:cubicBezTo>
                      <a:pt x="398" y="57"/>
                      <a:pt x="402" y="65"/>
                      <a:pt x="403" y="72"/>
                    </a:cubicBezTo>
                    <a:cubicBezTo>
                      <a:pt x="404" y="77"/>
                      <a:pt x="405" y="82"/>
                      <a:pt x="405" y="86"/>
                    </a:cubicBezTo>
                    <a:close/>
                  </a:path>
                </a:pathLst>
              </a:custGeom>
              <a:gradFill>
                <a:gsLst>
                  <a:gs pos="0">
                    <a:srgbClr val="6524DE"/>
                  </a:gs>
                  <a:gs pos="76000">
                    <a:srgbClr val="6524DE">
                      <a:alpha val="0"/>
                    </a:srgbClr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2" name="Forma libre 8">
                <a:extLst>
                  <a:ext uri="{FF2B5EF4-FFF2-40B4-BE49-F238E27FC236}">
                    <a16:creationId xmlns:a16="http://schemas.microsoft.com/office/drawing/2014/main" id="{8C4DC2FE-B668-467A-B05D-874A8610D3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3386" y="1422812"/>
                <a:ext cx="699429" cy="1808573"/>
              </a:xfrm>
              <a:custGeom>
                <a:avLst/>
                <a:gdLst>
                  <a:gd name="T0" fmla="*/ 208 w 262"/>
                  <a:gd name="T1" fmla="*/ 378 h 678"/>
                  <a:gd name="T2" fmla="*/ 215 w 262"/>
                  <a:gd name="T3" fmla="*/ 415 h 678"/>
                  <a:gd name="T4" fmla="*/ 205 w 262"/>
                  <a:gd name="T5" fmla="*/ 555 h 678"/>
                  <a:gd name="T6" fmla="*/ 226 w 262"/>
                  <a:gd name="T7" fmla="*/ 633 h 678"/>
                  <a:gd name="T8" fmla="*/ 92 w 262"/>
                  <a:gd name="T9" fmla="*/ 411 h 678"/>
                  <a:gd name="T10" fmla="*/ 45 w 262"/>
                  <a:gd name="T11" fmla="*/ 280 h 678"/>
                  <a:gd name="T12" fmla="*/ 23 w 262"/>
                  <a:gd name="T13" fmla="*/ 165 h 678"/>
                  <a:gd name="T14" fmla="*/ 56 w 262"/>
                  <a:gd name="T15" fmla="*/ 82 h 678"/>
                  <a:gd name="T16" fmla="*/ 180 w 262"/>
                  <a:gd name="T17" fmla="*/ 33 h 678"/>
                  <a:gd name="T18" fmla="*/ 217 w 262"/>
                  <a:gd name="T19" fmla="*/ 41 h 678"/>
                  <a:gd name="T20" fmla="*/ 205 w 262"/>
                  <a:gd name="T21" fmla="*/ 93 h 678"/>
                  <a:gd name="T22" fmla="*/ 227 w 262"/>
                  <a:gd name="T23" fmla="*/ 218 h 678"/>
                  <a:gd name="T24" fmla="*/ 241 w 262"/>
                  <a:gd name="T25" fmla="*/ 343 h 678"/>
                  <a:gd name="T26" fmla="*/ 241 w 262"/>
                  <a:gd name="T27" fmla="*/ 378 h 678"/>
                  <a:gd name="T28" fmla="*/ 208 w 262"/>
                  <a:gd name="T29" fmla="*/ 378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2" h="678">
                    <a:moveTo>
                      <a:pt x="208" y="378"/>
                    </a:moveTo>
                    <a:cubicBezTo>
                      <a:pt x="208" y="378"/>
                      <a:pt x="220" y="395"/>
                      <a:pt x="215" y="415"/>
                    </a:cubicBezTo>
                    <a:cubicBezTo>
                      <a:pt x="210" y="434"/>
                      <a:pt x="180" y="495"/>
                      <a:pt x="205" y="555"/>
                    </a:cubicBezTo>
                    <a:cubicBezTo>
                      <a:pt x="213" y="574"/>
                      <a:pt x="222" y="602"/>
                      <a:pt x="226" y="633"/>
                    </a:cubicBezTo>
                    <a:cubicBezTo>
                      <a:pt x="146" y="678"/>
                      <a:pt x="100" y="440"/>
                      <a:pt x="92" y="411"/>
                    </a:cubicBezTo>
                    <a:cubicBezTo>
                      <a:pt x="85" y="382"/>
                      <a:pt x="35" y="333"/>
                      <a:pt x="45" y="280"/>
                    </a:cubicBezTo>
                    <a:cubicBezTo>
                      <a:pt x="56" y="227"/>
                      <a:pt x="45" y="218"/>
                      <a:pt x="23" y="165"/>
                    </a:cubicBezTo>
                    <a:cubicBezTo>
                      <a:pt x="0" y="113"/>
                      <a:pt x="56" y="82"/>
                      <a:pt x="56" y="82"/>
                    </a:cubicBezTo>
                    <a:cubicBezTo>
                      <a:pt x="107" y="0"/>
                      <a:pt x="158" y="34"/>
                      <a:pt x="180" y="33"/>
                    </a:cubicBezTo>
                    <a:cubicBezTo>
                      <a:pt x="186" y="33"/>
                      <a:pt x="200" y="35"/>
                      <a:pt x="217" y="41"/>
                    </a:cubicBezTo>
                    <a:cubicBezTo>
                      <a:pt x="223" y="65"/>
                      <a:pt x="216" y="85"/>
                      <a:pt x="205" y="93"/>
                    </a:cubicBezTo>
                    <a:cubicBezTo>
                      <a:pt x="205" y="93"/>
                      <a:pt x="239" y="166"/>
                      <a:pt x="227" y="218"/>
                    </a:cubicBezTo>
                    <a:cubicBezTo>
                      <a:pt x="214" y="269"/>
                      <a:pt x="207" y="284"/>
                      <a:pt x="241" y="343"/>
                    </a:cubicBezTo>
                    <a:cubicBezTo>
                      <a:pt x="241" y="343"/>
                      <a:pt x="262" y="358"/>
                      <a:pt x="241" y="378"/>
                    </a:cubicBezTo>
                    <a:cubicBezTo>
                      <a:pt x="241" y="378"/>
                      <a:pt x="231" y="386"/>
                      <a:pt x="208" y="378"/>
                    </a:cubicBezTo>
                    <a:close/>
                  </a:path>
                </a:pathLst>
              </a:custGeom>
              <a:solidFill>
                <a:srgbClr val="150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3" name="Forma libre 9">
                <a:extLst>
                  <a:ext uri="{FF2B5EF4-FFF2-40B4-BE49-F238E27FC236}">
                    <a16:creationId xmlns:a16="http://schemas.microsoft.com/office/drawing/2014/main" id="{B5D4840E-C693-4B8E-86D8-E3E73CEB42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099" y="2329669"/>
                <a:ext cx="2883430" cy="4947431"/>
              </a:xfrm>
              <a:custGeom>
                <a:avLst/>
                <a:gdLst>
                  <a:gd name="T0" fmla="*/ 904 w 1079"/>
                  <a:gd name="T1" fmla="*/ 1856 h 1856"/>
                  <a:gd name="T2" fmla="*/ 136 w 1079"/>
                  <a:gd name="T3" fmla="*/ 1856 h 1856"/>
                  <a:gd name="T4" fmla="*/ 116 w 1079"/>
                  <a:gd name="T5" fmla="*/ 962 h 1856"/>
                  <a:gd name="T6" fmla="*/ 449 w 1079"/>
                  <a:gd name="T7" fmla="*/ 104 h 1856"/>
                  <a:gd name="T8" fmla="*/ 497 w 1079"/>
                  <a:gd name="T9" fmla="*/ 30 h 1856"/>
                  <a:gd name="T10" fmla="*/ 526 w 1079"/>
                  <a:gd name="T11" fmla="*/ 9 h 1856"/>
                  <a:gd name="T12" fmla="*/ 753 w 1079"/>
                  <a:gd name="T13" fmla="*/ 150 h 1856"/>
                  <a:gd name="T14" fmla="*/ 823 w 1079"/>
                  <a:gd name="T15" fmla="*/ 312 h 1856"/>
                  <a:gd name="T16" fmla="*/ 904 w 1079"/>
                  <a:gd name="T17" fmla="*/ 1856 h 1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9" h="1856">
                    <a:moveTo>
                      <a:pt x="904" y="1856"/>
                    </a:moveTo>
                    <a:cubicBezTo>
                      <a:pt x="136" y="1856"/>
                      <a:pt x="136" y="1856"/>
                      <a:pt x="136" y="1856"/>
                    </a:cubicBezTo>
                    <a:cubicBezTo>
                      <a:pt x="125" y="1546"/>
                      <a:pt x="232" y="1684"/>
                      <a:pt x="116" y="962"/>
                    </a:cubicBezTo>
                    <a:cubicBezTo>
                      <a:pt x="0" y="241"/>
                      <a:pt x="449" y="104"/>
                      <a:pt x="449" y="104"/>
                    </a:cubicBezTo>
                    <a:cubicBezTo>
                      <a:pt x="449" y="104"/>
                      <a:pt x="481" y="60"/>
                      <a:pt x="497" y="30"/>
                    </a:cubicBezTo>
                    <a:cubicBezTo>
                      <a:pt x="512" y="0"/>
                      <a:pt x="526" y="9"/>
                      <a:pt x="526" y="9"/>
                    </a:cubicBezTo>
                    <a:cubicBezTo>
                      <a:pt x="753" y="150"/>
                      <a:pt x="753" y="150"/>
                      <a:pt x="753" y="150"/>
                    </a:cubicBezTo>
                    <a:cubicBezTo>
                      <a:pt x="780" y="202"/>
                      <a:pt x="803" y="257"/>
                      <a:pt x="823" y="312"/>
                    </a:cubicBezTo>
                    <a:cubicBezTo>
                      <a:pt x="1079" y="1007"/>
                      <a:pt x="904" y="1856"/>
                      <a:pt x="904" y="185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D4BC9"/>
                  </a:gs>
                  <a:gs pos="78000">
                    <a:srgbClr val="16286E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4" name="Forma libre 10">
                <a:extLst>
                  <a:ext uri="{FF2B5EF4-FFF2-40B4-BE49-F238E27FC236}">
                    <a16:creationId xmlns:a16="http://schemas.microsoft.com/office/drawing/2014/main" id="{F1A3E269-0320-4431-A8DF-43BC01E3D9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9100" y="2329669"/>
                <a:ext cx="999430" cy="836572"/>
              </a:xfrm>
              <a:custGeom>
                <a:avLst/>
                <a:gdLst>
                  <a:gd name="T0" fmla="*/ 374 w 374"/>
                  <a:gd name="T1" fmla="*/ 312 h 314"/>
                  <a:gd name="T2" fmla="*/ 0 w 374"/>
                  <a:gd name="T3" fmla="*/ 104 h 314"/>
                  <a:gd name="T4" fmla="*/ 48 w 374"/>
                  <a:gd name="T5" fmla="*/ 30 h 314"/>
                  <a:gd name="T6" fmla="*/ 77 w 374"/>
                  <a:gd name="T7" fmla="*/ 9 h 314"/>
                  <a:gd name="T8" fmla="*/ 304 w 374"/>
                  <a:gd name="T9" fmla="*/ 150 h 314"/>
                  <a:gd name="T10" fmla="*/ 374 w 374"/>
                  <a:gd name="T11" fmla="*/ 312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4" h="314">
                    <a:moveTo>
                      <a:pt x="374" y="312"/>
                    </a:moveTo>
                    <a:cubicBezTo>
                      <a:pt x="222" y="314"/>
                      <a:pt x="0" y="104"/>
                      <a:pt x="0" y="104"/>
                    </a:cubicBezTo>
                    <a:cubicBezTo>
                      <a:pt x="0" y="104"/>
                      <a:pt x="32" y="60"/>
                      <a:pt x="48" y="30"/>
                    </a:cubicBezTo>
                    <a:cubicBezTo>
                      <a:pt x="63" y="0"/>
                      <a:pt x="77" y="9"/>
                      <a:pt x="77" y="9"/>
                    </a:cubicBezTo>
                    <a:cubicBezTo>
                      <a:pt x="304" y="150"/>
                      <a:pt x="304" y="150"/>
                      <a:pt x="304" y="150"/>
                    </a:cubicBezTo>
                    <a:cubicBezTo>
                      <a:pt x="331" y="202"/>
                      <a:pt x="354" y="257"/>
                      <a:pt x="374" y="31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D4BC9"/>
                  </a:gs>
                  <a:gs pos="100000">
                    <a:srgbClr val="16286E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5" name="Forma libre 11">
                <a:extLst>
                  <a:ext uri="{FF2B5EF4-FFF2-40B4-BE49-F238E27FC236}">
                    <a16:creationId xmlns:a16="http://schemas.microsoft.com/office/drawing/2014/main" id="{68F90B1C-A4BC-499A-A3A8-6F83BFC7C3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3385" y="1835954"/>
                <a:ext cx="258858" cy="378858"/>
              </a:xfrm>
              <a:custGeom>
                <a:avLst/>
                <a:gdLst>
                  <a:gd name="T0" fmla="*/ 75 w 97"/>
                  <a:gd name="T1" fmla="*/ 34 h 142"/>
                  <a:gd name="T2" fmla="*/ 11 w 97"/>
                  <a:gd name="T3" fmla="*/ 66 h 142"/>
                  <a:gd name="T4" fmla="*/ 74 w 97"/>
                  <a:gd name="T5" fmla="*/ 132 h 142"/>
                  <a:gd name="T6" fmla="*/ 75 w 97"/>
                  <a:gd name="T7" fmla="*/ 34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7" h="142">
                    <a:moveTo>
                      <a:pt x="75" y="34"/>
                    </a:moveTo>
                    <a:cubicBezTo>
                      <a:pt x="75" y="34"/>
                      <a:pt x="22" y="0"/>
                      <a:pt x="11" y="66"/>
                    </a:cubicBezTo>
                    <a:cubicBezTo>
                      <a:pt x="0" y="132"/>
                      <a:pt x="59" y="142"/>
                      <a:pt x="74" y="132"/>
                    </a:cubicBezTo>
                    <a:cubicBezTo>
                      <a:pt x="74" y="132"/>
                      <a:pt x="97" y="82"/>
                      <a:pt x="75" y="34"/>
                    </a:cubicBezTo>
                    <a:close/>
                  </a:path>
                </a:pathLst>
              </a:custGeom>
              <a:solidFill>
                <a:srgbClr val="150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6" name="Forma libre 12">
                <a:extLst>
                  <a:ext uri="{FF2B5EF4-FFF2-40B4-BE49-F238E27FC236}">
                    <a16:creationId xmlns:a16="http://schemas.microsoft.com/office/drawing/2014/main" id="{0870DA8A-4FAB-4AF9-8E9C-77B8A63093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1962" y="1895956"/>
                <a:ext cx="1001144" cy="1693715"/>
              </a:xfrm>
              <a:custGeom>
                <a:avLst/>
                <a:gdLst>
                  <a:gd name="T0" fmla="*/ 284 w 375"/>
                  <a:gd name="T1" fmla="*/ 612 h 636"/>
                  <a:gd name="T2" fmla="*/ 12 w 375"/>
                  <a:gd name="T3" fmla="*/ 387 h 636"/>
                  <a:gd name="T4" fmla="*/ 0 w 375"/>
                  <a:gd name="T5" fmla="*/ 268 h 636"/>
                  <a:gd name="T6" fmla="*/ 0 w 375"/>
                  <a:gd name="T7" fmla="*/ 267 h 636"/>
                  <a:gd name="T8" fmla="*/ 6 w 375"/>
                  <a:gd name="T9" fmla="*/ 230 h 636"/>
                  <a:gd name="T10" fmla="*/ 36 w 375"/>
                  <a:gd name="T11" fmla="*/ 12 h 636"/>
                  <a:gd name="T12" fmla="*/ 64 w 375"/>
                  <a:gd name="T13" fmla="*/ 62 h 636"/>
                  <a:gd name="T14" fmla="*/ 173 w 375"/>
                  <a:gd name="T15" fmla="*/ 216 h 636"/>
                  <a:gd name="T16" fmla="*/ 226 w 375"/>
                  <a:gd name="T17" fmla="*/ 205 h 636"/>
                  <a:gd name="T18" fmla="*/ 326 w 375"/>
                  <a:gd name="T19" fmla="*/ 201 h 636"/>
                  <a:gd name="T20" fmla="*/ 333 w 375"/>
                  <a:gd name="T21" fmla="*/ 238 h 636"/>
                  <a:gd name="T22" fmla="*/ 323 w 375"/>
                  <a:gd name="T23" fmla="*/ 378 h 636"/>
                  <a:gd name="T24" fmla="*/ 284 w 375"/>
                  <a:gd name="T25" fmla="*/ 612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5" h="636">
                    <a:moveTo>
                      <a:pt x="284" y="612"/>
                    </a:moveTo>
                    <a:cubicBezTo>
                      <a:pt x="193" y="636"/>
                      <a:pt x="36" y="546"/>
                      <a:pt x="12" y="387"/>
                    </a:cubicBezTo>
                    <a:cubicBezTo>
                      <a:pt x="4" y="328"/>
                      <a:pt x="0" y="291"/>
                      <a:pt x="0" y="268"/>
                    </a:cubicBezTo>
                    <a:cubicBezTo>
                      <a:pt x="0" y="267"/>
                      <a:pt x="0" y="267"/>
                      <a:pt x="0" y="267"/>
                    </a:cubicBezTo>
                    <a:cubicBezTo>
                      <a:pt x="2" y="249"/>
                      <a:pt x="4" y="235"/>
                      <a:pt x="6" y="230"/>
                    </a:cubicBezTo>
                    <a:cubicBezTo>
                      <a:pt x="6" y="230"/>
                      <a:pt x="55" y="77"/>
                      <a:pt x="36" y="12"/>
                    </a:cubicBezTo>
                    <a:cubicBezTo>
                      <a:pt x="36" y="12"/>
                      <a:pt x="53" y="0"/>
                      <a:pt x="64" y="62"/>
                    </a:cubicBezTo>
                    <a:cubicBezTo>
                      <a:pt x="74" y="123"/>
                      <a:pt x="134" y="202"/>
                      <a:pt x="173" y="216"/>
                    </a:cubicBezTo>
                    <a:cubicBezTo>
                      <a:pt x="212" y="229"/>
                      <a:pt x="214" y="208"/>
                      <a:pt x="226" y="205"/>
                    </a:cubicBezTo>
                    <a:cubicBezTo>
                      <a:pt x="238" y="204"/>
                      <a:pt x="263" y="178"/>
                      <a:pt x="326" y="201"/>
                    </a:cubicBezTo>
                    <a:cubicBezTo>
                      <a:pt x="326" y="201"/>
                      <a:pt x="338" y="218"/>
                      <a:pt x="333" y="238"/>
                    </a:cubicBezTo>
                    <a:cubicBezTo>
                      <a:pt x="328" y="257"/>
                      <a:pt x="297" y="318"/>
                      <a:pt x="323" y="378"/>
                    </a:cubicBezTo>
                    <a:cubicBezTo>
                      <a:pt x="349" y="437"/>
                      <a:pt x="375" y="587"/>
                      <a:pt x="284" y="612"/>
                    </a:cubicBezTo>
                    <a:close/>
                  </a:path>
                </a:pathLst>
              </a:custGeom>
              <a:gradFill>
                <a:gsLst>
                  <a:gs pos="0">
                    <a:srgbClr val="BB7FFB"/>
                  </a:gs>
                  <a:gs pos="100000">
                    <a:srgbClr val="FB95E9"/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7" name="Forma libre 13">
                <a:extLst>
                  <a:ext uri="{FF2B5EF4-FFF2-40B4-BE49-F238E27FC236}">
                    <a16:creationId xmlns:a16="http://schemas.microsoft.com/office/drawing/2014/main" id="{116FA9B5-4461-4B4F-9235-D02206F69B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7100" y="1340526"/>
                <a:ext cx="1071430" cy="330858"/>
              </a:xfrm>
              <a:custGeom>
                <a:avLst/>
                <a:gdLst>
                  <a:gd name="T0" fmla="*/ 379 w 401"/>
                  <a:gd name="T1" fmla="*/ 124 h 124"/>
                  <a:gd name="T2" fmla="*/ 258 w 401"/>
                  <a:gd name="T3" fmla="*/ 113 h 124"/>
                  <a:gd name="T4" fmla="*/ 166 w 401"/>
                  <a:gd name="T5" fmla="*/ 98 h 124"/>
                  <a:gd name="T6" fmla="*/ 0 w 401"/>
                  <a:gd name="T7" fmla="*/ 98 h 124"/>
                  <a:gd name="T8" fmla="*/ 115 w 401"/>
                  <a:gd name="T9" fmla="*/ 4 h 124"/>
                  <a:gd name="T10" fmla="*/ 174 w 401"/>
                  <a:gd name="T11" fmla="*/ 14 h 124"/>
                  <a:gd name="T12" fmla="*/ 266 w 401"/>
                  <a:gd name="T13" fmla="*/ 15 h 124"/>
                  <a:gd name="T14" fmla="*/ 382 w 401"/>
                  <a:gd name="T15" fmla="*/ 49 h 124"/>
                  <a:gd name="T16" fmla="*/ 379 w 401"/>
                  <a:gd name="T17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1" h="124">
                    <a:moveTo>
                      <a:pt x="379" y="124"/>
                    </a:moveTo>
                    <a:cubicBezTo>
                      <a:pt x="354" y="103"/>
                      <a:pt x="299" y="110"/>
                      <a:pt x="258" y="113"/>
                    </a:cubicBezTo>
                    <a:cubicBezTo>
                      <a:pt x="217" y="117"/>
                      <a:pt x="166" y="98"/>
                      <a:pt x="166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15" y="13"/>
                      <a:pt x="115" y="4"/>
                    </a:cubicBezTo>
                    <a:cubicBezTo>
                      <a:pt x="115" y="4"/>
                      <a:pt x="146" y="0"/>
                      <a:pt x="174" y="14"/>
                    </a:cubicBezTo>
                    <a:cubicBezTo>
                      <a:pt x="201" y="28"/>
                      <a:pt x="231" y="22"/>
                      <a:pt x="266" y="15"/>
                    </a:cubicBezTo>
                    <a:cubicBezTo>
                      <a:pt x="301" y="8"/>
                      <a:pt x="362" y="16"/>
                      <a:pt x="382" y="49"/>
                    </a:cubicBezTo>
                    <a:cubicBezTo>
                      <a:pt x="401" y="81"/>
                      <a:pt x="393" y="114"/>
                      <a:pt x="379" y="124"/>
                    </a:cubicBezTo>
                    <a:close/>
                  </a:path>
                </a:pathLst>
              </a:custGeom>
              <a:gradFill>
                <a:gsLst>
                  <a:gs pos="28000">
                    <a:srgbClr val="6313DC"/>
                  </a:gs>
                  <a:gs pos="100000">
                    <a:srgbClr val="1E3ADA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8" name="Forma libre 14">
                <a:extLst>
                  <a:ext uri="{FF2B5EF4-FFF2-40B4-BE49-F238E27FC236}">
                    <a16:creationId xmlns:a16="http://schemas.microsoft.com/office/drawing/2014/main" id="{2BF4B088-9F78-4017-BB28-01D01B8E13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0814" y="4258241"/>
                <a:ext cx="761143" cy="908572"/>
              </a:xfrm>
              <a:custGeom>
                <a:avLst/>
                <a:gdLst>
                  <a:gd name="T0" fmla="*/ 265 w 285"/>
                  <a:gd name="T1" fmla="*/ 0 h 341"/>
                  <a:gd name="T2" fmla="*/ 68 w 285"/>
                  <a:gd name="T3" fmla="*/ 96 h 341"/>
                  <a:gd name="T4" fmla="*/ 0 w 285"/>
                  <a:gd name="T5" fmla="*/ 232 h 341"/>
                  <a:gd name="T6" fmla="*/ 3 w 285"/>
                  <a:gd name="T7" fmla="*/ 341 h 341"/>
                  <a:gd name="T8" fmla="*/ 41 w 285"/>
                  <a:gd name="T9" fmla="*/ 303 h 341"/>
                  <a:gd name="T10" fmla="*/ 41 w 285"/>
                  <a:gd name="T11" fmla="*/ 224 h 341"/>
                  <a:gd name="T12" fmla="*/ 93 w 285"/>
                  <a:gd name="T13" fmla="*/ 156 h 341"/>
                  <a:gd name="T14" fmla="*/ 62 w 285"/>
                  <a:gd name="T15" fmla="*/ 256 h 341"/>
                  <a:gd name="T16" fmla="*/ 106 w 285"/>
                  <a:gd name="T17" fmla="*/ 323 h 341"/>
                  <a:gd name="T18" fmla="*/ 117 w 285"/>
                  <a:gd name="T19" fmla="*/ 275 h 341"/>
                  <a:gd name="T20" fmla="*/ 101 w 285"/>
                  <a:gd name="T21" fmla="*/ 237 h 341"/>
                  <a:gd name="T22" fmla="*/ 136 w 285"/>
                  <a:gd name="T23" fmla="*/ 172 h 341"/>
                  <a:gd name="T24" fmla="*/ 133 w 285"/>
                  <a:gd name="T25" fmla="*/ 239 h 341"/>
                  <a:gd name="T26" fmla="*/ 168 w 285"/>
                  <a:gd name="T27" fmla="*/ 301 h 341"/>
                  <a:gd name="T28" fmla="*/ 185 w 285"/>
                  <a:gd name="T29" fmla="*/ 257 h 341"/>
                  <a:gd name="T30" fmla="*/ 180 w 285"/>
                  <a:gd name="T31" fmla="*/ 196 h 341"/>
                  <a:gd name="T32" fmla="*/ 285 w 285"/>
                  <a:gd name="T33" fmla="*/ 100 h 341"/>
                  <a:gd name="T34" fmla="*/ 265 w 285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85" h="341">
                    <a:moveTo>
                      <a:pt x="265" y="0"/>
                    </a:moveTo>
                    <a:cubicBezTo>
                      <a:pt x="265" y="0"/>
                      <a:pt x="85" y="79"/>
                      <a:pt x="68" y="96"/>
                    </a:cubicBezTo>
                    <a:cubicBezTo>
                      <a:pt x="51" y="113"/>
                      <a:pt x="0" y="232"/>
                      <a:pt x="0" y="232"/>
                    </a:cubicBezTo>
                    <a:cubicBezTo>
                      <a:pt x="3" y="341"/>
                      <a:pt x="3" y="341"/>
                      <a:pt x="3" y="341"/>
                    </a:cubicBezTo>
                    <a:cubicBezTo>
                      <a:pt x="3" y="341"/>
                      <a:pt x="42" y="329"/>
                      <a:pt x="41" y="303"/>
                    </a:cubicBezTo>
                    <a:cubicBezTo>
                      <a:pt x="39" y="278"/>
                      <a:pt x="35" y="230"/>
                      <a:pt x="41" y="224"/>
                    </a:cubicBezTo>
                    <a:cubicBezTo>
                      <a:pt x="46" y="218"/>
                      <a:pt x="93" y="156"/>
                      <a:pt x="93" y="156"/>
                    </a:cubicBezTo>
                    <a:cubicBezTo>
                      <a:pt x="93" y="156"/>
                      <a:pt x="59" y="250"/>
                      <a:pt x="62" y="256"/>
                    </a:cubicBezTo>
                    <a:cubicBezTo>
                      <a:pt x="64" y="262"/>
                      <a:pt x="106" y="323"/>
                      <a:pt x="106" y="323"/>
                    </a:cubicBezTo>
                    <a:cubicBezTo>
                      <a:pt x="106" y="323"/>
                      <a:pt x="128" y="296"/>
                      <a:pt x="117" y="275"/>
                    </a:cubicBezTo>
                    <a:cubicBezTo>
                      <a:pt x="106" y="255"/>
                      <a:pt x="101" y="237"/>
                      <a:pt x="101" y="237"/>
                    </a:cubicBezTo>
                    <a:cubicBezTo>
                      <a:pt x="136" y="172"/>
                      <a:pt x="136" y="172"/>
                      <a:pt x="136" y="172"/>
                    </a:cubicBezTo>
                    <a:cubicBezTo>
                      <a:pt x="133" y="239"/>
                      <a:pt x="133" y="239"/>
                      <a:pt x="133" y="239"/>
                    </a:cubicBezTo>
                    <a:cubicBezTo>
                      <a:pt x="168" y="301"/>
                      <a:pt x="168" y="301"/>
                      <a:pt x="168" y="301"/>
                    </a:cubicBezTo>
                    <a:cubicBezTo>
                      <a:pt x="168" y="301"/>
                      <a:pt x="197" y="274"/>
                      <a:pt x="185" y="257"/>
                    </a:cubicBezTo>
                    <a:cubicBezTo>
                      <a:pt x="172" y="240"/>
                      <a:pt x="180" y="196"/>
                      <a:pt x="180" y="196"/>
                    </a:cubicBezTo>
                    <a:cubicBezTo>
                      <a:pt x="285" y="100"/>
                      <a:pt x="285" y="100"/>
                      <a:pt x="285" y="100"/>
                    </a:cubicBezTo>
                    <a:lnTo>
                      <a:pt x="26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9" name="Forma libre 15">
                <a:extLst>
                  <a:ext uri="{FF2B5EF4-FFF2-40B4-BE49-F238E27FC236}">
                    <a16:creationId xmlns:a16="http://schemas.microsoft.com/office/drawing/2014/main" id="{52C1A77F-D0D3-4856-91DD-AD841A9917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9100" y="3680527"/>
                <a:ext cx="387429" cy="685715"/>
              </a:xfrm>
              <a:custGeom>
                <a:avLst/>
                <a:gdLst>
                  <a:gd name="T0" fmla="*/ 21 w 145"/>
                  <a:gd name="T1" fmla="*/ 257 h 257"/>
                  <a:gd name="T2" fmla="*/ 3 w 145"/>
                  <a:gd name="T3" fmla="*/ 120 h 257"/>
                  <a:gd name="T4" fmla="*/ 50 w 145"/>
                  <a:gd name="T5" fmla="*/ 37 h 257"/>
                  <a:gd name="T6" fmla="*/ 108 w 145"/>
                  <a:gd name="T7" fmla="*/ 0 h 257"/>
                  <a:gd name="T8" fmla="*/ 102 w 145"/>
                  <a:gd name="T9" fmla="*/ 33 h 257"/>
                  <a:gd name="T10" fmla="*/ 60 w 145"/>
                  <a:gd name="T11" fmla="*/ 61 h 257"/>
                  <a:gd name="T12" fmla="*/ 43 w 145"/>
                  <a:gd name="T13" fmla="*/ 112 h 257"/>
                  <a:gd name="T14" fmla="*/ 84 w 145"/>
                  <a:gd name="T15" fmla="*/ 60 h 257"/>
                  <a:gd name="T16" fmla="*/ 135 w 145"/>
                  <a:gd name="T17" fmla="*/ 60 h 257"/>
                  <a:gd name="T18" fmla="*/ 114 w 145"/>
                  <a:gd name="T19" fmla="*/ 83 h 257"/>
                  <a:gd name="T20" fmla="*/ 88 w 145"/>
                  <a:gd name="T21" fmla="*/ 88 h 257"/>
                  <a:gd name="T22" fmla="*/ 67 w 145"/>
                  <a:gd name="T23" fmla="*/ 129 h 257"/>
                  <a:gd name="T24" fmla="*/ 100 w 145"/>
                  <a:gd name="T25" fmla="*/ 104 h 257"/>
                  <a:gd name="T26" fmla="*/ 145 w 145"/>
                  <a:gd name="T27" fmla="*/ 100 h 257"/>
                  <a:gd name="T28" fmla="*/ 128 w 145"/>
                  <a:gd name="T29" fmla="*/ 125 h 257"/>
                  <a:gd name="T30" fmla="*/ 94 w 145"/>
                  <a:gd name="T31" fmla="*/ 144 h 257"/>
                  <a:gd name="T32" fmla="*/ 81 w 145"/>
                  <a:gd name="T33" fmla="*/ 232 h 257"/>
                  <a:gd name="T34" fmla="*/ 21 w 145"/>
                  <a:gd name="T35" fmla="*/ 257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5" h="257">
                    <a:moveTo>
                      <a:pt x="21" y="257"/>
                    </a:moveTo>
                    <a:cubicBezTo>
                      <a:pt x="21" y="257"/>
                      <a:pt x="0" y="134"/>
                      <a:pt x="3" y="120"/>
                    </a:cubicBezTo>
                    <a:cubicBezTo>
                      <a:pt x="6" y="105"/>
                      <a:pt x="50" y="37"/>
                      <a:pt x="50" y="37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116" y="25"/>
                      <a:pt x="102" y="33"/>
                    </a:cubicBezTo>
                    <a:cubicBezTo>
                      <a:pt x="88" y="41"/>
                      <a:pt x="61" y="56"/>
                      <a:pt x="60" y="61"/>
                    </a:cubicBezTo>
                    <a:cubicBezTo>
                      <a:pt x="59" y="66"/>
                      <a:pt x="43" y="112"/>
                      <a:pt x="43" y="112"/>
                    </a:cubicBezTo>
                    <a:cubicBezTo>
                      <a:pt x="43" y="112"/>
                      <a:pt x="80" y="61"/>
                      <a:pt x="84" y="60"/>
                    </a:cubicBezTo>
                    <a:cubicBezTo>
                      <a:pt x="89" y="60"/>
                      <a:pt x="135" y="60"/>
                      <a:pt x="135" y="60"/>
                    </a:cubicBezTo>
                    <a:cubicBezTo>
                      <a:pt x="135" y="60"/>
                      <a:pt x="128" y="81"/>
                      <a:pt x="114" y="83"/>
                    </a:cubicBezTo>
                    <a:cubicBezTo>
                      <a:pt x="99" y="84"/>
                      <a:pt x="88" y="88"/>
                      <a:pt x="88" y="88"/>
                    </a:cubicBezTo>
                    <a:cubicBezTo>
                      <a:pt x="67" y="129"/>
                      <a:pt x="67" y="129"/>
                      <a:pt x="67" y="129"/>
                    </a:cubicBezTo>
                    <a:cubicBezTo>
                      <a:pt x="100" y="104"/>
                      <a:pt x="100" y="104"/>
                      <a:pt x="100" y="104"/>
                    </a:cubicBezTo>
                    <a:cubicBezTo>
                      <a:pt x="145" y="100"/>
                      <a:pt x="145" y="100"/>
                      <a:pt x="145" y="100"/>
                    </a:cubicBezTo>
                    <a:cubicBezTo>
                      <a:pt x="145" y="100"/>
                      <a:pt x="141" y="125"/>
                      <a:pt x="128" y="125"/>
                    </a:cubicBezTo>
                    <a:cubicBezTo>
                      <a:pt x="115" y="124"/>
                      <a:pt x="94" y="144"/>
                      <a:pt x="94" y="144"/>
                    </a:cubicBezTo>
                    <a:cubicBezTo>
                      <a:pt x="81" y="232"/>
                      <a:pt x="81" y="232"/>
                      <a:pt x="81" y="232"/>
                    </a:cubicBezTo>
                    <a:lnTo>
                      <a:pt x="21" y="257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0" name="Forma libre 16">
                <a:extLst>
                  <a:ext uri="{FF2B5EF4-FFF2-40B4-BE49-F238E27FC236}">
                    <a16:creationId xmlns:a16="http://schemas.microsoft.com/office/drawing/2014/main" id="{AF758C60-4BC8-48B0-853B-79E4FE11DEC0}"/>
                  </a:ext>
                </a:extLst>
              </p:cNvPr>
              <p:cNvSpPr>
                <a:spLocks/>
              </p:cNvSpPr>
              <p:nvPr/>
            </p:nvSpPr>
            <p:spPr bwMode="auto">
              <a:xfrm rot="487774">
                <a:off x="2302872" y="4062813"/>
                <a:ext cx="1145143" cy="673715"/>
              </a:xfrm>
              <a:custGeom>
                <a:avLst/>
                <a:gdLst>
                  <a:gd name="T0" fmla="*/ 82 w 428"/>
                  <a:gd name="T1" fmla="*/ 54 h 253"/>
                  <a:gd name="T2" fmla="*/ 282 w 428"/>
                  <a:gd name="T3" fmla="*/ 41 h 253"/>
                  <a:gd name="T4" fmla="*/ 326 w 428"/>
                  <a:gd name="T5" fmla="*/ 235 h 253"/>
                  <a:gd name="T6" fmla="*/ 59 w 428"/>
                  <a:gd name="T7" fmla="*/ 170 h 253"/>
                  <a:gd name="T8" fmla="*/ 82 w 428"/>
                  <a:gd name="T9" fmla="*/ 54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8" h="253">
                    <a:moveTo>
                      <a:pt x="82" y="54"/>
                    </a:moveTo>
                    <a:cubicBezTo>
                      <a:pt x="82" y="54"/>
                      <a:pt x="169" y="0"/>
                      <a:pt x="282" y="41"/>
                    </a:cubicBezTo>
                    <a:cubicBezTo>
                      <a:pt x="428" y="93"/>
                      <a:pt x="371" y="223"/>
                      <a:pt x="326" y="235"/>
                    </a:cubicBezTo>
                    <a:cubicBezTo>
                      <a:pt x="260" y="253"/>
                      <a:pt x="93" y="170"/>
                      <a:pt x="59" y="170"/>
                    </a:cubicBezTo>
                    <a:cubicBezTo>
                      <a:pt x="25" y="170"/>
                      <a:pt x="0" y="102"/>
                      <a:pt x="82" y="5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1" name="Forma libre 17">
                <a:extLst>
                  <a:ext uri="{FF2B5EF4-FFF2-40B4-BE49-F238E27FC236}">
                    <a16:creationId xmlns:a16="http://schemas.microsoft.com/office/drawing/2014/main" id="{5402D44F-972F-4278-8406-D3E44C9F1E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3385" y="3011955"/>
                <a:ext cx="2713716" cy="2492573"/>
              </a:xfrm>
              <a:custGeom>
                <a:avLst/>
                <a:gdLst>
                  <a:gd name="T0" fmla="*/ 154 w 1016"/>
                  <a:gd name="T1" fmla="*/ 0 h 935"/>
                  <a:gd name="T2" fmla="*/ 461 w 1016"/>
                  <a:gd name="T3" fmla="*/ 248 h 935"/>
                  <a:gd name="T4" fmla="*/ 785 w 1016"/>
                  <a:gd name="T5" fmla="*/ 556 h 935"/>
                  <a:gd name="T6" fmla="*/ 901 w 1016"/>
                  <a:gd name="T7" fmla="*/ 822 h 935"/>
                  <a:gd name="T8" fmla="*/ 331 w 1016"/>
                  <a:gd name="T9" fmla="*/ 781 h 935"/>
                  <a:gd name="T10" fmla="*/ 10 w 1016"/>
                  <a:gd name="T11" fmla="*/ 204 h 935"/>
                  <a:gd name="T12" fmla="*/ 154 w 1016"/>
                  <a:gd name="T13" fmla="*/ 0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16" h="935">
                    <a:moveTo>
                      <a:pt x="154" y="0"/>
                    </a:moveTo>
                    <a:cubicBezTo>
                      <a:pt x="154" y="0"/>
                      <a:pt x="317" y="11"/>
                      <a:pt x="461" y="248"/>
                    </a:cubicBezTo>
                    <a:cubicBezTo>
                      <a:pt x="604" y="484"/>
                      <a:pt x="785" y="556"/>
                      <a:pt x="785" y="556"/>
                    </a:cubicBezTo>
                    <a:cubicBezTo>
                      <a:pt x="785" y="556"/>
                      <a:pt x="1016" y="720"/>
                      <a:pt x="901" y="822"/>
                    </a:cubicBezTo>
                    <a:cubicBezTo>
                      <a:pt x="787" y="925"/>
                      <a:pt x="485" y="935"/>
                      <a:pt x="331" y="781"/>
                    </a:cubicBezTo>
                    <a:cubicBezTo>
                      <a:pt x="178" y="628"/>
                      <a:pt x="0" y="341"/>
                      <a:pt x="10" y="204"/>
                    </a:cubicBezTo>
                    <a:cubicBezTo>
                      <a:pt x="21" y="68"/>
                      <a:pt x="68" y="10"/>
                      <a:pt x="15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7D4BC9"/>
                  </a:gs>
                  <a:gs pos="78000">
                    <a:srgbClr val="16286E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</p:grp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813F705E-7B0E-4989-B447-76E85BC850C4}"/>
                </a:ext>
              </a:extLst>
            </p:cNvPr>
            <p:cNvSpPr/>
            <p:nvPr/>
          </p:nvSpPr>
          <p:spPr>
            <a:xfrm flipH="1">
              <a:off x="662569" y="2575406"/>
              <a:ext cx="333828" cy="333828"/>
            </a:xfrm>
            <a:prstGeom prst="ellipse">
              <a:avLst/>
            </a:prstGeom>
            <a:gradFill>
              <a:gsLst>
                <a:gs pos="0">
                  <a:srgbClr val="7CEFD8"/>
                </a:gs>
                <a:gs pos="7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8" name="Elipse 27">
              <a:extLst>
                <a:ext uri="{FF2B5EF4-FFF2-40B4-BE49-F238E27FC236}">
                  <a16:creationId xmlns:a16="http://schemas.microsoft.com/office/drawing/2014/main" id="{1CA7247A-56C4-4D0D-A7EB-5B7C8EDC3148}"/>
                </a:ext>
              </a:extLst>
            </p:cNvPr>
            <p:cNvSpPr/>
            <p:nvPr/>
          </p:nvSpPr>
          <p:spPr>
            <a:xfrm flipH="1">
              <a:off x="3192720" y="5092277"/>
              <a:ext cx="191756" cy="191756"/>
            </a:xfrm>
            <a:prstGeom prst="ellipse">
              <a:avLst/>
            </a:prstGeom>
            <a:gradFill>
              <a:gsLst>
                <a:gs pos="0">
                  <a:srgbClr val="7CEFD8"/>
                </a:gs>
                <a:gs pos="100000">
                  <a:srgbClr val="6C92E1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6" name="Rombo 25">
              <a:extLst>
                <a:ext uri="{FF2B5EF4-FFF2-40B4-BE49-F238E27FC236}">
                  <a16:creationId xmlns:a16="http://schemas.microsoft.com/office/drawing/2014/main" id="{EDADB6E4-A33D-42FA-AF99-6073BF0A1F07}"/>
                </a:ext>
              </a:extLst>
            </p:cNvPr>
            <p:cNvSpPr/>
            <p:nvPr/>
          </p:nvSpPr>
          <p:spPr>
            <a:xfrm>
              <a:off x="117404" y="5337893"/>
              <a:ext cx="319314" cy="319314"/>
            </a:xfrm>
            <a:prstGeom prst="diamond">
              <a:avLst/>
            </a:prstGeom>
            <a:gradFill flip="none" rotWithShape="1">
              <a:gsLst>
                <a:gs pos="100000">
                  <a:srgbClr val="FE7B4C"/>
                </a:gs>
                <a:gs pos="0">
                  <a:srgbClr val="FE7B4C">
                    <a:lumMod val="83000"/>
                    <a:lumOff val="17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glow rad="254000">
                <a:srgbClr val="FE7B4C">
                  <a:alpha val="7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40" name="Rombo 39">
              <a:extLst>
                <a:ext uri="{FF2B5EF4-FFF2-40B4-BE49-F238E27FC236}">
                  <a16:creationId xmlns:a16="http://schemas.microsoft.com/office/drawing/2014/main" id="{02153CFD-6A73-4AE2-B9B2-267A2F60EC4E}"/>
                </a:ext>
              </a:extLst>
            </p:cNvPr>
            <p:cNvSpPr/>
            <p:nvPr/>
          </p:nvSpPr>
          <p:spPr>
            <a:xfrm>
              <a:off x="3656166" y="3941881"/>
              <a:ext cx="271578" cy="271578"/>
            </a:xfrm>
            <a:prstGeom prst="diamond">
              <a:avLst/>
            </a:prstGeom>
            <a:gradFill flip="none" rotWithShape="1">
              <a:gsLst>
                <a:gs pos="100000">
                  <a:srgbClr val="FE7B4C"/>
                </a:gs>
                <a:gs pos="0">
                  <a:srgbClr val="FE7B4C">
                    <a:lumMod val="83000"/>
                    <a:lumOff val="17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glow rad="254000">
                <a:srgbClr val="FE7B4C">
                  <a:alpha val="7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41" name="Rombo 40">
              <a:extLst>
                <a:ext uri="{FF2B5EF4-FFF2-40B4-BE49-F238E27FC236}">
                  <a16:creationId xmlns:a16="http://schemas.microsoft.com/office/drawing/2014/main" id="{7381A731-66EF-4CDC-94CA-BB0DA3E7292C}"/>
                </a:ext>
              </a:extLst>
            </p:cNvPr>
            <p:cNvSpPr/>
            <p:nvPr/>
          </p:nvSpPr>
          <p:spPr>
            <a:xfrm>
              <a:off x="2941210" y="1951388"/>
              <a:ext cx="404893" cy="404893"/>
            </a:xfrm>
            <a:prstGeom prst="diamond">
              <a:avLst/>
            </a:prstGeom>
            <a:gradFill flip="none" rotWithShape="1">
              <a:gsLst>
                <a:gs pos="100000">
                  <a:srgbClr val="FE7B4C"/>
                </a:gs>
                <a:gs pos="0">
                  <a:srgbClr val="FE7B4C">
                    <a:lumMod val="83000"/>
                    <a:lumOff val="17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glow rad="254000">
                <a:srgbClr val="FE7B4C">
                  <a:alpha val="7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</p:grpSp>
      <p:sp>
        <p:nvSpPr>
          <p:cNvPr id="43" name="Cuadro de texto 42">
            <a:extLst>
              <a:ext uri="{FF2B5EF4-FFF2-40B4-BE49-F238E27FC236}">
                <a16:creationId xmlns:a16="http://schemas.microsoft.com/office/drawing/2014/main" id="{7BF380F0-E581-41AD-B9B8-4693DE21F634}"/>
              </a:ext>
            </a:extLst>
          </p:cNvPr>
          <p:cNvSpPr txBox="1"/>
          <p:nvPr/>
        </p:nvSpPr>
        <p:spPr>
          <a:xfrm>
            <a:off x="5257799" y="379963"/>
            <a:ext cx="6172201" cy="4836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4000"/>
              </a:lnSpc>
            </a:pPr>
            <a:r>
              <a:rPr lang="es-ES" sz="3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 AYUDA RESPONSABLE REQUIERE CUATRO ASPECTOS</a:t>
            </a:r>
          </a:p>
          <a:p>
            <a:pPr>
              <a:lnSpc>
                <a:spcPts val="4000"/>
              </a:lnSpc>
            </a:pPr>
            <a:r>
              <a:rPr lang="es-ES" sz="3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PRINCIPALES: </a:t>
            </a:r>
          </a:p>
        </p:txBody>
      </p:sp>
      <p:sp>
        <p:nvSpPr>
          <p:cNvPr id="6" name="Título 5" hidden="1">
            <a:extLst>
              <a:ext uri="{FF2B5EF4-FFF2-40B4-BE49-F238E27FC236}">
                <a16:creationId xmlns:a16="http://schemas.microsoft.com/office/drawing/2014/main" id="{5A790B0A-0491-4358-8078-EF85845DE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dirty="0"/>
              <a:t>Diapositiva de recursos humanos 6</a:t>
            </a:r>
          </a:p>
        </p:txBody>
      </p:sp>
    </p:spTree>
    <p:extLst>
      <p:ext uri="{BB962C8B-B14F-4D97-AF65-F5344CB8AC3E}">
        <p14:creationId xmlns:p14="http://schemas.microsoft.com/office/powerpoint/2010/main" val="2132068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 de texto 2">
            <a:extLst>
              <a:ext uri="{FF2B5EF4-FFF2-40B4-BE49-F238E27FC236}">
                <a16:creationId xmlns:a16="http://schemas.microsoft.com/office/drawing/2014/main" id="{9436B850-15F2-41BC-A54E-6E0F332F011D}"/>
              </a:ext>
            </a:extLst>
          </p:cNvPr>
          <p:cNvSpPr txBox="1"/>
          <p:nvPr/>
        </p:nvSpPr>
        <p:spPr>
          <a:xfrm>
            <a:off x="276207" y="2361485"/>
            <a:ext cx="4845708" cy="4308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ES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NECESITAMOS QUE TODOS PUEDAN CONTENER A LAS PERSONAS CON COVID 19, VOS PODES SUMATE A LA SALUD</a:t>
            </a:r>
          </a:p>
        </p:txBody>
      </p:sp>
      <p:grpSp>
        <p:nvGrpSpPr>
          <p:cNvPr id="23" name="Grupo 22" descr="Esta imagen es de una forma abstracta. ">
            <a:extLst>
              <a:ext uri="{FF2B5EF4-FFF2-40B4-BE49-F238E27FC236}">
                <a16:creationId xmlns:a16="http://schemas.microsoft.com/office/drawing/2014/main" id="{C5C1EC81-7459-4B76-B0C8-CF221BB21A2F}"/>
              </a:ext>
            </a:extLst>
          </p:cNvPr>
          <p:cNvGrpSpPr/>
          <p:nvPr/>
        </p:nvGrpSpPr>
        <p:grpSpPr>
          <a:xfrm>
            <a:off x="4855953" y="-2833465"/>
            <a:ext cx="8948964" cy="12105059"/>
            <a:chOff x="4855953" y="-2833465"/>
            <a:chExt cx="8948964" cy="12105059"/>
          </a:xfrm>
        </p:grpSpPr>
        <p:sp>
          <p:nvSpPr>
            <p:cNvPr id="20" name="Forma libre 10">
              <a:extLst>
                <a:ext uri="{FF2B5EF4-FFF2-40B4-BE49-F238E27FC236}">
                  <a16:creationId xmlns:a16="http://schemas.microsoft.com/office/drawing/2014/main" id="{6067105C-8C4E-4F4D-AF25-4E9E7FEE0199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" name="Forma libre 11">
              <a:extLst>
                <a:ext uri="{FF2B5EF4-FFF2-40B4-BE49-F238E27FC236}">
                  <a16:creationId xmlns:a16="http://schemas.microsoft.com/office/drawing/2014/main" id="{70B75532-3E3F-4E79-89ED-8E7671BB9C6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" name="Forma libre 12">
              <a:extLst>
                <a:ext uri="{FF2B5EF4-FFF2-40B4-BE49-F238E27FC236}">
                  <a16:creationId xmlns:a16="http://schemas.microsoft.com/office/drawing/2014/main" id="{517F7404-4FD2-4A56-9BC1-55945A2E0042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sp>
        <p:nvSpPr>
          <p:cNvPr id="25" name="Título 24" hidden="1">
            <a:extLst>
              <a:ext uri="{FF2B5EF4-FFF2-40B4-BE49-F238E27FC236}">
                <a16:creationId xmlns:a16="http://schemas.microsoft.com/office/drawing/2014/main" id="{24922840-A8AD-427F-889C-2B79CACC8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dirty="0"/>
              <a:t>Diapositiva de recursos humanos 10</a:t>
            </a:r>
          </a:p>
        </p:txBody>
      </p:sp>
      <p:grpSp>
        <p:nvGrpSpPr>
          <p:cNvPr id="19" name="Grupo 18" descr="Esta imagen es un logotipo que dice &quot;24&quot;. ">
            <a:extLst>
              <a:ext uri="{FF2B5EF4-FFF2-40B4-BE49-F238E27FC236}">
                <a16:creationId xmlns:a16="http://schemas.microsoft.com/office/drawing/2014/main" id="{28514796-5CCE-4908-9069-378D749B8407}"/>
              </a:ext>
            </a:extLst>
          </p:cNvPr>
          <p:cNvGrpSpPr/>
          <p:nvPr/>
        </p:nvGrpSpPr>
        <p:grpSpPr>
          <a:xfrm>
            <a:off x="733192" y="531685"/>
            <a:ext cx="530996" cy="530996"/>
            <a:chOff x="1116392" y="531685"/>
            <a:chExt cx="530996" cy="530996"/>
          </a:xfrm>
        </p:grpSpPr>
        <p:sp>
          <p:nvSpPr>
            <p:cNvPr id="24" name="Rectángulo: Esquinas redondeadas 23">
              <a:extLst>
                <a:ext uri="{FF2B5EF4-FFF2-40B4-BE49-F238E27FC236}">
                  <a16:creationId xmlns:a16="http://schemas.microsoft.com/office/drawing/2014/main" id="{3DAFE0C3-ADBF-4568-8971-E7BB1DC18FCF}"/>
                </a:ext>
              </a:extLst>
            </p:cNvPr>
            <p:cNvSpPr/>
            <p:nvPr/>
          </p:nvSpPr>
          <p:spPr>
            <a:xfrm>
              <a:off x="1116392" y="531685"/>
              <a:ext cx="530996" cy="530996"/>
            </a:xfrm>
            <a:prstGeom prst="roundRect">
              <a:avLst/>
            </a:prstGeom>
            <a:gradFill flip="none" rotWithShape="1">
              <a:gsLst>
                <a:gs pos="100000">
                  <a:srgbClr val="FE7B4C"/>
                </a:gs>
                <a:gs pos="0">
                  <a:srgbClr val="FE7B4C">
                    <a:lumMod val="83000"/>
                    <a:lumOff val="17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glow rad="254000">
                <a:srgbClr val="FE7B4C">
                  <a:alpha val="7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A6C540A9-B6C9-4A39-B2A9-F8D99AAA7515}"/>
                </a:ext>
              </a:extLst>
            </p:cNvPr>
            <p:cNvGrpSpPr/>
            <p:nvPr/>
          </p:nvGrpSpPr>
          <p:grpSpPr>
            <a:xfrm>
              <a:off x="1225345" y="623888"/>
              <a:ext cx="313090" cy="346590"/>
              <a:chOff x="-2198688" y="-1935162"/>
              <a:chExt cx="1157288" cy="1281111"/>
            </a:xfrm>
          </p:grpSpPr>
          <p:sp>
            <p:nvSpPr>
              <p:cNvPr id="27" name="Forma libre 11">
                <a:hlinkClick r:id="rId3"/>
                <a:extLst>
                  <a:ext uri="{FF2B5EF4-FFF2-40B4-BE49-F238E27FC236}">
                    <a16:creationId xmlns:a16="http://schemas.microsoft.com/office/drawing/2014/main" id="{AFF915B9-3BC1-4270-81D2-171636BAF0D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836738" y="-1697038"/>
                <a:ext cx="795338" cy="1042987"/>
              </a:xfrm>
              <a:custGeom>
                <a:avLst/>
                <a:gdLst>
                  <a:gd name="T0" fmla="*/ 76 w 512"/>
                  <a:gd name="T1" fmla="*/ 419 h 673"/>
                  <a:gd name="T2" fmla="*/ 79 w 512"/>
                  <a:gd name="T3" fmla="*/ 412 h 673"/>
                  <a:gd name="T4" fmla="*/ 287 w 512"/>
                  <a:gd name="T5" fmla="*/ 115 h 673"/>
                  <a:gd name="T6" fmla="*/ 294 w 512"/>
                  <a:gd name="T7" fmla="*/ 110 h 673"/>
                  <a:gd name="T8" fmla="*/ 295 w 512"/>
                  <a:gd name="T9" fmla="*/ 110 h 673"/>
                  <a:gd name="T10" fmla="*/ 299 w 512"/>
                  <a:gd name="T11" fmla="*/ 115 h 673"/>
                  <a:gd name="T12" fmla="*/ 299 w 512"/>
                  <a:gd name="T13" fmla="*/ 425 h 673"/>
                  <a:gd name="T14" fmla="*/ 83 w 512"/>
                  <a:gd name="T15" fmla="*/ 425 h 673"/>
                  <a:gd name="T16" fmla="*/ 76 w 512"/>
                  <a:gd name="T17" fmla="*/ 419 h 673"/>
                  <a:gd name="T18" fmla="*/ 304 w 512"/>
                  <a:gd name="T19" fmla="*/ 0 h 673"/>
                  <a:gd name="T20" fmla="*/ 278 w 512"/>
                  <a:gd name="T21" fmla="*/ 14 h 673"/>
                  <a:gd name="T22" fmla="*/ 11 w 512"/>
                  <a:gd name="T23" fmla="*/ 390 h 673"/>
                  <a:gd name="T24" fmla="*/ 0 w 512"/>
                  <a:gd name="T25" fmla="*/ 424 h 673"/>
                  <a:gd name="T26" fmla="*/ 0 w 512"/>
                  <a:gd name="T27" fmla="*/ 458 h 673"/>
                  <a:gd name="T28" fmla="*/ 37 w 512"/>
                  <a:gd name="T29" fmla="*/ 494 h 673"/>
                  <a:gd name="T30" fmla="*/ 298 w 512"/>
                  <a:gd name="T31" fmla="*/ 494 h 673"/>
                  <a:gd name="T32" fmla="*/ 298 w 512"/>
                  <a:gd name="T33" fmla="*/ 655 h 673"/>
                  <a:gd name="T34" fmla="*/ 313 w 512"/>
                  <a:gd name="T35" fmla="*/ 673 h 673"/>
                  <a:gd name="T36" fmla="*/ 365 w 512"/>
                  <a:gd name="T37" fmla="*/ 673 h 673"/>
                  <a:gd name="T38" fmla="*/ 381 w 512"/>
                  <a:gd name="T39" fmla="*/ 655 h 673"/>
                  <a:gd name="T40" fmla="*/ 381 w 512"/>
                  <a:gd name="T41" fmla="*/ 494 h 673"/>
                  <a:gd name="T42" fmla="*/ 494 w 512"/>
                  <a:gd name="T43" fmla="*/ 494 h 673"/>
                  <a:gd name="T44" fmla="*/ 512 w 512"/>
                  <a:gd name="T45" fmla="*/ 477 h 673"/>
                  <a:gd name="T46" fmla="*/ 512 w 512"/>
                  <a:gd name="T47" fmla="*/ 441 h 673"/>
                  <a:gd name="T48" fmla="*/ 494 w 512"/>
                  <a:gd name="T49" fmla="*/ 425 h 673"/>
                  <a:gd name="T50" fmla="*/ 381 w 512"/>
                  <a:gd name="T51" fmla="*/ 425 h 673"/>
                  <a:gd name="T52" fmla="*/ 381 w 512"/>
                  <a:gd name="T53" fmla="*/ 20 h 673"/>
                  <a:gd name="T54" fmla="*/ 357 w 512"/>
                  <a:gd name="T55" fmla="*/ 0 h 673"/>
                  <a:gd name="T56" fmla="*/ 304 w 512"/>
                  <a:gd name="T5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12" h="673">
                    <a:moveTo>
                      <a:pt x="76" y="419"/>
                    </a:moveTo>
                    <a:cubicBezTo>
                      <a:pt x="76" y="418"/>
                      <a:pt x="77" y="415"/>
                      <a:pt x="79" y="412"/>
                    </a:cubicBezTo>
                    <a:cubicBezTo>
                      <a:pt x="287" y="115"/>
                      <a:pt x="287" y="115"/>
                      <a:pt x="287" y="115"/>
                    </a:cubicBezTo>
                    <a:cubicBezTo>
                      <a:pt x="289" y="112"/>
                      <a:pt x="291" y="110"/>
                      <a:pt x="294" y="110"/>
                    </a:cubicBezTo>
                    <a:cubicBezTo>
                      <a:pt x="295" y="110"/>
                      <a:pt x="295" y="110"/>
                      <a:pt x="295" y="110"/>
                    </a:cubicBezTo>
                    <a:cubicBezTo>
                      <a:pt x="298" y="110"/>
                      <a:pt x="299" y="111"/>
                      <a:pt x="299" y="115"/>
                    </a:cubicBezTo>
                    <a:cubicBezTo>
                      <a:pt x="299" y="425"/>
                      <a:pt x="299" y="425"/>
                      <a:pt x="299" y="425"/>
                    </a:cubicBezTo>
                    <a:cubicBezTo>
                      <a:pt x="83" y="425"/>
                      <a:pt x="83" y="425"/>
                      <a:pt x="83" y="425"/>
                    </a:cubicBezTo>
                    <a:cubicBezTo>
                      <a:pt x="79" y="425"/>
                      <a:pt x="76" y="423"/>
                      <a:pt x="76" y="419"/>
                    </a:cubicBezTo>
                    <a:moveTo>
                      <a:pt x="304" y="0"/>
                    </a:moveTo>
                    <a:cubicBezTo>
                      <a:pt x="289" y="0"/>
                      <a:pt x="282" y="7"/>
                      <a:pt x="278" y="14"/>
                    </a:cubicBezTo>
                    <a:cubicBezTo>
                      <a:pt x="11" y="390"/>
                      <a:pt x="11" y="390"/>
                      <a:pt x="11" y="390"/>
                    </a:cubicBezTo>
                    <a:cubicBezTo>
                      <a:pt x="3" y="401"/>
                      <a:pt x="0" y="412"/>
                      <a:pt x="0" y="424"/>
                    </a:cubicBezTo>
                    <a:cubicBezTo>
                      <a:pt x="0" y="458"/>
                      <a:pt x="0" y="458"/>
                      <a:pt x="0" y="458"/>
                    </a:cubicBezTo>
                    <a:cubicBezTo>
                      <a:pt x="0" y="485"/>
                      <a:pt x="10" y="494"/>
                      <a:pt x="37" y="494"/>
                    </a:cubicBezTo>
                    <a:cubicBezTo>
                      <a:pt x="298" y="494"/>
                      <a:pt x="298" y="494"/>
                      <a:pt x="298" y="494"/>
                    </a:cubicBezTo>
                    <a:cubicBezTo>
                      <a:pt x="298" y="655"/>
                      <a:pt x="298" y="655"/>
                      <a:pt x="298" y="655"/>
                    </a:cubicBezTo>
                    <a:cubicBezTo>
                      <a:pt x="298" y="665"/>
                      <a:pt x="303" y="673"/>
                      <a:pt x="313" y="673"/>
                    </a:cubicBezTo>
                    <a:cubicBezTo>
                      <a:pt x="365" y="673"/>
                      <a:pt x="365" y="673"/>
                      <a:pt x="365" y="673"/>
                    </a:cubicBezTo>
                    <a:cubicBezTo>
                      <a:pt x="375" y="673"/>
                      <a:pt x="381" y="664"/>
                      <a:pt x="381" y="655"/>
                    </a:cubicBezTo>
                    <a:cubicBezTo>
                      <a:pt x="381" y="494"/>
                      <a:pt x="381" y="494"/>
                      <a:pt x="381" y="494"/>
                    </a:cubicBezTo>
                    <a:cubicBezTo>
                      <a:pt x="494" y="494"/>
                      <a:pt x="494" y="494"/>
                      <a:pt x="494" y="494"/>
                    </a:cubicBezTo>
                    <a:cubicBezTo>
                      <a:pt x="504" y="494"/>
                      <a:pt x="512" y="487"/>
                      <a:pt x="512" y="477"/>
                    </a:cubicBezTo>
                    <a:cubicBezTo>
                      <a:pt x="512" y="441"/>
                      <a:pt x="512" y="441"/>
                      <a:pt x="512" y="441"/>
                    </a:cubicBezTo>
                    <a:cubicBezTo>
                      <a:pt x="512" y="431"/>
                      <a:pt x="503" y="425"/>
                      <a:pt x="494" y="425"/>
                    </a:cubicBezTo>
                    <a:cubicBezTo>
                      <a:pt x="381" y="425"/>
                      <a:pt x="381" y="425"/>
                      <a:pt x="381" y="425"/>
                    </a:cubicBezTo>
                    <a:cubicBezTo>
                      <a:pt x="381" y="20"/>
                      <a:pt x="381" y="20"/>
                      <a:pt x="381" y="20"/>
                    </a:cubicBezTo>
                    <a:cubicBezTo>
                      <a:pt x="381" y="6"/>
                      <a:pt x="372" y="0"/>
                      <a:pt x="357" y="0"/>
                    </a:cubicBez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8" name="Forma libre 12">
                <a:extLst>
                  <a:ext uri="{FF2B5EF4-FFF2-40B4-BE49-F238E27FC236}">
                    <a16:creationId xmlns:a16="http://schemas.microsoft.com/office/drawing/2014/main" id="{DD109419-50C7-4E35-AC9A-AE0655C353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198688" y="-1935162"/>
                <a:ext cx="642938" cy="1001712"/>
              </a:xfrm>
              <a:custGeom>
                <a:avLst/>
                <a:gdLst>
                  <a:gd name="T0" fmla="*/ 27 w 414"/>
                  <a:gd name="T1" fmla="*/ 18 h 647"/>
                  <a:gd name="T2" fmla="*/ 9 w 414"/>
                  <a:gd name="T3" fmla="*/ 33 h 647"/>
                  <a:gd name="T4" fmla="*/ 9 w 414"/>
                  <a:gd name="T5" fmla="*/ 63 h 647"/>
                  <a:gd name="T6" fmla="*/ 24 w 414"/>
                  <a:gd name="T7" fmla="*/ 79 h 647"/>
                  <a:gd name="T8" fmla="*/ 28 w 414"/>
                  <a:gd name="T9" fmla="*/ 79 h 647"/>
                  <a:gd name="T10" fmla="*/ 192 w 414"/>
                  <a:gd name="T11" fmla="*/ 66 h 647"/>
                  <a:gd name="T12" fmla="*/ 332 w 414"/>
                  <a:gd name="T13" fmla="*/ 155 h 647"/>
                  <a:gd name="T14" fmla="*/ 236 w 414"/>
                  <a:gd name="T15" fmla="*/ 275 h 647"/>
                  <a:gd name="T16" fmla="*/ 142 w 414"/>
                  <a:gd name="T17" fmla="*/ 334 h 647"/>
                  <a:gd name="T18" fmla="*/ 0 w 414"/>
                  <a:gd name="T19" fmla="*/ 561 h 647"/>
                  <a:gd name="T20" fmla="*/ 0 w 414"/>
                  <a:gd name="T21" fmla="*/ 631 h 647"/>
                  <a:gd name="T22" fmla="*/ 19 w 414"/>
                  <a:gd name="T23" fmla="*/ 647 h 647"/>
                  <a:gd name="T24" fmla="*/ 387 w 414"/>
                  <a:gd name="T25" fmla="*/ 647 h 647"/>
                  <a:gd name="T26" fmla="*/ 406 w 414"/>
                  <a:gd name="T27" fmla="*/ 632 h 647"/>
                  <a:gd name="T28" fmla="*/ 406 w 414"/>
                  <a:gd name="T29" fmla="*/ 594 h 647"/>
                  <a:gd name="T30" fmla="*/ 387 w 414"/>
                  <a:gd name="T31" fmla="*/ 579 h 647"/>
                  <a:gd name="T32" fmla="*/ 74 w 414"/>
                  <a:gd name="T33" fmla="*/ 579 h 647"/>
                  <a:gd name="T34" fmla="*/ 74 w 414"/>
                  <a:gd name="T35" fmla="*/ 561 h 647"/>
                  <a:gd name="T36" fmla="*/ 204 w 414"/>
                  <a:gd name="T37" fmla="*/ 377 h 647"/>
                  <a:gd name="T38" fmla="*/ 294 w 414"/>
                  <a:gd name="T39" fmla="*/ 321 h 647"/>
                  <a:gd name="T40" fmla="*/ 414 w 414"/>
                  <a:gd name="T41" fmla="*/ 155 h 647"/>
                  <a:gd name="T42" fmla="*/ 192 w 414"/>
                  <a:gd name="T43" fmla="*/ 0 h 647"/>
                  <a:gd name="T44" fmla="*/ 27 w 414"/>
                  <a:gd name="T45" fmla="*/ 18 h 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14" h="647">
                    <a:moveTo>
                      <a:pt x="27" y="18"/>
                    </a:moveTo>
                    <a:cubicBezTo>
                      <a:pt x="18" y="19"/>
                      <a:pt x="9" y="25"/>
                      <a:pt x="9" y="33"/>
                    </a:cubicBezTo>
                    <a:cubicBezTo>
                      <a:pt x="9" y="63"/>
                      <a:pt x="9" y="63"/>
                      <a:pt x="9" y="63"/>
                    </a:cubicBezTo>
                    <a:cubicBezTo>
                      <a:pt x="9" y="73"/>
                      <a:pt x="15" y="79"/>
                      <a:pt x="24" y="79"/>
                    </a:cubicBezTo>
                    <a:cubicBezTo>
                      <a:pt x="28" y="79"/>
                      <a:pt x="28" y="79"/>
                      <a:pt x="28" y="79"/>
                    </a:cubicBezTo>
                    <a:cubicBezTo>
                      <a:pt x="80" y="72"/>
                      <a:pt x="144" y="66"/>
                      <a:pt x="192" y="66"/>
                    </a:cubicBezTo>
                    <a:cubicBezTo>
                      <a:pt x="293" y="66"/>
                      <a:pt x="332" y="93"/>
                      <a:pt x="332" y="155"/>
                    </a:cubicBezTo>
                    <a:cubicBezTo>
                      <a:pt x="332" y="207"/>
                      <a:pt x="313" y="227"/>
                      <a:pt x="236" y="275"/>
                    </a:cubicBezTo>
                    <a:cubicBezTo>
                      <a:pt x="142" y="334"/>
                      <a:pt x="142" y="334"/>
                      <a:pt x="142" y="334"/>
                    </a:cubicBezTo>
                    <a:cubicBezTo>
                      <a:pt x="41" y="397"/>
                      <a:pt x="0" y="471"/>
                      <a:pt x="0" y="561"/>
                    </a:cubicBezTo>
                    <a:cubicBezTo>
                      <a:pt x="0" y="631"/>
                      <a:pt x="0" y="631"/>
                      <a:pt x="0" y="631"/>
                    </a:cubicBezTo>
                    <a:cubicBezTo>
                      <a:pt x="0" y="640"/>
                      <a:pt x="8" y="647"/>
                      <a:pt x="19" y="647"/>
                    </a:cubicBezTo>
                    <a:cubicBezTo>
                      <a:pt x="387" y="647"/>
                      <a:pt x="387" y="647"/>
                      <a:pt x="387" y="647"/>
                    </a:cubicBezTo>
                    <a:cubicBezTo>
                      <a:pt x="398" y="647"/>
                      <a:pt x="406" y="641"/>
                      <a:pt x="406" y="632"/>
                    </a:cubicBezTo>
                    <a:cubicBezTo>
                      <a:pt x="406" y="594"/>
                      <a:pt x="406" y="594"/>
                      <a:pt x="406" y="594"/>
                    </a:cubicBezTo>
                    <a:cubicBezTo>
                      <a:pt x="406" y="584"/>
                      <a:pt x="398" y="579"/>
                      <a:pt x="387" y="579"/>
                    </a:cubicBezTo>
                    <a:cubicBezTo>
                      <a:pt x="74" y="579"/>
                      <a:pt x="74" y="579"/>
                      <a:pt x="74" y="579"/>
                    </a:cubicBezTo>
                    <a:cubicBezTo>
                      <a:pt x="74" y="561"/>
                      <a:pt x="74" y="561"/>
                      <a:pt x="74" y="561"/>
                    </a:cubicBezTo>
                    <a:cubicBezTo>
                      <a:pt x="74" y="486"/>
                      <a:pt x="101" y="442"/>
                      <a:pt x="204" y="377"/>
                    </a:cubicBezTo>
                    <a:cubicBezTo>
                      <a:pt x="294" y="321"/>
                      <a:pt x="294" y="321"/>
                      <a:pt x="294" y="321"/>
                    </a:cubicBezTo>
                    <a:cubicBezTo>
                      <a:pt x="380" y="267"/>
                      <a:pt x="414" y="223"/>
                      <a:pt x="414" y="155"/>
                    </a:cubicBezTo>
                    <a:cubicBezTo>
                      <a:pt x="414" y="49"/>
                      <a:pt x="343" y="0"/>
                      <a:pt x="192" y="0"/>
                    </a:cubicBezTo>
                    <a:cubicBezTo>
                      <a:pt x="137" y="0"/>
                      <a:pt x="74" y="6"/>
                      <a:pt x="27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525685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563_TF33668227.potx" id="{B848F757-4882-4260-9664-369339BAC206}" vid="{4D2DE6CD-11E4-4246-B83E-0A0B217F7583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Recursos humanos, de 24Slides</Template>
  <TotalTime>0</TotalTime>
  <Words>222</Words>
  <Application>Microsoft Office PowerPoint</Application>
  <PresentationFormat>Panorámica</PresentationFormat>
  <Paragraphs>29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Wingdings</vt:lpstr>
      <vt:lpstr>Tema de Office</vt:lpstr>
      <vt:lpstr>Diapositiva de recursos humanos 1</vt:lpstr>
      <vt:lpstr>Diapositiva de recursos humanos 3</vt:lpstr>
      <vt:lpstr>Diapositiva de recursos humanos 6</vt:lpstr>
      <vt:lpstr>Diapositiva de recursos humanos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2020-03-29T16:45:25Z</dcterms:created>
  <dcterms:modified xsi:type="dcterms:W3CDTF">2020-03-29T17:16:57Z</dcterms:modified>
</cp:coreProperties>
</file>