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257" r:id="rId2"/>
    <p:sldId id="336" r:id="rId3"/>
    <p:sldId id="285" r:id="rId4"/>
    <p:sldId id="290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286" r:id="rId13"/>
    <p:sldId id="287" r:id="rId14"/>
    <p:sldId id="288" r:id="rId15"/>
    <p:sldId id="333" r:id="rId16"/>
    <p:sldId id="283" r:id="rId17"/>
    <p:sldId id="329" r:id="rId18"/>
    <p:sldId id="289" r:id="rId19"/>
    <p:sldId id="346" r:id="rId20"/>
    <p:sldId id="266" r:id="rId21"/>
    <p:sldId id="267" r:id="rId22"/>
    <p:sldId id="270" r:id="rId23"/>
    <p:sldId id="272" r:id="rId24"/>
    <p:sldId id="273" r:id="rId25"/>
    <p:sldId id="274" r:id="rId26"/>
    <p:sldId id="275" r:id="rId27"/>
    <p:sldId id="276" r:id="rId28"/>
    <p:sldId id="334" r:id="rId29"/>
    <p:sldId id="327" r:id="rId30"/>
    <p:sldId id="330" r:id="rId31"/>
    <p:sldId id="324" r:id="rId32"/>
    <p:sldId id="325" r:id="rId33"/>
    <p:sldId id="291" r:id="rId34"/>
    <p:sldId id="328" r:id="rId35"/>
    <p:sldId id="295" r:id="rId36"/>
    <p:sldId id="294" r:id="rId37"/>
    <p:sldId id="331" r:id="rId38"/>
    <p:sldId id="297" r:id="rId39"/>
    <p:sldId id="298" r:id="rId40"/>
    <p:sldId id="299" r:id="rId41"/>
    <p:sldId id="300" r:id="rId42"/>
    <p:sldId id="303" r:id="rId43"/>
    <p:sldId id="305" r:id="rId44"/>
    <p:sldId id="304" r:id="rId45"/>
    <p:sldId id="306" r:id="rId46"/>
    <p:sldId id="348" r:id="rId47"/>
    <p:sldId id="307" r:id="rId48"/>
    <p:sldId id="308" r:id="rId49"/>
    <p:sldId id="309" r:id="rId50"/>
    <p:sldId id="312" r:id="rId51"/>
    <p:sldId id="314" r:id="rId52"/>
    <p:sldId id="335" r:id="rId53"/>
    <p:sldId id="344" r:id="rId54"/>
    <p:sldId id="345" r:id="rId55"/>
    <p:sldId id="347" r:id="rId56"/>
    <p:sldId id="349" r:id="rId57"/>
    <p:sldId id="350" r:id="rId58"/>
    <p:sldId id="351" r:id="rId59"/>
    <p:sldId id="332" r:id="rId6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9379-B3E0-4877-921B-12CE5640B56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38640-AE5C-40FC-9E35-CA05376339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AD2D-3C28-40AD-9EAB-A904B13CC165}" type="slidenum">
              <a:rPr lang="es-AR" smtClean="0"/>
              <a:t>36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662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AD2D-3C28-40AD-9EAB-A904B13CC165}" type="slidenum">
              <a:rPr lang="es-AR" smtClean="0"/>
              <a:t>44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64559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AD2D-3C28-40AD-9EAB-A904B13CC165}" type="slidenum">
              <a:rPr lang="es-AR" smtClean="0"/>
              <a:t>45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362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AD2D-3C28-40AD-9EAB-A904B13CC165}" type="slidenum">
              <a:rPr lang="es-AR" smtClean="0"/>
              <a:t>47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3885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FAD2D-3C28-40AD-9EAB-A904B13CC165}" type="slidenum">
              <a:rPr lang="es-AR" smtClean="0"/>
              <a:t>51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866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86EB4679-6BBA-4479-B8BA-4FBC73D71BEB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325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83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6302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1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297AE-61C4-4222-8232-5ECC3446855E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96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75333-F425-407C-AF70-30BCFD6530E3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5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3F00DD-42DE-484F-BA6F-5468CF135B7D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19CA2398-A8E1-4E31-9FCF-C20FB08B590F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FDE910A6-1CDA-482C-81D2-F13E9A7F6E78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6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87BB4E64-D8B9-4C6C-828B-111E2ACEFA21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3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2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81C85-61C3-4803-9591-8D29BBC2D22B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5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B68F9-22F0-4775-8A66-AC5884BBDC87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23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A46A8335-99D3-4C6F-B107-003183E444A7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4A622CD4-5369-4C1C-AB05-A7E37C2F8679}" type="slidenum">
              <a:rPr lang="es-ES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2060848"/>
            <a:ext cx="7560840" cy="1602166"/>
          </a:xfrm>
        </p:spPr>
        <p:txBody>
          <a:bodyPr>
            <a:normAutofit fontScale="92500"/>
          </a:bodyPr>
          <a:lstStyle/>
          <a:p>
            <a:pPr marL="261938" indent="-261938" algn="ctr">
              <a:defRPr/>
            </a:pPr>
            <a:r>
              <a:rPr lang="es-E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Farmacología de la Hemostasia: </a:t>
            </a:r>
            <a:r>
              <a:rPr lang="es-ES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antiagregantes</a:t>
            </a:r>
            <a:r>
              <a:rPr lang="es-E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y anticoagulantes</a:t>
            </a:r>
            <a:endParaRPr lang="es-E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1600" y="764704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Farmacología Aplicada 2025</a:t>
            </a:r>
            <a:endParaRPr lang="es-A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sultado de imagen para plaqu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60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Franja diagonal"/>
          <p:cNvSpPr/>
          <p:nvPr/>
        </p:nvSpPr>
        <p:spPr bwMode="auto">
          <a:xfrm>
            <a:off x="683568" y="908720"/>
            <a:ext cx="288032" cy="394593"/>
          </a:xfrm>
          <a:prstGeom prst="diagStri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2195736" y="4730067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R. Guillermo Santiago</a:t>
            </a:r>
          </a:p>
          <a:p>
            <a:pPr algn="ctr"/>
            <a:r>
              <a:rPr lang="es-A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es-A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Adjunto Farmacología Aplicada HNC - UNC</a:t>
            </a:r>
            <a:endParaRPr lang="es-A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8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8"/>
    </mc:Choice>
    <mc:Fallback>
      <p:transition spd="slow" advTm="2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 bwMode="auto">
          <a:xfrm>
            <a:off x="3851920" y="908720"/>
            <a:ext cx="1296144" cy="576064"/>
          </a:xfrm>
          <a:prstGeom prst="ellips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35696" y="219300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COLÁGENO                      TROMBINA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6 Conector recto de flecha"/>
          <p:cNvCxnSpPr/>
          <p:nvPr/>
        </p:nvCxnSpPr>
        <p:spPr bwMode="auto">
          <a:xfrm flipV="1">
            <a:off x="3131840" y="1628800"/>
            <a:ext cx="576064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8 Conector recto de flecha"/>
          <p:cNvCxnSpPr/>
          <p:nvPr/>
        </p:nvCxnSpPr>
        <p:spPr bwMode="auto">
          <a:xfrm flipH="1" flipV="1">
            <a:off x="5148064" y="1628800"/>
            <a:ext cx="648072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9 CuadroTexto"/>
          <p:cNvSpPr txBox="1"/>
          <p:nvPr/>
        </p:nvSpPr>
        <p:spPr>
          <a:xfrm>
            <a:off x="2843808" y="297561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ESTIMULAN EN FORMA DIRECTA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Flecha abajo"/>
          <p:cNvSpPr/>
          <p:nvPr/>
        </p:nvSpPr>
        <p:spPr bwMode="auto">
          <a:xfrm>
            <a:off x="4572000" y="3344945"/>
            <a:ext cx="180020" cy="3720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051720" y="374839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LIBERACIÓN DEL ACTIVADOR PLAQUETARIO</a:t>
            </a:r>
            <a:endParaRPr lang="es-AR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59632" y="4704563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INTERACCIÓN DE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Flecha abajo"/>
          <p:cNvSpPr/>
          <p:nvPr/>
        </p:nvSpPr>
        <p:spPr bwMode="auto">
          <a:xfrm>
            <a:off x="4644008" y="4293096"/>
            <a:ext cx="108012" cy="216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563888" y="456606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FIBRINÓGENO</a:t>
            </a:r>
          </a:p>
          <a:p>
            <a:r>
              <a:rPr lang="es-AR" dirty="0" smtClean="0"/>
              <a:t>FACTOR DE </a:t>
            </a:r>
            <a:r>
              <a:rPr lang="es-AR" dirty="0" err="1" smtClean="0"/>
              <a:t>FvW</a:t>
            </a:r>
            <a:endParaRPr lang="es-AR" dirty="0"/>
          </a:p>
        </p:txBody>
      </p:sp>
      <p:sp>
        <p:nvSpPr>
          <p:cNvPr id="18" name="17 Abrir llave"/>
          <p:cNvSpPr/>
          <p:nvPr/>
        </p:nvSpPr>
        <p:spPr bwMode="auto">
          <a:xfrm>
            <a:off x="3419872" y="4566063"/>
            <a:ext cx="288032" cy="64633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48064" y="4201053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favorece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Flecha derecha"/>
          <p:cNvSpPr/>
          <p:nvPr/>
        </p:nvSpPr>
        <p:spPr bwMode="auto">
          <a:xfrm>
            <a:off x="5652120" y="4796894"/>
            <a:ext cx="360040" cy="18466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36196" y="4658396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AR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endParaRPr lang="es-A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959932" y="101208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plaqueta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10 CuadroTexto"/>
          <p:cNvSpPr txBox="1"/>
          <p:nvPr/>
        </p:nvSpPr>
        <p:spPr>
          <a:xfrm>
            <a:off x="1835696" y="-864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DE LA ACTIVACIÓN PLAQUETARIA MEDIADA POR COLÁGENO Y TROMBINA:</a:t>
            </a:r>
            <a:endParaRPr lang="es-A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8"/>
    </mc:Choice>
    <mc:Fallback>
      <p:transition spd="slow" advTm="2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132856"/>
            <a:ext cx="759731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ESTUDIOS DE LABORATORIO PARA HEMOSTASIA Y CONTROL DE FARMACOS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0"/>
    </mc:Choice>
    <mc:Fallback>
      <p:transition spd="slow" advTm="11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54868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z="2800" b="1" i="1" dirty="0" smtClean="0">
                <a:latin typeface="Verdana" pitchFamily="34" charset="0"/>
              </a:rPr>
              <a:t>1) PRUEBAS DE HEMOSTASIA PRIMARIA</a:t>
            </a:r>
            <a:endParaRPr lang="es-ES" sz="2800" b="1" i="1" dirty="0" smtClean="0">
              <a:latin typeface="Verdana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29864" y="2276872"/>
            <a:ext cx="8153400" cy="3276600"/>
          </a:xfrm>
        </p:spPr>
        <p:txBody>
          <a:bodyPr>
            <a:normAutofit lnSpcReduction="10000"/>
          </a:bodyPr>
          <a:lstStyle/>
          <a:p>
            <a:pPr algn="l" eaLnBrk="1" hangingPunct="1">
              <a:buClr>
                <a:schemeClr val="accent2"/>
              </a:buClr>
              <a:buFont typeface="Wingdings" pitchFamily="2" charset="2"/>
              <a:buChar char="v"/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Plaquetas</a:t>
            </a:r>
            <a:r>
              <a:rPr lang="es-ES_tradnl" sz="2400" b="1" i="1" u="sng" dirty="0" smtClean="0">
                <a:latin typeface="Arial Rounded MT Bold" panose="020F0704030504030204" pitchFamily="34" charset="0"/>
              </a:rPr>
              <a:t>:</a:t>
            </a:r>
            <a:r>
              <a:rPr lang="es-ES_tradnl" dirty="0" smtClean="0">
                <a:latin typeface="Arial Rounded MT Bold" panose="020F0704030504030204" pitchFamily="34" charset="0"/>
              </a:rPr>
              <a:t> 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VN: </a:t>
            </a:r>
            <a:r>
              <a:rPr lang="es-ES_tradnl" sz="2400" b="1" dirty="0" smtClean="0">
                <a:latin typeface="Arial Rounded MT Bold" panose="020F0704030504030204" pitchFamily="34" charset="0"/>
              </a:rPr>
              <a:t>150.000 a 440.000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. </a:t>
            </a:r>
          </a:p>
          <a:p>
            <a:pPr algn="l" eaLnBrk="1" hangingPunct="1">
              <a:defRPr/>
            </a:pPr>
            <a:r>
              <a:rPr lang="es-ES_tradnl" sz="2400" dirty="0" smtClean="0">
                <a:latin typeface="Arial Rounded MT Bold" panose="020F0704030504030204" pitchFamily="34" charset="0"/>
              </a:rPr>
              <a:t>                         Causa + </a:t>
            </a:r>
            <a:r>
              <a:rPr lang="es-ES_tradnl" sz="2400" dirty="0" err="1" smtClean="0">
                <a:latin typeface="Arial Rounded MT Bold" panose="020F0704030504030204" pitchFamily="34" charset="0"/>
              </a:rPr>
              <a:t>fte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 de </a:t>
            </a:r>
            <a:r>
              <a:rPr lang="es-ES_tradnl" sz="2400" dirty="0" err="1" smtClean="0">
                <a:latin typeface="Arial Rounded MT Bold" panose="020F0704030504030204" pitchFamily="34" charset="0"/>
              </a:rPr>
              <a:t>hgia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.</a:t>
            </a:r>
          </a:p>
          <a:p>
            <a:pPr algn="l" eaLnBrk="1" hangingPunct="1">
              <a:defRPr/>
            </a:pPr>
            <a:r>
              <a:rPr lang="es-ES_tradnl" sz="2400" dirty="0" smtClean="0">
                <a:latin typeface="Arial Rounded MT Bold" panose="020F0704030504030204" pitchFamily="34" charset="0"/>
              </a:rPr>
              <a:t>                         &lt; 50.000 </a:t>
            </a:r>
            <a:r>
              <a:rPr lang="es-ES_tradnl" sz="2400" dirty="0" err="1" smtClean="0">
                <a:latin typeface="Arial Rounded MT Bold" panose="020F0704030504030204" pitchFamily="34" charset="0"/>
              </a:rPr>
              <a:t>Hgia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 severa.</a:t>
            </a:r>
          </a:p>
          <a:p>
            <a:pPr algn="l" eaLnBrk="1" hangingPunct="1">
              <a:defRPr/>
            </a:pPr>
            <a:endParaRPr lang="es-ES_tradnl" sz="2400" dirty="0" smtClean="0">
              <a:latin typeface="Arial Rounded MT Bold" panose="020F0704030504030204" pitchFamily="34" charset="0"/>
            </a:endParaRPr>
          </a:p>
          <a:p>
            <a:pPr algn="l" eaLnBrk="1" hangingPunct="1">
              <a:buClr>
                <a:schemeClr val="accent2"/>
              </a:buClr>
              <a:buFont typeface="Wingdings" pitchFamily="2" charset="2"/>
              <a:buChar char="v"/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Tiempo de Sangrado</a:t>
            </a:r>
            <a:r>
              <a:rPr lang="es-ES_tradnl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</a:t>
            </a:r>
            <a:r>
              <a:rPr lang="es-ES_tradnl" dirty="0" smtClean="0">
                <a:latin typeface="Arial Rounded MT Bold" panose="020F0704030504030204" pitchFamily="34" charset="0"/>
              </a:rPr>
              <a:t> 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Tiempo necesario para la      </a:t>
            </a:r>
          </a:p>
          <a:p>
            <a:pPr algn="l" eaLnBrk="1" hangingPunct="1">
              <a:buClr>
                <a:schemeClr val="accent2"/>
              </a:buClr>
              <a:defRPr/>
            </a:pPr>
            <a:r>
              <a:rPr lang="es-ES_tradnl" sz="2400" dirty="0" smtClean="0">
                <a:latin typeface="Arial Rounded MT Bold" panose="020F0704030504030204" pitchFamily="34" charset="0"/>
              </a:rPr>
              <a:t>                  formación del tapón plaquetario.  </a:t>
            </a:r>
            <a:r>
              <a:rPr lang="es-ES_tradnl" sz="2400" b="1" dirty="0" smtClean="0">
                <a:latin typeface="Arial Rounded MT Bold" panose="020F0704030504030204" pitchFamily="34" charset="0"/>
              </a:rPr>
              <a:t>VN: 3 a 9’</a:t>
            </a:r>
            <a:r>
              <a:rPr lang="es-ES_tradnl" sz="2400" dirty="0" smtClean="0">
                <a:latin typeface="Arial Rounded MT Bold" panose="020F0704030504030204" pitchFamily="34" charset="0"/>
              </a:rPr>
              <a:t>.  </a:t>
            </a:r>
          </a:p>
          <a:p>
            <a:pPr algn="l" eaLnBrk="1" hangingPunct="1">
              <a:defRPr/>
            </a:pPr>
            <a:r>
              <a:rPr lang="es-ES_tradnl" sz="2400" dirty="0" smtClean="0">
                <a:latin typeface="Arial Rounded MT Bold" panose="020F0704030504030204" pitchFamily="34" charset="0"/>
              </a:rPr>
              <a:t>                  Valora calidad y cantidad plaquetaria.</a:t>
            </a:r>
            <a:endParaRPr lang="es-ES" sz="2400" dirty="0" smtClean="0">
              <a:latin typeface="Arial Rounded MT Bold" panose="020F07040305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9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8"/>
    </mc:Choice>
    <mc:Fallback>
      <p:transition spd="slow" advTm="2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32656"/>
            <a:ext cx="83058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_tradnl" sz="2800" b="1" i="1" dirty="0" smtClean="0">
                <a:latin typeface="Verdana" pitchFamily="34" charset="0"/>
              </a:rPr>
              <a:t>2) PRUEBAS DE FASE PLASMATICA O DE COAGULACION</a:t>
            </a:r>
            <a:endParaRPr lang="es-ES" sz="2800" b="1" i="1" dirty="0" smtClean="0">
              <a:latin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63809"/>
            <a:ext cx="8532440" cy="4572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APP</a:t>
            </a:r>
            <a:r>
              <a:rPr lang="es-ES_tradnl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</a:t>
            </a:r>
            <a:r>
              <a:rPr lang="es-ES_tradnl" sz="2800" dirty="0" smtClean="0">
                <a:latin typeface="Arial Rounded MT Bold" panose="020F0704030504030204" pitchFamily="34" charset="0"/>
              </a:rPr>
              <a:t> </a:t>
            </a:r>
            <a:r>
              <a:rPr lang="es-ES_tradnl" sz="2000" b="1" dirty="0" smtClean="0">
                <a:latin typeface="Arial Rounded MT Bold" panose="020F0704030504030204" pitchFamily="34" charset="0"/>
              </a:rPr>
              <a:t>9 A 12’’ o 70 a 100%.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  </a:t>
            </a:r>
            <a:r>
              <a:rPr lang="es-ES_tradnl" sz="2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Control ACO clásicos.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dirty="0" smtClean="0">
                <a:latin typeface="Arial Rounded MT Bold" panose="020F0704030504030204" pitchFamily="34" charset="0"/>
              </a:rPr>
              <a:t>                  Vía extrínseca y común y factores </a:t>
            </a:r>
            <a:r>
              <a:rPr lang="es-ES_tradnl" sz="2000" dirty="0" err="1" smtClean="0">
                <a:latin typeface="Arial Rounded MT Bold" panose="020F0704030504030204" pitchFamily="34" charset="0"/>
              </a:rPr>
              <a:t>vit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. K.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dirty="0" smtClean="0">
                <a:latin typeface="Arial Rounded MT Bold" panose="020F0704030504030204" pitchFamily="34" charset="0"/>
              </a:rPr>
              <a:t>                  Patología: Hepatopatía, </a:t>
            </a:r>
            <a:r>
              <a:rPr lang="es-ES_tradnl" sz="2000" dirty="0" smtClean="0">
                <a:latin typeface="Arial Rounded MT Bold" panose="020F0704030504030204" pitchFamily="34" charset="0"/>
                <a:sym typeface="Symbol" pitchFamily="18" charset="2"/>
              </a:rPr>
              <a:t> </a:t>
            </a:r>
            <a:r>
              <a:rPr lang="es-ES_tradnl" sz="2000" dirty="0" err="1" smtClean="0">
                <a:latin typeface="Arial Rounded MT Bold" panose="020F0704030504030204" pitchFamily="34" charset="0"/>
                <a:sym typeface="Symbol" pitchFamily="18" charset="2"/>
              </a:rPr>
              <a:t>Vit</a:t>
            </a:r>
            <a:r>
              <a:rPr lang="es-ES_tradnl" sz="2000" dirty="0" smtClean="0">
                <a:latin typeface="Arial Rounded MT Bold" panose="020F0704030504030204" pitchFamily="34" charset="0"/>
                <a:sym typeface="Symbol" pitchFamily="18" charset="2"/>
              </a:rPr>
              <a:t> K, </a:t>
            </a:r>
            <a:r>
              <a:rPr lang="es-ES_tradnl" sz="2000" dirty="0" err="1" smtClean="0">
                <a:latin typeface="Arial Rounded MT Bold" panose="020F0704030504030204" pitchFamily="34" charset="0"/>
                <a:sym typeface="Symbol" pitchFamily="18" charset="2"/>
              </a:rPr>
              <a:t>Warfarina</a:t>
            </a:r>
            <a:r>
              <a:rPr lang="es-ES_tradnl" sz="2000" dirty="0" smtClean="0">
                <a:latin typeface="Arial Rounded MT Bold" panose="020F0704030504030204" pitchFamily="34" charset="0"/>
                <a:sym typeface="Symbol" pitchFamily="18" charset="2"/>
              </a:rPr>
              <a:t>, PDF </a:t>
            </a:r>
            <a:r>
              <a:rPr lang="es-ES_tradnl" sz="1300" dirty="0" smtClean="0">
                <a:latin typeface="Arial Rounded MT Bold" panose="020F0704030504030204" pitchFamily="34" charset="0"/>
                <a:sym typeface="Symbol" pitchFamily="18" charset="2"/>
              </a:rPr>
              <a:t>(productos de degradación del fibrinógeno)</a:t>
            </a:r>
            <a:endParaRPr lang="es-ES_tradnl" sz="2000" dirty="0" smtClean="0">
              <a:latin typeface="Arial Rounded MT Bold" panose="020F0704030504030204" pitchFamily="34" charset="0"/>
              <a:sym typeface="Symbol" pitchFamily="18" charset="2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ES_tradnl" sz="2000" dirty="0" smtClean="0"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KPTT</a:t>
            </a:r>
            <a:r>
              <a:rPr lang="es-ES_tradnl" sz="24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</a:t>
            </a:r>
            <a:r>
              <a:rPr lang="es-ES_tradnl" sz="2000" b="1" i="1" dirty="0" smtClean="0">
                <a:latin typeface="Arial Rounded MT Bold" panose="020F0704030504030204" pitchFamily="34" charset="0"/>
              </a:rPr>
              <a:t> </a:t>
            </a:r>
            <a:r>
              <a:rPr lang="es-ES_tradnl" sz="2000" b="1" dirty="0" smtClean="0">
                <a:latin typeface="Arial Rounded MT Bold" panose="020F0704030504030204" pitchFamily="34" charset="0"/>
              </a:rPr>
              <a:t>25 a 35’’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 Vía intrínseca y común.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dirty="0" smtClean="0">
                <a:latin typeface="Arial Rounded MT Bold" panose="020F0704030504030204" pitchFamily="34" charset="0"/>
              </a:rPr>
              <a:t>                    </a:t>
            </a:r>
            <a:r>
              <a:rPr lang="es-ES_tradnl" sz="2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Control</a:t>
            </a:r>
            <a:r>
              <a:rPr lang="es-ES_tradnl" sz="20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sz="20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heparina </a:t>
            </a:r>
            <a:r>
              <a:rPr lang="es-ES_tradnl" sz="2000" b="1" dirty="0" err="1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sodica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 y hemofilia.    </a:t>
            </a:r>
            <a:endParaRPr lang="es-ES_tradnl" sz="2800" dirty="0" smtClean="0"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s-ES_tradnl" sz="2000" dirty="0" smtClean="0"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TT</a:t>
            </a:r>
            <a:r>
              <a:rPr lang="es-ES_tradnl" sz="2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(Tiempo Trombina):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16’’. Mide conversión de fibrinógeno a fibrina.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dirty="0" smtClean="0">
                <a:latin typeface="Arial Rounded MT Bold" panose="020F0704030504030204" pitchFamily="34" charset="0"/>
              </a:rPr>
              <a:t>                                     Patología: fibrinógeno &lt; 100.000, </a:t>
            </a:r>
            <a:r>
              <a:rPr lang="es-ES_tradnl" sz="2000" dirty="0" smtClean="0">
                <a:latin typeface="Arial Rounded MT Bold" panose="020F0704030504030204" pitchFamily="34" charset="0"/>
                <a:sym typeface="Symbol" pitchFamily="18" charset="2"/>
              </a:rPr>
              <a:t> PDF, heparina.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s-ES_tradnl" sz="2000" dirty="0" smtClean="0"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RIN</a:t>
            </a:r>
            <a:r>
              <a:rPr lang="es-ES_tradnl" sz="2400" b="1" i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: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 (</a:t>
            </a:r>
            <a:r>
              <a:rPr lang="es-ES_tradnl" sz="1400" b="1" dirty="0" smtClean="0">
                <a:latin typeface="Arial Rounded MT Bold" panose="020F0704030504030204" pitchFamily="34" charset="0"/>
              </a:rPr>
              <a:t>INDICE NORMALIZADO INTERNACIONAL) OMS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dirty="0" smtClean="0">
                <a:latin typeface="Arial Rounded MT Bold" panose="020F0704030504030204" pitchFamily="34" charset="0"/>
              </a:rPr>
              <a:t>                 Estandariza y evita variaciones de </a:t>
            </a:r>
            <a:r>
              <a:rPr lang="es-ES_tradnl" sz="2000" dirty="0" smtClean="0">
                <a:latin typeface="Arial Rounded MT Bold" panose="020F0704030504030204" pitchFamily="34" charset="0"/>
                <a:cs typeface="Arial" charset="0"/>
              </a:rPr>
              <a:t># 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 laboratorios</a:t>
            </a:r>
            <a:r>
              <a:rPr lang="es-ES_tradnl" sz="2000" b="1" dirty="0" smtClean="0">
                <a:latin typeface="Arial Rounded MT Bold" panose="020F0704030504030204" pitchFamily="34" charset="0"/>
              </a:rPr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s-ES_tradnl" sz="2000" b="1" dirty="0" smtClean="0">
                <a:latin typeface="Arial Rounded MT Bold" panose="020F0704030504030204" pitchFamily="34" charset="0"/>
              </a:rPr>
              <a:t>                 VN: 0,9 a 1,3. 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Rango </a:t>
            </a:r>
            <a:r>
              <a:rPr lang="es-ES_tradnl" sz="2000" dirty="0" err="1" smtClean="0">
                <a:latin typeface="Arial Rounded MT Bold" panose="020F0704030504030204" pitchFamily="34" charset="0"/>
              </a:rPr>
              <a:t>Anticoagul</a:t>
            </a:r>
            <a:r>
              <a:rPr lang="es-ES_tradnl" sz="2000" dirty="0" smtClean="0">
                <a:latin typeface="Arial Rounded MT Bold" panose="020F0704030504030204" pitchFamily="34" charset="0"/>
              </a:rPr>
              <a:t>.: 1,5 a 4,5.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s-ES_tradnl" sz="2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0"/>
              </a:rPr>
              <a:t>			</a:t>
            </a:r>
            <a:r>
              <a:rPr lang="es-ES_tradnl" sz="21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Control</a:t>
            </a:r>
            <a:r>
              <a:rPr lang="es-ES_tradnl" sz="21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es-ES_tradnl" sz="21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ACO</a:t>
            </a:r>
            <a:r>
              <a:rPr lang="es-ES_tradnl" sz="21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clásicos.</a:t>
            </a:r>
            <a:endParaRPr lang="es-ES" sz="2000" i="1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7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22"/>
    </mc:Choice>
    <mc:Fallback>
      <p:transition spd="slow" advTm="7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404813"/>
            <a:ext cx="7123832" cy="914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b="1" i="1" dirty="0" smtClean="0">
                <a:latin typeface="Verdana" pitchFamily="34" charset="0"/>
              </a:rPr>
              <a:t>3) PRUEBAS DE FIBRINOLISIS</a:t>
            </a:r>
            <a:endParaRPr lang="es-ES" sz="2800" b="1" i="1" dirty="0" smtClean="0"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628800"/>
            <a:ext cx="8208912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</a:rPr>
              <a:t>Fibrinógeno</a:t>
            </a:r>
            <a:r>
              <a:rPr lang="es-ES_tradnl" sz="2400" b="1" i="1" dirty="0" smtClean="0">
                <a:solidFill>
                  <a:srgbClr val="FF0000"/>
                </a:solidFill>
              </a:rPr>
              <a:t>: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sz="2400" dirty="0" smtClean="0">
                <a:latin typeface="Arial" charset="0"/>
              </a:rPr>
              <a:t>150 a 350 mg/dl.</a:t>
            </a:r>
          </a:p>
          <a:p>
            <a:pPr eaLnBrk="1" hangingPunct="1">
              <a:defRPr/>
            </a:pPr>
            <a:endParaRPr lang="es-ES_tradnl" sz="2400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</a:rPr>
              <a:t>PDF</a:t>
            </a:r>
            <a:r>
              <a:rPr lang="es-ES_tradnl" sz="2400" b="1" i="1" dirty="0" smtClean="0">
                <a:solidFill>
                  <a:srgbClr val="FF0000"/>
                </a:solidFill>
              </a:rPr>
              <a:t>:</a:t>
            </a:r>
            <a:r>
              <a:rPr lang="es-ES_tradnl" dirty="0" smtClean="0"/>
              <a:t> </a:t>
            </a:r>
            <a:r>
              <a:rPr lang="es-ES_tradnl" sz="2400" dirty="0" smtClean="0">
                <a:latin typeface="Arial" charset="0"/>
                <a:sym typeface="Symbol" pitchFamily="18" charset="2"/>
              </a:rPr>
              <a:t> x </a:t>
            </a:r>
            <a:r>
              <a:rPr lang="es-ES_tradnl" sz="2400" dirty="0" err="1" smtClean="0">
                <a:latin typeface="Arial" charset="0"/>
                <a:sym typeface="Symbol" pitchFamily="18" charset="2"/>
              </a:rPr>
              <a:t>hiperplasminemia</a:t>
            </a:r>
            <a:r>
              <a:rPr lang="es-ES_tradnl" sz="2400" dirty="0" smtClean="0">
                <a:latin typeface="Arial" charset="0"/>
                <a:sym typeface="Symbol" pitchFamily="18" charset="2"/>
              </a:rPr>
              <a:t> en CID </a:t>
            </a:r>
            <a:r>
              <a:rPr lang="es-ES_tradnl" sz="1200" dirty="0" smtClean="0">
                <a:latin typeface="Arial" charset="0"/>
                <a:sym typeface="Symbol" pitchFamily="18" charset="2"/>
              </a:rPr>
              <a:t>(</a:t>
            </a:r>
            <a:r>
              <a:rPr lang="es-ES_tradnl" sz="1200" dirty="0" err="1" smtClean="0">
                <a:latin typeface="Arial" charset="0"/>
                <a:sym typeface="Symbol" pitchFamily="18" charset="2"/>
              </a:rPr>
              <a:t>coag</a:t>
            </a:r>
            <a:r>
              <a:rPr lang="es-ES_tradnl" sz="1200" dirty="0" smtClean="0">
                <a:latin typeface="Arial" charset="0"/>
                <a:sym typeface="Symbol" pitchFamily="18" charset="2"/>
              </a:rPr>
              <a:t>. </a:t>
            </a:r>
            <a:r>
              <a:rPr lang="es-ES_tradnl" sz="1200" dirty="0" err="1" smtClean="0">
                <a:latin typeface="Arial" charset="0"/>
                <a:sym typeface="Symbol" pitchFamily="18" charset="2"/>
              </a:rPr>
              <a:t>intravascular</a:t>
            </a:r>
            <a:r>
              <a:rPr lang="es-ES_tradnl" sz="1200" dirty="0" smtClean="0">
                <a:latin typeface="Arial" charset="0"/>
                <a:sym typeface="Symbol" pitchFamily="18" charset="2"/>
              </a:rPr>
              <a:t> diseminada)</a:t>
            </a:r>
            <a:r>
              <a:rPr lang="es-ES_tradnl" sz="2400" dirty="0" smtClean="0">
                <a:latin typeface="Arial" charset="0"/>
                <a:sym typeface="Symbol" pitchFamily="18" charset="2"/>
              </a:rPr>
              <a:t> y x estados inflamatorios.</a:t>
            </a:r>
          </a:p>
          <a:p>
            <a:pPr eaLnBrk="1" hangingPunct="1">
              <a:defRPr/>
            </a:pPr>
            <a:endParaRPr lang="es-ES_tradnl" sz="1400" dirty="0" smtClean="0">
              <a:sym typeface="Symbol" pitchFamily="18" charset="2"/>
            </a:endParaRPr>
          </a:p>
          <a:p>
            <a:pPr eaLnBrk="1" hangingPunct="1"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sym typeface="Symbol" pitchFamily="18" charset="2"/>
              </a:rPr>
              <a:t>Dímero D</a:t>
            </a:r>
            <a:r>
              <a:rPr lang="es-ES_tradnl" sz="2400" dirty="0" smtClean="0">
                <a:solidFill>
                  <a:srgbClr val="FF0000"/>
                </a:solidFill>
                <a:sym typeface="Symbol" pitchFamily="18" charset="2"/>
              </a:rPr>
              <a:t>:</a:t>
            </a:r>
            <a:r>
              <a:rPr lang="es-ES_tradnl" dirty="0" smtClean="0">
                <a:sym typeface="Symbol" pitchFamily="18" charset="2"/>
              </a:rPr>
              <a:t> </a:t>
            </a:r>
            <a:r>
              <a:rPr lang="es-ES_tradnl" sz="2400" dirty="0" smtClean="0">
                <a:latin typeface="Arial" charset="0"/>
                <a:sym typeface="Symbol" pitchFamily="18" charset="2"/>
              </a:rPr>
              <a:t>es + específico porque mide fibrina polimerizada y es = CID (fibrinólisis 2º). No esta en 1º.</a:t>
            </a:r>
          </a:p>
          <a:p>
            <a:pPr eaLnBrk="1" hangingPunct="1">
              <a:defRPr/>
            </a:pPr>
            <a:endParaRPr lang="es-ES_tradnl" sz="2400" b="1" i="1" u="sng" dirty="0" smtClean="0">
              <a:latin typeface="Arial" charset="0"/>
              <a:sym typeface="Symbol" pitchFamily="18" charset="2"/>
            </a:endParaRPr>
          </a:p>
          <a:p>
            <a:pPr eaLnBrk="1" hangingPunct="1">
              <a:defRPr/>
            </a:pPr>
            <a:r>
              <a:rPr lang="es-ES_tradnl" sz="2400" b="1" i="1" u="sng" dirty="0" smtClean="0">
                <a:solidFill>
                  <a:srgbClr val="FF0000"/>
                </a:solidFill>
                <a:sym typeface="Symbol" pitchFamily="18" charset="2"/>
              </a:rPr>
              <a:t>TEG (</a:t>
            </a:r>
            <a:r>
              <a:rPr lang="es-ES_tradnl" sz="2400" b="1" i="1" u="sng" dirty="0" err="1" smtClean="0">
                <a:solidFill>
                  <a:srgbClr val="FF0000"/>
                </a:solidFill>
                <a:sym typeface="Symbol" pitchFamily="18" charset="2"/>
              </a:rPr>
              <a:t>Tromboelastografía</a:t>
            </a:r>
            <a:r>
              <a:rPr lang="es-ES_tradnl" sz="2400" b="1" i="1" u="sng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  <a:r>
              <a:rPr lang="es-ES_tradnl" sz="2400" b="1" i="1" dirty="0" smtClean="0">
                <a:solidFill>
                  <a:srgbClr val="FF0000"/>
                </a:solidFill>
                <a:sym typeface="Symbol" pitchFamily="18" charset="2"/>
              </a:rPr>
              <a:t>:</a:t>
            </a:r>
            <a:r>
              <a:rPr lang="es-ES_tradnl" dirty="0" smtClean="0">
                <a:sym typeface="Symbol" pitchFamily="18" charset="2"/>
              </a:rPr>
              <a:t> </a:t>
            </a:r>
            <a:r>
              <a:rPr lang="es-ES_tradnl" sz="2400" dirty="0" smtClean="0">
                <a:latin typeface="Arial" charset="0"/>
                <a:sym typeface="Symbol" pitchFamily="18" charset="2"/>
              </a:rPr>
              <a:t>Información global del proceso hemostático.</a:t>
            </a:r>
          </a:p>
          <a:p>
            <a:pPr eaLnBrk="1" hangingPunct="1">
              <a:defRPr/>
            </a:pPr>
            <a:endParaRPr lang="es-ES_tradnl" dirty="0" smtClean="0">
              <a:sym typeface="Symbol" pitchFamily="18" charset="2"/>
            </a:endParaRPr>
          </a:p>
          <a:p>
            <a:pPr eaLnBrk="1" hangingPunct="1">
              <a:defRPr/>
            </a:pPr>
            <a:endParaRPr lang="es-ES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8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69"/>
    </mc:Choice>
    <mc:Fallback>
      <p:transition spd="slow" advTm="3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28" x="901700" y="4991100"/>
          <p14:tracePt t="9714" x="1036638" y="4919663"/>
          <p14:tracePt t="9726" x="1536700" y="4608513"/>
          <p14:tracePt t="9735" x="1751013" y="4465638"/>
          <p14:tracePt t="9750" x="2108200" y="4205288"/>
          <p14:tracePt t="9766" x="2527300" y="3822700"/>
          <p14:tracePt t="9783" x="2724150" y="3589338"/>
          <p14:tracePt t="9801" x="2938463" y="3276600"/>
          <p14:tracePt t="9833" x="3116263" y="2990850"/>
          <p14:tracePt t="9866" x="3251200" y="2589213"/>
          <p14:tracePt t="9900" x="3224213" y="2339975"/>
          <p14:tracePt t="9916" x="3187700" y="2286000"/>
          <p14:tracePt t="9934" x="3143250" y="2241550"/>
          <p14:tracePt t="9949" x="3098800" y="2214563"/>
          <p14:tracePt t="9966" x="3044825" y="2187575"/>
          <p14:tracePt t="9982" x="2982913" y="2179638"/>
          <p14:tracePt t="9999" x="2946400" y="2179638"/>
          <p14:tracePt t="10344" x="3000375" y="2125663"/>
          <p14:tracePt t="10356" x="3116263" y="2027238"/>
          <p14:tracePt t="10366" x="3152775" y="1982788"/>
          <p14:tracePt t="10384" x="3224213" y="1830388"/>
          <p14:tracePt t="10417" x="3259138" y="1643063"/>
          <p14:tracePt t="10433" x="3259138" y="1562100"/>
          <p14:tracePt t="10483" x="3000375" y="1330325"/>
          <p14:tracePt t="10516" x="2581275" y="1241425"/>
          <p14:tracePt t="10551" x="2357438" y="1241425"/>
          <p14:tracePt t="10567" x="2241550" y="1285875"/>
          <p14:tracePt t="10582" x="2125663" y="1339850"/>
          <p14:tracePt t="10599" x="2062163" y="1393825"/>
          <p14:tracePt t="10615" x="2036763" y="1419225"/>
          <p14:tracePt t="10632" x="2027238" y="1455738"/>
          <p14:tracePt t="10649" x="2027238" y="1517650"/>
          <p14:tracePt t="10665" x="2133600" y="1625600"/>
          <p14:tracePt t="10682" x="2643188" y="1847850"/>
          <p14:tracePt t="10699" x="2894013" y="1901825"/>
          <p14:tracePt t="10702" x="2955925" y="1911350"/>
          <p14:tracePt t="10715" x="3000375" y="1911350"/>
          <p14:tracePt t="10732" x="3036888" y="1911350"/>
          <p14:tracePt t="11170" x="3044825" y="1919288"/>
          <p14:tracePt t="11181" x="3071813" y="1965325"/>
          <p14:tracePt t="11200" x="3133725" y="2044700"/>
          <p14:tracePt t="11205" x="3187700" y="2089150"/>
          <p14:tracePt t="11216" x="3276600" y="2160588"/>
          <p14:tracePt t="11232" x="3330575" y="2187575"/>
          <p14:tracePt t="11249" x="3357563" y="2205038"/>
          <p14:tracePt t="11265" x="3384550" y="2224088"/>
          <p14:tracePt t="11298" x="3402013" y="2232025"/>
          <p14:tracePt t="11332" x="3411538" y="2241550"/>
          <p14:tracePt t="11365" x="3419475" y="2241550"/>
          <p14:tracePt t="11382" x="3429000" y="2241550"/>
          <p14:tracePt t="11403" x="3438525" y="2241550"/>
          <p14:tracePt t="11438" x="3446463" y="2241550"/>
          <p14:tracePt t="11945" x="3465513" y="2241550"/>
          <p14:tracePt t="11953" x="3490913" y="2241550"/>
          <p14:tracePt t="11965" x="3544888" y="2224088"/>
          <p14:tracePt t="11981" x="3589338" y="2214563"/>
          <p14:tracePt t="11999" x="3643313" y="2205038"/>
          <p14:tracePt t="12015" x="3660775" y="2205038"/>
          <p14:tracePt t="12031" x="3670300" y="2205038"/>
          <p14:tracePt t="12048" x="3697288" y="2205038"/>
          <p14:tracePt t="12082" x="3768725" y="2205038"/>
          <p14:tracePt t="12115" x="3875088" y="2205038"/>
          <p14:tracePt t="12148" x="4054475" y="2205038"/>
          <p14:tracePt t="12165" x="4187825" y="2205038"/>
          <p14:tracePt t="12181" x="4241800" y="2205038"/>
          <p14:tracePt t="12200" x="4268788" y="2205038"/>
          <p14:tracePt t="12206" x="4276725" y="2205038"/>
          <p14:tracePt t="12215" x="4286250" y="2205038"/>
          <p14:tracePt t="12231" x="4295775" y="2205038"/>
          <p14:tracePt t="12248" x="4303713" y="2205038"/>
          <p14:tracePt t="12265" x="4313238" y="2205038"/>
          <p14:tracePt t="12297" x="4322763" y="2205038"/>
          <p14:tracePt t="12324" x="4330700" y="2205038"/>
          <p14:tracePt t="12359" x="4340225" y="2205038"/>
          <p14:tracePt t="12389" x="4348163" y="2205038"/>
          <p14:tracePt t="12430" x="4357688" y="2205038"/>
          <p14:tracePt t="13123" x="4367213" y="2205038"/>
          <p14:tracePt t="13150" x="4357688" y="2205038"/>
          <p14:tracePt t="16852" x="4357688" y="2197100"/>
          <p14:tracePt t="16860" x="4357688" y="2187575"/>
          <p14:tracePt t="16878" x="4348163" y="2152650"/>
          <p14:tracePt t="16894" x="4340225" y="2125663"/>
          <p14:tracePt t="16911" x="4330700" y="2098675"/>
          <p14:tracePt t="16927" x="4313238" y="2036763"/>
          <p14:tracePt t="16945" x="4286250" y="1965325"/>
          <p14:tracePt t="16961" x="4241800" y="1884363"/>
          <p14:tracePt t="16993" x="4224338" y="1822450"/>
          <p14:tracePt t="17026" x="4170363" y="1768475"/>
          <p14:tracePt t="17060" x="4108450" y="1724025"/>
          <p14:tracePt t="17077" x="4071938" y="1697038"/>
          <p14:tracePt t="17094" x="4010025" y="1660525"/>
          <p14:tracePt t="17110" x="3956050" y="1643063"/>
          <p14:tracePt t="17127" x="3848100" y="1608138"/>
          <p14:tracePt t="17143" x="3795713" y="1598613"/>
          <p14:tracePt t="17160" x="3741738" y="1581150"/>
          <p14:tracePt t="17177" x="3660775" y="1571625"/>
          <p14:tracePt t="17194" x="3598863" y="1562100"/>
          <p14:tracePt t="17199" x="3581400" y="1562100"/>
          <p14:tracePt t="17210" x="3554413" y="1562100"/>
          <p14:tracePt t="17226" x="3473450" y="1562100"/>
          <p14:tracePt t="17244" x="3411538" y="1571625"/>
          <p14:tracePt t="17260" x="3187700" y="1660525"/>
          <p14:tracePt t="17276" x="3044825" y="1741488"/>
          <p14:tracePt t="17295" x="2894013" y="1847850"/>
          <p14:tracePt t="17310" x="2830513" y="1919288"/>
          <p14:tracePt t="17327" x="2776538" y="1990725"/>
          <p14:tracePt t="17344" x="2714625" y="2116138"/>
          <p14:tracePt t="17360" x="2697163" y="2197100"/>
          <p14:tracePt t="17376" x="2687638" y="2276475"/>
          <p14:tracePt t="17392" x="2732088" y="2384425"/>
          <p14:tracePt t="17409" x="2786063" y="2455863"/>
          <p14:tracePt t="17425" x="2830513" y="2509838"/>
          <p14:tracePt t="17443" x="2857500" y="2517775"/>
          <p14:tracePt t="17459" x="2867025" y="2536825"/>
          <p14:tracePt t="17476" x="2867025" y="2544763"/>
          <p14:tracePt t="17493" x="2874963" y="2544763"/>
          <p14:tracePt t="18544" x="2874963" y="2536825"/>
          <p14:tracePt t="18551" x="2884488" y="2527300"/>
          <p14:tracePt t="18558" x="2884488" y="2517775"/>
          <p14:tracePt t="18577" x="2884488" y="2473325"/>
          <p14:tracePt t="18592" x="2874963" y="2438400"/>
          <p14:tracePt t="18609" x="2857500" y="2401888"/>
          <p14:tracePt t="18625" x="2830513" y="2374900"/>
          <p14:tracePt t="18660" x="2714625" y="2312988"/>
          <p14:tracePt t="18692" x="2660650" y="2312988"/>
          <p14:tracePt t="18697" x="2643188" y="2312988"/>
          <p14:tracePt t="18725" x="2598738" y="2330450"/>
          <p14:tracePt t="18743" x="2571750" y="2339975"/>
          <p14:tracePt t="18759" x="2562225" y="2357438"/>
          <p14:tracePt t="18775" x="2562225" y="2374900"/>
          <p14:tracePt t="18792" x="2562225" y="2401888"/>
          <p14:tracePt t="18809" x="2571750" y="2411413"/>
          <p14:tracePt t="18827" x="2598738" y="2428875"/>
          <p14:tracePt t="18842" x="2608263" y="2438400"/>
          <p14:tracePt t="18859" x="2633663" y="2438400"/>
          <p14:tracePt t="18875" x="2652713" y="2438400"/>
          <p14:tracePt t="19930" x="2633663" y="2438400"/>
          <p14:tracePt t="19939" x="2608263" y="2438400"/>
          <p14:tracePt t="19949" x="2571750" y="2438400"/>
          <p14:tracePt t="19957" x="2536825" y="2438400"/>
          <p14:tracePt t="19974" x="2465388" y="2419350"/>
          <p14:tracePt t="19991" x="2339975" y="2393950"/>
          <p14:tracePt t="20007" x="2241550" y="2384425"/>
          <p14:tracePt t="20023" x="2179638" y="2366963"/>
          <p14:tracePt t="20056" x="2036763" y="2366963"/>
          <p14:tracePt t="20090" x="1866900" y="2374900"/>
          <p14:tracePt t="20124" x="1768475" y="2384425"/>
          <p14:tracePt t="20140" x="1731963" y="2401888"/>
          <p14:tracePt t="20157" x="1697038" y="2419350"/>
          <p14:tracePt t="20174" x="1616075" y="2455863"/>
          <p14:tracePt t="20191" x="1571625" y="2482850"/>
          <p14:tracePt t="20194" x="1544638" y="2490788"/>
          <p14:tracePt t="20207" x="1517650" y="2517775"/>
          <p14:tracePt t="20224" x="1482725" y="2544763"/>
          <p14:tracePt t="20241" x="1455738" y="2571750"/>
          <p14:tracePt t="20258" x="1438275" y="2598738"/>
          <p14:tracePt t="20274" x="1419225" y="2616200"/>
          <p14:tracePt t="20290" x="1401763" y="2643188"/>
          <p14:tracePt t="20307" x="1384300" y="2670175"/>
          <p14:tracePt t="20324" x="1366838" y="2697163"/>
          <p14:tracePt t="20340" x="1357313" y="2705100"/>
          <p14:tracePt t="20357" x="1347788" y="2714625"/>
          <p14:tracePt t="20374" x="1339850" y="2732088"/>
          <p14:tracePt t="20391" x="1330325" y="2741613"/>
          <p14:tracePt t="20408" x="1322388" y="2751138"/>
          <p14:tracePt t="20423" x="1322388" y="2759075"/>
          <p14:tracePt t="20443" x="1322388" y="2776538"/>
          <p14:tracePt t="20456" x="1322388" y="2795588"/>
          <p14:tracePt t="20473" x="1322388" y="2822575"/>
          <p14:tracePt t="20491" x="1339850" y="2874963"/>
          <p14:tracePt t="20508" x="1366838" y="2901950"/>
          <p14:tracePt t="20523" x="1384300" y="2938463"/>
          <p14:tracePt t="20540" x="1411288" y="2965450"/>
          <p14:tracePt t="20557" x="1428750" y="2982913"/>
          <p14:tracePt t="20575" x="1455738" y="3000375"/>
          <p14:tracePt t="20590" x="1482725" y="3017838"/>
          <p14:tracePt t="20607" x="1517650" y="3027363"/>
          <p14:tracePt t="20623" x="1581150" y="3044825"/>
          <p14:tracePt t="20640" x="1633538" y="3044825"/>
          <p14:tracePt t="20656" x="1704975" y="3044825"/>
          <p14:tracePt t="20673" x="1751013" y="3044825"/>
          <p14:tracePt t="20691" x="1830388" y="3036888"/>
          <p14:tracePt t="20706" x="1874838" y="3027363"/>
          <p14:tracePt t="20723" x="1928813" y="3017838"/>
          <p14:tracePt t="20740" x="1982788" y="3009900"/>
          <p14:tracePt t="20758" x="2000250" y="2990850"/>
          <p14:tracePt t="20774" x="2027238" y="2973388"/>
          <p14:tracePt t="20790" x="2054225" y="2938463"/>
          <p14:tracePt t="20806" x="2071688" y="2884488"/>
          <p14:tracePt t="20824" x="2071688" y="2813050"/>
          <p14:tracePt t="20840" x="2071688" y="2776538"/>
          <p14:tracePt t="20857" x="2071688" y="2741613"/>
          <p14:tracePt t="20873" x="2054225" y="2705100"/>
          <p14:tracePt t="20889" x="2027238" y="2670175"/>
          <p14:tracePt t="20906" x="1973263" y="2625725"/>
          <p14:tracePt t="20923" x="1901825" y="2598738"/>
          <p14:tracePt t="20941" x="1822450" y="2581275"/>
          <p14:tracePt t="20956" x="1776413" y="2581275"/>
          <p14:tracePt t="20973" x="1731963" y="2581275"/>
          <p14:tracePt t="20989" x="1652588" y="2589213"/>
          <p14:tracePt t="21007" x="1608138" y="2608263"/>
          <p14:tracePt t="21024" x="1536700" y="2660650"/>
          <p14:tracePt t="21039" x="1490663" y="2714625"/>
          <p14:tracePt t="21056" x="1455738" y="2776538"/>
          <p14:tracePt t="21074" x="1411288" y="2874963"/>
          <p14:tracePt t="21089" x="1401763" y="2928938"/>
          <p14:tracePt t="21107" x="1401763" y="3017838"/>
          <p14:tracePt t="21122" x="1411288" y="3054350"/>
          <p14:tracePt t="21139" x="1428750" y="3081338"/>
          <p14:tracePt t="21156" x="1509713" y="3098800"/>
          <p14:tracePt t="24637" x="1544638" y="3098800"/>
          <p14:tracePt t="24649" x="1758950" y="3098800"/>
          <p14:tracePt t="24659" x="1990725" y="3089275"/>
          <p14:tracePt t="24670" x="2446338" y="3054350"/>
          <p14:tracePt t="24686" x="2732088" y="3044825"/>
          <p14:tracePt t="24703" x="2973388" y="3027363"/>
          <p14:tracePt t="24706" x="3089275" y="3027363"/>
          <p14:tracePt t="24719" x="3313113" y="3009900"/>
          <p14:tracePt t="24753" x="3759200" y="2955925"/>
          <p14:tracePt t="24785" x="3965575" y="2894013"/>
          <p14:tracePt t="24819" x="4027488" y="2874963"/>
          <p14:tracePt t="24836" x="4044950" y="2867025"/>
          <p14:tracePt t="24852" x="4054475" y="2867025"/>
          <p14:tracePt t="24869" x="4062413" y="2857500"/>
          <p14:tracePt t="25559" x="4108450" y="2857500"/>
          <p14:tracePt t="25567" x="4205288" y="2874963"/>
          <p14:tracePt t="25574" x="4330700" y="2894013"/>
          <p14:tracePt t="25585" x="4581525" y="2928938"/>
          <p14:tracePt t="25602" x="4759325" y="2946400"/>
          <p14:tracePt t="25620" x="4894263" y="2965450"/>
          <p14:tracePt t="25635" x="4938713" y="2973388"/>
          <p14:tracePt t="25652" x="4965700" y="2973388"/>
          <p14:tracePt t="25685" x="5037138" y="2982913"/>
          <p14:tracePt t="25718" x="5072063" y="2990850"/>
          <p14:tracePt t="25751" x="5099050" y="2990850"/>
          <p14:tracePt t="25769" x="5108575" y="2990850"/>
          <p14:tracePt t="25802" x="5116513" y="2990850"/>
          <p14:tracePt t="25829" x="5126038" y="2990850"/>
          <p14:tracePt t="25925" x="5133975" y="2990850"/>
          <p14:tracePt t="25968" x="5143500" y="3000375"/>
          <p14:tracePt t="25974" x="5153025" y="3000375"/>
          <p14:tracePt t="25988" x="5160963" y="3000375"/>
          <p14:tracePt t="26001" x="5180013" y="3009900"/>
          <p14:tracePt t="26018" x="5187950" y="3009900"/>
          <p14:tracePt t="26035" x="5205413" y="3017838"/>
          <p14:tracePt t="26052" x="5214938" y="3017838"/>
          <p14:tracePt t="26070" x="5224463" y="3027363"/>
          <p14:tracePt t="26101" x="5232400" y="3027363"/>
          <p14:tracePt t="26564" x="5214938" y="3027363"/>
          <p14:tracePt t="26571" x="5180013" y="3027363"/>
          <p14:tracePt t="26584" x="5108575" y="3027363"/>
          <p14:tracePt t="26601" x="5027613" y="3027363"/>
          <p14:tracePt t="26618" x="4902200" y="3017838"/>
          <p14:tracePt t="26634" x="4822825" y="3009900"/>
          <p14:tracePt t="26652" x="4714875" y="2990850"/>
          <p14:tracePt t="26684" x="4483100" y="2973388"/>
          <p14:tracePt t="26717" x="4197350" y="2965450"/>
          <p14:tracePt t="26723" x="4125913" y="2965450"/>
          <p14:tracePt t="26751" x="3946525" y="2965450"/>
          <p14:tracePt t="26767" x="3867150" y="2982913"/>
          <p14:tracePt t="26784" x="3724275" y="3027363"/>
          <p14:tracePt t="26801" x="3625850" y="3062288"/>
          <p14:tracePt t="26819" x="3544888" y="3108325"/>
          <p14:tracePt t="26834" x="3517900" y="3125788"/>
          <p14:tracePt t="26851" x="3482975" y="3152775"/>
          <p14:tracePt t="26867" x="3438525" y="3197225"/>
          <p14:tracePt t="26884" x="3411538" y="3232150"/>
          <p14:tracePt t="26902" x="3384550" y="3295650"/>
          <p14:tracePt t="26918" x="3375025" y="3340100"/>
          <p14:tracePt t="26934" x="3375025" y="3367088"/>
          <p14:tracePt t="26950" x="3375025" y="3402013"/>
          <p14:tracePt t="26967" x="3375025" y="3419475"/>
          <p14:tracePt t="26985" x="3375025" y="3429000"/>
          <p14:tracePt t="27000" x="3375025" y="3446463"/>
          <p14:tracePt t="27017" x="3375025" y="3455988"/>
          <p14:tracePt t="27050" x="3384550" y="3465513"/>
          <p14:tracePt t="27081" x="3394075" y="3473450"/>
          <p14:tracePt t="27103" x="3402013" y="3473450"/>
          <p14:tracePt t="27111" x="3402013" y="3482975"/>
          <p14:tracePt t="27118" x="3411538" y="3482975"/>
          <p14:tracePt t="27133" x="3419475" y="3482975"/>
          <p14:tracePt t="27151" x="3419475" y="3490913"/>
          <p14:tracePt t="27167" x="3429000" y="3490913"/>
          <p14:tracePt t="27184" x="3438525" y="3490913"/>
          <p14:tracePt t="27200" x="3446463" y="3490913"/>
          <p14:tracePt t="27221" x="3455988" y="3490913"/>
          <p14:tracePt t="27256" x="3465513" y="3490913"/>
          <p14:tracePt t="27353" x="3465513" y="3500438"/>
          <p14:tracePt t="28070" x="3455988" y="3500438"/>
          <p14:tracePt t="28077" x="3446463" y="3500438"/>
          <p14:tracePt t="28085" x="3438525" y="3509963"/>
          <p14:tracePt t="28100" x="3411538" y="3517900"/>
          <p14:tracePt t="28116" x="3357563" y="3527425"/>
          <p14:tracePt t="28132" x="3313113" y="3544888"/>
          <p14:tracePt t="28149" x="3224213" y="3544888"/>
          <p14:tracePt t="28166" x="3170238" y="3554413"/>
          <p14:tracePt t="28199" x="3062288" y="3562350"/>
          <p14:tracePt t="28232" x="2919413" y="3562350"/>
          <p14:tracePt t="28266" x="2751138" y="3562350"/>
          <p14:tracePt t="28282" x="2643188" y="3544888"/>
          <p14:tracePt t="28299" x="2571750" y="3527425"/>
          <p14:tracePt t="28316" x="2465388" y="3500438"/>
          <p14:tracePt t="28332" x="2401888" y="3500438"/>
          <p14:tracePt t="28349" x="2339975" y="3482975"/>
          <p14:tracePt t="28365" x="2232025" y="3473450"/>
          <p14:tracePt t="28382" x="2170113" y="3473450"/>
          <p14:tracePt t="28399" x="2054225" y="3455988"/>
          <p14:tracePt t="28415" x="2000250" y="3455988"/>
          <p14:tracePt t="28432" x="1965325" y="3455988"/>
          <p14:tracePt t="28449" x="1884363" y="3455988"/>
          <p14:tracePt t="28465" x="1839913" y="3465513"/>
          <p14:tracePt t="28482" x="1795463" y="3473450"/>
          <p14:tracePt t="28499" x="1724025" y="3490913"/>
          <p14:tracePt t="28515" x="1670050" y="3517900"/>
          <p14:tracePt t="28532" x="1598613" y="3554413"/>
          <p14:tracePt t="28548" x="1571625" y="3571875"/>
          <p14:tracePt t="28565" x="1536700" y="3589338"/>
          <p14:tracePt t="28582" x="1490663" y="3625850"/>
          <p14:tracePt t="28599" x="1455738" y="3652838"/>
          <p14:tracePt t="28616" x="1419225" y="3679825"/>
          <p14:tracePt t="28632" x="1393825" y="3724275"/>
          <p14:tracePt t="28648" x="1374775" y="3751263"/>
          <p14:tracePt t="28666" x="1347788" y="3795713"/>
          <p14:tracePt t="28682" x="1339850" y="3840163"/>
          <p14:tracePt t="28698" x="1330325" y="3867150"/>
          <p14:tracePt t="28702" x="1330325" y="3884613"/>
          <p14:tracePt t="28715" x="1330325" y="3929063"/>
          <p14:tracePt t="28732" x="1339850" y="3956050"/>
          <p14:tracePt t="28749" x="1357313" y="3990975"/>
          <p14:tracePt t="28765" x="1366838" y="4027488"/>
          <p14:tracePt t="28782" x="1374775" y="4037013"/>
          <p14:tracePt t="28798" x="1384300" y="4054475"/>
          <p14:tracePt t="28815" x="1393825" y="4062413"/>
          <p14:tracePt t="28832" x="1411288" y="4071938"/>
          <p14:tracePt t="28848" x="1428750" y="4098925"/>
          <p14:tracePt t="28867" x="1455738" y="4116388"/>
          <p14:tracePt t="28884" x="1482725" y="4143375"/>
          <p14:tracePt t="28898" x="1500188" y="4160838"/>
          <p14:tracePt t="28915" x="1509713" y="4170363"/>
          <p14:tracePt t="28932" x="1527175" y="4187825"/>
          <p14:tracePt t="28948" x="1536700" y="4197350"/>
          <p14:tracePt t="28965" x="1554163" y="4205288"/>
          <p14:tracePt t="28982" x="1571625" y="4214813"/>
          <p14:tracePt t="28998" x="1571625" y="4224338"/>
          <p14:tracePt t="29015" x="1589088" y="4232275"/>
          <p14:tracePt t="29031" x="1598613" y="4232275"/>
          <p14:tracePt t="29048" x="1608138" y="4241800"/>
          <p14:tracePt t="29065" x="1616075" y="4241800"/>
          <p14:tracePt t="29081" x="1633538" y="4251325"/>
          <p14:tracePt t="29115" x="1670050" y="4251325"/>
          <p14:tracePt t="29674" x="1687513" y="4251325"/>
          <p14:tracePt t="29681" x="1704975" y="4251325"/>
          <p14:tracePt t="29688" x="1741488" y="4251325"/>
          <p14:tracePt t="29697" x="1785938" y="4251325"/>
          <p14:tracePt t="29715" x="1911350" y="4251325"/>
          <p14:tracePt t="29731" x="1973263" y="4241800"/>
          <p14:tracePt t="29748" x="2009775" y="4241800"/>
          <p14:tracePt t="29764" x="2044700" y="4241800"/>
          <p14:tracePt t="29797" x="2089150" y="4241800"/>
          <p14:tracePt t="29831" x="2214563" y="4224338"/>
          <p14:tracePt t="29864" x="2322513" y="4179888"/>
          <p14:tracePt t="29882" x="2374900" y="4152900"/>
          <p14:tracePt t="29897" x="2401888" y="4125913"/>
          <p14:tracePt t="29914" x="2428875" y="4108450"/>
          <p14:tracePt t="29931" x="2465388" y="4071938"/>
          <p14:tracePt t="29947" x="2490788" y="4044950"/>
          <p14:tracePt t="29965" x="2500313" y="4027488"/>
          <p14:tracePt t="29981" x="2500313" y="3956050"/>
          <p14:tracePt t="29997" x="2500313" y="3911600"/>
          <p14:tracePt t="30014" x="2465388" y="3857625"/>
          <p14:tracePt t="30031" x="2455863" y="3822700"/>
          <p14:tracePt t="30048" x="2411413" y="3786188"/>
          <p14:tracePt t="30064" x="2384425" y="3751263"/>
          <p14:tracePt t="30080" x="2339975" y="3724275"/>
          <p14:tracePt t="30097" x="2152650" y="3679825"/>
          <p14:tracePt t="30114" x="2044700" y="3660775"/>
          <p14:tracePt t="30132" x="1911350" y="3660775"/>
          <p14:tracePt t="30148" x="1812925" y="3679825"/>
          <p14:tracePt t="30164" x="1704975" y="3714750"/>
          <p14:tracePt t="30181" x="1554163" y="3759200"/>
          <p14:tracePt t="30197" x="1473200" y="3803650"/>
          <p14:tracePt t="30200" x="1438275" y="3822700"/>
          <p14:tracePt t="30215" x="1347788" y="3875088"/>
          <p14:tracePt t="30230" x="1285875" y="3938588"/>
          <p14:tracePt t="30247" x="1231900" y="4000500"/>
          <p14:tracePt t="30264" x="1187450" y="4071938"/>
          <p14:tracePt t="30280" x="1179513" y="4116388"/>
          <p14:tracePt t="30297" x="1179513" y="4170363"/>
          <p14:tracePt t="30314" x="1204913" y="4224338"/>
          <p14:tracePt t="30330" x="1374775" y="4330700"/>
          <p14:tracePt t="30347" x="1938338" y="4446588"/>
          <p14:tracePt t="30364" x="2152650" y="4456113"/>
          <p14:tracePt t="30381" x="2276475" y="4446588"/>
          <p14:tracePt t="30397" x="2303463" y="4438650"/>
          <p14:tracePt t="30414" x="2312988" y="4429125"/>
          <p14:tracePt t="30430" x="2322513" y="4429125"/>
          <p14:tracePt t="30447" x="2330450" y="4411663"/>
          <p14:tracePt t="30464" x="2339975" y="4348163"/>
          <p14:tracePt t="30480" x="2330450" y="4295775"/>
          <p14:tracePt t="30497" x="2303463" y="4259263"/>
          <p14:tracePt t="30513" x="2259013" y="4224338"/>
          <p14:tracePt t="31611" x="2322513" y="4205288"/>
          <p14:tracePt t="31622" x="2446338" y="4187825"/>
          <p14:tracePt t="31633" x="2490788" y="4179888"/>
          <p14:tracePt t="31646" x="2544763" y="4170363"/>
          <p14:tracePt t="31664" x="2581275" y="4152900"/>
          <p14:tracePt t="31680" x="2608263" y="4133850"/>
          <p14:tracePt t="31697" x="2643188" y="4108450"/>
          <p14:tracePt t="31699" x="2660650" y="4081463"/>
          <p14:tracePt t="31730" x="2705100" y="3973513"/>
          <p14:tracePt t="31763" x="2670175" y="3867150"/>
          <p14:tracePt t="31796" x="2517775" y="3822700"/>
          <p14:tracePt t="31813" x="2438400" y="3822700"/>
          <p14:tracePt t="31829" x="2384425" y="3840163"/>
          <p14:tracePt t="31846" x="2330450" y="3867150"/>
          <p14:tracePt t="31863" x="2303463" y="3884613"/>
          <p14:tracePt t="31881" x="2286000" y="3911600"/>
          <p14:tracePt t="31896" x="2276475" y="3929063"/>
          <p14:tracePt t="31914" x="2286000" y="3983038"/>
          <p14:tracePt t="31929" x="2374900" y="4062413"/>
          <p14:tracePt t="31948" x="2517775" y="4116388"/>
          <p14:tracePt t="31962" x="2554288" y="4125913"/>
          <p14:tracePt t="31979" x="2589213" y="4125913"/>
          <p14:tracePt t="31996" x="2652713" y="4098925"/>
          <p14:tracePt t="33820" x="2652713" y="4108450"/>
          <p14:tracePt t="33827" x="2652713" y="4133850"/>
          <p14:tracePt t="33834" x="2660650" y="4152900"/>
          <p14:tracePt t="33844" x="2670175" y="4170363"/>
          <p14:tracePt t="33861" x="2687638" y="4232275"/>
          <p14:tracePt t="33877" x="2714625" y="4286250"/>
          <p14:tracePt t="33894" x="2741613" y="4313238"/>
          <p14:tracePt t="33927" x="2795588" y="4384675"/>
          <p14:tracePt t="33961" x="2867025" y="4429125"/>
          <p14:tracePt t="33995" x="2938463" y="4465638"/>
          <p14:tracePt t="34012" x="2973388" y="4483100"/>
          <p14:tracePt t="34028" x="3000375" y="4500563"/>
          <p14:tracePt t="34045" x="3027363" y="4510088"/>
          <p14:tracePt t="34062" x="3062288" y="4518025"/>
          <p14:tracePt t="34078" x="3089275" y="4527550"/>
          <p14:tracePt t="34094" x="3133725" y="4527550"/>
          <p14:tracePt t="34110" x="3276600" y="4545013"/>
          <p14:tracePt t="34127" x="3429000" y="4545013"/>
          <p14:tracePt t="34144" x="3536950" y="4545013"/>
          <p14:tracePt t="34161" x="3625850" y="4545013"/>
          <p14:tracePt t="34177" x="3670300" y="4545013"/>
          <p14:tracePt t="34195" x="3705225" y="4545013"/>
          <p14:tracePt t="34211" x="3732213" y="4545013"/>
          <p14:tracePt t="34227" x="3759200" y="4545013"/>
          <p14:tracePt t="34244" x="3786188" y="4545013"/>
          <p14:tracePt t="35035" x="3803650" y="4545013"/>
          <p14:tracePt t="35044" x="3830638" y="4537075"/>
          <p14:tracePt t="35061" x="3965575" y="4518025"/>
          <p14:tracePt t="35077" x="4062413" y="4500563"/>
          <p14:tracePt t="35094" x="4232275" y="4491038"/>
          <p14:tracePt t="35110" x="4322763" y="4483100"/>
          <p14:tracePt t="35126" x="4357688" y="4473575"/>
          <p14:tracePt t="35159" x="4402138" y="4456113"/>
          <p14:tracePt t="35193" x="4429125" y="4402138"/>
          <p14:tracePt t="35226" x="4438650" y="4340225"/>
          <p14:tracePt t="35243" x="4438650" y="4322763"/>
          <p14:tracePt t="35261" x="4429125" y="4303713"/>
          <p14:tracePt t="35276" x="4411663" y="4286250"/>
          <p14:tracePt t="35293" x="4384675" y="4259263"/>
          <p14:tracePt t="35309" x="4340225" y="4232275"/>
          <p14:tracePt t="35327" x="4295775" y="4224338"/>
          <p14:tracePt t="35343" x="4268788" y="4214813"/>
          <p14:tracePt t="35359" x="4224338" y="4214813"/>
          <p14:tracePt t="35376" x="4187825" y="4224338"/>
          <p14:tracePt t="35392" x="4143375" y="4241800"/>
          <p14:tracePt t="35409" x="4108450" y="4268788"/>
          <p14:tracePt t="35426" x="4071938" y="4295775"/>
          <p14:tracePt t="35444" x="4027488" y="4330700"/>
          <p14:tracePt t="35459" x="4017963" y="4357688"/>
          <p14:tracePt t="35476" x="4010025" y="4411663"/>
          <p14:tracePt t="35493" x="4010025" y="4429125"/>
          <p14:tracePt t="35511" x="4027488" y="4465638"/>
          <p14:tracePt t="35526" x="4044950" y="4473575"/>
          <p14:tracePt t="35543" x="4054475" y="4483100"/>
          <p14:tracePt t="35560" x="4081463" y="4491038"/>
          <p14:tracePt t="35577" x="4089400" y="44910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Rescatar</a:t>
            </a:r>
            <a:r>
              <a:rPr lang="en-US" b="1" dirty="0" smtClean="0"/>
              <a:t> </a:t>
            </a:r>
            <a:r>
              <a:rPr lang="en-US" b="1" dirty="0" err="1" smtClean="0"/>
              <a:t>Hemostasia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133600"/>
            <a:ext cx="8748464" cy="377762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FASES HEMOSTASIA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INTRINSECA Y EXTRINSECA DE CASCADA COAGULACION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PRUEBAS ESPECIFICAS PARA CADA EVALUACION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DESENCADENATES DE ACTIVACION PLAQUETARIA</a:t>
            </a:r>
          </a:p>
          <a:p>
            <a:pPr>
              <a:lnSpc>
                <a:spcPct val="200000"/>
              </a:lnSpc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1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59"/>
    </mc:Choice>
    <mc:Fallback>
      <p:transition spd="slow" advTm="2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9" x="4089400" y="4438650"/>
          <p14:tracePt t="2886" x="4098925" y="4340225"/>
          <p14:tracePt t="2892" x="4098925" y="4232275"/>
          <p14:tracePt t="2901" x="4098925" y="4116388"/>
          <p14:tracePt t="2917" x="4081463" y="3911600"/>
          <p14:tracePt t="2934" x="4037013" y="3687763"/>
          <p14:tracePt t="2951" x="4000500" y="3562350"/>
          <p14:tracePt t="2984" x="3857625" y="3259138"/>
          <p14:tracePt t="3017" x="3687763" y="2965450"/>
          <p14:tracePt t="3051" x="3571875" y="2759075"/>
          <p14:tracePt t="3055" x="3544888" y="2705100"/>
          <p14:tracePt t="3067" x="3465513" y="2608263"/>
          <p14:tracePt t="3084" x="3348038" y="2517775"/>
          <p14:tracePt t="3103" x="3197225" y="2411413"/>
          <p14:tracePt t="3117" x="3125788" y="2374900"/>
          <p14:tracePt t="3134" x="3017838" y="2339975"/>
          <p14:tracePt t="3150" x="2803525" y="2295525"/>
          <p14:tracePt t="3167" x="2687638" y="2295525"/>
          <p14:tracePt t="3184" x="2581275" y="2295525"/>
          <p14:tracePt t="3200" x="2393950" y="2312988"/>
          <p14:tracePt t="3217" x="2251075" y="2357438"/>
          <p14:tracePt t="3235" x="2081213" y="2428875"/>
          <p14:tracePt t="3250" x="2017713" y="2465388"/>
          <p14:tracePt t="3267" x="1990725" y="2482850"/>
          <p14:tracePt t="3285" x="1965325" y="2500313"/>
          <p14:tracePt t="3300" x="1946275" y="2517775"/>
          <p14:tracePt t="3317" x="1938338" y="2554288"/>
          <p14:tracePt t="3334" x="1928813" y="2633663"/>
          <p14:tracePt t="3350" x="1946275" y="2697163"/>
          <p14:tracePt t="3367" x="1973263" y="2768600"/>
          <p14:tracePt t="3384" x="1990725" y="2795588"/>
          <p14:tracePt t="3400" x="2009775" y="2813050"/>
          <p14:tracePt t="3417" x="2027238" y="2822575"/>
          <p14:tracePt t="3433" x="2027238" y="2830513"/>
          <p14:tracePt t="3450" x="2036763" y="2840038"/>
          <p14:tracePt t="3467" x="2044700" y="2840038"/>
          <p14:tracePt t="3484" x="2044700" y="2847975"/>
          <p14:tracePt t="3501" x="2054225" y="2857500"/>
          <p14:tracePt t="5960" x="2089150" y="2857500"/>
          <p14:tracePt t="5971" x="2152650" y="2847975"/>
          <p14:tracePt t="5981" x="2366963" y="2813050"/>
          <p14:tracePt t="5998" x="2633663" y="2813050"/>
          <p14:tracePt t="6016" x="2741613" y="2840038"/>
          <p14:tracePt t="6031" x="2867025" y="2867025"/>
          <p14:tracePt t="6048" x="2982913" y="2919413"/>
          <p14:tracePt t="6064" x="3089275" y="2973388"/>
          <p14:tracePt t="6097" x="3357563" y="3116263"/>
          <p14:tracePt t="6131" x="3419475" y="3179763"/>
          <p14:tracePt t="6166" x="3438525" y="3205163"/>
          <p14:tracePt t="6181" x="3446463" y="3224213"/>
          <p14:tracePt t="6200" x="3446463" y="3241675"/>
          <p14:tracePt t="6214" x="3446463" y="3276600"/>
          <p14:tracePt t="6231" x="3446463" y="3303588"/>
          <p14:tracePt t="6249" x="3446463" y="3348038"/>
          <p14:tracePt t="6265" x="3446463" y="3367088"/>
          <p14:tracePt t="6281" x="3438525" y="3375025"/>
          <p14:tracePt t="6297" x="3438525" y="3394075"/>
          <p14:tracePt t="6314" x="3438525" y="3411538"/>
          <p14:tracePt t="6332" x="3438525" y="3429000"/>
          <p14:tracePt t="6347" x="3438525" y="3446463"/>
          <p14:tracePt t="6364" x="3438525" y="3455988"/>
          <p14:tracePt t="6382" x="3438525" y="3473450"/>
          <p14:tracePt t="6397" x="3438525" y="3482975"/>
          <p14:tracePt t="6414" x="3438525" y="3490913"/>
          <p14:tracePt t="6431" x="3438525" y="3500438"/>
          <p14:tracePt t="6464" x="3438525" y="3509963"/>
          <p14:tracePt t="6492" x="3438525" y="3517900"/>
          <p14:tracePt t="9183" x="3429000" y="3517900"/>
          <p14:tracePt t="9204" x="3419475" y="3517900"/>
          <p14:tracePt t="9213" x="3411538" y="3517900"/>
          <p14:tracePt t="9229" x="3394075" y="3509963"/>
          <p14:tracePt t="9245" x="3384550" y="3500438"/>
          <p14:tracePt t="9263" x="3375025" y="3500438"/>
          <p14:tracePt t="9295" x="3348038" y="3490913"/>
          <p14:tracePt t="9328" x="3322638" y="3482975"/>
          <p14:tracePt t="9362" x="3286125" y="3465513"/>
          <p14:tracePt t="9378" x="3268663" y="3455988"/>
          <p14:tracePt t="9396" x="3251200" y="3446463"/>
          <p14:tracePt t="9411" x="3232150" y="3438525"/>
          <p14:tracePt t="9429" x="3214688" y="3429000"/>
          <p14:tracePt t="9446" x="3197225" y="3419475"/>
          <p14:tracePt t="9461" x="3179763" y="3411538"/>
          <p14:tracePt t="9479" x="3152775" y="3402013"/>
          <p14:tracePt t="9496" x="3133725" y="3384550"/>
          <p14:tracePt t="9511" x="3116263" y="3375025"/>
          <p14:tracePt t="9528" x="3081338" y="3357563"/>
          <p14:tracePt t="9545" x="3054350" y="3348038"/>
          <p14:tracePt t="9562" x="3027363" y="3330575"/>
          <p14:tracePt t="9578" x="3009900" y="3322638"/>
          <p14:tracePt t="9583" x="2990850" y="3322638"/>
          <p14:tracePt t="9595" x="2982913" y="3313113"/>
          <p14:tracePt t="9612" x="2946400" y="3303588"/>
          <p14:tracePt t="9628" x="2919413" y="3295650"/>
          <p14:tracePt t="9646" x="2911475" y="3286125"/>
          <p14:tracePt t="9662" x="2884488" y="3276600"/>
          <p14:tracePt t="9678" x="2874963" y="3276600"/>
          <p14:tracePt t="9695" x="2857500" y="3268663"/>
          <p14:tracePt t="9711" x="2840038" y="3268663"/>
          <p14:tracePt t="9728" x="2830513" y="3259138"/>
          <p14:tracePt t="9744" x="2813050" y="3251200"/>
          <p14:tracePt t="9761" x="2795588" y="3251200"/>
          <p14:tracePt t="9779" x="2786063" y="3241675"/>
          <p14:tracePt t="9794" x="2768600" y="3241675"/>
          <p14:tracePt t="9811" x="2759075" y="3241675"/>
          <p14:tracePt t="9830" x="2751138" y="3232150"/>
          <p14:tracePt t="9845" x="2732088" y="3232150"/>
          <p14:tracePt t="9861" x="2724150" y="3224213"/>
          <p14:tracePt t="9878" x="2705100" y="3224213"/>
          <p14:tracePt t="9895" x="2697163" y="3214688"/>
          <p14:tracePt t="9911" x="2687638" y="3214688"/>
          <p14:tracePt t="9928" x="2670175" y="3214688"/>
          <p14:tracePt t="9946" x="2660650" y="3214688"/>
          <p14:tracePt t="9962" x="2633663" y="3205163"/>
          <p14:tracePt t="9978" x="2625725" y="3205163"/>
          <p14:tracePt t="9995" x="2608263" y="3205163"/>
          <p14:tracePt t="10013" x="2581275" y="3197225"/>
          <p14:tracePt t="10028" x="2571750" y="3197225"/>
          <p14:tracePt t="10044" x="2554288" y="3197225"/>
          <p14:tracePt t="10062" x="2544763" y="3197225"/>
          <p14:tracePt t="10078" x="2517775" y="3187700"/>
          <p14:tracePt t="10094" x="2509838" y="3187700"/>
          <p14:tracePt t="10112" x="2490788" y="3187700"/>
          <p14:tracePt t="10127" x="2482850" y="3187700"/>
          <p14:tracePt t="10143" x="2473325" y="3187700"/>
          <p14:tracePt t="10160" x="2455863" y="3179763"/>
          <p14:tracePt t="10177" x="2438400" y="3179763"/>
          <p14:tracePt t="10211" x="2419350" y="3179763"/>
          <p14:tracePt t="10227" x="2411413" y="3179763"/>
          <p14:tracePt t="10244" x="2401888" y="3179763"/>
          <p14:tracePt t="10261" x="2393950" y="3179763"/>
          <p14:tracePt t="10277" x="2384425" y="3179763"/>
          <p14:tracePt t="10310" x="2374900" y="3179763"/>
          <p14:tracePt t="10340" x="2366963" y="3179763"/>
          <p14:tracePt t="12738" x="2357438" y="3179763"/>
          <p14:tracePt t="12746" x="2330450" y="3179763"/>
          <p14:tracePt t="12759" x="2303463" y="3187700"/>
          <p14:tracePt t="12775" x="2276475" y="3197225"/>
          <p14:tracePt t="12792" x="2259013" y="3205163"/>
          <p14:tracePt t="12809" x="2241550" y="3205163"/>
          <p14:tracePt t="12826" x="2224088" y="3214688"/>
          <p14:tracePt t="12875" x="2205038" y="3224213"/>
          <p14:tracePt t="12942" x="2276475" y="3214688"/>
          <p14:tracePt t="12958" x="2517775" y="3214688"/>
          <p14:tracePt t="12975" x="2660650" y="3214688"/>
          <p14:tracePt t="12993" x="2751138" y="3224213"/>
          <p14:tracePt t="13009" x="2776538" y="3232150"/>
          <p14:tracePt t="13025" x="2803525" y="3232150"/>
          <p14:tracePt t="13041" x="2857500" y="3241675"/>
          <p14:tracePt t="13058" x="2955925" y="3251200"/>
          <p14:tracePt t="13076" x="3089275" y="3251200"/>
          <p14:tracePt t="13091" x="3143250" y="3259138"/>
          <p14:tracePt t="13108" x="3187700" y="3268663"/>
          <p14:tracePt t="13124" x="3232150" y="3276600"/>
          <p14:tracePt t="13141" x="3259138" y="3295650"/>
          <p14:tracePt t="13159" x="3303588" y="3313113"/>
          <p14:tracePt t="13175" x="3330575" y="3330575"/>
          <p14:tracePt t="13191" x="3348038" y="3348038"/>
          <p14:tracePt t="13208" x="3375025" y="3367088"/>
          <p14:tracePt t="13225" x="3384550" y="3384550"/>
          <p14:tracePt t="13242" x="3394075" y="3394075"/>
          <p14:tracePt t="13259" x="3402013" y="3394075"/>
          <p14:tracePt t="13275" x="3411538" y="3402013"/>
          <p14:tracePt t="13308" x="3411538" y="3411538"/>
          <p14:tracePt t="13326" x="3419475" y="3411538"/>
          <p14:tracePt t="13374" x="3419475" y="3402013"/>
          <p14:tracePt t="13381" x="3419475" y="3394075"/>
          <p14:tracePt t="13390" x="3419475" y="3375025"/>
          <p14:tracePt t="13407" x="3411538" y="3340100"/>
          <p14:tracePt t="13424" x="3402013" y="3303588"/>
          <p14:tracePt t="13441" x="3384550" y="3276600"/>
          <p14:tracePt t="13457" x="3357563" y="3232150"/>
          <p14:tracePt t="13474" x="3313113" y="3205163"/>
          <p14:tracePt t="13492" x="3214688" y="3152775"/>
          <p14:tracePt t="13507" x="3108325" y="3116263"/>
          <p14:tracePt t="13524" x="3044825" y="3108325"/>
          <p14:tracePt t="13541" x="2973388" y="3108325"/>
          <p14:tracePt t="13557" x="2919413" y="3108325"/>
          <p14:tracePt t="13574" x="2884488" y="3108325"/>
          <p14:tracePt t="13577" x="2857500" y="3116263"/>
          <p14:tracePt t="13591" x="2830513" y="3125788"/>
          <p14:tracePt t="13607" x="2803525" y="3133725"/>
          <p14:tracePt t="13624" x="2776538" y="3143250"/>
          <p14:tracePt t="13641" x="2759075" y="3160713"/>
          <p14:tracePt t="13658" x="2732088" y="3187700"/>
          <p14:tracePt t="13674" x="2724150" y="3197225"/>
          <p14:tracePt t="13691" x="2705100" y="3214688"/>
          <p14:tracePt t="13707" x="2679700" y="3251200"/>
          <p14:tracePt t="13724" x="2670175" y="3259138"/>
          <p14:tracePt t="13740" x="2670175" y="3276600"/>
          <p14:tracePt t="13758" x="2660650" y="3276600"/>
          <p14:tracePt t="13774" x="2660650" y="3286125"/>
          <p14:tracePt t="13791" x="2652713" y="3286125"/>
          <p14:tracePt t="14131" x="2660650" y="3286125"/>
          <p14:tracePt t="14139" x="2670175" y="3276600"/>
          <p14:tracePt t="14157" x="2724150" y="3259138"/>
          <p14:tracePt t="14174" x="2795588" y="3232150"/>
          <p14:tracePt t="14192" x="2911475" y="3187700"/>
          <p14:tracePt t="14207" x="3044825" y="3170238"/>
          <p14:tracePt t="14240" x="3295650" y="3143250"/>
          <p14:tracePt t="14274" x="3384550" y="3143250"/>
          <p14:tracePt t="14307" x="3455988" y="3152775"/>
          <p14:tracePt t="14325" x="3473450" y="3160713"/>
          <p14:tracePt t="14340" x="3482975" y="3160713"/>
          <p14:tracePt t="14358" x="3509963" y="3187700"/>
          <p14:tracePt t="14374" x="3527425" y="3205163"/>
          <p14:tracePt t="14390" x="3544888" y="3224213"/>
          <p14:tracePt t="14407" x="3554413" y="3259138"/>
          <p14:tracePt t="14424" x="3562350" y="3268663"/>
          <p14:tracePt t="14441" x="3571875" y="3295650"/>
          <p14:tracePt t="14457" x="3571875" y="3303588"/>
          <p14:tracePt t="14474" x="3571875" y="3313113"/>
          <p14:tracePt t="14490" x="3571875" y="3322638"/>
          <p14:tracePt t="14508" x="3571875" y="3330575"/>
          <p14:tracePt t="14553" x="3571875" y="3340100"/>
          <p14:tracePt t="15704" x="3571875" y="3357563"/>
          <p14:tracePt t="15713" x="3562350" y="3384550"/>
          <p14:tracePt t="15723" x="3544888" y="3438525"/>
          <p14:tracePt t="15739" x="3536950" y="3490913"/>
          <p14:tracePt t="15756" x="3527425" y="3536950"/>
          <p14:tracePt t="15772" x="3517900" y="3581400"/>
          <p14:tracePt t="15789" x="3517900" y="3608388"/>
          <p14:tracePt t="15806" x="3517900" y="3643313"/>
          <p14:tracePt t="15839" x="3517900" y="3705225"/>
          <p14:tracePt t="15872" x="3517900" y="3795713"/>
          <p14:tracePt t="15906" x="3500438" y="3929063"/>
          <p14:tracePt t="15922" x="3490913" y="4000500"/>
          <p14:tracePt t="15939" x="3473450" y="4108450"/>
          <p14:tracePt t="15955" x="3473450" y="4214813"/>
          <p14:tracePt t="15972" x="3473450" y="4456113"/>
          <p14:tracePt t="15988" x="3490913" y="4581525"/>
          <p14:tracePt t="16007" x="3509963" y="4643438"/>
          <p14:tracePt t="16021" x="3517900" y="4670425"/>
          <p14:tracePt t="16038" x="3517900" y="4687888"/>
          <p14:tracePt t="16055" x="3527425" y="4687888"/>
          <p14:tracePt t="17615" x="3517900" y="4670425"/>
          <p14:tracePt t="17622" x="3509963" y="4660900"/>
          <p14:tracePt t="17637" x="3465513" y="4625975"/>
          <p14:tracePt t="17653" x="3419475" y="4589463"/>
          <p14:tracePt t="17670" x="3295650" y="4500563"/>
          <p14:tracePt t="17687" x="3187700" y="4438650"/>
          <p14:tracePt t="17704" x="3125788" y="4419600"/>
          <p14:tracePt t="17720" x="3009900" y="4375150"/>
          <p14:tracePt t="17753" x="2759075" y="4384675"/>
          <p14:tracePt t="17786" x="2625725" y="4446588"/>
          <p14:tracePt t="17820" x="2482850" y="4581525"/>
          <p14:tracePt t="17837" x="2446338" y="4633913"/>
          <p14:tracePt t="17853" x="2438400" y="4732338"/>
          <p14:tracePt t="17870" x="2490788" y="4840288"/>
          <p14:tracePt t="17887" x="2803525" y="5072063"/>
          <p14:tracePt t="17903" x="3187700" y="5153025"/>
          <p14:tracePt t="17920" x="3562350" y="5160963"/>
          <p14:tracePt t="17937" x="3679825" y="5143500"/>
          <p14:tracePt t="17953" x="3705225" y="5126038"/>
          <p14:tracePt t="17970" x="3724275" y="5116513"/>
          <p14:tracePt t="17986" x="3732213" y="5089525"/>
          <p14:tracePt t="18003" x="3732213" y="5018088"/>
          <p14:tracePt t="18020" x="3724275" y="49561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123728" y="1916832"/>
            <a:ext cx="6840760" cy="13529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sz="5400" b="1" smtClean="0">
                <a:solidFill>
                  <a:srgbClr val="C00000"/>
                </a:solidFill>
                <a:latin typeface="Algerian" panose="04020705040A02060702" pitchFamily="82" charset="0"/>
              </a:rPr>
              <a:t>Fármacos</a:t>
            </a:r>
            <a:endParaRPr lang="es-AR" sz="54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"/>
    </mc:Choice>
    <mc:Fallback>
      <p:transition spd="slow" advTm="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331640" y="2204864"/>
            <a:ext cx="6840760" cy="135290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sz="5400" b="1" dirty="0" smtClean="0">
                <a:solidFill>
                  <a:srgbClr val="C00000"/>
                </a:solidFill>
                <a:latin typeface="Algerian" panose="04020705040A02060702" pitchFamily="82" charset="0"/>
              </a:rPr>
              <a:t>a) </a:t>
            </a:r>
            <a:r>
              <a:rPr lang="es-AR" sz="5400" b="1" dirty="0" err="1" smtClean="0">
                <a:solidFill>
                  <a:srgbClr val="C00000"/>
                </a:solidFill>
                <a:latin typeface="Algerian" panose="04020705040A02060702" pitchFamily="82" charset="0"/>
              </a:rPr>
              <a:t>antiagregantes</a:t>
            </a:r>
            <a:endParaRPr lang="es-AR" sz="54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2"/>
    </mc:Choice>
    <mc:Fallback>
      <p:transition spd="slow" advTm="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iacardio.com/wp-content/uploads/2018/02/Fi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3" y="11381"/>
            <a:ext cx="9118577" cy="685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86"/>
    </mc:Choice>
    <mc:Fallback>
      <p:transition spd="slow" advTm="6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5" x="3724275" y="4946650"/>
          <p14:tracePt t="2792" x="3741738" y="4929188"/>
          <p14:tracePt t="2804" x="3795713" y="4848225"/>
          <p14:tracePt t="2819" x="3867150" y="4554538"/>
          <p14:tracePt t="2838" x="3884613" y="3919538"/>
          <p14:tracePt t="2853" x="3803650" y="3643313"/>
          <p14:tracePt t="2870" x="3687763" y="3394075"/>
          <p14:tracePt t="2887" x="3536950" y="3170238"/>
          <p14:tracePt t="2919" x="3286125" y="2990850"/>
          <p14:tracePt t="2953" x="2928938" y="2919413"/>
          <p14:tracePt t="2986" x="2679700" y="2982913"/>
          <p14:tracePt t="3002" x="2616200" y="3027363"/>
          <p14:tracePt t="3019" x="2554288" y="3081338"/>
          <p14:tracePt t="3036" x="2527300" y="3125788"/>
          <p14:tracePt t="3041" x="2527300" y="3143250"/>
          <p14:tracePt t="3053" x="2517775" y="3170238"/>
          <p14:tracePt t="3069" x="2544763" y="3276600"/>
          <p14:tracePt t="3087" x="2679700" y="3438525"/>
          <p14:tracePt t="3104" x="3036888" y="3679825"/>
          <p14:tracePt t="3119" x="3205163" y="3741738"/>
          <p14:tracePt t="3136" x="3367088" y="3751263"/>
          <p14:tracePt t="3748" x="3322638" y="3554413"/>
          <p14:tracePt t="3755" x="3241675" y="3259138"/>
          <p14:tracePt t="3769" x="3125788" y="2803525"/>
          <p14:tracePt t="3786" x="3044825" y="2509838"/>
          <p14:tracePt t="3802" x="2901950" y="2152650"/>
          <p14:tracePt t="3819" x="2813050" y="1955800"/>
          <p14:tracePt t="3836" x="2714625" y="1768475"/>
          <p14:tracePt t="3869" x="2652713" y="1598613"/>
          <p14:tracePt t="3902" x="2625725" y="1517650"/>
          <p14:tracePt t="3935" x="2608263" y="1490663"/>
          <p14:tracePt t="3952" x="2608263" y="1482725"/>
          <p14:tracePt t="3970" x="2598738" y="1473200"/>
          <p14:tracePt t="5681" x="2589213" y="1473200"/>
          <p14:tracePt t="5688" x="2581275" y="1473200"/>
          <p14:tracePt t="5700" x="2571750" y="1465263"/>
          <p14:tracePt t="5717" x="2536825" y="1455738"/>
          <p14:tracePt t="5734" x="2490788" y="1438275"/>
          <p14:tracePt t="5750" x="2455863" y="1438275"/>
          <p14:tracePt t="5767" x="2411413" y="1419225"/>
          <p14:tracePt t="5800" x="2330450" y="1384300"/>
          <p14:tracePt t="5833" x="2259013" y="1374775"/>
          <p14:tracePt t="5867" x="2232025" y="1366838"/>
          <p14:tracePt t="5884" x="2224088" y="1357313"/>
          <p14:tracePt t="5902" x="2205038" y="1357313"/>
          <p14:tracePt t="5917" x="2187575" y="1357313"/>
          <p14:tracePt t="5934" x="2170113" y="1347788"/>
          <p14:tracePt t="5950" x="2143125" y="1347788"/>
          <p14:tracePt t="5968" x="2116138" y="1339850"/>
          <p14:tracePt t="5985" x="2081213" y="1330325"/>
          <p14:tracePt t="6000" x="2044700" y="1330325"/>
          <p14:tracePt t="6017" x="2017713" y="1322388"/>
          <p14:tracePt t="6034" x="1965325" y="1312863"/>
          <p14:tracePt t="6040" x="1946275" y="1303338"/>
          <p14:tracePt t="6050" x="1938338" y="1303338"/>
          <p14:tracePt t="6068" x="1911350" y="1303338"/>
          <p14:tracePt t="6083" x="1893888" y="1295400"/>
          <p14:tracePt t="6100" x="1874838" y="1295400"/>
          <p14:tracePt t="6117" x="1857375" y="1285875"/>
          <p14:tracePt t="6133" x="1839913" y="1276350"/>
          <p14:tracePt t="6152" x="1812925" y="1268413"/>
          <p14:tracePt t="6166" x="1785938" y="1258888"/>
          <p14:tracePt t="6184" x="1768475" y="1250950"/>
          <p14:tracePt t="6201" x="1751013" y="1241425"/>
          <p14:tracePt t="6217" x="1724025" y="1231900"/>
          <p14:tracePt t="6234" x="1704975" y="1214438"/>
          <p14:tracePt t="6250" x="1687513" y="1196975"/>
          <p14:tracePt t="6267" x="1670050" y="1187450"/>
          <p14:tracePt t="6283" x="1660525" y="1169988"/>
          <p14:tracePt t="6300" x="1643063" y="1160463"/>
          <p14:tracePt t="6318" x="1625600" y="1143000"/>
          <p14:tracePt t="6333" x="1616075" y="1133475"/>
          <p14:tracePt t="6350" x="1608138" y="1116013"/>
          <p14:tracePt t="6367" x="1589088" y="1108075"/>
          <p14:tracePt t="6383" x="1589088" y="1098550"/>
          <p14:tracePt t="6403" x="1581150" y="1081088"/>
          <p14:tracePt t="6416" x="1571625" y="1071563"/>
          <p14:tracePt t="6433" x="1562100" y="1054100"/>
          <p14:tracePt t="6451" x="1554163" y="1036638"/>
          <p14:tracePt t="6467" x="1544638" y="1027113"/>
          <p14:tracePt t="6483" x="1536700" y="1017588"/>
          <p14:tracePt t="6500" x="1527175" y="1000125"/>
          <p14:tracePt t="6517" x="1517650" y="990600"/>
          <p14:tracePt t="6534" x="1509713" y="982663"/>
          <p14:tracePt t="6538" x="1509713" y="973138"/>
          <p14:tracePt t="6550" x="1500188" y="955675"/>
          <p14:tracePt t="6566" x="1490663" y="938213"/>
          <p14:tracePt t="6583" x="1482725" y="928688"/>
          <p14:tracePt t="6599" x="1465263" y="901700"/>
          <p14:tracePt t="6615" x="1455738" y="884238"/>
          <p14:tracePt t="6633" x="1438275" y="866775"/>
          <p14:tracePt t="6650" x="1428750" y="857250"/>
          <p14:tracePt t="6665" x="1419225" y="847725"/>
          <p14:tracePt t="6682" x="1411288" y="830263"/>
          <p14:tracePt t="6699" x="1401763" y="822325"/>
          <p14:tracePt t="6716" x="1401763" y="812800"/>
          <p14:tracePt t="6732" x="1384300" y="795338"/>
          <p14:tracePt t="6749" x="1374775" y="785813"/>
          <p14:tracePt t="6782" x="1366838" y="776288"/>
          <p14:tracePt t="6815" x="1357313" y="768350"/>
          <p14:tracePt t="6850" x="1347788" y="758825"/>
          <p14:tracePt t="6883" x="1339850" y="750888"/>
          <p14:tracePt t="7960" x="1347788" y="750888"/>
          <p14:tracePt t="7966" x="1347788" y="758825"/>
          <p14:tracePt t="7981" x="1374775" y="776288"/>
          <p14:tracePt t="7999" x="1384300" y="795338"/>
          <p14:tracePt t="8015" x="1393825" y="812800"/>
          <p14:tracePt t="8032" x="1401763" y="812800"/>
          <p14:tracePt t="8049" x="1411288" y="822325"/>
          <p14:tracePt t="8081" x="1419225" y="830263"/>
          <p14:tracePt t="8114" x="1419225" y="839788"/>
          <p14:tracePt t="8150" x="1411288" y="803275"/>
          <p14:tracePt t="8165" x="1393825" y="776288"/>
          <p14:tracePt t="8182" x="1366838" y="741363"/>
          <p14:tracePt t="8198" x="1357313" y="723900"/>
          <p14:tracePt t="8214" x="1339850" y="704850"/>
          <p14:tracePt t="8233" x="1330325" y="696913"/>
          <p14:tracePt t="8248" x="1330325" y="687388"/>
          <p14:tracePt t="8264" x="1322388" y="687388"/>
          <p14:tracePt t="8282" x="1312863" y="679450"/>
          <p14:tracePt t="8327" x="1322388" y="687388"/>
          <p14:tracePt t="8335" x="1330325" y="687388"/>
          <p14:tracePt t="8348" x="1357313" y="714375"/>
          <p14:tracePt t="8364" x="1384300" y="723900"/>
          <p14:tracePt t="8381" x="1401763" y="741363"/>
          <p14:tracePt t="8398" x="1411288" y="741363"/>
          <p14:tracePt t="8415" x="1411288" y="750888"/>
          <p14:tracePt t="8433" x="1419225" y="750888"/>
          <p14:tracePt t="8448" x="1419225" y="758825"/>
          <p14:tracePt t="9024" x="1411288" y="750888"/>
          <p14:tracePt t="9032" x="1401763" y="741363"/>
          <p14:tracePt t="9047" x="1384300" y="714375"/>
          <p14:tracePt t="9064" x="1374775" y="696913"/>
          <p14:tracePt t="9080" x="1366838" y="687388"/>
          <p14:tracePt t="9096" x="1357313" y="660400"/>
          <p14:tracePt t="9113" x="1347788" y="642938"/>
          <p14:tracePt t="9130" x="1339850" y="633413"/>
          <p14:tracePt t="9163" x="1330325" y="608013"/>
          <p14:tracePt t="9197" x="1322388" y="588963"/>
          <p14:tracePt t="9230" x="1303338" y="561975"/>
          <p14:tracePt t="9247" x="1295400" y="544513"/>
          <p14:tracePt t="9264" x="1285875" y="527050"/>
          <p14:tracePt t="9280" x="1285875" y="517525"/>
          <p14:tracePt t="9297" x="1276350" y="509588"/>
          <p14:tracePt t="9313" x="1268413" y="490538"/>
          <p14:tracePt t="9330" x="1268413" y="482600"/>
          <p14:tracePt t="9348" x="1250950" y="465138"/>
          <p14:tracePt t="9363" x="1250950" y="455613"/>
          <p14:tracePt t="9380" x="1241425" y="446088"/>
          <p14:tracePt t="9398" x="1231900" y="438150"/>
          <p14:tracePt t="9413" x="1231900" y="428625"/>
          <p14:tracePt t="9430" x="1231900" y="419100"/>
          <p14:tracePt t="9446" x="1223963" y="411163"/>
          <p14:tracePt t="9483" x="1223963" y="401638"/>
          <p14:tracePt t="9764" x="1214438" y="393700"/>
          <p14:tracePt t="9771" x="1204913" y="384175"/>
          <p14:tracePt t="9780" x="1204913" y="374650"/>
          <p14:tracePt t="9797" x="1179513" y="347663"/>
          <p14:tracePt t="9813" x="1160463" y="339725"/>
          <p14:tracePt t="9830" x="1143000" y="312738"/>
          <p14:tracePt t="9847" x="1116013" y="285750"/>
          <p14:tracePt t="9863" x="1098550" y="258763"/>
          <p14:tracePt t="9896" x="1044575" y="196850"/>
          <p14:tracePt t="9930" x="1000125" y="133350"/>
          <p14:tracePt t="9963" x="965200" y="88900"/>
          <p14:tracePt t="9980" x="946150" y="71438"/>
          <p14:tracePt t="9996" x="928688" y="53975"/>
          <p14:tracePt t="10013" x="919163" y="44450"/>
          <p14:tracePt t="10031" x="911225" y="26988"/>
          <p14:tracePt t="10048" x="901700" y="17463"/>
          <p14:tracePt t="10082" x="901700" y="9525"/>
          <p14:tracePt t="10097" x="893763" y="9525"/>
          <p14:tracePt t="10155" x="893763" y="0"/>
          <p14:tracePt t="10962" x="893763" y="9525"/>
          <p14:tracePt t="10968" x="901700" y="17463"/>
          <p14:tracePt t="10978" x="919163" y="44450"/>
          <p14:tracePt t="10996" x="1143000" y="179388"/>
          <p14:tracePt t="11012" x="2009775" y="598488"/>
          <p14:tracePt t="11031" x="2759075" y="965200"/>
          <p14:tracePt t="11045" x="3224213" y="1204913"/>
          <p14:tracePt t="11061" x="3581400" y="1401763"/>
          <p14:tracePt t="11094" x="3848100" y="1571625"/>
          <p14:tracePt t="11128" x="3867150" y="1598613"/>
          <p14:tracePt t="11161" x="3884613" y="1598613"/>
          <p14:tracePt t="11676" x="4098925" y="1598613"/>
          <p14:tracePt t="11683" x="4510088" y="1598613"/>
          <p14:tracePt t="11695" x="4956175" y="1589088"/>
          <p14:tracePt t="11711" x="5330825" y="1544638"/>
          <p14:tracePt t="11728" x="5572125" y="1509713"/>
          <p14:tracePt t="11744" x="5732463" y="1446213"/>
          <p14:tracePt t="11761" x="5768975" y="1428750"/>
          <p14:tracePt t="11778" x="5786438" y="1411288"/>
          <p14:tracePt t="11811" x="5813425" y="1347788"/>
          <p14:tracePt t="11844" x="5822950" y="1054100"/>
          <p14:tracePt t="11878" x="5724525" y="795338"/>
          <p14:tracePt t="11894" x="5643563" y="723900"/>
          <p14:tracePt t="11912" x="5402263" y="669925"/>
          <p14:tracePt t="11927" x="5214938" y="687388"/>
          <p14:tracePt t="11945" x="4983163" y="768350"/>
          <p14:tracePt t="11962" x="4776788" y="893763"/>
          <p14:tracePt t="11977" x="4697413" y="955675"/>
          <p14:tracePt t="11996" x="4625975" y="1054100"/>
          <p14:tracePt t="12011" x="4598988" y="1098550"/>
          <p14:tracePt t="12030" x="4598988" y="1214438"/>
          <p14:tracePt t="12045" x="4679950" y="1322388"/>
          <p14:tracePt t="12061" x="5010150" y="1527175"/>
          <p14:tracePt t="12078" x="5562600" y="1633538"/>
          <p14:tracePt t="12094" x="5759450" y="1616075"/>
          <p14:tracePt t="12111" x="5875338" y="1562100"/>
          <p14:tracePt t="12128" x="5991225" y="1446213"/>
          <p14:tracePt t="12144" x="6045200" y="1347788"/>
          <p14:tracePt t="12161" x="6072188" y="1268413"/>
          <p14:tracePt t="12177" x="6081713" y="1152525"/>
          <p14:tracePt t="12194" x="6054725" y="1054100"/>
          <p14:tracePt t="12213" x="5830888" y="911225"/>
          <p14:tracePt t="12227" x="5562600" y="884238"/>
          <p14:tracePt t="12245" x="5295900" y="928688"/>
          <p14:tracePt t="12260" x="5054600" y="1054100"/>
          <p14:tracePt t="12279" x="4983163" y="1098550"/>
          <p14:tracePt t="12295" x="4956175" y="1116013"/>
          <p14:tracePt t="12311" x="4956175" y="1125538"/>
          <p14:tracePt t="12327" x="4956175" y="1133475"/>
          <p14:tracePt t="12344" x="4965700" y="1152525"/>
          <p14:tracePt t="12361" x="5062538" y="1204913"/>
          <p14:tracePt t="12378" x="5375275" y="1285875"/>
          <p14:tracePt t="12394" x="5465763" y="1285875"/>
          <p14:tracePt t="13326" x="5465763" y="1276350"/>
          <p14:tracePt t="13332" x="5456238" y="1268413"/>
          <p14:tracePt t="13344" x="5438775" y="1241425"/>
          <p14:tracePt t="13359" x="5419725" y="1214438"/>
          <p14:tracePt t="13376" x="5411788" y="1204913"/>
          <p14:tracePt t="13394" x="5394325" y="1169988"/>
          <p14:tracePt t="13410" x="5384800" y="1152525"/>
          <p14:tracePt t="13427" x="5367338" y="1125538"/>
          <p14:tracePt t="13460" x="5322888" y="1071563"/>
          <p14:tracePt t="13493" x="5286375" y="1027113"/>
          <p14:tracePt t="13527" x="5251450" y="982663"/>
          <p14:tracePt t="13543" x="5232400" y="973138"/>
          <p14:tracePt t="13561" x="5205413" y="946150"/>
          <p14:tracePt t="13576" x="5197475" y="928688"/>
          <p14:tracePt t="13594" x="5180013" y="919163"/>
          <p14:tracePt t="13610" x="5160963" y="901700"/>
          <p14:tracePt t="13626" x="5153025" y="901700"/>
          <p14:tracePt t="13643" x="5143500" y="893763"/>
          <p14:tracePt t="13659" x="5133975" y="884238"/>
          <p14:tracePt t="13676" x="5126038" y="884238"/>
          <p14:tracePt t="13693" x="5116513" y="884238"/>
          <p14:tracePt t="13709" x="5099050" y="874713"/>
          <p14:tracePt t="13726" x="5089525" y="874713"/>
          <p14:tracePt t="13743" x="5062538" y="866775"/>
          <p14:tracePt t="13759" x="5054600" y="866775"/>
          <p14:tracePt t="13778" x="5037138" y="866775"/>
          <p14:tracePt t="13793" x="5027613" y="866775"/>
          <p14:tracePt t="13809" x="5010150" y="866775"/>
          <p14:tracePt t="13826" x="5000625" y="866775"/>
          <p14:tracePt t="13843" x="4991100" y="866775"/>
          <p14:tracePt t="13860" x="4973638" y="866775"/>
          <p14:tracePt t="13876" x="4965700" y="866775"/>
          <p14:tracePt t="13893" x="4956175" y="866775"/>
          <p14:tracePt t="13926" x="4946650" y="866775"/>
          <p14:tracePt t="13968" x="4938713" y="866775"/>
          <p14:tracePt t="14015" x="4929188" y="866775"/>
          <p14:tracePt t="14044" x="4919663" y="866775"/>
          <p14:tracePt t="14057" x="4911725" y="866775"/>
          <p14:tracePt t="14072" x="4902200" y="866775"/>
          <p14:tracePt t="14086" x="4894263" y="866775"/>
          <p14:tracePt t="14093" x="4884738" y="866775"/>
          <p14:tracePt t="14109" x="4867275" y="866775"/>
          <p14:tracePt t="14126" x="4822825" y="866775"/>
          <p14:tracePt t="14142" x="4795838" y="884238"/>
          <p14:tracePt t="14159" x="4759325" y="901700"/>
          <p14:tracePt t="14176" x="4679950" y="965200"/>
          <p14:tracePt t="14192" x="4608513" y="1044575"/>
          <p14:tracePt t="14209" x="4537075" y="1152525"/>
          <p14:tracePt t="14225" x="4465638" y="1295400"/>
          <p14:tracePt t="14242" x="4438650" y="1357313"/>
          <p14:tracePt t="14260" x="4419600" y="1438275"/>
          <p14:tracePt t="14276" x="4419600" y="1482725"/>
          <p14:tracePt t="14292" x="4419600" y="1544638"/>
          <p14:tracePt t="14309" x="4438650" y="1643063"/>
          <p14:tracePt t="14325" x="4446588" y="1687513"/>
          <p14:tracePt t="14343" x="4446588" y="1731963"/>
          <p14:tracePt t="14359" x="4456113" y="1768475"/>
          <p14:tracePt t="14375" x="4465638" y="1795463"/>
          <p14:tracePt t="14393" x="4465638" y="1822450"/>
          <p14:tracePt t="14409" x="4473575" y="1847850"/>
          <p14:tracePt t="14426" x="4473575" y="1866900"/>
          <p14:tracePt t="14442" x="4491038" y="1884363"/>
          <p14:tracePt t="14459" x="4510088" y="1901825"/>
          <p14:tracePt t="14475" x="4616450" y="1965325"/>
          <p14:tracePt t="14493" x="4705350" y="1990725"/>
          <p14:tracePt t="14510" x="4759325" y="2009775"/>
          <p14:tracePt t="14525" x="4795838" y="2017713"/>
          <p14:tracePt t="14542" x="4803775" y="2017713"/>
          <p14:tracePt t="14558" x="4813300" y="2017713"/>
          <p14:tracePt t="14575" x="4822825" y="2017713"/>
          <p14:tracePt t="14635" x="4822825" y="2009775"/>
          <p14:tracePt t="14650" x="4822825" y="2000250"/>
          <p14:tracePt t="14671" x="4822825" y="1990725"/>
          <p14:tracePt t="14706" x="4822825" y="1982788"/>
          <p14:tracePt t="14964" x="4830763" y="1973263"/>
          <p14:tracePt t="14971" x="4848225" y="1955800"/>
          <p14:tracePt t="14978" x="4867275" y="1946275"/>
          <p14:tracePt t="14991" x="4911725" y="1911350"/>
          <p14:tracePt t="15025" x="5143500" y="1741488"/>
          <p14:tracePt t="15030" x="5268913" y="1660525"/>
          <p14:tracePt t="15058" x="5634038" y="1428750"/>
          <p14:tracePt t="15093" x="5848350" y="1303338"/>
          <p14:tracePt t="15108" x="5884863" y="1276350"/>
          <p14:tracePt t="15125" x="5911850" y="1258888"/>
          <p14:tracePt t="15142" x="5956300" y="1223963"/>
          <p14:tracePt t="15158" x="5991225" y="1187450"/>
          <p14:tracePt t="15176" x="6037263" y="1143000"/>
          <p14:tracePt t="15192" x="6099175" y="1089025"/>
          <p14:tracePt t="15208" x="6153150" y="1054100"/>
          <p14:tracePt t="15224" x="6188075" y="1017588"/>
          <p14:tracePt t="15241" x="6205538" y="1009650"/>
          <p14:tracePt t="15258" x="6224588" y="1000125"/>
          <p14:tracePt t="15274" x="6232525" y="990600"/>
          <p14:tracePt t="15291" x="6242050" y="982663"/>
          <p14:tracePt t="15307" x="6259513" y="973138"/>
          <p14:tracePt t="15324" x="6276975" y="965200"/>
          <p14:tracePt t="15341" x="6286500" y="955675"/>
          <p14:tracePt t="15358" x="6296025" y="955675"/>
          <p14:tracePt t="15375" x="6296025" y="946150"/>
          <p14:tracePt t="15391" x="6303963" y="946150"/>
          <p14:tracePt t="15408" x="6303963" y="938213"/>
          <p14:tracePt t="15424" x="6313488" y="938213"/>
          <p14:tracePt t="15446" x="6323013" y="938213"/>
          <p14:tracePt t="15459" x="6323013" y="928688"/>
          <p14:tracePt t="15474" x="6367463" y="911225"/>
          <p14:tracePt t="15491" x="6483350" y="884238"/>
          <p14:tracePt t="15509" x="6759575" y="830263"/>
          <p14:tracePt t="15524" x="6884988" y="830263"/>
          <p14:tracePt t="15542" x="7000875" y="857250"/>
          <p14:tracePt t="15557" x="7045325" y="874713"/>
          <p14:tracePt t="15574" x="7072313" y="884238"/>
          <p14:tracePt t="15591" x="7108825" y="901700"/>
          <p14:tracePt t="15608" x="7126288" y="911225"/>
          <p14:tracePt t="15625" x="7143750" y="919163"/>
          <p14:tracePt t="15641" x="7153275" y="928688"/>
          <p14:tracePt t="15658" x="7161213" y="938213"/>
          <p14:tracePt t="15674" x="7170738" y="938213"/>
          <p14:tracePt t="15691" x="7180263" y="946150"/>
          <p14:tracePt t="15708" x="7197725" y="946150"/>
          <p14:tracePt t="15724" x="7197725" y="955675"/>
          <p14:tracePt t="15741" x="7205663" y="955675"/>
          <p14:tracePt t="15757" x="7224713" y="955675"/>
          <p14:tracePt t="15791" x="7232650" y="955675"/>
          <p14:tracePt t="15834" x="7242175" y="955675"/>
          <p14:tracePt t="17270" x="7242175" y="965200"/>
          <p14:tracePt t="17277" x="7242175" y="973138"/>
          <p14:tracePt t="17290" x="7232650" y="1009650"/>
          <p14:tracePt t="17306" x="7232650" y="1044575"/>
          <p14:tracePt t="17324" x="7232650" y="1098550"/>
          <p14:tracePt t="17341" x="7232650" y="1133475"/>
          <p14:tracePt t="17356" x="7232650" y="1179513"/>
          <p14:tracePt t="17389" x="7232650" y="1303338"/>
          <p14:tracePt t="17422" x="7224713" y="1509713"/>
          <p14:tracePt t="17457" x="7205663" y="1687513"/>
          <p14:tracePt t="17472" x="7197725" y="1830388"/>
          <p14:tracePt t="17489" x="7197725" y="1928813"/>
          <p14:tracePt t="17506" x="7197725" y="2054225"/>
          <p14:tracePt t="17524" x="7197725" y="2143125"/>
          <p14:tracePt t="17528" x="7197725" y="2179638"/>
          <p14:tracePt t="17540" x="7197725" y="2259013"/>
          <p14:tracePt t="17556" x="7197725" y="2330450"/>
          <p14:tracePt t="17572" x="7197725" y="2384425"/>
          <p14:tracePt t="17589" x="7197725" y="2446338"/>
          <p14:tracePt t="17605" x="7197725" y="2500313"/>
          <p14:tracePt t="17624" x="7205663" y="2589213"/>
          <p14:tracePt t="17639" x="7205663" y="2679700"/>
          <p14:tracePt t="17657" x="7232650" y="2813050"/>
          <p14:tracePt t="17672" x="7242175" y="2867025"/>
          <p14:tracePt t="17689" x="7269163" y="2946400"/>
          <p14:tracePt t="17706" x="7286625" y="3017838"/>
          <p14:tracePt t="17722" x="7296150" y="3044825"/>
          <p14:tracePt t="17739" x="7304088" y="3081338"/>
          <p14:tracePt t="17755" x="7313613" y="3098800"/>
          <p14:tracePt t="17773" x="7313613" y="3108325"/>
          <p14:tracePt t="17788" x="7323138" y="3108325"/>
          <p14:tracePt t="19328" x="7313613" y="3108325"/>
          <p14:tracePt t="19336" x="7304088" y="3108325"/>
          <p14:tracePt t="19350" x="7296150" y="3108325"/>
          <p14:tracePt t="19357" x="7286625" y="3108325"/>
          <p14:tracePt t="19371" x="7259638" y="3098800"/>
          <p14:tracePt t="19389" x="7224713" y="3089275"/>
          <p14:tracePt t="19404" x="7188200" y="3081338"/>
          <p14:tracePt t="19437" x="7143750" y="3071813"/>
          <p14:tracePt t="19471" x="7072313" y="3054350"/>
          <p14:tracePt t="19504" x="7010400" y="3036888"/>
          <p14:tracePt t="19522" x="6983413" y="3036888"/>
          <p14:tracePt t="19537" x="6956425" y="3027363"/>
          <p14:tracePt t="19555" x="6884988" y="3009900"/>
          <p14:tracePt t="19571" x="6848475" y="3009900"/>
          <p14:tracePt t="19588" x="6804025" y="3000375"/>
          <p14:tracePt t="19604" x="6742113" y="2990850"/>
          <p14:tracePt t="19621" x="6670675" y="2990850"/>
          <p14:tracePt t="19637" x="6554788" y="3000375"/>
          <p14:tracePt t="19655" x="6375400" y="3054350"/>
          <p14:tracePt t="19671" x="6313488" y="3081338"/>
          <p14:tracePt t="19688" x="6251575" y="3108325"/>
          <p14:tracePt t="19704" x="6197600" y="3133725"/>
          <p14:tracePt t="19723" x="6126163" y="3179763"/>
          <p14:tracePt t="19738" x="6072188" y="3224213"/>
          <p14:tracePt t="19754" x="6027738" y="3276600"/>
          <p14:tracePt t="19771" x="5983288" y="3348038"/>
          <p14:tracePt t="19787" x="5929313" y="3465513"/>
          <p14:tracePt t="19804" x="5919788" y="3536950"/>
          <p14:tracePt t="19820" x="5919788" y="3633788"/>
          <p14:tracePt t="19838" x="5946775" y="3697288"/>
          <p14:tracePt t="19855" x="6018213" y="3786188"/>
          <p14:tracePt t="19870" x="6072188" y="3803650"/>
          <p14:tracePt t="19887" x="6116638" y="3813175"/>
          <p14:tracePt t="19904" x="6161088" y="3813175"/>
          <p14:tracePt t="19920" x="6180138" y="3813175"/>
          <p14:tracePt t="19936" x="6188075" y="3813175"/>
          <p14:tracePt t="19953" x="6205538" y="3813175"/>
          <p14:tracePt t="19986" x="6215063" y="3813175"/>
          <p14:tracePt t="20010" x="6224588" y="3813175"/>
          <p14:tracePt t="20283" x="6276975" y="3795713"/>
          <p14:tracePt t="20290" x="6348413" y="3776663"/>
          <p14:tracePt t="20304" x="6491288" y="3732213"/>
          <p14:tracePt t="20321" x="6589713" y="3705225"/>
          <p14:tracePt t="20338" x="6626225" y="3687763"/>
          <p14:tracePt t="20354" x="6634163" y="3679825"/>
          <p14:tracePt t="20370" x="6653213" y="3670300"/>
          <p14:tracePt t="20387" x="6680200" y="3643313"/>
          <p14:tracePt t="20420" x="6724650" y="3517900"/>
          <p14:tracePt t="20453" x="6732588" y="3322638"/>
          <p14:tracePt t="20486" x="6688138" y="3179763"/>
          <p14:tracePt t="20503" x="6661150" y="3133725"/>
          <p14:tracePt t="20521" x="6626225" y="3089275"/>
          <p14:tracePt t="20536" x="6608763" y="3062288"/>
          <p14:tracePt t="20553" x="6589713" y="3036888"/>
          <p14:tracePt t="20569" x="6562725" y="2990850"/>
          <p14:tracePt t="20587" x="6554788" y="2955925"/>
          <p14:tracePt t="20604" x="6527800" y="2928938"/>
          <p14:tracePt t="20619" x="6491288" y="2874963"/>
          <p14:tracePt t="20636" x="6446838" y="2840038"/>
          <p14:tracePt t="20654" x="6367463" y="2803525"/>
          <p14:tracePt t="20670" x="6296025" y="2786063"/>
          <p14:tracePt t="20686" x="6232525" y="2768600"/>
          <p14:tracePt t="20703" x="6143625" y="2768600"/>
          <p14:tracePt t="20720" x="6081713" y="2776538"/>
          <p14:tracePt t="20738" x="6010275" y="2795588"/>
          <p14:tracePt t="20753" x="5965825" y="2822575"/>
          <p14:tracePt t="20770" x="5938838" y="2847975"/>
          <p14:tracePt t="20787" x="5919788" y="2874963"/>
          <p14:tracePt t="20803" x="5902325" y="2919413"/>
          <p14:tracePt t="20820" x="5902325" y="2965450"/>
          <p14:tracePt t="20838" x="6027738" y="3081338"/>
          <p14:tracePt t="20853" x="6153150" y="3125788"/>
          <p14:tracePt t="20871" x="6259513" y="3133725"/>
          <p14:tracePt t="20886" x="6419850" y="3108325"/>
          <p14:tracePt t="20904" x="6500813" y="3081338"/>
          <p14:tracePt t="20920" x="6572250" y="3036888"/>
          <p14:tracePt t="20936" x="6599238" y="3017838"/>
          <p14:tracePt t="20953" x="6626225" y="3000375"/>
          <p14:tracePt t="20969" x="6653213" y="2955925"/>
          <p14:tracePt t="20986" x="6653213" y="2928938"/>
          <p14:tracePt t="21003" x="6653213" y="2867025"/>
          <p14:tracePt t="21019" x="6634163" y="2830513"/>
          <p14:tracePt t="21036" x="6599238" y="2803525"/>
          <p14:tracePt t="21041" x="6554788" y="2776538"/>
          <p14:tracePt t="21052" x="6411913" y="2759075"/>
          <p14:tracePt t="21069" x="6259513" y="2776538"/>
          <p14:tracePt t="21087" x="6089650" y="2847975"/>
          <p14:tracePt t="21102" x="6027738" y="2894013"/>
          <p14:tracePt t="21119" x="5991225" y="2911475"/>
          <p14:tracePt t="21137" x="5973763" y="2946400"/>
          <p14:tracePt t="21154" x="5965825" y="2955925"/>
          <p14:tracePt t="21169" x="5965825" y="2965450"/>
          <p14:tracePt t="21186" x="5965825" y="2982913"/>
          <p14:tracePt t="21202" x="5991225" y="3009900"/>
          <p14:tracePt t="21219" x="6027738" y="3017838"/>
          <p14:tracePt t="21236" x="6108700" y="3027363"/>
          <p14:tracePt t="21252" x="6170613" y="3009900"/>
          <p14:tracePt t="21269" x="6180138" y="3009900"/>
          <p14:tracePt t="22580" x="6242050" y="3009900"/>
          <p14:tracePt t="22587" x="6384925" y="3000375"/>
          <p14:tracePt t="22601" x="6823075" y="2965450"/>
          <p14:tracePt t="22619" x="7072313" y="2919413"/>
          <p14:tracePt t="22635" x="7108825" y="2901950"/>
          <p14:tracePt t="22653" x="7134225" y="2874963"/>
          <p14:tracePt t="22668" x="7134225" y="2867025"/>
          <p14:tracePt t="22685" x="7143750" y="2813050"/>
          <p14:tracePt t="22718" x="7099300" y="2741613"/>
          <p14:tracePt t="22751" x="6946900" y="2687638"/>
          <p14:tracePt t="22784" x="6527800" y="2786063"/>
          <p14:tracePt t="22801" x="6438900" y="2840038"/>
          <p14:tracePt t="22817" x="6419850" y="2847975"/>
          <p14:tracePt t="22837" x="6402388" y="2867025"/>
          <p14:tracePt t="22851" x="6402388" y="2874963"/>
          <p14:tracePt t="22868" x="6402388" y="2884488"/>
          <p14:tracePt t="22884" x="6429375" y="2901950"/>
          <p14:tracePt t="22902" x="6465888" y="2919413"/>
          <p14:tracePt t="22918" x="6554788" y="2946400"/>
          <p14:tracePt t="22934" x="6581775" y="2955925"/>
          <p14:tracePt t="22951" x="6589713" y="2965450"/>
          <p14:tracePt t="22968" x="6599238" y="2965450"/>
          <p14:tracePt t="22984" x="6608763" y="2965450"/>
          <p14:tracePt t="23011" x="6616700" y="2965450"/>
          <p14:tracePt t="25124" x="6626225" y="2965450"/>
          <p14:tracePt t="25130" x="6661150" y="2946400"/>
          <p14:tracePt t="25138" x="6724650" y="2911475"/>
          <p14:tracePt t="25151" x="6840538" y="2840038"/>
          <p14:tracePt t="25183" x="6991350" y="2759075"/>
          <p14:tracePt t="25216" x="7215188" y="2660650"/>
          <p14:tracePt t="25249" x="7554913" y="2527300"/>
          <p14:tracePt t="25267" x="7589838" y="2509838"/>
          <p14:tracePt t="25282" x="7626350" y="2500313"/>
          <p14:tracePt t="25299" x="7688263" y="2490788"/>
          <p14:tracePt t="25316" x="7796213" y="2465388"/>
          <p14:tracePt t="25332" x="7875588" y="2446338"/>
          <p14:tracePt t="25350" x="8027988" y="2438400"/>
          <p14:tracePt t="25366" x="8072438" y="2438400"/>
          <p14:tracePt t="25383" x="8116888" y="2446338"/>
          <p14:tracePt t="25400" x="8143875" y="2455863"/>
          <p14:tracePt t="25415" x="8153400" y="2465388"/>
          <p14:tracePt t="25433" x="8170863" y="2473325"/>
          <p14:tracePt t="25449" x="8188325" y="2482850"/>
          <p14:tracePt t="25466" x="8197850" y="2490788"/>
          <p14:tracePt t="25483" x="8215313" y="2509838"/>
          <p14:tracePt t="25498" x="8224838" y="2517775"/>
          <p14:tracePt t="25517" x="8251825" y="2544763"/>
          <p14:tracePt t="25532" x="8259763" y="2562225"/>
          <p14:tracePt t="25537" x="8259763" y="2571750"/>
          <p14:tracePt t="25548" x="8269288" y="2589213"/>
          <p14:tracePt t="25565" x="8277225" y="2625725"/>
          <p14:tracePt t="25582" x="8286750" y="2643188"/>
          <p14:tracePt t="25600" x="8286750" y="2660650"/>
          <p14:tracePt t="25615" x="8286750" y="2670175"/>
          <p14:tracePt t="25632" x="8296275" y="2679700"/>
          <p14:tracePt t="25650" x="8296275" y="2697163"/>
          <p14:tracePt t="25682" x="8304213" y="2697163"/>
          <p14:tracePt t="26190" x="8224838" y="2697163"/>
          <p14:tracePt t="26196" x="8062913" y="2705100"/>
          <p14:tracePt t="26204" x="7858125" y="2732088"/>
          <p14:tracePt t="26214" x="7653338" y="2751138"/>
          <p14:tracePt t="26230" x="6777038" y="2867025"/>
          <p14:tracePt t="26248" x="6018213" y="3009900"/>
          <p14:tracePt t="26264" x="4848225" y="3268663"/>
          <p14:tracePt t="26297" x="3857625" y="3465513"/>
          <p14:tracePt t="26331" x="3517900" y="3500438"/>
          <p14:tracePt t="26364" x="3490913" y="3500438"/>
          <p14:tracePt t="26964" x="3500438" y="3490913"/>
          <p14:tracePt t="26971" x="3517900" y="3482975"/>
          <p14:tracePt t="26979" x="3536950" y="3473450"/>
          <p14:tracePt t="26996" x="3571875" y="3429000"/>
          <p14:tracePt t="27013" x="3616325" y="3303588"/>
          <p14:tracePt t="27030" x="3625850" y="3160713"/>
          <p14:tracePt t="27034" x="3625850" y="3098800"/>
          <p14:tracePt t="27047" x="3616325" y="3044825"/>
          <p14:tracePt t="27080" x="3536950" y="2874963"/>
          <p14:tracePt t="27113" x="3455988" y="2776538"/>
          <p14:tracePt t="27146" x="3330575" y="2643188"/>
          <p14:tracePt t="27163" x="3303588" y="2616200"/>
          <p14:tracePt t="27180" x="3276600" y="2589213"/>
          <p14:tracePt t="27197" x="3259138" y="2581275"/>
          <p14:tracePt t="27214" x="3251200" y="2581275"/>
          <p14:tracePt t="27230" x="3241675" y="2571750"/>
          <p14:tracePt t="27285" x="3241675" y="2589213"/>
          <p14:tracePt t="27292" x="3251200" y="2608263"/>
          <p14:tracePt t="27298" x="3259138" y="2625725"/>
          <p14:tracePt t="27313" x="3276600" y="2670175"/>
          <p14:tracePt t="27330" x="3286125" y="2714625"/>
          <p14:tracePt t="27348" x="3295650" y="2759075"/>
          <p14:tracePt t="27363" x="3303588" y="2776538"/>
          <p14:tracePt t="27379" x="3303588" y="2786063"/>
          <p14:tracePt t="27396" x="3303588" y="2803525"/>
          <p14:tracePt t="27413" x="3303588" y="2813050"/>
          <p14:tracePt t="27430" x="3303588" y="2822575"/>
          <p14:tracePt t="27464" x="3303588" y="2830513"/>
          <p14:tracePt t="27506" x="3295650" y="2830513"/>
          <p14:tracePt t="27513" x="3286125" y="2822575"/>
          <p14:tracePt t="27520" x="3276600" y="2813050"/>
          <p14:tracePt t="27529" x="3268663" y="2803525"/>
          <p14:tracePt t="27548" x="3224213" y="2759075"/>
          <p14:tracePt t="27563" x="3205163" y="2732088"/>
          <p14:tracePt t="27579" x="3179763" y="2705100"/>
          <p14:tracePt t="27596" x="3160713" y="2679700"/>
          <p14:tracePt t="27613" x="3133725" y="2643188"/>
          <p14:tracePt t="27629" x="3116263" y="2616200"/>
          <p14:tracePt t="27646" x="3089275" y="2571750"/>
          <p14:tracePt t="27663" x="3071813" y="2554288"/>
          <p14:tracePt t="27679" x="3062288" y="2536825"/>
          <p14:tracePt t="27696" x="3044825" y="2517775"/>
          <p14:tracePt t="27714" x="3027363" y="2509838"/>
          <p14:tracePt t="27729" x="3017838" y="2490788"/>
          <p14:tracePt t="27746" x="3009900" y="2490788"/>
          <p14:tracePt t="27763" x="2990850" y="2473325"/>
          <p14:tracePt t="27779" x="2973388" y="2455863"/>
          <p14:tracePt t="27796" x="2973388" y="2446338"/>
          <p14:tracePt t="27812" x="2955925" y="2428875"/>
          <p14:tracePt t="27829" x="2946400" y="2419350"/>
          <p14:tracePt t="27846" x="2938463" y="2411413"/>
          <p14:tracePt t="27862" x="2919413" y="2393950"/>
          <p14:tracePt t="27879" x="2911475" y="2384425"/>
          <p14:tracePt t="27898" x="2894013" y="2374900"/>
          <p14:tracePt t="27912" x="2884488" y="2366963"/>
          <p14:tracePt t="27946" x="2874963" y="2347913"/>
          <p14:tracePt t="27964" x="2867025" y="2347913"/>
          <p14:tracePt t="27980" x="2867025" y="2339975"/>
          <p14:tracePt t="27996" x="2857500" y="2339975"/>
          <p14:tracePt t="28071" x="2857500" y="2347913"/>
          <p14:tracePt t="28078" x="2867025" y="2357438"/>
          <p14:tracePt t="28085" x="2867025" y="2366963"/>
          <p14:tracePt t="28098" x="2874963" y="2374900"/>
          <p14:tracePt t="28112" x="2884488" y="2384425"/>
          <p14:tracePt t="28129" x="2884488" y="2393950"/>
          <p14:tracePt t="28146" x="2894013" y="2411413"/>
          <p14:tracePt t="28162" x="2901950" y="2419350"/>
          <p14:tracePt t="28179" x="2919413" y="2438400"/>
          <p14:tracePt t="28195" x="2955925" y="2490788"/>
          <p14:tracePt t="28212" x="2990850" y="2536825"/>
          <p14:tracePt t="28229" x="3044825" y="2598738"/>
          <p14:tracePt t="28246" x="3098800" y="2670175"/>
          <p14:tracePt t="28262" x="3125788" y="2697163"/>
          <p14:tracePt t="28280" x="3133725" y="2724150"/>
          <p14:tracePt t="28296" x="3133725" y="2732088"/>
          <p14:tracePt t="28313" x="3143250" y="2741613"/>
          <p14:tracePt t="28329" x="3152775" y="2741613"/>
          <p14:tracePt t="28346" x="3152775" y="2751138"/>
          <p14:tracePt t="28379" x="3152775" y="2759075"/>
          <p14:tracePt t="28490" x="3152775" y="2751138"/>
          <p14:tracePt t="28504" x="3143250" y="2751138"/>
          <p14:tracePt t="28517" x="3133725" y="2741613"/>
          <p14:tracePt t="28534" x="3125788" y="2732088"/>
          <p14:tracePt t="28545" x="3108325" y="2714625"/>
          <p14:tracePt t="28563" x="3089275" y="2697163"/>
          <p14:tracePt t="28580" x="3062288" y="2670175"/>
          <p14:tracePt t="28596" x="3036888" y="2652713"/>
          <p14:tracePt t="28613" x="2990850" y="2633663"/>
          <p14:tracePt t="28629" x="2955925" y="2616200"/>
          <p14:tracePt t="28645" x="2919413" y="2608263"/>
          <p14:tracePt t="28662" x="2867025" y="2608263"/>
          <p14:tracePt t="28679" x="2847975" y="2608263"/>
          <p14:tracePt t="28696" x="2803525" y="2608263"/>
          <p14:tracePt t="28713" x="2776538" y="2616200"/>
          <p14:tracePt t="28729" x="2751138" y="2633663"/>
          <p14:tracePt t="28746" x="2714625" y="2660650"/>
          <p14:tracePt t="28762" x="2687638" y="2687638"/>
          <p14:tracePt t="28780" x="2660650" y="2714625"/>
          <p14:tracePt t="28796" x="2643188" y="2732088"/>
          <p14:tracePt t="28812" x="2633663" y="2741613"/>
          <p14:tracePt t="28829" x="2633663" y="2751138"/>
          <p14:tracePt t="28845" x="2633663" y="2768600"/>
          <p14:tracePt t="28866" x="2633663" y="2795588"/>
          <p14:tracePt t="28880" x="2652713" y="2813050"/>
          <p14:tracePt t="28895" x="2660650" y="2822575"/>
          <p14:tracePt t="28912" x="2679700" y="2830513"/>
          <p14:tracePt t="28928" x="2687638" y="2840038"/>
          <p14:tracePt t="28945" x="2697163" y="2847975"/>
          <p14:tracePt t="28963" x="2714625" y="2847975"/>
          <p14:tracePt t="28978" x="2732088" y="2857500"/>
          <p14:tracePt t="28996" x="2759075" y="2867025"/>
          <p14:tracePt t="29012" x="2813050" y="2867025"/>
          <p14:tracePt t="29029" x="2840038" y="2874963"/>
          <p14:tracePt t="29034" x="2847975" y="2874963"/>
          <p14:tracePt t="29046" x="2867025" y="2874963"/>
          <p14:tracePt t="29062" x="2884488" y="2874963"/>
          <p14:tracePt t="29080" x="2911475" y="2874963"/>
          <p14:tracePt t="29095" x="2928938" y="2884488"/>
          <p14:tracePt t="29112" x="2946400" y="2884488"/>
          <p14:tracePt t="29129" x="2990850" y="2894013"/>
          <p14:tracePt t="29145" x="3009900" y="2894013"/>
          <p14:tracePt t="29163" x="3054350" y="2901950"/>
          <p14:tracePt t="29178" x="3071813" y="2911475"/>
          <p14:tracePt t="29195" x="3098800" y="2911475"/>
          <p14:tracePt t="29213" x="3125788" y="2919413"/>
          <p14:tracePt t="29228" x="3143250" y="2919413"/>
          <p14:tracePt t="29246" x="3160713" y="2919413"/>
          <p14:tracePt t="29261" x="3179763" y="2919413"/>
          <p14:tracePt t="29280" x="3197225" y="2919413"/>
          <p14:tracePt t="29294" x="3224213" y="2919413"/>
          <p14:tracePt t="29311" x="3241675" y="2919413"/>
          <p14:tracePt t="29328" x="3286125" y="2919413"/>
          <p14:tracePt t="29345" x="3313113" y="2911475"/>
          <p14:tracePt t="29362" x="3340100" y="2901950"/>
          <p14:tracePt t="29378" x="3357563" y="2901950"/>
          <p14:tracePt t="29395" x="3375025" y="2894013"/>
          <p14:tracePt t="29412" x="3394075" y="2894013"/>
          <p14:tracePt t="29428" x="3419475" y="2884488"/>
          <p14:tracePt t="29446" x="3455988" y="2867025"/>
          <p14:tracePt t="29462" x="3482975" y="2847975"/>
          <p14:tracePt t="29478" x="3490913" y="2840038"/>
          <p14:tracePt t="29495" x="3517900" y="2830513"/>
          <p14:tracePt t="29511" x="3527425" y="2822575"/>
          <p14:tracePt t="29530" x="3536950" y="2803525"/>
          <p14:tracePt t="29545" x="3544888" y="2795588"/>
          <p14:tracePt t="29561" x="3544888" y="2786063"/>
          <p14:tracePt t="29578" x="3544888" y="2759075"/>
          <p14:tracePt t="29594" x="3544888" y="2751138"/>
          <p14:tracePt t="29611" x="3536950" y="2732088"/>
          <p14:tracePt t="29628" x="3509963" y="2705100"/>
          <p14:tracePt t="29644" x="3490913" y="2687638"/>
          <p14:tracePt t="29662" x="3455988" y="2670175"/>
          <p14:tracePt t="29678" x="3411538" y="2652713"/>
          <p14:tracePt t="29695" x="3384550" y="2633663"/>
          <p14:tracePt t="29712" x="3348038" y="2616200"/>
          <p14:tracePt t="29728" x="3322638" y="2608263"/>
          <p14:tracePt t="29746" x="3276600" y="2608263"/>
          <p14:tracePt t="29761" x="3241675" y="2598738"/>
          <p14:tracePt t="29778" x="3179763" y="2598738"/>
          <p14:tracePt t="29795" x="3081338" y="2598738"/>
          <p14:tracePt t="29812" x="3017838" y="2598738"/>
          <p14:tracePt t="29828" x="2973388" y="2608263"/>
          <p14:tracePt t="29844" x="2884488" y="2616200"/>
          <p14:tracePt t="29861" x="2795588" y="2633663"/>
          <p14:tracePt t="29879" x="2670175" y="2687638"/>
          <p14:tracePt t="29894" x="2616200" y="2714625"/>
          <p14:tracePt t="29911" x="2581275" y="2741613"/>
          <p14:tracePt t="29929" x="2544763" y="2768600"/>
          <p14:tracePt t="29944" x="2527300" y="2776538"/>
          <p14:tracePt t="29963" x="2509838" y="2803525"/>
          <p14:tracePt t="29977" x="2500313" y="2822575"/>
          <p14:tracePt t="29994" x="2490788" y="2847975"/>
          <p14:tracePt t="30011" x="2490788" y="2874963"/>
          <p14:tracePt t="30027" x="2490788" y="2894013"/>
          <p14:tracePt t="30046" x="2490788" y="2911475"/>
          <p14:tracePt t="30061" x="2490788" y="2919413"/>
          <p14:tracePt t="30078" x="2490788" y="2928938"/>
          <p14:tracePt t="30095" x="2490788" y="2938463"/>
          <p14:tracePt t="30131" x="2490788" y="2946400"/>
          <p14:tracePt t="30166" x="2490788" y="2955925"/>
          <p14:tracePt t="30236" x="2500313" y="2955925"/>
          <p14:tracePt t="31944" x="2527300" y="2955925"/>
          <p14:tracePt t="31951" x="2598738" y="2973388"/>
          <p14:tracePt t="31959" x="2679700" y="2990850"/>
          <p14:tracePt t="31976" x="2884488" y="3071813"/>
          <p14:tracePt t="31993" x="2982913" y="3116263"/>
          <p14:tracePt t="32010" x="3089275" y="3179763"/>
          <p14:tracePt t="32027" x="3125788" y="3205163"/>
          <p14:tracePt t="32032" x="3143250" y="3224213"/>
          <p14:tracePt t="32043" x="3152775" y="3224213"/>
          <p14:tracePt t="32075" x="3205163" y="3251200"/>
          <p14:tracePt t="32109" x="3214688" y="3259138"/>
          <p14:tracePt t="32143" x="3224213" y="3251200"/>
          <p14:tracePt t="32159" x="3187700" y="3125788"/>
          <p14:tracePt t="32177" x="3009900" y="2759075"/>
          <p14:tracePt t="32192" x="2894013" y="2589213"/>
          <p14:tracePt t="32209" x="2830513" y="2446338"/>
          <p14:tracePt t="32226" x="2759075" y="2312988"/>
          <p14:tracePt t="32243" x="2751138" y="2276475"/>
          <p14:tracePt t="32260" x="2732088" y="2251075"/>
          <p14:tracePt t="32276" x="2724150" y="2241550"/>
          <p14:tracePt t="32292" x="2714625" y="2241550"/>
          <p14:tracePt t="32310" x="2705100" y="2232025"/>
          <p14:tracePt t="32326" x="2697163" y="2232025"/>
          <p14:tracePt t="32359" x="2697163" y="2259013"/>
          <p14:tracePt t="32375" x="2714625" y="2347913"/>
          <p14:tracePt t="32393" x="2857500" y="2643188"/>
          <p14:tracePt t="32409" x="2982913" y="2813050"/>
          <p14:tracePt t="32427" x="3081338" y="2901950"/>
          <p14:tracePt t="32442" x="3098800" y="2928938"/>
          <p14:tracePt t="32459" x="3108325" y="2938463"/>
          <p14:tracePt t="32475" x="3116263" y="2938463"/>
          <p14:tracePt t="32498" x="3116263" y="2919413"/>
          <p14:tracePt t="32510" x="3044825" y="2803525"/>
          <p14:tracePt t="32526" x="2928938" y="2643188"/>
          <p14:tracePt t="32531" x="2894013" y="2589213"/>
          <p14:tracePt t="32542" x="2867025" y="2562225"/>
          <p14:tracePt t="32559" x="2840038" y="2536825"/>
          <p14:tracePt t="32576" x="2830513" y="2536825"/>
          <p14:tracePt t="32594" x="2830513" y="2527300"/>
          <p14:tracePt t="32625" x="2830513" y="2536825"/>
          <p14:tracePt t="32642" x="2973388" y="2901950"/>
          <p14:tracePt t="32659" x="3125788" y="3170238"/>
          <p14:tracePt t="32676" x="3187700" y="3259138"/>
          <p14:tracePt t="32692" x="3187700" y="3268663"/>
          <p14:tracePt t="32709" x="3187700" y="3276600"/>
          <p14:tracePt t="32741" x="3187700" y="3286125"/>
          <p14:tracePt t="32824" x="3179763" y="3286125"/>
          <p14:tracePt t="32831" x="3170238" y="3286125"/>
          <p14:tracePt t="32842" x="3160713" y="3276600"/>
          <p14:tracePt t="32858" x="3143250" y="3276600"/>
          <p14:tracePt t="32879" x="3133725" y="3268663"/>
          <p14:tracePt t="32891" x="3125788" y="3268663"/>
          <p14:tracePt t="32926" x="3116263" y="3268663"/>
          <p14:tracePt t="32955" x="3108325" y="3268663"/>
          <p14:tracePt t="32976" x="3098800" y="3268663"/>
          <p14:tracePt t="32989" x="3089275" y="3268663"/>
          <p14:tracePt t="33003" x="3081338" y="3268663"/>
          <p14:tracePt t="33010" x="3081338" y="3259138"/>
          <p14:tracePt t="33026" x="3071813" y="3259138"/>
          <p14:tracePt t="33041" x="3044825" y="3251200"/>
          <p14:tracePt t="33057" x="3017838" y="3241675"/>
          <p14:tracePt t="33074" x="2990850" y="3232150"/>
          <p14:tracePt t="33091" x="2955925" y="3224213"/>
          <p14:tracePt t="33108" x="2884488" y="3197225"/>
          <p14:tracePt t="33124" x="2813050" y="3170238"/>
          <p14:tracePt t="33141" x="2643188" y="3125788"/>
          <p14:tracePt t="33157" x="2473325" y="3108325"/>
          <p14:tracePt t="33175" x="2286000" y="3089275"/>
          <p14:tracePt t="33191" x="2179638" y="3089275"/>
          <p14:tracePt t="33208" x="2044700" y="3089275"/>
          <p14:tracePt t="33225" x="1847850" y="3081338"/>
          <p14:tracePt t="33241" x="1768475" y="3081338"/>
          <p14:tracePt t="33258" x="1704975" y="3081338"/>
          <p14:tracePt t="33276" x="1616075" y="3081338"/>
          <p14:tracePt t="33291" x="1581150" y="3081338"/>
          <p14:tracePt t="33308" x="1536700" y="3081338"/>
          <p14:tracePt t="33324" x="1527175" y="3081338"/>
          <p14:tracePt t="33341" x="1517650" y="3081338"/>
          <p14:tracePt t="33357" x="1509713" y="3081338"/>
          <p14:tracePt t="33374" x="1500188" y="3081338"/>
          <p14:tracePt t="33408" x="1490663" y="3081338"/>
          <p14:tracePt t="33520" x="1482725" y="3081338"/>
          <p14:tracePt t="34026" x="1490663" y="3081338"/>
          <p14:tracePt t="34032" x="1500188" y="3081338"/>
          <p14:tracePt t="34041" x="1517650" y="3081338"/>
          <p14:tracePt t="34058" x="1751013" y="3071813"/>
          <p14:tracePt t="34074" x="1938338" y="3062288"/>
          <p14:tracePt t="34107" x="2089150" y="3044825"/>
          <p14:tracePt t="34141" x="2108200" y="3044825"/>
          <p14:tracePt t="34174" x="2125663" y="3000375"/>
          <p14:tracePt t="34191" x="2133600" y="2901950"/>
          <p14:tracePt t="34207" x="2125663" y="2813050"/>
          <p14:tracePt t="34225" x="2062163" y="2714625"/>
          <p14:tracePt t="34240" x="2027238" y="2670175"/>
          <p14:tracePt t="34257" x="1982788" y="2633663"/>
          <p14:tracePt t="34275" x="1919288" y="2589213"/>
          <p14:tracePt t="34290" x="1866900" y="2562225"/>
          <p14:tracePt t="34308" x="1812925" y="2544763"/>
          <p14:tracePt t="34323" x="1724025" y="2536825"/>
          <p14:tracePt t="34342" x="1670050" y="2536825"/>
          <p14:tracePt t="34358" x="1616075" y="2544763"/>
          <p14:tracePt t="34373" x="1536700" y="2571750"/>
          <p14:tracePt t="34390" x="1509713" y="2589213"/>
          <p14:tracePt t="34409" x="1482725" y="2616200"/>
          <p14:tracePt t="34423" x="1446213" y="2660650"/>
          <p14:tracePt t="34440" x="1428750" y="2697163"/>
          <p14:tracePt t="34458" x="1419225" y="2751138"/>
          <p14:tracePt t="34473" x="1428750" y="2786063"/>
          <p14:tracePt t="34490" x="1438275" y="2813050"/>
          <p14:tracePt t="34506" x="1455738" y="2840038"/>
          <p14:tracePt t="34524" x="1455738" y="2847975"/>
          <p14:tracePt t="34528" x="1465263" y="2847975"/>
          <p14:tracePt t="34543" x="1473200" y="2857500"/>
          <p14:tracePt t="34564" x="1482725" y="2857500"/>
          <p14:tracePt t="34573" x="1482725" y="2867025"/>
          <p14:tracePt t="34599" x="1482725" y="2874963"/>
          <p14:tracePt t="34612" x="1490663" y="2874963"/>
          <p14:tracePt t="35134" x="1490663" y="2884488"/>
          <p14:tracePt t="35580" x="1500188" y="2884488"/>
          <p14:tracePt t="35607" x="1500188" y="2894013"/>
          <p14:tracePt t="35614" x="1509713" y="2894013"/>
          <p14:tracePt t="35622" x="1509713" y="2901950"/>
          <p14:tracePt t="35640" x="1527175" y="2911475"/>
          <p14:tracePt t="35656" x="1536700" y="2928938"/>
          <p14:tracePt t="35672" x="1544638" y="2938463"/>
          <p14:tracePt t="35705" x="1562100" y="2955925"/>
          <p14:tracePt t="35739" x="1581150" y="2973388"/>
          <p14:tracePt t="35772" x="1589088" y="2990850"/>
          <p14:tracePt t="35789" x="1589088" y="3000375"/>
          <p14:tracePt t="35822" x="1598613" y="3009900"/>
          <p14:tracePt t="35848" x="1598613" y="3017838"/>
          <p14:tracePt t="37855" x="1598613" y="3027363"/>
          <p14:tracePt t="37862" x="1589088" y="3027363"/>
          <p14:tracePt t="37869" x="1589088" y="3036888"/>
          <p14:tracePt t="37887" x="1581150" y="3036888"/>
          <p14:tracePt t="37904" x="1571625" y="3054350"/>
          <p14:tracePt t="37920" x="1562100" y="3071813"/>
          <p14:tracePt t="37938" x="1544638" y="3108325"/>
          <p14:tracePt t="37970" x="1517650" y="3179763"/>
          <p14:tracePt t="38003" x="1490663" y="3251200"/>
          <p14:tracePt t="38037" x="1465263" y="3286125"/>
          <p14:tracePt t="38042" x="1465263" y="3295650"/>
          <p14:tracePt t="38055" x="1465263" y="3303588"/>
          <p14:tracePt t="38070" x="1465263" y="3313113"/>
          <p14:tracePt t="38088" x="1455738" y="3322638"/>
          <p14:tracePt t="38104" x="1455738" y="3340100"/>
          <p14:tracePt t="38120" x="1446213" y="3348038"/>
          <p14:tracePt t="38136" x="1446213" y="3357563"/>
          <p14:tracePt t="38153" x="1446213" y="3384550"/>
          <p14:tracePt t="38170" x="1446213" y="3394075"/>
          <p14:tracePt t="38187" x="1446213" y="3411538"/>
          <p14:tracePt t="38203" x="1446213" y="3429000"/>
          <p14:tracePt t="38220" x="1446213" y="3446463"/>
          <p14:tracePt t="38236" x="1446213" y="3465513"/>
          <p14:tracePt t="38253" x="1446213" y="3473450"/>
          <p14:tracePt t="38270" x="1446213" y="3490913"/>
          <p14:tracePt t="38287" x="1446213" y="3500438"/>
          <p14:tracePt t="38320" x="1446213" y="3509963"/>
          <p14:tracePt t="38355" x="1446213" y="3517900"/>
          <p14:tracePt t="39215" x="1438275" y="3517900"/>
          <p14:tracePt t="39221" x="1419225" y="3517900"/>
          <p14:tracePt t="39228" x="1401763" y="3509963"/>
          <p14:tracePt t="39235" x="1374775" y="3490913"/>
          <p14:tracePt t="39252" x="1330325" y="3473450"/>
          <p14:tracePt t="39268" x="1295400" y="3455988"/>
          <p14:tracePt t="39302" x="1179513" y="3411538"/>
          <p14:tracePt t="39336" x="1054100" y="3384550"/>
          <p14:tracePt t="39369" x="911225" y="3384550"/>
          <p14:tracePt t="39387" x="803275" y="3394075"/>
          <p14:tracePt t="39403" x="750888" y="3411538"/>
          <p14:tracePt t="39419" x="704850" y="3411538"/>
          <p14:tracePt t="39436" x="679450" y="3429000"/>
          <p14:tracePt t="39452" x="660400" y="3429000"/>
          <p14:tracePt t="39469" x="652463" y="3438525"/>
          <p14:tracePt t="39485" x="642938" y="3446463"/>
          <p14:tracePt t="39502" x="633413" y="3465513"/>
          <p14:tracePt t="39518" x="642938" y="3490913"/>
          <p14:tracePt t="39535" x="785813" y="3589338"/>
          <p14:tracePt t="39552" x="847725" y="3633788"/>
          <p14:tracePt t="39569" x="884238" y="3660775"/>
          <p14:tracePt t="39586" x="893763" y="3660775"/>
          <p14:tracePt t="39603" x="893763" y="3670300"/>
          <p14:tracePt t="39618" x="901700" y="3679825"/>
          <p14:tracePt t="39653" x="911225" y="3679825"/>
          <p14:tracePt t="39679" x="911225" y="3687763"/>
          <p14:tracePt t="40550" x="928688" y="3705225"/>
          <p14:tracePt t="40558" x="982663" y="3759200"/>
          <p14:tracePt t="40567" x="1071563" y="3867150"/>
          <p14:tracePt t="40586" x="1598613" y="4491038"/>
          <p14:tracePt t="40600" x="1938338" y="4894263"/>
          <p14:tracePt t="40617" x="2205038" y="5205413"/>
          <p14:tracePt t="40634" x="2527300" y="5527675"/>
          <p14:tracePt t="40668" x="2670175" y="5643563"/>
          <p14:tracePt t="41828" x="2697163" y="5643563"/>
          <p14:tracePt t="41836" x="2759075" y="5670550"/>
          <p14:tracePt t="41842" x="2857500" y="5697538"/>
          <p14:tracePt t="41850" x="3009900" y="5732463"/>
          <p14:tracePt t="41867" x="3500438" y="5830888"/>
          <p14:tracePt t="41883" x="3660775" y="5848350"/>
          <p14:tracePt t="41902" x="3803650" y="5884863"/>
          <p14:tracePt t="41933" x="3938588" y="5902325"/>
          <p14:tracePt t="41966" x="4322763" y="5795963"/>
          <p14:tracePt t="42000" x="4562475" y="5705475"/>
          <p14:tracePt t="42016" x="4652963" y="5670550"/>
          <p14:tracePt t="42034" x="4697413" y="5643563"/>
          <p14:tracePt t="42050" x="4732338" y="5626100"/>
          <p14:tracePt t="42066" x="4751388" y="5608638"/>
          <p14:tracePt t="42083" x="4786313" y="5589588"/>
          <p14:tracePt t="42117" x="4795838" y="5572125"/>
          <p14:tracePt t="42133" x="4803775" y="5562600"/>
          <p14:tracePt t="42166" x="4822825" y="5545138"/>
          <p14:tracePt t="42201" x="4840288" y="5527675"/>
          <p14:tracePt t="42216" x="4848225" y="5510213"/>
          <p14:tracePt t="42233" x="4867275" y="5500688"/>
          <p14:tracePt t="42249" x="4884738" y="5473700"/>
          <p14:tracePt t="42266" x="4894263" y="5473700"/>
          <p14:tracePt t="42284" x="4902200" y="5456238"/>
          <p14:tracePt t="42300" x="4911725" y="5456238"/>
          <p14:tracePt t="42316" x="4911725" y="5438775"/>
          <p14:tracePt t="42333" x="4929188" y="5419725"/>
          <p14:tracePt t="42349" x="4929188" y="5411788"/>
          <p14:tracePt t="42367" x="4938713" y="5411788"/>
          <p14:tracePt t="42383" x="4938713" y="5402263"/>
          <p14:tracePt t="42401" x="4946650" y="5394325"/>
          <p14:tracePt t="42433" x="4946650" y="5384800"/>
          <p14:tracePt t="42450" x="4946650" y="5375275"/>
          <p14:tracePt t="42467" x="4946650" y="5367338"/>
          <p14:tracePt t="42486" x="4946650" y="5357813"/>
          <p14:tracePt t="42522" x="4946650" y="5348288"/>
          <p14:tracePt t="42549" x="4946650" y="5340350"/>
          <p14:tracePt t="42576" x="4946650" y="5330825"/>
          <p14:tracePt t="42599" x="4946650" y="5322888"/>
          <p14:tracePt t="42640" x="4946650" y="5313363"/>
          <p14:tracePt t="42750" x="4938713" y="5313363"/>
          <p14:tracePt t="42764" x="4929188" y="5313363"/>
          <p14:tracePt t="42778" x="4919663" y="5313363"/>
          <p14:tracePt t="42806" x="4911725" y="5313363"/>
          <p14:tracePt t="42813" x="4911725" y="5303838"/>
          <p14:tracePt t="42855" x="4902200" y="5303838"/>
          <p14:tracePt t="42883" x="4894263" y="5303838"/>
          <p14:tracePt t="42918" x="4884738" y="5303838"/>
          <p14:tracePt t="42953" x="4875213" y="5303838"/>
          <p14:tracePt t="43971" x="4867275" y="5303838"/>
          <p14:tracePt t="43985" x="4867275" y="5313363"/>
          <p14:tracePt t="44005" x="4857750" y="5313363"/>
          <p14:tracePt t="44012" x="4857750" y="5322888"/>
          <p14:tracePt t="44019" x="4848225" y="5322888"/>
          <p14:tracePt t="44034" x="4840288" y="5330825"/>
          <p14:tracePt t="44054" x="4840288" y="5340350"/>
          <p14:tracePt t="44080" x="4830763" y="5348288"/>
          <p14:tracePt t="44114" x="4822825" y="5367338"/>
          <p14:tracePt t="44150" x="4822825" y="5384800"/>
          <p14:tracePt t="44164" x="4822825" y="5394325"/>
          <p14:tracePt t="44181" x="4822825" y="5402263"/>
          <p14:tracePt t="44214" x="4813300" y="5411788"/>
          <p14:tracePt t="44240" x="4803775" y="5411788"/>
          <p14:tracePt t="44254" x="4795838" y="5411788"/>
          <p14:tracePt t="44264" x="4786313" y="5411788"/>
          <p14:tracePt t="44283" x="4768850" y="5411788"/>
          <p14:tracePt t="44298" x="4741863" y="5411788"/>
          <p14:tracePt t="44315" x="4724400" y="5411788"/>
          <p14:tracePt t="44331" x="4705350" y="5411788"/>
          <p14:tracePt t="44348" x="4687888" y="5411788"/>
          <p14:tracePt t="44364" x="4679950" y="5411788"/>
          <p14:tracePt t="44381" x="4670425" y="5411788"/>
          <p14:tracePt t="44399" x="4660900" y="5411788"/>
          <p14:tracePt t="44413" x="4652963" y="5411788"/>
          <p14:tracePt t="44505" x="4660900" y="5411788"/>
          <p14:tracePt t="44520" x="4670425" y="5411788"/>
          <p14:tracePt t="44534" x="4679950" y="5411788"/>
          <p14:tracePt t="44541" x="4687888" y="5411788"/>
          <p14:tracePt t="44547" x="4697413" y="5411788"/>
          <p14:tracePt t="44564" x="4714875" y="5411788"/>
          <p14:tracePt t="44581" x="4732338" y="5419725"/>
          <p14:tracePt t="44598" x="4741863" y="5429250"/>
          <p14:tracePt t="44615" x="4759325" y="5446713"/>
          <p14:tracePt t="44631" x="4768850" y="5456238"/>
          <p14:tracePt t="44650" x="4776788" y="5473700"/>
          <p14:tracePt t="44664" x="4786313" y="5473700"/>
          <p14:tracePt t="44681" x="4795838" y="5483225"/>
          <p14:tracePt t="44698" x="4803775" y="5491163"/>
          <p14:tracePt t="44732" x="4803775" y="5500688"/>
          <p14:tracePt t="44756" x="4803775" y="5510213"/>
          <p14:tracePt t="44790" x="4803775" y="5518150"/>
          <p14:tracePt t="44804" x="4795838" y="5518150"/>
          <p14:tracePt t="44817" x="4786313" y="5518150"/>
          <p14:tracePt t="44838" x="4776788" y="5518150"/>
          <p14:tracePt t="44851" x="4768850" y="5518150"/>
          <p14:tracePt t="44906" x="4768850" y="5527675"/>
          <p14:tracePt t="44941" x="4768850" y="5537200"/>
          <p14:tracePt t="44954" x="4768850" y="5545138"/>
          <p14:tracePt t="45745" x="4759325" y="5545138"/>
          <p14:tracePt t="45751" x="4751388" y="5537200"/>
          <p14:tracePt t="45764" x="4732338" y="5527675"/>
          <p14:tracePt t="45781" x="4705350" y="5510213"/>
          <p14:tracePt t="45798" x="4643438" y="5483225"/>
          <p14:tracePt t="45813" x="4572000" y="5473700"/>
          <p14:tracePt t="45830" x="4500563" y="5465763"/>
          <p14:tracePt t="45846" x="4429125" y="5465763"/>
          <p14:tracePt t="45879" x="4330700" y="5465763"/>
          <p14:tracePt t="45913" x="4187825" y="5510213"/>
          <p14:tracePt t="45946" x="4108450" y="5554663"/>
          <p14:tracePt t="45965" x="4081463" y="5581650"/>
          <p14:tracePt t="45979" x="4071938" y="5608638"/>
          <p14:tracePt t="45996" x="4054475" y="5634038"/>
          <p14:tracePt t="46013" x="4044950" y="5688013"/>
          <p14:tracePt t="46029" x="4044950" y="5732463"/>
          <p14:tracePt t="46034" x="4062413" y="5759450"/>
          <p14:tracePt t="46048" x="4116388" y="5848350"/>
          <p14:tracePt t="46063" x="4241800" y="5946775"/>
          <p14:tracePt t="46079" x="4402138" y="6027738"/>
          <p14:tracePt t="46096" x="4545013" y="6081713"/>
          <p14:tracePt t="46112" x="4598988" y="6081713"/>
          <p14:tracePt t="46130" x="4616450" y="6081713"/>
          <p14:tracePt t="46145" x="4652963" y="6081713"/>
          <p14:tracePt t="46162" x="4670425" y="6072188"/>
          <p14:tracePt t="46178" x="4714875" y="6037263"/>
          <p14:tracePt t="46196" x="4724400" y="6000750"/>
          <p14:tracePt t="46215" x="4724400" y="5946775"/>
          <p14:tracePt t="46229" x="4724400" y="5919788"/>
          <p14:tracePt t="46246" x="4705350" y="5902325"/>
          <p14:tracePt t="46263" x="4679950" y="5875338"/>
          <p14:tracePt t="46281" x="4660900" y="5867400"/>
          <p14:tracePt t="46297" x="4633913" y="5857875"/>
          <p14:tracePt t="46313" x="4625975" y="5857875"/>
          <p14:tracePt t="46330" x="4616450" y="5857875"/>
          <p14:tracePt t="46346" x="4608513" y="5848350"/>
          <p14:tracePt t="46380" x="4598988" y="5848350"/>
          <p14:tracePt t="47727" x="4554538" y="5848350"/>
          <p14:tracePt t="47734" x="4456113" y="5848350"/>
          <p14:tracePt t="47746" x="4251325" y="5857875"/>
          <p14:tracePt t="47761" x="4010025" y="5848350"/>
          <p14:tracePt t="47778" x="3741738" y="5830888"/>
          <p14:tracePt t="47794" x="3517900" y="5803900"/>
          <p14:tracePt t="47811" x="3224213" y="5768975"/>
          <p14:tracePt t="47828" x="3009900" y="5759450"/>
          <p14:tracePt t="47861" x="2795588" y="5741988"/>
          <p14:tracePt t="47894" x="2643188" y="5741988"/>
          <p14:tracePt t="47928" x="2490788" y="5724525"/>
          <p14:tracePt t="47944" x="2455863" y="5715000"/>
          <p14:tracePt t="47962" x="2401888" y="5705475"/>
          <p14:tracePt t="47977" x="2384425" y="5705475"/>
          <p14:tracePt t="47994" x="2347913" y="5705475"/>
          <p14:tracePt t="48011" x="2303463" y="5705475"/>
          <p14:tracePt t="48029" x="2268538" y="5705475"/>
          <p14:tracePt t="48034" x="2251075" y="5705475"/>
          <p14:tracePt t="48045" x="2214563" y="5705475"/>
          <p14:tracePt t="48061" x="2179638" y="5705475"/>
          <p14:tracePt t="48078" x="2152650" y="5705475"/>
          <p14:tracePt t="48095" x="2081213" y="5705475"/>
          <p14:tracePt t="48111" x="2044700" y="5705475"/>
          <p14:tracePt t="48128" x="1990725" y="5705475"/>
          <p14:tracePt t="48144" x="1965325" y="5705475"/>
          <p14:tracePt t="48161" x="1955800" y="5705475"/>
          <p14:tracePt t="48178" x="1928813" y="5705475"/>
          <p14:tracePt t="48194" x="1911350" y="5705475"/>
          <p14:tracePt t="48213" x="1893888" y="5715000"/>
          <p14:tracePt t="48227" x="1884363" y="5715000"/>
          <p14:tracePt t="48244" x="1866900" y="5724525"/>
          <p14:tracePt t="48261" x="1857375" y="5724525"/>
          <p14:tracePt t="48279" x="1839913" y="5732463"/>
          <p14:tracePt t="48294" x="1830388" y="5732463"/>
          <p14:tracePt t="48312" x="1822450" y="5732463"/>
          <p14:tracePt t="48351" x="1812925" y="5732463"/>
          <p14:tracePt t="48778" x="1812925" y="5741988"/>
          <p14:tracePt t="48793" x="1812925" y="5751513"/>
          <p14:tracePt t="48806" x="1812925" y="5759450"/>
          <p14:tracePt t="48827" x="1812925" y="5768975"/>
          <p14:tracePt t="48843" x="1812925" y="5776913"/>
          <p14:tracePt t="48849" x="1812925" y="5786438"/>
          <p14:tracePt t="48863" x="1812925" y="5803900"/>
          <p14:tracePt t="48876" x="1812925" y="5822950"/>
          <p14:tracePt t="48910" x="1822450" y="5857875"/>
          <p14:tracePt t="48944" x="1830388" y="5867400"/>
          <p14:tracePt t="48977" x="1839913" y="5884863"/>
          <p14:tracePt t="48994" x="1847850" y="5902325"/>
          <p14:tracePt t="49010" x="1866900" y="5911850"/>
          <p14:tracePt t="49028" x="1874838" y="5911850"/>
          <p14:tracePt t="49033" x="1874838" y="5919788"/>
          <p14:tracePt t="49044" x="1893888" y="5929313"/>
          <p14:tracePt t="49060" x="1901825" y="5929313"/>
          <p14:tracePt t="49077" x="1911350" y="5929313"/>
          <p14:tracePt t="49093" x="1928813" y="5938838"/>
          <p14:tracePt t="49110" x="1938338" y="5938838"/>
          <p14:tracePt t="49127" x="1946275" y="5946775"/>
          <p14:tracePt t="49143" x="1965325" y="5946775"/>
          <p14:tracePt t="49160" x="1973263" y="5956300"/>
          <p14:tracePt t="49176" x="1990725" y="5956300"/>
          <p14:tracePt t="49193" x="2000250" y="5965825"/>
          <p14:tracePt t="49212" x="2009775" y="5973763"/>
          <p14:tracePt t="49226" x="2027238" y="5973763"/>
          <p14:tracePt t="49243" x="2044700" y="5973763"/>
          <p14:tracePt t="49259" x="2062163" y="5983288"/>
          <p14:tracePt t="49278" x="2071688" y="5983288"/>
          <p14:tracePt t="49294" x="2081213" y="5983288"/>
          <p14:tracePt t="49309" x="2089150" y="5983288"/>
          <p14:tracePt t="49326" x="2098675" y="5983288"/>
          <p14:tracePt t="49343" x="2133600" y="5983288"/>
          <p14:tracePt t="49360" x="2160588" y="5983288"/>
          <p14:tracePt t="49378" x="2214563" y="5983288"/>
          <p14:tracePt t="49393" x="2241550" y="5991225"/>
          <p14:tracePt t="49410" x="2276475" y="5991225"/>
          <p14:tracePt t="49427" x="2312988" y="6010275"/>
          <p14:tracePt t="49443" x="2339975" y="6018213"/>
          <p14:tracePt t="49462" x="2366963" y="6027738"/>
          <p14:tracePt t="49476" x="2384425" y="6037263"/>
          <p14:tracePt t="49493" x="2393950" y="6037263"/>
          <p14:tracePt t="49510" x="2419350" y="6045200"/>
          <p14:tracePt t="49526" x="2428875" y="6045200"/>
          <p14:tracePt t="49531" x="2438400" y="6045200"/>
          <p14:tracePt t="49544" x="2455863" y="6054725"/>
          <p14:tracePt t="49560" x="2473325" y="6054725"/>
          <p14:tracePt t="49576" x="2490788" y="6062663"/>
          <p14:tracePt t="49593" x="2509838" y="6062663"/>
          <p14:tracePt t="49609" x="2517775" y="6062663"/>
          <p14:tracePt t="49626" x="2536825" y="6062663"/>
          <p14:tracePt t="49660" x="2544763" y="6062663"/>
          <p14:tracePt t="49677" x="2554288" y="6062663"/>
          <p14:tracePt t="49753" x="2562225" y="6062663"/>
          <p14:tracePt t="51628" x="2544763" y="6072188"/>
          <p14:tracePt t="51635" x="2509838" y="6081713"/>
          <p14:tracePt t="51643" x="2473325" y="6099175"/>
          <p14:tracePt t="51657" x="2357438" y="6126163"/>
          <p14:tracePt t="51675" x="2160588" y="6188075"/>
          <p14:tracePt t="51691" x="2081213" y="6224588"/>
          <p14:tracePt t="51707" x="2027238" y="6242050"/>
          <p14:tracePt t="51741" x="1973263" y="6269038"/>
          <p14:tracePt t="51775" x="1928813" y="6286500"/>
          <p14:tracePt t="51808" x="1901825" y="6303963"/>
          <p14:tracePt t="51824" x="1884363" y="6313488"/>
          <p14:tracePt t="51841" x="1884363" y="6323013"/>
          <p14:tracePt t="51857" x="1866900" y="6323013"/>
          <p14:tracePt t="51874" x="1857375" y="6323013"/>
          <p14:tracePt t="51892" x="1847850" y="6330950"/>
          <p14:tracePt t="51924" x="1839913" y="6340475"/>
          <p14:tracePt t="51940" x="1830388" y="6340475"/>
          <p14:tracePt t="51957" x="1822450" y="6348413"/>
          <p14:tracePt t="51975" x="1803400" y="6348413"/>
          <p14:tracePt t="51990" x="1795463" y="6357938"/>
          <p14:tracePt t="52007" x="1776413" y="6367463"/>
          <p14:tracePt t="52025" x="1741488" y="6394450"/>
          <p14:tracePt t="52041" x="1724025" y="6411913"/>
          <p14:tracePt t="52058" x="1697038" y="6446838"/>
          <p14:tracePt t="52074" x="1670050" y="6473825"/>
          <p14:tracePt t="52090" x="1643063" y="6500813"/>
          <p14:tracePt t="53341" x="2116138" y="6473825"/>
          <p14:tracePt t="53346" x="2197100" y="6456363"/>
          <p14:tracePt t="53355" x="2312988" y="6429375"/>
          <p14:tracePt t="53373" x="2527300" y="6402388"/>
          <p14:tracePt t="53388" x="2724150" y="6375400"/>
          <p14:tracePt t="53422" x="2884488" y="6357938"/>
          <p14:tracePt t="53456" x="2965450" y="6357938"/>
          <p14:tracePt t="53489" x="3054350" y="6357938"/>
          <p14:tracePt t="53506" x="3125788" y="6367463"/>
          <p14:tracePt t="53523" x="3160713" y="6367463"/>
          <p14:tracePt t="53527" x="3170238" y="6367463"/>
          <p14:tracePt t="54200" x="3375025" y="6323013"/>
          <p14:tracePt t="54207" x="3840163" y="6188075"/>
          <p14:tracePt t="54222" x="4554538" y="6018213"/>
          <p14:tracePt t="54239" x="5251450" y="5902325"/>
          <p14:tracePt t="54255" x="6134100" y="5857875"/>
          <p14:tracePt t="54274" x="6465888" y="5857875"/>
          <p14:tracePt t="54290" x="6670675" y="5867400"/>
          <p14:tracePt t="54305" x="6705600" y="5867400"/>
          <p14:tracePt t="54338" x="6715125" y="5867400"/>
          <p14:tracePt t="56898" x="6777038" y="5848350"/>
          <p14:tracePt t="56903" x="6902450" y="5822950"/>
          <p14:tracePt t="56920" x="7161213" y="5776913"/>
          <p14:tracePt t="56937" x="7500938" y="5751513"/>
          <p14:tracePt t="56953" x="7653338" y="5751513"/>
          <p14:tracePt t="56972" x="7724775" y="5741988"/>
          <p14:tracePt t="56986" x="7742238" y="5732463"/>
          <p14:tracePt t="57002" x="7759700" y="5732463"/>
          <p14:tracePt t="57035" x="7823200" y="5715000"/>
          <p14:tracePt t="57042" x="7840663" y="5705475"/>
          <p14:tracePt t="57069" x="7956550" y="5653088"/>
          <p14:tracePt t="57104" x="8018463" y="5616575"/>
          <p14:tracePt t="57119" x="8027988" y="5616575"/>
          <p14:tracePt t="57137" x="8045450" y="5608638"/>
          <p14:tracePt t="57153" x="8054975" y="5589588"/>
          <p14:tracePt t="57168" x="8062913" y="5581650"/>
          <p14:tracePt t="57185" x="8062913" y="5572125"/>
          <p14:tracePt t="57202" x="8072438" y="5537200"/>
          <p14:tracePt t="57219" x="8072438" y="5500688"/>
          <p14:tracePt t="57235" x="8045450" y="5446713"/>
          <p14:tracePt t="57252" x="8010525" y="5419725"/>
          <p14:tracePt t="57269" x="7929563" y="5384800"/>
          <p14:tracePt t="57285" x="7867650" y="5384800"/>
          <p14:tracePt t="57301" x="7813675" y="5384800"/>
          <p14:tracePt t="57318" x="7751763" y="5394325"/>
          <p14:tracePt t="57335" x="7705725" y="5402263"/>
          <p14:tracePt t="57352" x="7670800" y="5419725"/>
          <p14:tracePt t="57368" x="7616825" y="5446713"/>
          <p14:tracePt t="57385" x="7581900" y="5456238"/>
          <p14:tracePt t="57402" x="7545388" y="5473700"/>
          <p14:tracePt t="57418" x="7500938" y="5491163"/>
          <p14:tracePt t="57435" x="7483475" y="5510213"/>
          <p14:tracePt t="57451" x="7466013" y="5518150"/>
          <p14:tracePt t="57468" x="7439025" y="5537200"/>
          <p14:tracePt t="57485" x="7419975" y="5554663"/>
          <p14:tracePt t="57502" x="7402513" y="5581650"/>
          <p14:tracePt t="57518" x="7394575" y="5599113"/>
          <p14:tracePt t="57535" x="7385050" y="5608638"/>
          <p14:tracePt t="57551" x="7367588" y="5634038"/>
          <p14:tracePt t="57568" x="7367588" y="5643563"/>
          <p14:tracePt t="57586" x="7367588" y="5661025"/>
          <p14:tracePt t="57601" x="7367588" y="5670550"/>
          <p14:tracePt t="57618" x="7367588" y="5680075"/>
          <p14:tracePt t="57634" x="7367588" y="5688013"/>
          <p14:tracePt t="57651" x="7375525" y="5697538"/>
          <p14:tracePt t="57669" x="7385050" y="5697538"/>
          <p14:tracePt t="57684" x="7394575" y="5705475"/>
          <p14:tracePt t="57701" x="7402513" y="5705475"/>
          <p14:tracePt t="57718" x="7419975" y="5715000"/>
          <p14:tracePt t="57734" x="7419975" y="5724525"/>
          <p14:tracePt t="57751" x="7429500" y="5724525"/>
          <p14:tracePt t="57768" x="7439025" y="5724525"/>
          <p14:tracePt t="57785" x="7446963" y="5732463"/>
          <p14:tracePt t="57802" x="7466013" y="5732463"/>
          <p14:tracePt t="57818" x="7500938" y="5741988"/>
          <p14:tracePt t="57834" x="7554913" y="5751513"/>
          <p14:tracePt t="57851" x="7688263" y="5751513"/>
          <p14:tracePt t="57868" x="7751763" y="5759450"/>
          <p14:tracePt t="57885" x="7804150" y="5759450"/>
          <p14:tracePt t="57901" x="7823200" y="5759450"/>
          <p14:tracePt t="57918" x="7831138" y="5759450"/>
          <p14:tracePt t="57934" x="7848600" y="5759450"/>
          <p14:tracePt t="57951" x="7858125" y="5759450"/>
          <p14:tracePt t="57969" x="7885113" y="5759450"/>
          <p14:tracePt t="57984" x="7912100" y="5751513"/>
          <p14:tracePt t="58001" x="7929563" y="5741988"/>
          <p14:tracePt t="58018" x="7947025" y="5732463"/>
          <p14:tracePt t="58034" x="7966075" y="5724525"/>
          <p14:tracePt t="58051" x="7974013" y="5724525"/>
          <p14:tracePt t="58067" x="7983538" y="5715000"/>
          <p14:tracePt t="58085" x="7991475" y="5715000"/>
          <p14:tracePt t="58101" x="8001000" y="5705475"/>
          <p14:tracePt t="58117" x="8010525" y="5697538"/>
          <p14:tracePt t="58135" x="8018463" y="5688013"/>
          <p14:tracePt t="58152" x="8027988" y="5680075"/>
          <p14:tracePt t="58185" x="8037513" y="5680075"/>
          <p14:tracePt t="58201" x="8037513" y="5670550"/>
          <p14:tracePt t="58232" x="8045450" y="5670550"/>
          <p14:tracePt t="58239" x="8045450" y="5661025"/>
          <p14:tracePt t="58259" x="8054975" y="5661025"/>
          <p14:tracePt t="58274" x="8062913" y="5653088"/>
          <p14:tracePt t="58288" x="8072438" y="5653088"/>
          <p14:tracePt t="58300" x="8089900" y="5653088"/>
          <p14:tracePt t="58317" x="8099425" y="5643563"/>
          <p14:tracePt t="58334" x="8108950" y="5643563"/>
          <p14:tracePt t="58350" x="8116888" y="5634038"/>
          <p14:tracePt t="58367" x="8126413" y="5634038"/>
          <p14:tracePt t="58384" x="8134350" y="5634038"/>
          <p14:tracePt t="58401" x="8134350" y="5626100"/>
          <p14:tracePt t="58434" x="8134350" y="5616575"/>
          <p14:tracePt t="58450" x="8134350" y="5608638"/>
          <p14:tracePt t="58468" x="8134350" y="5581650"/>
          <p14:tracePt t="58484" x="8134350" y="5562600"/>
          <p14:tracePt t="58500" x="8134350" y="5537200"/>
          <p14:tracePt t="58517" x="8089900" y="5491163"/>
          <p14:tracePt t="58534" x="8045450" y="5465763"/>
          <p14:tracePt t="58550" x="7983538" y="5429250"/>
          <p14:tracePt t="58567" x="7885113" y="5394325"/>
          <p14:tracePt t="58584" x="7786688" y="5384800"/>
          <p14:tracePt t="58601" x="7653338" y="5384800"/>
          <p14:tracePt t="58617" x="7491413" y="5394325"/>
          <p14:tracePt t="58634" x="7429500" y="5411788"/>
          <p14:tracePt t="58652" x="7348538" y="5446713"/>
          <p14:tracePt t="58668" x="7304088" y="5465763"/>
          <p14:tracePt t="58684" x="7259638" y="5491163"/>
          <p14:tracePt t="58700" x="7232650" y="5510213"/>
          <p14:tracePt t="58719" x="7197725" y="5537200"/>
          <p14:tracePt t="58734" x="7180263" y="5562600"/>
          <p14:tracePt t="58751" x="7153275" y="5608638"/>
          <p14:tracePt t="58767" x="7134225" y="5643563"/>
          <p14:tracePt t="58785" x="7134225" y="5680075"/>
          <p14:tracePt t="58801" x="7143750" y="5751513"/>
          <p14:tracePt t="58817" x="7215188" y="5822950"/>
          <p14:tracePt t="58834" x="7402513" y="5894388"/>
          <p14:tracePt t="58851" x="7527925" y="5902325"/>
          <p14:tracePt t="58869" x="7680325" y="5867400"/>
          <p14:tracePt t="58884" x="7759700" y="5822950"/>
          <p14:tracePt t="58903" x="7823200" y="5776913"/>
          <p14:tracePt t="58918" x="7840663" y="5759450"/>
          <p14:tracePt t="58934" x="7848600" y="5751513"/>
          <p14:tracePt t="58951" x="7858125" y="5724525"/>
          <p14:tracePt t="58968" x="7858125" y="5705475"/>
          <p14:tracePt t="58984" x="7858125" y="5670550"/>
          <p14:tracePt t="59000" x="7823200" y="5626100"/>
          <p14:tracePt t="59017" x="7742238" y="5608638"/>
          <p14:tracePt t="59036" x="7608888" y="5599113"/>
          <p14:tracePt t="59051" x="7554913" y="5608638"/>
          <p14:tracePt t="59067" x="7527925" y="5626100"/>
          <p14:tracePt t="59084" x="7500938" y="5634038"/>
          <p14:tracePt t="59118" x="7491413" y="5634038"/>
          <p14:tracePt t="59133" x="7500938" y="5643563"/>
          <p14:tracePt t="59151" x="7589838" y="5661025"/>
          <p14:tracePt t="59167" x="7902575" y="5688013"/>
          <p14:tracePt t="59184" x="7947025" y="5688013"/>
          <p14:tracePt t="59201" x="7966075" y="5688013"/>
          <p14:tracePt t="59250" x="7966075" y="5697538"/>
          <p14:tracePt t="59311" x="7974013" y="5697538"/>
          <p14:tracePt t="61877" x="7974013" y="5705475"/>
          <p14:tracePt t="61884" x="7983538" y="5705475"/>
          <p14:tracePt t="61891" x="7983538" y="5715000"/>
          <p14:tracePt t="61899" x="7983538" y="5724525"/>
          <p14:tracePt t="61914" x="7991475" y="5724525"/>
          <p14:tracePt t="61931" x="7991475" y="5732463"/>
          <p14:tracePt t="61947" x="8001000" y="5751513"/>
          <p14:tracePt t="61981" x="8010525" y="5795963"/>
          <p14:tracePt t="62014" x="8027988" y="5875338"/>
          <p14:tracePt t="62047" x="8037513" y="5983288"/>
          <p14:tracePt t="62064" x="8045450" y="6037263"/>
          <p14:tracePt t="62080" x="8054975" y="6081713"/>
          <p14:tracePt t="62097" x="8054975" y="6126163"/>
          <p14:tracePt t="62114" x="8072438" y="6180138"/>
          <p14:tracePt t="62130" x="8081963" y="6205538"/>
          <p14:tracePt t="62148" x="8089900" y="6232525"/>
          <p14:tracePt t="62164" x="8089900" y="6242050"/>
          <p14:tracePt t="62181" x="8099425" y="6259513"/>
          <p14:tracePt t="62214" x="8108950" y="6269038"/>
          <p14:tracePt t="62231" x="8108950" y="6286500"/>
          <p14:tracePt t="62247" x="8116888" y="6303963"/>
          <p14:tracePt t="62264" x="8116888" y="6313488"/>
          <p14:tracePt t="62281" x="8126413" y="6330950"/>
          <p14:tracePt t="62315" x="8134350" y="6348413"/>
          <p14:tracePt t="62331" x="8134350" y="6357938"/>
          <p14:tracePt t="62348" x="8134350" y="6367463"/>
          <p14:tracePt t="62364" x="8143875" y="6384925"/>
          <p14:tracePt t="62381" x="8143875" y="6394450"/>
          <p14:tracePt t="62399" x="8153400" y="6402388"/>
          <p14:tracePt t="62414" x="8153400" y="6411913"/>
          <p14:tracePt t="64363" x="8153400" y="6394450"/>
          <p14:tracePt t="64368" x="8143875" y="6375400"/>
          <p14:tracePt t="64381" x="8116888" y="6242050"/>
          <p14:tracePt t="64396" x="8089900" y="5848350"/>
          <p14:tracePt t="64413" x="8072438" y="5357813"/>
          <p14:tracePt t="64429" x="8072438" y="4965700"/>
          <p14:tracePt t="64446" x="8062913" y="4741863"/>
          <p14:tracePt t="64464" x="8062913" y="4510088"/>
          <p14:tracePt t="64495" x="8045450" y="4357688"/>
          <p14:tracePt t="64529" x="8027988" y="4313238"/>
          <p14:tracePt t="65285" x="8027988" y="4295775"/>
          <p14:tracePt t="65292" x="8010525" y="4259263"/>
          <p14:tracePt t="65298" x="7991475" y="4197350"/>
          <p14:tracePt t="65312" x="7956550" y="4081463"/>
          <p14:tracePt t="65328" x="7920038" y="3990975"/>
          <p14:tracePt t="65345" x="7858125" y="3776663"/>
          <p14:tracePt t="65362" x="7804150" y="3616325"/>
          <p14:tracePt t="65378" x="7724775" y="3455988"/>
          <p14:tracePt t="65411" x="7527925" y="3187700"/>
          <p14:tracePt t="65444" x="7313613" y="3009900"/>
          <p14:tracePt t="65479" x="6946900" y="2813050"/>
          <p14:tracePt t="65495" x="6831013" y="2751138"/>
          <p14:tracePt t="65511" x="6715125" y="2687638"/>
          <p14:tracePt t="65528" x="6562725" y="2598738"/>
          <p14:tracePt t="65545" x="6491288" y="2544763"/>
          <p14:tracePt t="65561" x="6429375" y="2509838"/>
          <p14:tracePt t="65578" x="6340475" y="2438400"/>
          <p14:tracePt t="65595" x="6259513" y="2401888"/>
          <p14:tracePt t="65613" x="6143625" y="2347913"/>
          <p14:tracePt t="65628" x="6054725" y="2322513"/>
          <p14:tracePt t="65644" x="5919788" y="2312988"/>
          <p14:tracePt t="65661" x="5732463" y="2330450"/>
          <p14:tracePt t="65678" x="5062538" y="2571750"/>
          <p14:tracePt t="65694" x="4813300" y="2724150"/>
          <p14:tracePt t="65712" x="4581525" y="2874963"/>
          <p14:tracePt t="65728" x="4394200" y="3062288"/>
          <p14:tracePt t="65744" x="4330700" y="3152775"/>
          <p14:tracePt t="65761" x="4295775" y="3205163"/>
          <p14:tracePt t="65778" x="4286250" y="3313113"/>
          <p14:tracePt t="65795" x="4286250" y="3438525"/>
          <p14:tracePt t="65813" x="4465638" y="3822700"/>
          <p14:tracePt t="65827" x="4643438" y="4160838"/>
          <p14:tracePt t="65845" x="4857750" y="4394200"/>
          <p14:tracePt t="65862" x="5429250" y="4741863"/>
          <p14:tracePt t="65878" x="5929313" y="4848225"/>
          <p14:tracePt t="65895" x="6269038" y="4867275"/>
          <p14:tracePt t="65911" x="6545263" y="4786313"/>
          <p14:tracePt t="65928" x="6653213" y="4705350"/>
          <p14:tracePt t="65945" x="6751638" y="4518025"/>
          <p14:tracePt t="65960" x="6759575" y="4357688"/>
          <p14:tracePt t="65978" x="6751638" y="4224338"/>
          <p14:tracePt t="65993" x="6705600" y="4143375"/>
          <p14:tracePt t="66010" x="6688138" y="4125913"/>
          <p14:tracePt t="66925" x="6680200" y="4125913"/>
          <p14:tracePt t="66939" x="6670675" y="41259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885519"/>
            <a:ext cx="7992888" cy="597248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01122" y="188640"/>
            <a:ext cx="3122806" cy="5040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ESC 2023</a:t>
            </a:r>
            <a:endParaRPr lang="es-419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7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54"/>
    </mc:Choice>
    <mc:Fallback>
      <p:transition spd="slow" advTm="86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8" x="6634163" y="4116388"/>
          <p14:tracePt t="2686" x="6554788" y="4089400"/>
          <p14:tracePt t="2693" x="6438900" y="4037013"/>
          <p14:tracePt t="2702" x="6259513" y="3965575"/>
          <p14:tracePt t="2719" x="5724525" y="3714750"/>
          <p14:tracePt t="2736" x="5438775" y="3500438"/>
          <p14:tracePt t="2753" x="5010150" y="3152775"/>
          <p14:tracePt t="2786" x="4537075" y="2751138"/>
          <p14:tracePt t="2819" x="4367213" y="2581275"/>
          <p14:tracePt t="2852" x="4348163" y="2554288"/>
          <p14:tracePt t="2870" x="4348163" y="2544763"/>
          <p14:tracePt t="3254" x="4295775" y="2554288"/>
          <p14:tracePt t="3261" x="4205288" y="2589213"/>
          <p14:tracePt t="3268" x="4116388" y="2625725"/>
          <p14:tracePt t="3287" x="3848100" y="2803525"/>
          <p14:tracePt t="3303" x="3562350" y="3044825"/>
          <p14:tracePt t="3319" x="3322638" y="3313113"/>
          <p14:tracePt t="3336" x="3027363" y="3679825"/>
          <p14:tracePt t="3368" x="2867025" y="4037013"/>
          <p14:tracePt t="3402" x="2894013" y="4268788"/>
          <p14:tracePt t="3435" x="3027363" y="4357688"/>
          <p14:tracePt t="3452" x="3133725" y="4340225"/>
          <p14:tracePt t="4032" x="3089275" y="4384675"/>
          <p14:tracePt t="4039" x="3000375" y="4465638"/>
          <p14:tracePt t="4051" x="2901950" y="4572000"/>
          <p14:tracePt t="4068" x="2679700" y="4813300"/>
          <p14:tracePt t="4086" x="2562225" y="4991100"/>
          <p14:tracePt t="4101" x="2500313" y="5108575"/>
          <p14:tracePt t="4118" x="2438400" y="5214938"/>
          <p14:tracePt t="4134" x="2357438" y="5367338"/>
          <p14:tracePt t="4168" x="2286000" y="5465763"/>
          <p14:tracePt t="4201" x="2251075" y="5510213"/>
          <p14:tracePt t="4235" x="2197100" y="5554663"/>
          <p14:tracePt t="4252" x="2179638" y="5562600"/>
          <p14:tracePt t="4268" x="2170113" y="5572125"/>
          <p14:tracePt t="4284" x="2160588" y="5581650"/>
          <p14:tracePt t="4301" x="2143125" y="5589588"/>
          <p14:tracePt t="4318" x="2133600" y="5589588"/>
          <p14:tracePt t="4335" x="2116138" y="5599113"/>
          <p14:tracePt t="4351" x="2089150" y="5616575"/>
          <p14:tracePt t="4369" x="2062163" y="5634038"/>
          <p14:tracePt t="4384" x="2027238" y="5661025"/>
          <p14:tracePt t="4400" x="2009775" y="5680075"/>
          <p14:tracePt t="4418" x="1982788" y="5688013"/>
          <p14:tracePt t="4433" x="1973263" y="5697538"/>
          <p14:tracePt t="4450" x="1955800" y="5705475"/>
          <p14:tracePt t="4468" x="1946275" y="5715000"/>
          <p14:tracePt t="4486" x="1928813" y="5715000"/>
          <p14:tracePt t="4502" x="1919288" y="5715000"/>
          <p14:tracePt t="4534" x="1911350" y="5715000"/>
          <p14:tracePt t="4551" x="1901825" y="5715000"/>
          <p14:tracePt t="4567" x="1893888" y="5715000"/>
          <p14:tracePt t="4594" x="1884363" y="5715000"/>
          <p14:tracePt t="4609" x="1874838" y="5715000"/>
          <p14:tracePt t="4629" x="1866900" y="5705475"/>
          <p14:tracePt t="4651" x="1857375" y="5705475"/>
          <p14:tracePt t="4664" x="1847850" y="5697538"/>
          <p14:tracePt t="4678" x="1847850" y="5688013"/>
          <p14:tracePt t="4686" x="1839913" y="5688013"/>
          <p14:tracePt t="4707" x="1830388" y="5688013"/>
          <p14:tracePt t="4719" x="1830388" y="5680075"/>
          <p14:tracePt t="4743" x="1830388" y="5670550"/>
          <p14:tracePt t="4757" x="1822450" y="5670550"/>
          <p14:tracePt t="4770" x="1822450" y="5661025"/>
          <p14:tracePt t="4791" x="1812925" y="5661025"/>
          <p14:tracePt t="4805" x="1812925" y="5653088"/>
          <p14:tracePt t="4827" x="1803400" y="5653088"/>
          <p14:tracePt t="4841" x="1803400" y="5643563"/>
          <p14:tracePt t="4855" x="1795463" y="5643563"/>
          <p14:tracePt t="4867" x="1785938" y="5634038"/>
          <p14:tracePt t="4900" x="1785938" y="5626100"/>
          <p14:tracePt t="4918" x="1776413" y="5616575"/>
          <p14:tracePt t="7095" x="1776413" y="5608638"/>
          <p14:tracePt t="7103" x="1776413" y="5599113"/>
          <p14:tracePt t="7115" x="1776413" y="5562600"/>
          <p14:tracePt t="7132" x="1776413" y="5527675"/>
          <p14:tracePt t="7149" x="1776413" y="5465763"/>
          <p14:tracePt t="7165" x="1768475" y="5411788"/>
          <p14:tracePt t="7182" x="1758950" y="5357813"/>
          <p14:tracePt t="7186" x="1758950" y="5330825"/>
          <p14:tracePt t="7199" x="1758950" y="5286375"/>
          <p14:tracePt t="7232" x="1741488" y="5187950"/>
          <p14:tracePt t="7264" x="1741488" y="5143500"/>
          <p14:tracePt t="7300" x="1731963" y="5081588"/>
          <p14:tracePt t="7315" x="1731963" y="5054600"/>
          <p14:tracePt t="7332" x="1731963" y="5027613"/>
          <p14:tracePt t="7348" x="1731963" y="4991100"/>
          <p14:tracePt t="7365" x="1751013" y="4965700"/>
          <p14:tracePt t="7747" x="1751013" y="4902200"/>
          <p14:tracePt t="7754" x="1758950" y="4803775"/>
          <p14:tracePt t="7766" x="1785938" y="4625975"/>
          <p14:tracePt t="7781" x="1795463" y="4446588"/>
          <p14:tracePt t="7798" x="1803400" y="4303713"/>
          <p14:tracePt t="7814" x="1812925" y="4143375"/>
          <p14:tracePt t="7831" x="1812925" y="4098925"/>
          <p14:tracePt t="7847" x="1812925" y="4062413"/>
          <p14:tracePt t="7880" x="1812925" y="4010025"/>
          <p14:tracePt t="7914" x="1812925" y="3965575"/>
          <p14:tracePt t="7948" x="1812925" y="3929063"/>
          <p14:tracePt t="7964" x="1812925" y="3911600"/>
          <p14:tracePt t="7983" x="1812925" y="3884613"/>
          <p14:tracePt t="7997" x="1812925" y="3875088"/>
          <p14:tracePt t="8014" x="1812925" y="3867150"/>
          <p14:tracePt t="8031" x="1812925" y="3857625"/>
          <p14:tracePt t="8048" x="1812925" y="3848100"/>
          <p14:tracePt t="8076" x="1812925" y="3840163"/>
          <p14:tracePt t="8111" x="1812925" y="3830638"/>
          <p14:tracePt t="9777" x="1812925" y="3840163"/>
          <p14:tracePt t="9784" x="1803400" y="3857625"/>
          <p14:tracePt t="9796" x="1803400" y="3867150"/>
          <p14:tracePt t="9812" x="1795463" y="3919538"/>
          <p14:tracePt t="9829" x="1795463" y="3965575"/>
          <p14:tracePt t="9845" x="1785938" y="4000500"/>
          <p14:tracePt t="9862" x="1785938" y="4044950"/>
          <p14:tracePt t="9879" x="1785938" y="4062413"/>
          <p14:tracePt t="9912" x="1785938" y="4143375"/>
          <p14:tracePt t="9945" x="1812925" y="4241800"/>
          <p14:tracePt t="9979" x="1857375" y="4348163"/>
          <p14:tracePt t="9995" x="1866900" y="4367213"/>
          <p14:tracePt t="10012" x="1884363" y="4394200"/>
          <p14:tracePt t="10029" x="1884363" y="4402138"/>
          <p14:tracePt t="10045" x="1884363" y="4411663"/>
          <p14:tracePt t="10062" x="1893888" y="4419600"/>
          <p14:tracePt t="10079" x="1893888" y="4429125"/>
          <p14:tracePt t="10095" x="1901825" y="4429125"/>
          <p14:tracePt t="10112" x="1901825" y="4438650"/>
          <p14:tracePt t="10132" x="1901825" y="4446588"/>
          <p14:tracePt t="13092" x="1901825" y="4429125"/>
          <p14:tracePt t="13099" x="1901825" y="4402138"/>
          <p14:tracePt t="13111" x="1884363" y="4367213"/>
          <p14:tracePt t="13127" x="1884363" y="4322763"/>
          <p14:tracePt t="13143" x="1884363" y="4268788"/>
          <p14:tracePt t="13160" x="1874838" y="4125913"/>
          <p14:tracePt t="13176" x="1874838" y="4000500"/>
          <p14:tracePt t="13193" x="1874838" y="3875088"/>
          <p14:tracePt t="13226" x="1874838" y="3795713"/>
          <p14:tracePt t="13259" x="1874838" y="3776663"/>
          <p14:tracePt t="14886" x="1874838" y="3732213"/>
          <p14:tracePt t="14893" x="1893888" y="3643313"/>
          <p14:tracePt t="14899" x="1919288" y="3536950"/>
          <p14:tracePt t="14907" x="1955800" y="3384550"/>
          <p14:tracePt t="14924" x="2000250" y="3160713"/>
          <p14:tracePt t="14940" x="2036763" y="2884488"/>
          <p14:tracePt t="14957" x="2054225" y="2776538"/>
          <p14:tracePt t="14974" x="2062163" y="2732088"/>
          <p14:tracePt t="15007" x="2071688" y="2697163"/>
          <p14:tracePt t="15040" x="2071688" y="2687638"/>
          <p14:tracePt t="15676" x="2081213" y="2687638"/>
          <p14:tracePt t="15684" x="2108200" y="2714625"/>
          <p14:tracePt t="15692" x="2133600" y="2741613"/>
          <p14:tracePt t="15706" x="2232025" y="2847975"/>
          <p14:tracePt t="15723" x="2347913" y="2982913"/>
          <p14:tracePt t="15740" x="2527300" y="3179763"/>
          <p14:tracePt t="15756" x="2660650" y="3330575"/>
          <p14:tracePt t="15773" x="2867025" y="3544888"/>
          <p14:tracePt t="15806" x="3089275" y="3776663"/>
          <p14:tracePt t="15839" x="3179763" y="3884613"/>
          <p14:tracePt t="15873" x="3214688" y="3946525"/>
          <p14:tracePt t="15891" x="3214688" y="3965575"/>
          <p14:tracePt t="15906" x="3214688" y="3973513"/>
          <p14:tracePt t="16369" x="3214688" y="4000500"/>
          <p14:tracePt t="16377" x="3214688" y="4037013"/>
          <p14:tracePt t="16383" x="3205163" y="4071938"/>
          <p14:tracePt t="16390" x="3197225" y="4108450"/>
          <p14:tracePt t="16407" x="3197225" y="4170363"/>
          <p14:tracePt t="16422" x="3197225" y="4205288"/>
          <p14:tracePt t="16439" x="3197225" y="4259263"/>
          <p14:tracePt t="16456" x="3197225" y="4286250"/>
          <p14:tracePt t="16489" x="3197225" y="4322763"/>
          <p14:tracePt t="16522" x="3197225" y="4348163"/>
          <p14:tracePt t="16556" x="3197225" y="4367213"/>
          <p14:tracePt t="16572" x="3197225" y="4375150"/>
          <p14:tracePt t="16590" x="3205163" y="4384675"/>
          <p14:tracePt t="16605" x="3205163" y="4394200"/>
          <p14:tracePt t="16622" x="3205163" y="4402138"/>
          <p14:tracePt t="16639" x="3205163" y="4411663"/>
          <p14:tracePt t="16655" x="3214688" y="4411663"/>
          <p14:tracePt t="16672" x="3214688" y="4419600"/>
          <p14:tracePt t="16715" x="3214688" y="4429125"/>
          <p14:tracePt t="16729" x="3224213" y="4429125"/>
          <p14:tracePt t="16739" x="3224213" y="4438650"/>
          <p14:tracePt t="16756" x="3232150" y="4446588"/>
          <p14:tracePt t="16772" x="3241675" y="4465638"/>
          <p14:tracePt t="16789" x="3251200" y="4483100"/>
          <p14:tracePt t="16805" x="3276600" y="4510088"/>
          <p14:tracePt t="16822" x="3295650" y="4527550"/>
          <p14:tracePt t="16841" x="3313113" y="4545013"/>
          <p14:tracePt t="16855" x="3322638" y="4554538"/>
          <p14:tracePt t="16872" x="3330575" y="4562475"/>
          <p14:tracePt t="16889" x="3340100" y="4572000"/>
          <p14:tracePt t="16922" x="3348038" y="4572000"/>
          <p14:tracePt t="16939" x="3348038" y="4581525"/>
          <p14:tracePt t="16955" x="3357563" y="4581525"/>
          <p14:tracePt t="17049" x="3348038" y="4581525"/>
          <p14:tracePt t="17070" x="3340100" y="4581525"/>
          <p14:tracePt t="17084" x="3330575" y="4581525"/>
          <p14:tracePt t="17091" x="3330575" y="4572000"/>
          <p14:tracePt t="17106" x="3322638" y="4572000"/>
          <p14:tracePt t="17122" x="3313113" y="4562475"/>
          <p14:tracePt t="17139" x="3295650" y="4545013"/>
          <p14:tracePt t="17156" x="3286125" y="4545013"/>
          <p14:tracePt t="17172" x="3276600" y="4537075"/>
          <p14:tracePt t="17188" x="3268663" y="4527550"/>
          <p14:tracePt t="17206" x="3259138" y="4527550"/>
          <p14:tracePt t="17236" x="3251200" y="4518025"/>
          <p14:tracePt t="18027" x="3241675" y="4518025"/>
          <p14:tracePt t="18034" x="3224213" y="4510088"/>
          <p14:tracePt t="18041" x="3214688" y="4510088"/>
          <p14:tracePt t="18054" x="3197225" y="4491038"/>
          <p14:tracePt t="18071" x="3160713" y="4483100"/>
          <p14:tracePt t="18090" x="3116263" y="4456113"/>
          <p14:tracePt t="18105" x="3081338" y="4438650"/>
          <p14:tracePt t="18137" x="3017838" y="4394200"/>
          <p14:tracePt t="18171" x="2990850" y="4384675"/>
          <p14:tracePt t="18205" x="2955925" y="4357688"/>
          <p14:tracePt t="18223" x="2938463" y="4348163"/>
          <p14:tracePt t="18238" x="2928938" y="4340225"/>
          <p14:tracePt t="18255" x="2911475" y="4330700"/>
          <p14:tracePt t="18271" x="2901950" y="4322763"/>
          <p14:tracePt t="18289" x="2894013" y="4322763"/>
          <p14:tracePt t="18321" x="2884488" y="4313238"/>
          <p14:tracePt t="18769" x="2857500" y="4295775"/>
          <p14:tracePt t="18776" x="2813050" y="4276725"/>
          <p14:tracePt t="18787" x="2776538" y="4241800"/>
          <p14:tracePt t="18804" x="2679700" y="4160838"/>
          <p14:tracePt t="18820" x="2616200" y="4108450"/>
          <p14:tracePt t="18854" x="2527300" y="4000500"/>
          <p14:tracePt t="18887" x="2465388" y="3938588"/>
          <p14:tracePt t="18921" x="2393950" y="3875088"/>
          <p14:tracePt t="18937" x="2374900" y="3857625"/>
          <p14:tracePt t="18954" x="2347913" y="3830638"/>
          <p14:tracePt t="18970" x="2322513" y="3813175"/>
          <p14:tracePt t="18987" x="2295525" y="3786188"/>
          <p14:tracePt t="19004" x="2276475" y="3768725"/>
          <p14:tracePt t="19020" x="2259013" y="3741738"/>
          <p14:tracePt t="19037" x="2241550" y="3732213"/>
          <p14:tracePt t="19053" x="2232025" y="3705225"/>
          <p14:tracePt t="19070" x="2214563" y="3679825"/>
          <p14:tracePt t="19087" x="2197100" y="3660775"/>
          <p14:tracePt t="19104" x="2170113" y="3633788"/>
          <p14:tracePt t="19120" x="2160588" y="3616325"/>
          <p14:tracePt t="19137" x="2143125" y="3589338"/>
          <p14:tracePt t="19155" x="2133600" y="3581400"/>
          <p14:tracePt t="19170" x="2125663" y="3571875"/>
          <p14:tracePt t="19187" x="2116138" y="3562350"/>
          <p14:tracePt t="19204" x="2108200" y="3554413"/>
          <p14:tracePt t="19221" x="2098675" y="3554413"/>
          <p14:tracePt t="19225" x="2098675" y="3544888"/>
          <p14:tracePt t="19239" x="2089150" y="3544888"/>
          <p14:tracePt t="19260" x="2089150" y="3536950"/>
          <p14:tracePt t="19274" x="2081213" y="3536950"/>
          <p14:tracePt t="19416" x="2081213" y="3544888"/>
          <p14:tracePt t="19429" x="2081213" y="3554413"/>
          <p14:tracePt t="19438" x="2081213" y="3562350"/>
          <p14:tracePt t="19453" x="2081213" y="3571875"/>
          <p14:tracePt t="19470" x="2081213" y="3581400"/>
          <p14:tracePt t="19486" x="2081213" y="3598863"/>
          <p14:tracePt t="19503" x="2081213" y="3608388"/>
          <p14:tracePt t="19520" x="2081213" y="3616325"/>
          <p14:tracePt t="19537" x="2081213" y="3625850"/>
          <p14:tracePt t="19553" x="2081213" y="3633788"/>
          <p14:tracePt t="19571" x="2081213" y="3643313"/>
          <p14:tracePt t="19587" x="2081213" y="3652838"/>
          <p14:tracePt t="19621" x="2081213" y="3670300"/>
          <p14:tracePt t="19637" x="2081213" y="3679825"/>
          <p14:tracePt t="19656" x="2081213" y="3697288"/>
          <p14:tracePt t="19687" x="2081213" y="3705225"/>
          <p14:tracePt t="19704" x="2081213" y="3724275"/>
          <p14:tracePt t="19737" x="2081213" y="3732213"/>
          <p14:tracePt t="19754" x="2081213" y="3741738"/>
          <p14:tracePt t="19777" x="2081213" y="3751263"/>
          <p14:tracePt t="19810" x="2081213" y="3759200"/>
          <p14:tracePt t="19831" x="2081213" y="3768725"/>
          <p14:tracePt t="19845" x="2081213" y="3776663"/>
          <p14:tracePt t="19865" x="2081213" y="3786188"/>
          <p14:tracePt t="19885" x="2081213" y="3795713"/>
          <p14:tracePt t="19905" x="2081213" y="3803650"/>
          <p14:tracePt t="19912" x="2081213" y="3813175"/>
          <p14:tracePt t="19926" x="2081213" y="3822700"/>
          <p14:tracePt t="19940" x="2081213" y="3830638"/>
          <p14:tracePt t="19953" x="2081213" y="3840163"/>
          <p14:tracePt t="19970" x="2081213" y="3848100"/>
          <p14:tracePt t="19986" x="2081213" y="3867150"/>
          <p14:tracePt t="20002" x="2081213" y="3875088"/>
          <p14:tracePt t="20019" x="2081213" y="3894138"/>
          <p14:tracePt t="20038" x="2081213" y="3902075"/>
          <p14:tracePt t="20070" x="2081213" y="3911600"/>
          <p14:tracePt t="20086" x="2081213" y="3919538"/>
          <p14:tracePt t="20103" x="2081213" y="3929063"/>
          <p14:tracePt t="20120" x="2081213" y="3946525"/>
          <p14:tracePt t="20136" x="2081213" y="3956050"/>
          <p14:tracePt t="20154" x="2081213" y="3965575"/>
          <p14:tracePt t="20170" x="2081213" y="3983038"/>
          <p14:tracePt t="20186" x="2081213" y="3990975"/>
          <p14:tracePt t="20204" x="2081213" y="4000500"/>
          <p14:tracePt t="20221" x="2081213" y="4017963"/>
          <p14:tracePt t="20237" x="2081213" y="4027488"/>
          <p14:tracePt t="20253" x="2081213" y="4037013"/>
          <p14:tracePt t="20270" x="2081213" y="4044950"/>
          <p14:tracePt t="20287" x="2081213" y="4054475"/>
          <p14:tracePt t="20303" x="2081213" y="4062413"/>
          <p14:tracePt t="20330" x="2089150" y="4062413"/>
          <p14:tracePt t="20335" x="2089150" y="4071938"/>
          <p14:tracePt t="21447" x="2089150" y="4081463"/>
          <p14:tracePt t="21461" x="2081213" y="4089400"/>
          <p14:tracePt t="21468" x="2081213" y="4098925"/>
          <p14:tracePt t="21486" x="2071688" y="4125913"/>
          <p14:tracePt t="21501" x="2071688" y="4152900"/>
          <p14:tracePt t="21519" x="2071688" y="4170363"/>
          <p14:tracePt t="21536" x="2062163" y="4214813"/>
          <p14:tracePt t="21569" x="2062163" y="4259263"/>
          <p14:tracePt t="21603" x="2089150" y="4313238"/>
          <p14:tracePt t="21635" x="2143125" y="4340225"/>
          <p14:tracePt t="21653" x="2179638" y="4357688"/>
          <p14:tracePt t="21668" x="2187575" y="4357688"/>
          <p14:tracePt t="21685" x="2205038" y="4357688"/>
          <p14:tracePt t="21701" x="2232025" y="4367213"/>
          <p14:tracePt t="21719" x="2259013" y="4375150"/>
          <p14:tracePt t="21724" x="2276475" y="4375150"/>
          <p14:tracePt t="21736" x="2322513" y="4384675"/>
          <p14:tracePt t="21751" x="2393950" y="4384675"/>
          <p14:tracePt t="21768" x="2473325" y="4384675"/>
          <p14:tracePt t="21786" x="2571750" y="4384675"/>
          <p14:tracePt t="21801" x="2608263" y="4384675"/>
          <p14:tracePt t="21819" x="2652713" y="4384675"/>
          <p14:tracePt t="21835" x="2679700" y="4384675"/>
          <p14:tracePt t="21851" x="2697163" y="4384675"/>
          <p14:tracePt t="21868" x="2724150" y="4394200"/>
          <p14:tracePt t="21885" x="2741613" y="4394200"/>
          <p14:tracePt t="21902" x="2776538" y="4394200"/>
          <p14:tracePt t="21918" x="2795588" y="4394200"/>
          <p14:tracePt t="21935" x="2803525" y="4394200"/>
          <p14:tracePt t="21951" x="2830513" y="4394200"/>
          <p14:tracePt t="21969" x="2847975" y="4394200"/>
          <p14:tracePt t="21985" x="2874963" y="4394200"/>
          <p14:tracePt t="22001" x="2901950" y="4394200"/>
          <p14:tracePt t="22018" x="2919413" y="4394200"/>
          <p14:tracePt t="22035" x="2973388" y="4384675"/>
          <p14:tracePt t="22050" x="3009900" y="4375150"/>
          <p14:tracePt t="22067" x="3027363" y="4375150"/>
          <p14:tracePt t="22084" x="3054350" y="4375150"/>
          <p14:tracePt t="22101" x="3062288" y="4375150"/>
          <p14:tracePt t="22118" x="3081338" y="4375150"/>
          <p14:tracePt t="22135" x="3089275" y="4375150"/>
          <p14:tracePt t="22168" x="3098800" y="4375150"/>
          <p14:tracePt t="22195" x="3108325" y="4375150"/>
          <p14:tracePt t="23153" x="3089275" y="4384675"/>
          <p14:tracePt t="23160" x="3062288" y="4402138"/>
          <p14:tracePt t="23166" x="3017838" y="4419600"/>
          <p14:tracePt t="23186" x="2911475" y="4491038"/>
          <p14:tracePt t="23217" x="2786063" y="4572000"/>
          <p14:tracePt t="23251" x="2598738" y="4732338"/>
          <p14:tracePt t="23256" x="2562225" y="4768850"/>
          <p14:tracePt t="23283" x="2490788" y="4857750"/>
          <p14:tracePt t="23300" x="2473325" y="4894263"/>
          <p14:tracePt t="23318" x="2455863" y="4919663"/>
          <p14:tracePt t="23333" x="2446338" y="4929188"/>
          <p14:tracePt t="23351" x="2446338" y="4938713"/>
          <p14:tracePt t="23367" x="2438400" y="4946650"/>
          <p14:tracePt t="23383" x="2438400" y="4956175"/>
          <p14:tracePt t="23401" x="2428875" y="4956175"/>
          <p14:tracePt t="23416" x="2428875" y="4965700"/>
          <p14:tracePt t="23436" x="2419350" y="4965700"/>
          <p14:tracePt t="23450" x="2411413" y="4973638"/>
          <p14:tracePt t="23484" x="2384425" y="4983163"/>
          <p14:tracePt t="23501" x="2374900" y="4991100"/>
          <p14:tracePt t="23518" x="2339975" y="5000625"/>
          <p14:tracePt t="23533" x="2303463" y="5010150"/>
          <p14:tracePt t="23550" x="2276475" y="5018088"/>
          <p14:tracePt t="23567" x="2232025" y="5018088"/>
          <p14:tracePt t="23584" x="2197100" y="5027613"/>
          <p14:tracePt t="23601" x="2160588" y="5027613"/>
          <p14:tracePt t="23616" x="2143125" y="5037138"/>
          <p14:tracePt t="23633" x="2125663" y="5037138"/>
          <p14:tracePt t="23650" x="2108200" y="5037138"/>
          <p14:tracePt t="23666" x="2098675" y="5037138"/>
          <p14:tracePt t="23685" x="2089150" y="5037138"/>
          <p14:tracePt t="23699" x="2081213" y="5037138"/>
          <p14:tracePt t="23734" x="2071688" y="5037138"/>
          <p14:tracePt t="23764" x="2062163" y="5037138"/>
          <p14:tracePt t="23806" x="2054225" y="5037138"/>
          <p14:tracePt t="23819" x="2044700" y="5037138"/>
          <p14:tracePt t="23845" x="2036763" y="5037138"/>
          <p14:tracePt t="23859" x="2027238" y="5037138"/>
          <p14:tracePt t="23866" x="2017713" y="5037138"/>
          <p14:tracePt t="23880" x="2009775" y="5037138"/>
          <p14:tracePt t="23886" x="2000250" y="5037138"/>
          <p14:tracePt t="23901" x="1990725" y="5037138"/>
          <p14:tracePt t="23915" x="1982788" y="5037138"/>
          <p14:tracePt t="23934" x="1973263" y="5018088"/>
          <p14:tracePt t="23949" x="1955800" y="5018088"/>
          <p14:tracePt t="23965" x="1946275" y="5010150"/>
          <p14:tracePt t="23982" x="1938338" y="4991100"/>
          <p14:tracePt t="23999" x="1919288" y="4973638"/>
          <p14:tracePt t="24016" x="1911350" y="4965700"/>
          <p14:tracePt t="24032" x="1893888" y="4956175"/>
          <p14:tracePt t="24049" x="1884363" y="4946650"/>
          <p14:tracePt t="24082" x="1866900" y="4929188"/>
          <p14:tracePt t="24099" x="1866900" y="4919663"/>
          <p14:tracePt t="24117" x="1857375" y="4919663"/>
          <p14:tracePt t="24132" x="1847850" y="4911725"/>
          <p14:tracePt t="24166" x="1839913" y="4902200"/>
          <p14:tracePt t="24209" x="1830388" y="4902200"/>
          <p14:tracePt t="24216" x="1830388" y="4894263"/>
          <p14:tracePt t="27598" x="1830388" y="4902200"/>
          <p14:tracePt t="27673" x="1830388" y="4911725"/>
          <p14:tracePt t="27792" x="1830388" y="4919663"/>
          <p14:tracePt t="27799" x="1839913" y="4919663"/>
          <p14:tracePt t="27834" x="1847850" y="4919663"/>
          <p14:tracePt t="27860" x="1857375" y="4919663"/>
          <p14:tracePt t="27869" x="1857375" y="4929188"/>
          <p14:tracePt t="27882" x="1866900" y="4929188"/>
          <p14:tracePt t="27912" x="1874838" y="4938713"/>
          <p14:tracePt t="27946" x="1884363" y="4946650"/>
          <p14:tracePt t="27979" x="1901825" y="4946650"/>
          <p14:tracePt t="27997" x="1901825" y="4956175"/>
          <p14:tracePt t="28012" x="1911350" y="4956175"/>
          <p14:tracePt t="28048" x="1919288" y="4956175"/>
          <p14:tracePt t="28098" x="1919288" y="4965700"/>
          <p14:tracePt t="30490" x="1919288" y="4973638"/>
          <p14:tracePt t="30503" x="1919288" y="4983163"/>
          <p14:tracePt t="30511" x="1919288" y="4991100"/>
          <p14:tracePt t="30529" x="1919288" y="5000625"/>
          <p14:tracePt t="30543" x="1919288" y="5010150"/>
          <p14:tracePt t="30559" x="1919288" y="5018088"/>
          <p14:tracePt t="30578" x="1919288" y="5027613"/>
          <p14:tracePt t="30592" x="1919288" y="5037138"/>
          <p14:tracePt t="30626" x="1928813" y="5054600"/>
          <p14:tracePt t="30661" x="1938338" y="5062538"/>
          <p14:tracePt t="30694" x="1946275" y="5062538"/>
          <p14:tracePt t="30710" x="1946275" y="5072063"/>
          <p14:tracePt t="30727" x="1955800" y="5081588"/>
          <p14:tracePt t="30760" x="1965325" y="5081588"/>
          <p14:tracePt t="30780" x="1965325" y="5089525"/>
          <p14:tracePt t="30848" x="1973263" y="5089525"/>
          <p14:tracePt t="30862" x="1973263" y="5099050"/>
          <p14:tracePt t="30883" x="1982788" y="5099050"/>
          <p14:tracePt t="30897" x="1982788" y="5108575"/>
          <p14:tracePt t="30904" x="1990725" y="5108575"/>
          <p14:tracePt t="30918" x="2000250" y="5108575"/>
          <p14:tracePt t="30932" x="2000250" y="5116513"/>
          <p14:tracePt t="30945" x="2009775" y="5116513"/>
          <p14:tracePt t="30967" x="2009775" y="5126038"/>
          <p14:tracePt t="30994" x="2017713" y="5126038"/>
          <p14:tracePt t="32436" x="2036763" y="5126038"/>
          <p14:tracePt t="32444" x="2062163" y="5108575"/>
          <p14:tracePt t="32451" x="2089150" y="5089525"/>
          <p14:tracePt t="32458" x="2125663" y="5072063"/>
          <p14:tracePt t="32491" x="2295525" y="4946650"/>
          <p14:tracePt t="32525" x="2490788" y="4830763"/>
          <p14:tracePt t="32558" x="2643188" y="4759325"/>
          <p14:tracePt t="32575" x="2705100" y="4732338"/>
          <p14:tracePt t="32591" x="2732088" y="4714875"/>
          <p14:tracePt t="32607" x="2751138" y="4714875"/>
          <p14:tracePt t="32625" x="2786063" y="4697413"/>
          <p14:tracePt t="32641" x="2803525" y="4679950"/>
          <p14:tracePt t="32658" x="2830513" y="4670425"/>
          <p14:tracePt t="32674" x="2867025" y="4652963"/>
          <p14:tracePt t="32692" x="2894013" y="4633913"/>
          <p14:tracePt t="32708" x="2901950" y="4633913"/>
          <p14:tracePt t="32724" x="2911475" y="4625975"/>
          <p14:tracePt t="32742" x="2928938" y="4616450"/>
          <p14:tracePt t="32757" x="2946400" y="4608513"/>
          <p14:tracePt t="32774" x="2955925" y="4598988"/>
          <p14:tracePt t="32777" x="2965450" y="4598988"/>
          <p14:tracePt t="32790" x="2990850" y="4589463"/>
          <p14:tracePt t="32808" x="3000375" y="4581525"/>
          <p14:tracePt t="32825" x="3017838" y="4572000"/>
          <p14:tracePt t="32841" x="3017838" y="4562475"/>
          <p14:tracePt t="32858" x="3036888" y="4554538"/>
          <p14:tracePt t="32874" x="3044825" y="4554538"/>
          <p14:tracePt t="32907" x="3054350" y="4545013"/>
          <p14:tracePt t="32924" x="3062288" y="4545013"/>
          <p14:tracePt t="32940" x="3062288" y="4537075"/>
          <p14:tracePt t="32957" x="3071813" y="4537075"/>
          <p14:tracePt t="33012" x="3071813" y="4527550"/>
          <p14:tracePt t="33430" x="3071813" y="4545013"/>
          <p14:tracePt t="33437" x="3071813" y="4562475"/>
          <p14:tracePt t="33444" x="3071813" y="4572000"/>
          <p14:tracePt t="33457" x="3071813" y="4598988"/>
          <p14:tracePt t="33474" x="3089275" y="4652963"/>
          <p14:tracePt t="33491" x="3089275" y="4732338"/>
          <p14:tracePt t="33507" x="3098800" y="4776788"/>
          <p14:tracePt t="33524" x="3098800" y="4822825"/>
          <p14:tracePt t="33557" x="3116263" y="4929188"/>
          <p14:tracePt t="33590" x="3125788" y="5062538"/>
          <p14:tracePt t="33624" x="3125788" y="5180013"/>
          <p14:tracePt t="33642" x="3125788" y="5224463"/>
          <p14:tracePt t="33657" x="3125788" y="5241925"/>
          <p14:tracePt t="33674" x="3125788" y="5259388"/>
          <p14:tracePt t="33691" x="3125788" y="5295900"/>
          <p14:tracePt t="33708" x="3125788" y="5330825"/>
          <p14:tracePt t="33724" x="3125788" y="5357813"/>
          <p14:tracePt t="33740" x="3125788" y="5394325"/>
          <p14:tracePt t="33757" x="3125788" y="5411788"/>
          <p14:tracePt t="33774" x="3125788" y="5429250"/>
          <p14:tracePt t="33790" x="3125788" y="5446713"/>
          <p14:tracePt t="33807" x="3116263" y="5465763"/>
          <p14:tracePt t="33825" x="3116263" y="5483225"/>
          <p14:tracePt t="33840" x="3116263" y="5491163"/>
          <p14:tracePt t="33857" x="3116263" y="5510213"/>
          <p14:tracePt t="33873" x="3116263" y="5518150"/>
          <p14:tracePt t="33892" x="3116263" y="5527675"/>
          <p14:tracePt t="33923" x="3116263" y="5537200"/>
          <p14:tracePt t="33955" x="3116263" y="5545138"/>
          <p14:tracePt t="34725" x="3098800" y="5545138"/>
          <p14:tracePt t="34731" x="3089275" y="5537200"/>
          <p14:tracePt t="34738" x="3071813" y="5518150"/>
          <p14:tracePt t="34755" x="3044825" y="5491163"/>
          <p14:tracePt t="34773" x="3009900" y="5456238"/>
          <p14:tracePt t="34789" x="2982913" y="5429250"/>
          <p14:tracePt t="34806" x="2965450" y="5411788"/>
          <p14:tracePt t="34839" x="2901950" y="5348288"/>
          <p14:tracePt t="34872" x="2857500" y="5303838"/>
          <p14:tracePt t="34906" x="2830513" y="5268913"/>
          <p14:tracePt t="34922" x="2830513" y="5259388"/>
          <p14:tracePt t="34940" x="2813050" y="5241925"/>
          <p14:tracePt t="34957" x="2795588" y="5224463"/>
          <p14:tracePt t="34972" x="2786063" y="5197475"/>
          <p14:tracePt t="34989" x="2768600" y="5180013"/>
          <p14:tracePt t="35005" x="2751138" y="5170488"/>
          <p14:tracePt t="35023" x="2741613" y="5143500"/>
          <p14:tracePt t="35039" x="2732088" y="5133975"/>
          <p14:tracePt t="35056" x="2714625" y="5108575"/>
          <p14:tracePt t="35072" x="2705100" y="5089525"/>
          <p14:tracePt t="35088" x="2697163" y="5072063"/>
          <p14:tracePt t="35105" x="2687638" y="5054600"/>
          <p14:tracePt t="35122" x="2679700" y="5045075"/>
          <p14:tracePt t="35141" x="2670175" y="5027613"/>
          <p14:tracePt t="35155" x="2652713" y="5018088"/>
          <p14:tracePt t="35172" x="2643188" y="5010150"/>
          <p14:tracePt t="35189" x="2625725" y="5000625"/>
          <p14:tracePt t="35207" x="2625725" y="4991100"/>
          <p14:tracePt t="35223" x="2608263" y="4973638"/>
          <p14:tracePt t="35239" x="2598738" y="4973638"/>
          <p14:tracePt t="35256" x="2589213" y="4965700"/>
          <p14:tracePt t="35273" x="2581275" y="4956175"/>
          <p14:tracePt t="35289" x="2571750" y="4956175"/>
          <p14:tracePt t="35307" x="2562225" y="4946650"/>
          <p14:tracePt t="35339" x="2544763" y="4946650"/>
          <p14:tracePt t="35355" x="2527300" y="4938713"/>
          <p14:tracePt t="35372" x="2517775" y="4938713"/>
          <p14:tracePt t="35390" x="2509838" y="4929188"/>
          <p14:tracePt t="35423" x="2500313" y="4919663"/>
          <p14:tracePt t="35438" x="2482850" y="4911725"/>
          <p14:tracePt t="35457" x="2473325" y="4911725"/>
          <p14:tracePt t="35472" x="2455863" y="4911725"/>
          <p14:tracePt t="35488" x="2446338" y="4911725"/>
          <p14:tracePt t="35505" x="2438400" y="4911725"/>
          <p14:tracePt t="35522" x="2428875" y="4911725"/>
          <p14:tracePt t="35539" x="2419350" y="4911725"/>
          <p14:tracePt t="35556" x="2401888" y="4911725"/>
          <p14:tracePt t="35589" x="2384425" y="4911725"/>
          <p14:tracePt t="35605" x="2374900" y="4911725"/>
          <p14:tracePt t="35622" x="2357438" y="4911725"/>
          <p14:tracePt t="35641" x="2347913" y="4911725"/>
          <p14:tracePt t="35655" x="2339975" y="4911725"/>
          <p14:tracePt t="35689" x="2330450" y="4911725"/>
          <p14:tracePt t="35706" x="2322513" y="4911725"/>
          <p14:tracePt t="35722" x="2312988" y="4911725"/>
          <p14:tracePt t="35761" x="2303463" y="4911725"/>
          <p14:tracePt t="35795" x="2295525" y="4911725"/>
          <p14:tracePt t="35843" x="2286000" y="4911725"/>
          <p14:tracePt t="35879" x="2276475" y="4911725"/>
          <p14:tracePt t="35894" x="2268538" y="4911725"/>
          <p14:tracePt t="35907" x="2259013" y="4911725"/>
          <p14:tracePt t="35921" x="2259013" y="4919663"/>
          <p14:tracePt t="35928" x="2251075" y="4919663"/>
          <p14:tracePt t="35950" x="2241550" y="4919663"/>
          <p14:tracePt t="35969" x="2232025" y="4929188"/>
          <p14:tracePt t="35983" x="2224088" y="4929188"/>
          <p14:tracePt t="35997" x="2214563" y="4929188"/>
          <p14:tracePt t="36004" x="2214563" y="4938713"/>
          <p14:tracePt t="36022" x="2205038" y="4938713"/>
          <p14:tracePt t="36039" x="2197100" y="4938713"/>
          <p14:tracePt t="36055" x="2187575" y="4938713"/>
          <p14:tracePt t="36080" x="2179638" y="4938713"/>
          <p14:tracePt t="37007" x="2179638" y="4946650"/>
          <p14:tracePt t="37014" x="2170113" y="4946650"/>
          <p14:tracePt t="37021" x="2160588" y="4956175"/>
          <p14:tracePt t="37037" x="2143125" y="4973638"/>
          <p14:tracePt t="37070" x="2116138" y="4991100"/>
          <p14:tracePt t="37104" x="2098675" y="5010150"/>
          <p14:tracePt t="37138" x="2081213" y="5045075"/>
          <p14:tracePt t="37153" x="2071688" y="5054600"/>
          <p14:tracePt t="37170" x="2071688" y="5072063"/>
          <p14:tracePt t="37186" x="2062163" y="5089525"/>
          <p14:tracePt t="37203" x="2071688" y="5108575"/>
          <p14:tracePt t="37221" x="2116138" y="5133975"/>
          <p14:tracePt t="37237" x="2179638" y="5133975"/>
          <p14:tracePt t="37255" x="2268538" y="5099050"/>
          <p14:tracePt t="37270" x="2303463" y="5081588"/>
          <p14:tracePt t="37275" x="2312988" y="5072063"/>
          <p14:tracePt t="37287" x="2322513" y="5062538"/>
          <p14:tracePt t="37303" x="2339975" y="5037138"/>
          <p14:tracePt t="37320" x="2339975" y="5018088"/>
          <p14:tracePt t="37338" x="2339975" y="5000625"/>
          <p14:tracePt t="37354" x="2312988" y="4983163"/>
          <p14:tracePt t="37370" x="2276475" y="4973638"/>
          <p14:tracePt t="37388" x="2241550" y="4983163"/>
          <p14:tracePt t="37403" x="2214563" y="5000625"/>
          <p14:tracePt t="37421" x="2179638" y="5054600"/>
          <p14:tracePt t="37437" x="2179638" y="5099050"/>
          <p14:tracePt t="37453" x="2179638" y="5143500"/>
          <p14:tracePt t="37471" x="2241550" y="5224463"/>
          <p14:tracePt t="37487" x="2303463" y="5276850"/>
          <p14:tracePt t="37505" x="2339975" y="5295900"/>
          <p14:tracePt t="37520" x="2357438" y="5303838"/>
          <p14:tracePt t="37553" x="2366963" y="5313363"/>
          <p14:tracePt t="37588" x="2374900" y="5313363"/>
          <p14:tracePt t="38956" x="2357438" y="5322888"/>
          <p14:tracePt t="38962" x="2339975" y="5330825"/>
          <p14:tracePt t="38969" x="2312988" y="5348288"/>
          <p14:tracePt t="38986" x="2259013" y="5367338"/>
          <p14:tracePt t="39002" x="2179638" y="5402263"/>
          <p14:tracePt t="39020" x="2152650" y="5419725"/>
          <p14:tracePt t="39035" x="2133600" y="5429250"/>
          <p14:tracePt t="39068" x="2098675" y="5446713"/>
          <p14:tracePt t="39102" x="2054225" y="5483225"/>
          <p14:tracePt t="39136" x="2017713" y="5500688"/>
          <p14:tracePt t="39152" x="2009775" y="5510213"/>
          <p14:tracePt t="39170" x="2000250" y="5518150"/>
          <p14:tracePt t="39186" x="1990725" y="5527675"/>
          <p14:tracePt t="39204" x="1973263" y="5537200"/>
          <p14:tracePt t="39218" x="1973263" y="5545138"/>
          <p14:tracePt t="39235" x="1965325" y="5545138"/>
          <p14:tracePt t="39272" x="1955800" y="5545138"/>
          <p14:tracePt t="40731" x="1955800" y="5554663"/>
          <p14:tracePt t="40737" x="1955800" y="5562600"/>
          <p14:tracePt t="40750" x="1955800" y="5581650"/>
          <p14:tracePt t="40767" x="1955800" y="5616575"/>
          <p14:tracePt t="40772" x="1955800" y="5626100"/>
          <p14:tracePt t="40785" x="1965325" y="5661025"/>
          <p14:tracePt t="40800" x="1973263" y="5688013"/>
          <p14:tracePt t="40818" x="1982788" y="5715000"/>
          <p14:tracePt t="40833" x="1990725" y="5741988"/>
          <p14:tracePt t="40868" x="2000250" y="5768975"/>
          <p14:tracePt t="40901" x="2000250" y="5776913"/>
          <p14:tracePt t="40934" x="2000250" y="5786438"/>
          <p14:tracePt t="40951" x="2000250" y="5795963"/>
          <p14:tracePt t="40987" x="2009775" y="5795963"/>
          <p14:tracePt t="41155" x="2017713" y="5795963"/>
          <p14:tracePt t="41189" x="2027238" y="5795963"/>
          <p14:tracePt t="41217" x="2036763" y="5795963"/>
          <p14:tracePt t="41230" x="2044700" y="5795963"/>
          <p14:tracePt t="41237" x="2054225" y="5795963"/>
          <p14:tracePt t="41250" x="2081213" y="5786438"/>
          <p14:tracePt t="41267" x="2108200" y="5768975"/>
          <p14:tracePt t="41285" x="2160588" y="5759450"/>
          <p14:tracePt t="41300" x="2197100" y="5751513"/>
          <p14:tracePt t="41318" x="2251075" y="5741988"/>
          <p14:tracePt t="41333" x="2286000" y="5732463"/>
          <p14:tracePt t="41351" x="2322513" y="5732463"/>
          <p14:tracePt t="41367" x="2384425" y="5724525"/>
          <p14:tracePt t="41383" x="2419350" y="5724525"/>
          <p14:tracePt t="41401" x="2473325" y="5724525"/>
          <p14:tracePt t="41417" x="2490788" y="5724525"/>
          <p14:tracePt t="41434" x="2527300" y="5715000"/>
          <p14:tracePt t="41450" x="2581275" y="5705475"/>
          <p14:tracePt t="41467" x="2608263" y="5705475"/>
          <p14:tracePt t="41484" x="2660650" y="5697538"/>
          <p14:tracePt t="41500" x="2697163" y="5697538"/>
          <p14:tracePt t="41517" x="2724150" y="5697538"/>
          <p14:tracePt t="41534" x="2776538" y="5697538"/>
          <p14:tracePt t="41550" x="2822575" y="5697538"/>
          <p14:tracePt t="41567" x="2874963" y="5697538"/>
          <p14:tracePt t="41584" x="2946400" y="5697538"/>
          <p14:tracePt t="41600" x="2990850" y="5697538"/>
          <p14:tracePt t="41616" x="3027363" y="5697538"/>
          <p14:tracePt t="41632" x="3044825" y="5697538"/>
          <p14:tracePt t="41649" x="3054350" y="5697538"/>
          <p14:tracePt t="41665" x="3071813" y="5697538"/>
          <p14:tracePt t="41682" x="3081338" y="5697538"/>
          <p14:tracePt t="41699" x="3089275" y="5697538"/>
          <p14:tracePt t="41733" x="3098800" y="5697538"/>
          <p14:tracePt t="41772" x="3108325" y="5697538"/>
          <p14:tracePt t="44538" x="3133725" y="5697538"/>
          <p14:tracePt t="44544" x="3214688" y="5705475"/>
          <p14:tracePt t="44551" x="3446463" y="5705475"/>
          <p14:tracePt t="44563" x="4170363" y="5688013"/>
          <p14:tracePt t="44580" x="4724400" y="5643563"/>
          <p14:tracePt t="44596" x="5241925" y="5599113"/>
          <p14:tracePt t="44613" x="5840413" y="5545138"/>
          <p14:tracePt t="44646" x="6143625" y="5500688"/>
          <p14:tracePt t="44680" x="6170613" y="5473700"/>
          <p14:tracePt t="44713" x="6180138" y="5446713"/>
          <p14:tracePt t="45196" x="6188075" y="5419725"/>
          <p14:tracePt t="45203" x="6197600" y="5357813"/>
          <p14:tracePt t="45213" x="6205538" y="5303838"/>
          <p14:tracePt t="45229" x="6215063" y="4991100"/>
          <p14:tracePt t="45246" x="6197600" y="4724400"/>
          <p14:tracePt t="45264" x="6153150" y="4473575"/>
          <p14:tracePt t="45280" x="6126163" y="4375150"/>
          <p14:tracePt t="45285" x="6116638" y="4340225"/>
          <p14:tracePt t="45296" x="6116638" y="4313238"/>
          <p14:tracePt t="45329" x="6081713" y="4251325"/>
          <p14:tracePt t="45362" x="6062663" y="4224338"/>
          <p14:tracePt t="45396" x="6054725" y="4214813"/>
          <p14:tracePt t="45792" x="6045200" y="4152900"/>
          <p14:tracePt t="45799" x="6037263" y="4062413"/>
          <p14:tracePt t="45812" x="6010275" y="3919538"/>
          <p14:tracePt t="45829" x="6000750" y="3795713"/>
          <p14:tracePt t="45845" x="5991225" y="3616325"/>
          <p14:tracePt t="45862" x="5983288" y="3500438"/>
          <p14:tracePt t="45878" x="5973763" y="3384550"/>
          <p14:tracePt t="45895" x="5956300" y="3241675"/>
          <p14:tracePt t="45929" x="5938838" y="3036888"/>
          <p14:tracePt t="45962" x="5902325" y="2874963"/>
          <p14:tracePt t="45995" x="5867400" y="2776538"/>
          <p14:tracePt t="46011" x="5857875" y="2732088"/>
          <p14:tracePt t="46029" x="5822950" y="2670175"/>
          <p14:tracePt t="46045" x="5813425" y="2652713"/>
          <p14:tracePt t="46062" x="5795963" y="2625725"/>
          <p14:tracePt t="46078" x="5776913" y="2598738"/>
          <p14:tracePt t="46095" x="5759450" y="2581275"/>
          <p14:tracePt t="46111" x="5741988" y="2554288"/>
          <p14:tracePt t="46128" x="5724525" y="2536825"/>
          <p14:tracePt t="46145" x="5697538" y="2509838"/>
          <p14:tracePt t="46161" x="5670550" y="2482850"/>
          <p14:tracePt t="46178" x="5634038" y="2465388"/>
          <p14:tracePt t="46195" x="5608638" y="2446338"/>
          <p14:tracePt t="46211" x="5599113" y="2446338"/>
          <p14:tracePt t="46228" x="5589588" y="2446338"/>
          <p14:tracePt t="46245" x="5581650" y="2446338"/>
          <p14:tracePt t="46653" x="5581650" y="2455863"/>
          <p14:tracePt t="46660" x="5572125" y="2473325"/>
          <p14:tracePt t="46666" x="5562600" y="2482850"/>
          <p14:tracePt t="46678" x="5562600" y="2500313"/>
          <p14:tracePt t="46695" x="5562600" y="2544763"/>
          <p14:tracePt t="46711" x="5562600" y="2571750"/>
          <p14:tracePt t="46727" x="5562600" y="2608263"/>
          <p14:tracePt t="46761" x="5599113" y="2660650"/>
          <p14:tracePt t="46794" x="5653088" y="2714625"/>
          <p14:tracePt t="46798" x="5661025" y="2724150"/>
          <p14:tracePt t="46827" x="5724525" y="2751138"/>
          <p14:tracePt t="46846" x="5751513" y="2759075"/>
          <p14:tracePt t="46861" x="5768975" y="2768600"/>
          <p14:tracePt t="46878" x="5776913" y="2768600"/>
          <p14:tracePt t="46895" x="5795963" y="2776538"/>
          <p14:tracePt t="46912" x="5803900" y="2776538"/>
          <p14:tracePt t="46928" x="5822950" y="2776538"/>
          <p14:tracePt t="46945" x="5840413" y="2776538"/>
          <p14:tracePt t="46962" x="5848350" y="2776538"/>
          <p14:tracePt t="46978" x="5875338" y="2776538"/>
          <p14:tracePt t="46995" x="5884863" y="2776538"/>
          <p14:tracePt t="47012" x="5902325" y="2776538"/>
          <p14:tracePt t="47046" x="5919788" y="2776538"/>
          <p14:tracePt t="47061" x="5929313" y="2776538"/>
          <p14:tracePt t="47097" x="5938838" y="2776538"/>
          <p14:tracePt t="47111" x="5946775" y="2776538"/>
          <p14:tracePt t="47131" x="5956300" y="2776538"/>
          <p14:tracePt t="47168" x="5965825" y="2776538"/>
          <p14:tracePt t="47188" x="5973763" y="2776538"/>
          <p14:tracePt t="47195" x="5973763" y="2768600"/>
          <p14:tracePt t="47202" x="5983288" y="2768600"/>
          <p14:tracePt t="47229" x="5991225" y="2759075"/>
          <p14:tracePt t="47252" x="6000750" y="2759075"/>
          <p14:tracePt t="47258" x="6000750" y="2751138"/>
          <p14:tracePt t="47265" x="6010275" y="2751138"/>
          <p14:tracePt t="47283" x="6018213" y="2751138"/>
          <p14:tracePt t="47300" x="6027738" y="2751138"/>
          <p14:tracePt t="47314" x="6027738" y="2741613"/>
          <p14:tracePt t="47328" x="6037263" y="2741613"/>
          <p14:tracePt t="47344" x="6045200" y="2732088"/>
          <p14:tracePt t="47361" x="6054725" y="2732088"/>
          <p14:tracePt t="47378" x="6062663" y="2732088"/>
          <p14:tracePt t="47399" x="6072188" y="2732088"/>
          <p14:tracePt t="47546" x="6081713" y="2732088"/>
          <p14:tracePt t="47581" x="6089650" y="2732088"/>
          <p14:tracePt t="47596" x="6099175" y="2732088"/>
          <p14:tracePt t="47616" x="6108700" y="2732088"/>
          <p14:tracePt t="47623" x="6116638" y="2732088"/>
          <p14:tracePt t="47630" x="6116638" y="2741613"/>
          <p14:tracePt t="47644" x="6126163" y="2741613"/>
          <p14:tracePt t="47661" x="6134100" y="2741613"/>
          <p14:tracePt t="47677" x="6153150" y="2741613"/>
          <p14:tracePt t="47694" x="6161088" y="2751138"/>
          <p14:tracePt t="47727" x="6170613" y="2751138"/>
          <p14:tracePt t="47791" x="6170613" y="2741613"/>
          <p14:tracePt t="47804" x="6170613" y="2732088"/>
          <p14:tracePt t="47811" x="6170613" y="2724150"/>
          <p14:tracePt t="47828" x="6170613" y="2714625"/>
          <p14:tracePt t="47844" x="6170613" y="2697163"/>
          <p14:tracePt t="47877" x="6170613" y="2687638"/>
          <p14:tracePt t="47894" x="6170613" y="2679700"/>
          <p14:tracePt t="47916" x="6170613" y="2670175"/>
          <p14:tracePt t="48203" x="6170613" y="2660650"/>
          <p14:tracePt t="48229" x="6170613" y="2652713"/>
          <p14:tracePt t="48340" x="6170613" y="2660650"/>
          <p14:tracePt t="48354" x="6170613" y="2670175"/>
          <p14:tracePt t="48368" x="6170613" y="2679700"/>
          <p14:tracePt t="48393" x="6180138" y="2705100"/>
          <p14:tracePt t="48426" x="6197600" y="2759075"/>
          <p14:tracePt t="48460" x="6232525" y="2840038"/>
          <p14:tracePt t="48478" x="6251575" y="2874963"/>
          <p14:tracePt t="48493" x="6276975" y="2928938"/>
          <p14:tracePt t="48510" x="6303963" y="2973388"/>
          <p14:tracePt t="48528" x="6340475" y="3044825"/>
          <p14:tracePt t="48543" x="6367463" y="3089275"/>
          <p14:tracePt t="48561" x="6394450" y="3160713"/>
          <p14:tracePt t="48576" x="6465888" y="3303588"/>
          <p14:tracePt t="48595" x="6518275" y="3500438"/>
          <p14:tracePt t="48610" x="6554788" y="3608388"/>
          <p14:tracePt t="48626" x="6562725" y="3652838"/>
          <p14:tracePt t="48643" x="6562725" y="3687763"/>
          <p14:tracePt t="48660" x="6562725" y="3705225"/>
          <p14:tracePt t="48676" x="6562725" y="3714750"/>
          <p14:tracePt t="48692" x="6572250" y="3724275"/>
          <p14:tracePt t="49551" x="6581775" y="3732213"/>
          <p14:tracePt t="49559" x="6581775" y="3751263"/>
          <p14:tracePt t="49566" x="6589713" y="3759200"/>
          <p14:tracePt t="49577" x="6608763" y="3776663"/>
          <p14:tracePt t="49593" x="6616700" y="3795713"/>
          <p14:tracePt t="49609" x="6626225" y="3813175"/>
          <p14:tracePt t="49626" x="6653213" y="3848100"/>
          <p14:tracePt t="49659" x="6688138" y="3884613"/>
          <p14:tracePt t="49692" x="6724650" y="3911600"/>
          <p14:tracePt t="49726" x="6742113" y="3919538"/>
          <p14:tracePt t="49744" x="6751638" y="3919538"/>
          <p14:tracePt t="49759" x="6769100" y="3911600"/>
          <p14:tracePt t="49776" x="6777038" y="3894138"/>
          <p14:tracePt t="49793" x="6786563" y="3875088"/>
          <p14:tracePt t="49809" x="6796088" y="3857625"/>
          <p14:tracePt t="49826" x="6796088" y="3848100"/>
          <p14:tracePt t="49843" x="6796088" y="3830638"/>
          <p14:tracePt t="49859" x="6796088" y="3822700"/>
          <p14:tracePt t="49875" x="6796088" y="3813175"/>
          <p14:tracePt t="49892" x="6786563" y="3803650"/>
          <p14:tracePt t="49926" x="6786563" y="3795713"/>
          <p14:tracePt t="50012" x="6786563" y="3786188"/>
          <p14:tracePt t="50743" x="6786563" y="3795713"/>
          <p14:tracePt t="50771" x="6786563" y="3803650"/>
          <p14:tracePt t="50783" x="6796088" y="3813175"/>
          <p14:tracePt t="50805" x="6796088" y="3822700"/>
          <p14:tracePt t="50818" x="6804025" y="3830638"/>
          <p14:tracePt t="50831" x="6804025" y="3840163"/>
          <p14:tracePt t="50852" x="6804025" y="3848100"/>
          <p14:tracePt t="50874" x="6813550" y="3857625"/>
          <p14:tracePt t="50908" x="6813550" y="3867150"/>
          <p14:tracePt t="50940" x="6823075" y="3875088"/>
          <p14:tracePt t="50958" x="6831013" y="3884613"/>
          <p14:tracePt t="50991" x="6831013" y="3894138"/>
          <p14:tracePt t="51019" x="6831013" y="3902075"/>
          <p14:tracePt t="51048" x="6831013" y="3911600"/>
          <p14:tracePt t="51074" x="6831013" y="3919538"/>
          <p14:tracePt t="51103" x="6831013" y="3929063"/>
          <p14:tracePt t="51123" x="6831013" y="3938588"/>
          <p14:tracePt t="51130" x="6840538" y="3938588"/>
          <p14:tracePt t="51142" x="6840538" y="3946525"/>
          <p14:tracePt t="51158" x="6840538" y="3956050"/>
          <p14:tracePt t="51178" x="6848475" y="3965575"/>
          <p14:tracePt t="51191" x="6848475" y="3973513"/>
          <p14:tracePt t="51212" x="6848475" y="3983038"/>
          <p14:tracePt t="51240" x="6848475" y="3990975"/>
          <p14:tracePt t="51274" x="6848475" y="4000500"/>
          <p14:tracePt t="51507" x="6848475" y="4010025"/>
          <p14:tracePt t="51521" x="6848475" y="4017963"/>
          <p14:tracePt t="51534" x="6848475" y="4027488"/>
          <p14:tracePt t="51549" x="6848475" y="4037013"/>
          <p14:tracePt t="51573" x="6848475" y="4044950"/>
          <p14:tracePt t="51618" x="6848475" y="4054475"/>
          <p14:tracePt t="51645" x="6848475" y="4062413"/>
          <p14:tracePt t="51679" x="6848475" y="4071938"/>
          <p14:tracePt t="51749" x="6848475" y="4081463"/>
          <p14:tracePt t="51770" x="6848475" y="4089400"/>
          <p14:tracePt t="51800" x="6848475" y="4098925"/>
          <p14:tracePt t="51812" x="6848475" y="4108450"/>
          <p14:tracePt t="51825" x="6848475" y="4116388"/>
          <p14:tracePt t="51839" x="6848475" y="4125913"/>
          <p14:tracePt t="51858" x="6848475" y="4143375"/>
          <p14:tracePt t="51873" x="6848475" y="4152900"/>
          <p14:tracePt t="51890" x="6848475" y="4160838"/>
          <p14:tracePt t="51907" x="6848475" y="4179888"/>
          <p14:tracePt t="51924" x="6848475" y="4187825"/>
          <p14:tracePt t="51940" x="6848475" y="4197350"/>
          <p14:tracePt t="51956" x="6848475" y="4214813"/>
          <p14:tracePt t="51973" x="6848475" y="4224338"/>
          <p14:tracePt t="51990" x="6848475" y="4251325"/>
          <p14:tracePt t="52006" x="6848475" y="4259263"/>
          <p14:tracePt t="52023" x="6848475" y="4268788"/>
          <p14:tracePt t="52040" x="6848475" y="4295775"/>
          <p14:tracePt t="52057" x="6848475" y="4303713"/>
          <p14:tracePt t="52073" x="6848475" y="4322763"/>
          <p14:tracePt t="52090" x="6848475" y="4330700"/>
          <p14:tracePt t="52109" x="6848475" y="4340225"/>
          <p14:tracePt t="52124" x="6848475" y="4348163"/>
          <p14:tracePt t="52156" x="6848475" y="4357688"/>
          <p14:tracePt t="52179" x="6848475" y="4367213"/>
          <p14:tracePt t="52846" x="6848475" y="4375150"/>
          <p14:tracePt t="52860" x="6848475" y="4384675"/>
          <p14:tracePt t="52873" x="6848475" y="4394200"/>
          <p14:tracePt t="52880" x="6848475" y="4402138"/>
          <p14:tracePt t="52894" x="6848475" y="4411663"/>
          <p14:tracePt t="52909" x="6848475" y="4419600"/>
          <p14:tracePt t="52922" x="6848475" y="4429125"/>
          <p14:tracePt t="52940" x="6848475" y="4438650"/>
          <p14:tracePt t="52984" x="6848475" y="4446588"/>
          <p14:tracePt t="53532" x="6804025" y="4446588"/>
          <p14:tracePt t="53538" x="6751638" y="4429125"/>
          <p14:tracePt t="53555" x="6643688" y="4384675"/>
          <p14:tracePt t="53572" x="6554788" y="4330700"/>
          <p14:tracePt t="53588" x="6510338" y="4303713"/>
          <p14:tracePt t="53607" x="6429375" y="4232275"/>
          <p14:tracePt t="53622" x="6367463" y="4187825"/>
          <p14:tracePt t="53655" x="6224588" y="4054475"/>
          <p14:tracePt t="53689" x="6116638" y="3973513"/>
          <p14:tracePt t="53722" x="5983288" y="3884613"/>
          <p14:tracePt t="53740" x="5929313" y="3830638"/>
          <p14:tracePt t="53755" x="5894388" y="3795713"/>
          <p14:tracePt t="53772" x="5857875" y="3751263"/>
          <p14:tracePt t="53788" x="5803900" y="3687763"/>
          <p14:tracePt t="53805" x="5759450" y="3643313"/>
          <p14:tracePt t="53810" x="5741988" y="3616325"/>
          <p14:tracePt t="53823" x="5715000" y="3571875"/>
          <p14:tracePt t="53838" x="5680075" y="3527425"/>
          <p14:tracePt t="53856" x="5634038" y="3482975"/>
          <p14:tracePt t="53872" x="5589588" y="3411538"/>
          <p14:tracePt t="53888" x="5562600" y="3357563"/>
          <p14:tracePt t="53906" x="5545138" y="3303588"/>
          <p14:tracePt t="53923" x="5510213" y="3241675"/>
          <p14:tracePt t="53938" x="5500688" y="3205163"/>
          <p14:tracePt t="53955" x="5483225" y="3170238"/>
          <p14:tracePt t="53972" x="5465763" y="3133725"/>
          <p14:tracePt t="53988" x="5456238" y="3108325"/>
          <p14:tracePt t="54006" x="5446713" y="3089275"/>
          <p14:tracePt t="54021" x="5446713" y="3081338"/>
          <p14:tracePt t="54039" x="5438775" y="3071813"/>
          <p14:tracePt t="54055" x="5438775" y="3062288"/>
          <p14:tracePt t="54071" x="5438775" y="3054350"/>
          <p14:tracePt t="54105" x="5438775" y="3044825"/>
          <p14:tracePt t="54135" x="5438775" y="3036888"/>
          <p14:tracePt t="55689" x="5429250" y="3062288"/>
          <p14:tracePt t="55696" x="5402263" y="3116263"/>
          <p14:tracePt t="55704" x="5375275" y="3170238"/>
          <p14:tracePt t="55720" x="5322888" y="3313113"/>
          <p14:tracePt t="55737" x="5276850" y="3438525"/>
          <p14:tracePt t="55753" x="5268913" y="3482975"/>
          <p14:tracePt t="55771" x="5251450" y="3544888"/>
          <p14:tracePt t="55786" x="5224463" y="3616325"/>
          <p14:tracePt t="55819" x="5170488" y="3795713"/>
          <p14:tracePt t="55853" x="5133975" y="3938588"/>
          <p14:tracePt t="55886" x="5116513" y="4027488"/>
          <p14:tracePt t="55904" x="5116513" y="4108450"/>
          <p14:tracePt t="55921" x="5116513" y="4160838"/>
          <p14:tracePt t="55937" x="5126038" y="4251325"/>
          <p14:tracePt t="55953" x="5126038" y="4313238"/>
          <p14:tracePt t="55970" x="5133975" y="4375150"/>
          <p14:tracePt t="55987" x="5133975" y="4429125"/>
          <p14:tracePt t="56003" x="5133975" y="4465638"/>
          <p14:tracePt t="56019" x="5133975" y="4537075"/>
          <p14:tracePt t="56036" x="5133975" y="4589463"/>
          <p14:tracePt t="56054" x="5133975" y="4679950"/>
          <p14:tracePt t="56069" x="5133975" y="4732338"/>
          <p14:tracePt t="56085" x="5133975" y="4786313"/>
          <p14:tracePt t="56103" x="5126038" y="4830763"/>
          <p14:tracePt t="56119" x="5126038" y="4848225"/>
          <p14:tracePt t="56137" x="5126038" y="4867275"/>
          <p14:tracePt t="56152" x="5126038" y="4875213"/>
          <p14:tracePt t="56171" x="5126038" y="4884738"/>
          <p14:tracePt t="56203" x="5116513" y="4894263"/>
          <p14:tracePt t="56220" x="5116513" y="4902200"/>
          <p14:tracePt t="56236" x="5108575" y="4902200"/>
          <p14:tracePt t="56253" x="5108575" y="4911725"/>
          <p14:tracePt t="56554" x="5072063" y="4902200"/>
          <p14:tracePt t="56561" x="5010150" y="4867275"/>
          <p14:tracePt t="56569" x="4938713" y="4822825"/>
          <p14:tracePt t="56586" x="4803775" y="4741863"/>
          <p14:tracePt t="56602" x="4697413" y="4679950"/>
          <p14:tracePt t="56619" x="4652963" y="4643438"/>
          <p14:tracePt t="56637" x="4562475" y="4616450"/>
          <p14:tracePt t="56669" x="4446588" y="4581525"/>
          <p14:tracePt t="56702" x="4330700" y="4581525"/>
          <p14:tracePt t="56735" x="4214813" y="4589463"/>
          <p14:tracePt t="56752" x="4179888" y="4608513"/>
          <p14:tracePt t="56769" x="4152900" y="4625975"/>
          <p14:tracePt t="56785" x="4133850" y="4633913"/>
          <p14:tracePt t="56803" x="4116388" y="4652963"/>
          <p14:tracePt t="56818" x="4108450" y="4670425"/>
          <p14:tracePt t="56835" x="4098925" y="4687888"/>
          <p14:tracePt t="56851" x="4108450" y="4732338"/>
          <p14:tracePt t="56868" x="4170363" y="4786313"/>
          <p14:tracePt t="56885" x="4348163" y="4857750"/>
          <p14:tracePt t="56902" x="4429125" y="4884738"/>
          <p14:tracePt t="56919" x="4465638" y="4884738"/>
          <p14:tracePt t="56935" x="4491038" y="4884738"/>
          <p14:tracePt t="56952" x="4500563" y="4884738"/>
          <p14:tracePt t="56968" x="4518025" y="4884738"/>
          <p14:tracePt t="56985" x="4537075" y="4867275"/>
          <p14:tracePt t="57002" x="4562475" y="4830763"/>
          <p14:tracePt t="57018" x="4589463" y="4768850"/>
          <p14:tracePt t="57035" x="4608513" y="4705350"/>
          <p14:tracePt t="57053" x="4616450" y="4643438"/>
          <p14:tracePt t="57069" x="4616450" y="4616450"/>
          <p14:tracePt t="57086" x="4616450" y="4581525"/>
          <p14:tracePt t="57102" x="4598988" y="4518025"/>
          <p14:tracePt t="57119" x="4572000" y="4473575"/>
          <p14:tracePt t="57135" x="4527550" y="4429125"/>
          <p14:tracePt t="57151" x="4500563" y="4402138"/>
          <p14:tracePt t="57168" x="4456113" y="4375150"/>
          <p14:tracePt t="57184" x="4384675" y="4340225"/>
          <p14:tracePt t="57201" x="4322763" y="4330700"/>
          <p14:tracePt t="57218" x="4259263" y="4322763"/>
          <p14:tracePt t="57235" x="4187825" y="4322763"/>
          <p14:tracePt t="57251" x="4133850" y="4340225"/>
          <p14:tracePt t="57268" x="4089400" y="4375150"/>
          <p14:tracePt t="57285" x="4044950" y="4411663"/>
          <p14:tracePt t="57302" x="4010025" y="4456113"/>
          <p14:tracePt t="57307" x="4010025" y="4483100"/>
          <p14:tracePt t="57319" x="3990975" y="4545013"/>
          <p14:tracePt t="57335" x="3983038" y="4625975"/>
          <p14:tracePt t="57352" x="3990975" y="4759325"/>
          <p14:tracePt t="57368" x="4071938" y="4946650"/>
          <p14:tracePt t="57385" x="4170363" y="5027613"/>
          <p14:tracePt t="57402" x="4419600" y="5153025"/>
          <p14:tracePt t="57420" x="4545013" y="5197475"/>
          <p14:tracePt t="57435" x="4616450" y="5197475"/>
          <p14:tracePt t="57451" x="4652963" y="5197475"/>
          <p14:tracePt t="57468" x="4670425" y="5197475"/>
          <p14:tracePt t="57516" x="4679950" y="5187950"/>
          <p14:tracePt t="57522" x="4679950" y="5180013"/>
          <p14:tracePt t="57535" x="4714875" y="5081588"/>
          <p14:tracePt t="57552" x="4768850" y="4919663"/>
          <p14:tracePt t="57568" x="4776788" y="4803775"/>
          <p14:tracePt t="57585" x="4776788" y="4751388"/>
          <p14:tracePt t="57601" x="4768850" y="4724400"/>
          <p14:tracePt t="57619" x="4741863" y="4705350"/>
          <p14:tracePt t="57635" x="4705350" y="4687888"/>
          <p14:tracePt t="57651" x="4625975" y="4679950"/>
          <p14:tracePt t="57670" x="4456113" y="4697413"/>
          <p14:tracePt t="57685" x="4375150" y="4732338"/>
          <p14:tracePt t="57701" x="4330700" y="4751388"/>
          <p14:tracePt t="57718" x="4295775" y="4776788"/>
          <p14:tracePt t="57737" x="4276725" y="4795838"/>
          <p14:tracePt t="57752" x="4268788" y="4822825"/>
          <p14:tracePt t="57768" x="4268788" y="4848225"/>
          <p14:tracePt t="57785" x="4295775" y="4894263"/>
          <p14:tracePt t="57801" x="4572000" y="5072063"/>
          <p14:tracePt t="57818" x="4724400" y="5126038"/>
          <p14:tracePt t="57836" x="4759325" y="5133975"/>
          <p14:tracePt t="57851" x="4768850" y="5133975"/>
          <p14:tracePt t="58905" x="4768850" y="5099050"/>
          <p14:tracePt t="58912" x="4768850" y="5018088"/>
          <p14:tracePt t="58919" x="4768850" y="4929188"/>
          <p14:tracePt t="58934" x="4768850" y="4741863"/>
          <p14:tracePt t="58951" x="4768850" y="4465638"/>
          <p14:tracePt t="58967" x="4768850" y="4232275"/>
          <p14:tracePt t="58986" x="4759325" y="3919538"/>
          <p14:tracePt t="59017" x="4741863" y="3643313"/>
          <p14:tracePt t="59051" x="4724400" y="3286125"/>
          <p14:tracePt t="59084" x="4724400" y="2894013"/>
          <p14:tracePt t="59100" x="4724400" y="2813050"/>
          <p14:tracePt t="59117" x="4724400" y="2776538"/>
          <p14:tracePt t="59134" x="4714875" y="2741613"/>
          <p14:tracePt t="59150" x="4705350" y="2724150"/>
          <p14:tracePt t="59167" x="4697413" y="2714625"/>
          <p14:tracePt t="59184" x="4687888" y="2679700"/>
          <p14:tracePt t="59200" x="4679950" y="2652713"/>
          <p14:tracePt t="59217" x="4679950" y="2616200"/>
          <p14:tracePt t="59234" x="4679950" y="2554288"/>
          <p14:tracePt t="59250" x="4679950" y="2527300"/>
          <p14:tracePt t="59266" x="4679950" y="2509838"/>
          <p14:tracePt t="59283" x="4679950" y="2490788"/>
          <p14:tracePt t="59300" x="4687888" y="2473325"/>
          <p14:tracePt t="59303" x="4697413" y="2465388"/>
          <p14:tracePt t="59316" x="4714875" y="2465388"/>
          <p14:tracePt t="59333" x="4751388" y="2446338"/>
          <p14:tracePt t="59785" x="4759325" y="2438400"/>
          <p14:tracePt t="59793" x="4768850" y="2428875"/>
          <p14:tracePt t="59800" x="4776788" y="2419350"/>
          <p14:tracePt t="59816" x="4786313" y="2393950"/>
          <p14:tracePt t="59832" x="4803775" y="2357438"/>
          <p14:tracePt t="59849" x="4813300" y="2339975"/>
          <p14:tracePt t="59866" x="4822825" y="2312988"/>
          <p14:tracePt t="59899" x="4822825" y="2286000"/>
          <p14:tracePt t="59933" x="4822825" y="2251075"/>
          <p14:tracePt t="59966" x="4822825" y="2224088"/>
          <p14:tracePt t="59985" x="4813300" y="2214563"/>
          <p14:tracePt t="59999" x="4813300" y="2205038"/>
          <p14:tracePt t="60034" x="4803775" y="2197100"/>
          <p14:tracePt t="60056" x="4803775" y="2187575"/>
          <p14:tracePt t="60153" x="4813300" y="2197100"/>
          <p14:tracePt t="60189" x="4822825" y="2197100"/>
          <p14:tracePt t="60223" x="4830763" y="2197100"/>
          <p14:tracePt t="60286" x="4830763" y="2187575"/>
          <p14:tracePt t="60294" x="4830763" y="2179638"/>
          <p14:tracePt t="60301" x="4830763" y="2170113"/>
          <p14:tracePt t="60316" x="4830763" y="2160588"/>
          <p14:tracePt t="60332" x="4822825" y="2133600"/>
          <p14:tracePt t="60367" x="4803775" y="2125663"/>
          <p14:tracePt t="60382" x="4795838" y="2108200"/>
          <p14:tracePt t="60399" x="4776788" y="2098675"/>
          <p14:tracePt t="60416" x="4751388" y="2081213"/>
          <p14:tracePt t="60432" x="4724400" y="2062163"/>
          <p14:tracePt t="60450" x="4697413" y="2054225"/>
          <p14:tracePt t="60466" x="4679950" y="2054225"/>
          <p14:tracePt t="60483" x="4660900" y="2054225"/>
          <p14:tracePt t="60500" x="4608513" y="2054225"/>
          <p14:tracePt t="60516" x="4537075" y="2098675"/>
          <p14:tracePt t="60532" x="4465638" y="2143125"/>
          <p14:tracePt t="60550" x="4411663" y="2187575"/>
          <p14:tracePt t="60566" x="4394200" y="2205038"/>
          <p14:tracePt t="60582" x="4384675" y="2224088"/>
          <p14:tracePt t="60600" x="4375150" y="2232025"/>
          <p14:tracePt t="60616" x="4375150" y="2251075"/>
          <p14:tracePt t="60632" x="4375150" y="2259013"/>
          <p14:tracePt t="60649" x="4375150" y="2276475"/>
          <p14:tracePt t="60667" x="4402138" y="2295525"/>
          <p14:tracePt t="60682" x="4411663" y="2303463"/>
          <p14:tracePt t="60699" x="4419600" y="2312988"/>
          <p14:tracePt t="60717" x="4429125" y="2322513"/>
          <p14:tracePt t="60733" x="4438650" y="2322513"/>
          <p14:tracePt t="60768" x="4446588" y="2322513"/>
          <p14:tracePt t="61172" x="4473575" y="2276475"/>
          <p14:tracePt t="61179" x="4537075" y="2197100"/>
          <p14:tracePt t="61186" x="4581525" y="2116138"/>
          <p14:tracePt t="61198" x="4616450" y="2054225"/>
          <p14:tracePt t="61215" x="4679950" y="1884363"/>
          <p14:tracePt t="61232" x="4714875" y="1741488"/>
          <p14:tracePt t="61248" x="4732338" y="1633538"/>
          <p14:tracePt t="61281" x="4776788" y="1446213"/>
          <p14:tracePt t="61315" x="4795838" y="1384300"/>
          <p14:tracePt t="61348" x="4795838" y="1357313"/>
          <p14:tracePt t="61366" x="4795838" y="1339850"/>
          <p14:tracePt t="61382" x="4795838" y="1330325"/>
          <p14:tracePt t="61399" x="4795838" y="1322388"/>
          <p14:tracePt t="61415" x="4795838" y="1303338"/>
          <p14:tracePt t="61433" x="4795838" y="1295400"/>
          <p14:tracePt t="61448" x="4786313" y="1285875"/>
          <p14:tracePt t="61464" x="4786313" y="1268413"/>
          <p14:tracePt t="61481" x="4776788" y="1258888"/>
          <p14:tracePt t="61498" x="4776788" y="1250950"/>
          <p14:tracePt t="61531" x="4776788" y="1241425"/>
          <p14:tracePt t="61549" x="4776788" y="1231900"/>
          <p14:tracePt t="61564" x="4776788" y="1223963"/>
          <p14:tracePt t="61628" x="4768850" y="1223963"/>
          <p14:tracePt t="61697" x="4759325" y="1231900"/>
          <p14:tracePt t="61705" x="4759325" y="1241425"/>
          <p14:tracePt t="61718" x="4759325" y="1258888"/>
          <p14:tracePt t="61732" x="4759325" y="1276350"/>
          <p14:tracePt t="61748" x="4759325" y="1312863"/>
          <p14:tracePt t="61766" x="4759325" y="1347788"/>
          <p14:tracePt t="61781" x="4759325" y="1374775"/>
          <p14:tracePt t="61799" x="4759325" y="1401763"/>
          <p14:tracePt t="61804" x="4759325" y="1411288"/>
          <p14:tracePt t="61815" x="4759325" y="1438275"/>
          <p14:tracePt t="61831" x="4768850" y="1465263"/>
          <p14:tracePt t="61848" x="4768850" y="1482725"/>
          <p14:tracePt t="61865" x="4776788" y="1509713"/>
          <p14:tracePt t="61881" x="4776788" y="1517650"/>
          <p14:tracePt t="61898" x="4786313" y="1536700"/>
          <p14:tracePt t="61914" x="4786313" y="1544638"/>
          <p14:tracePt t="61931" x="4795838" y="1554163"/>
          <p14:tracePt t="61964" x="4803775" y="1562100"/>
          <p14:tracePt t="61998" x="4803775" y="1571625"/>
          <p14:tracePt t="62022" x="4803775" y="1581150"/>
          <p14:tracePt t="63273" x="4813300" y="1589088"/>
          <p14:tracePt t="63281" x="4840288" y="1598613"/>
          <p14:tracePt t="63298" x="4965700" y="1643063"/>
          <p14:tracePt t="63304" x="5108575" y="1704975"/>
          <p14:tracePt t="63314" x="5537200" y="1874838"/>
          <p14:tracePt t="63330" x="5857875" y="2017713"/>
          <p14:tracePt t="63347" x="6072188" y="2089150"/>
          <p14:tracePt t="63363" x="6170613" y="2133600"/>
          <p14:tracePt t="63379" x="6242050" y="2170113"/>
          <p14:tracePt t="63412" x="6296025" y="2187575"/>
          <p14:tracePt t="63446" x="6340475" y="2214563"/>
          <p14:tracePt t="63481" x="6384925" y="2232025"/>
          <p14:tracePt t="63496" x="6394450" y="2232025"/>
          <p14:tracePt t="64111" x="6357938" y="2232025"/>
          <p14:tracePt t="64118" x="6296025" y="2232025"/>
          <p14:tracePt t="64130" x="6099175" y="2232025"/>
          <p14:tracePt t="64146" x="5938838" y="2259013"/>
          <p14:tracePt t="64162" x="5830888" y="2276475"/>
          <p14:tracePt t="64178" x="5732463" y="2276475"/>
          <p14:tracePt t="64195" x="5634038" y="2276475"/>
          <p14:tracePt t="64213" x="5581650" y="2276475"/>
          <p14:tracePt t="64245" x="5527675" y="2268538"/>
          <p14:tracePt t="64278" x="5456238" y="2259013"/>
          <p14:tracePt t="64312" x="5367338" y="2251075"/>
          <p14:tracePt t="64328" x="5330825" y="2251075"/>
          <p14:tracePt t="64346" x="5276850" y="2251075"/>
          <p14:tracePt t="64363" x="5241925" y="2251075"/>
          <p14:tracePt t="64379" x="5205413" y="2251075"/>
          <p14:tracePt t="64396" x="5153025" y="2251075"/>
          <p14:tracePt t="64412" x="5126038" y="2251075"/>
          <p14:tracePt t="64428" x="5108575" y="2259013"/>
          <p14:tracePt t="64446" x="5089525" y="2268538"/>
          <p14:tracePt t="64462" x="5072063" y="2268538"/>
          <p14:tracePt t="64480" x="5054600" y="2268538"/>
          <p14:tracePt t="64495" x="5054600" y="2276475"/>
          <p14:tracePt t="64512" x="5045075" y="2276475"/>
          <p14:tracePt t="64528" x="5037138" y="2276475"/>
          <p14:tracePt t="64546" x="5027613" y="2276475"/>
          <p14:tracePt t="64562" x="5018088" y="2286000"/>
          <p14:tracePt t="64578" x="5000625" y="2295525"/>
          <p14:tracePt t="64612" x="4983163" y="2303463"/>
          <p14:tracePt t="64628" x="4965700" y="2303463"/>
          <p14:tracePt t="64645" x="4956175" y="2303463"/>
          <p14:tracePt t="64662" x="4938713" y="2303463"/>
          <p14:tracePt t="64678" x="4929188" y="2303463"/>
          <p14:tracePt t="64696" x="4911725" y="2303463"/>
          <p14:tracePt t="64711" x="4894263" y="2303463"/>
          <p14:tracePt t="64728" x="4884738" y="2303463"/>
          <p14:tracePt t="64746" x="4867275" y="2303463"/>
          <p14:tracePt t="64761" x="4857750" y="2303463"/>
          <p14:tracePt t="64778" x="4848225" y="2303463"/>
          <p14:tracePt t="64795" x="4840288" y="2303463"/>
          <p14:tracePt t="64826" x="4830763" y="2303463"/>
          <p14:tracePt t="64854" x="4822825" y="2303463"/>
          <p14:tracePt t="64940" x="4813300" y="2303463"/>
          <p14:tracePt t="64975" x="4803775" y="2303463"/>
          <p14:tracePt t="65003" x="4795838" y="2303463"/>
          <p14:tracePt t="65668" x="4803775" y="2295525"/>
          <p14:tracePt t="65695" x="4813300" y="2295525"/>
          <p14:tracePt t="65701" x="4813300" y="2286000"/>
          <p14:tracePt t="65711" x="4822825" y="2286000"/>
          <p14:tracePt t="65732" x="4830763" y="2286000"/>
          <p14:tracePt t="65778" x="4840288" y="2286000"/>
          <p14:tracePt t="65815" x="4848225" y="2286000"/>
          <p14:tracePt t="65843" x="4857750" y="2286000"/>
          <p14:tracePt t="65850" x="4857750" y="2276475"/>
          <p14:tracePt t="65863" x="4867275" y="2276475"/>
          <p14:tracePt t="65879" x="4875213" y="2276475"/>
          <p14:tracePt t="65894" x="4884738" y="2276475"/>
          <p14:tracePt t="65912" x="4919663" y="2276475"/>
          <p14:tracePt t="65927" x="4938713" y="2276475"/>
          <p14:tracePt t="65944" x="4956175" y="2276475"/>
          <p14:tracePt t="65961" x="4973638" y="2276475"/>
          <p14:tracePt t="65977" x="4991100" y="2276475"/>
          <p14:tracePt t="65994" x="5000625" y="2276475"/>
          <p14:tracePt t="66011" x="5018088" y="2276475"/>
          <p14:tracePt t="66027" x="5037138" y="2286000"/>
          <p14:tracePt t="66045" x="5081588" y="2286000"/>
          <p14:tracePt t="66060" x="5116513" y="2295525"/>
          <p14:tracePt t="66077" x="5160963" y="2303463"/>
          <p14:tracePt t="66094" x="5259388" y="2322513"/>
          <p14:tracePt t="66110" x="5313363" y="2339975"/>
          <p14:tracePt t="66128" x="5375275" y="2357438"/>
          <p14:tracePt t="66144" x="5402263" y="2366963"/>
          <p14:tracePt t="66160" x="5429250" y="2366963"/>
          <p14:tracePt t="66178" x="5465763" y="2384425"/>
          <p14:tracePt t="66193" x="5500688" y="2393950"/>
          <p14:tracePt t="66211" x="5545138" y="2411413"/>
          <p14:tracePt t="66227" x="5581650" y="2428875"/>
          <p14:tracePt t="66244" x="5608638" y="2428875"/>
          <p14:tracePt t="66261" x="5653088" y="2446338"/>
          <p14:tracePt t="66277" x="5688013" y="2455863"/>
          <p14:tracePt t="66295" x="5732463" y="2473325"/>
          <p14:tracePt t="66310" x="5759450" y="2482850"/>
          <p14:tracePt t="66327" x="5795963" y="2500313"/>
          <p14:tracePt t="66343" x="5840413" y="2517775"/>
          <p14:tracePt t="66362" x="5884863" y="2536825"/>
          <p14:tracePt t="66377" x="5911850" y="2544763"/>
          <p14:tracePt t="66393" x="5946775" y="2554288"/>
          <p14:tracePt t="66411" x="5965825" y="2562225"/>
          <p14:tracePt t="66428" x="5983288" y="2562225"/>
          <p14:tracePt t="66444" x="5991225" y="2571750"/>
          <p14:tracePt t="66460" x="6000750" y="2581275"/>
          <p14:tracePt t="66494" x="6010275" y="2581275"/>
          <p14:tracePt t="66517" x="6018213" y="2581275"/>
          <p14:tracePt t="66530" x="6018213" y="2589213"/>
          <p14:tracePt t="66551" x="6027738" y="2589213"/>
          <p14:tracePt t="67702" x="6037263" y="2544763"/>
          <p14:tracePt t="67708" x="6045200" y="2490788"/>
          <p14:tracePt t="67716" x="6054725" y="2438400"/>
          <p14:tracePt t="67726" x="6062663" y="2411413"/>
          <p14:tracePt t="67742" x="6062663" y="2374900"/>
          <p14:tracePt t="67759" x="6072188" y="2330450"/>
          <p14:tracePt t="67775" x="6072188" y="2303463"/>
          <p14:tracePt t="67808" x="6081713" y="2224088"/>
          <p14:tracePt t="67841" x="6108700" y="2108200"/>
          <p14:tracePt t="67876" x="6143625" y="2017713"/>
          <p14:tracePt t="67892" x="6153150" y="1990725"/>
          <p14:tracePt t="67908" x="6161088" y="1973263"/>
          <p14:tracePt t="67925" x="6170613" y="1955800"/>
          <p14:tracePt t="67942" x="6180138" y="1938338"/>
          <p14:tracePt t="67960" x="6205538" y="1911350"/>
          <p14:tracePt t="67975" x="6251575" y="1874838"/>
          <p14:tracePt t="67992" x="6313488" y="1839913"/>
          <p14:tracePt t="68009" x="6438900" y="1768475"/>
          <p14:tracePt t="68024" x="6562725" y="1724025"/>
          <p14:tracePt t="68042" x="6697663" y="1679575"/>
          <p14:tracePt t="68058" x="6831013" y="1643063"/>
          <p14:tracePt t="68074" x="6875463" y="1625600"/>
          <p14:tracePt t="68092" x="6911975" y="1608138"/>
          <p14:tracePt t="68108" x="6946900" y="1589088"/>
          <p14:tracePt t="68125" x="6965950" y="1581150"/>
          <p14:tracePt t="68142" x="6983413" y="1571625"/>
          <p14:tracePt t="68176" x="6991350" y="1562100"/>
          <p14:tracePt t="68228" x="6991350" y="1571625"/>
          <p14:tracePt t="68235" x="6983413" y="1581150"/>
          <p14:tracePt t="68250" x="6983413" y="1589088"/>
          <p14:tracePt t="68258" x="6973888" y="1598613"/>
          <p14:tracePt t="68276" x="6973888" y="1625600"/>
          <p14:tracePt t="68292" x="6991350" y="1670050"/>
          <p14:tracePt t="68297" x="7018338" y="1697038"/>
          <p14:tracePt t="68308" x="7081838" y="1768475"/>
          <p14:tracePt t="68325" x="7466013" y="2044700"/>
          <p14:tracePt t="68341" x="7616825" y="2116138"/>
          <p14:tracePt t="68358" x="7697788" y="2133600"/>
          <p14:tracePt t="68375" x="7724775" y="2143125"/>
          <p14:tracePt t="68391" x="7742238" y="2143125"/>
          <p14:tracePt t="68409" x="7777163" y="2143125"/>
          <p14:tracePt t="68425" x="7848600" y="2133600"/>
          <p14:tracePt t="68441" x="7929563" y="2116138"/>
          <p14:tracePt t="68458" x="8054975" y="2081213"/>
          <p14:tracePt t="68475" x="8099425" y="2054225"/>
          <p14:tracePt t="68492" x="8143875" y="2036763"/>
          <p14:tracePt t="68508" x="8180388" y="1990725"/>
          <p14:tracePt t="68525" x="8215313" y="1955800"/>
          <p14:tracePt t="68541" x="8242300" y="1884363"/>
          <p14:tracePt t="68558" x="8251825" y="1830388"/>
          <p14:tracePt t="68575" x="8251825" y="1768475"/>
          <p14:tracePt t="68591" x="8134350" y="1625600"/>
          <p14:tracePt t="68609" x="7947025" y="1527175"/>
          <p14:tracePt t="68626" x="7813675" y="1482725"/>
          <p14:tracePt t="68641" x="7670800" y="1455738"/>
          <p14:tracePt t="68658" x="7518400" y="1455738"/>
          <p14:tracePt t="68677" x="7143750" y="1517650"/>
          <p14:tracePt t="68691" x="6946900" y="1589088"/>
          <p14:tracePt t="68708" x="6831013" y="1679575"/>
          <p14:tracePt t="68726" x="6724650" y="1795463"/>
          <p14:tracePt t="68742" x="6680200" y="1866900"/>
          <p14:tracePt t="68758" x="6653213" y="1946275"/>
          <p14:tracePt t="68774" x="6643688" y="2133600"/>
          <p14:tracePt t="68791" x="6661150" y="2312988"/>
          <p14:tracePt t="68809" x="6796088" y="2697163"/>
          <p14:tracePt t="68824" x="6991350" y="3000375"/>
          <p14:tracePt t="68841" x="7215188" y="3268663"/>
          <p14:tracePt t="68859" x="7527925" y="3571875"/>
          <p14:tracePt t="68874" x="7661275" y="3660775"/>
          <p14:tracePt t="68891" x="7751763" y="3705225"/>
          <p14:tracePt t="68908" x="7848600" y="3724275"/>
          <p14:tracePt t="68927" x="7939088" y="3732213"/>
          <p14:tracePt t="68941" x="7991475" y="3732213"/>
          <p14:tracePt t="68958" x="8037513" y="3705225"/>
          <p14:tracePt t="68976" x="8116888" y="3608388"/>
          <p14:tracePt t="68991" x="8277225" y="2919413"/>
          <p14:tracePt t="69007" x="8286750" y="2581275"/>
          <p14:tracePt t="69024" x="8224838" y="2322513"/>
          <p14:tracePt t="69041" x="8143875" y="2251075"/>
          <p14:tracePt t="69057" x="8037513" y="2214563"/>
          <p14:tracePt t="69074" x="7786688" y="2251075"/>
          <p14:tracePt t="69091" x="7491413" y="2393950"/>
          <p14:tracePt t="69110" x="7304088" y="2554288"/>
          <p14:tracePt t="69124" x="7251700" y="2660650"/>
          <p14:tracePt t="69141" x="7205663" y="2813050"/>
          <p14:tracePt t="69158" x="7197725" y="2990850"/>
          <p14:tracePt t="69174" x="7224713" y="3089275"/>
          <p14:tracePt t="69191" x="7340600" y="3259138"/>
          <p14:tracePt t="69207" x="7473950" y="3375025"/>
          <p14:tracePt t="69225" x="7680325" y="3455988"/>
          <p14:tracePt t="69241" x="7804150" y="3465513"/>
          <p14:tracePt t="69257" x="7920038" y="3446463"/>
          <p14:tracePt t="69274" x="8037513" y="3357563"/>
          <p14:tracePt t="69291" x="8143875" y="3143250"/>
          <p14:tracePt t="69309" x="8180388" y="2857500"/>
          <p14:tracePt t="69313" x="8170863" y="2751138"/>
          <p14:tracePt t="69324" x="8081963" y="2598738"/>
          <p14:tracePt t="69341" x="7947025" y="2536825"/>
          <p14:tracePt t="69359" x="7724775" y="2517775"/>
          <p14:tracePt t="69374" x="7545388" y="2562225"/>
          <p14:tracePt t="69392" x="7323138" y="2705100"/>
          <p14:tracePt t="69407" x="7259638" y="2822575"/>
          <p14:tracePt t="69424" x="7242175" y="2919413"/>
          <p14:tracePt t="69441" x="7277100" y="3089275"/>
          <p14:tracePt t="69457" x="7358063" y="3224213"/>
          <p14:tracePt t="69475" x="7456488" y="3330575"/>
          <p14:tracePt t="69490" x="7616825" y="3446463"/>
          <p14:tracePt t="69507" x="7688263" y="3490913"/>
          <p14:tracePt t="69524" x="7751763" y="3517900"/>
          <p14:tracePt t="69540" x="7769225" y="3527425"/>
          <p14:tracePt t="69558" x="7777163" y="3536950"/>
          <p14:tracePt t="69574" x="7786688" y="3536950"/>
          <p14:tracePt t="69591" x="7796213" y="3527425"/>
          <p14:tracePt t="70664" x="7777163" y="3554413"/>
          <p14:tracePt t="70671" x="7732713" y="3598863"/>
          <p14:tracePt t="70679" x="7697788" y="3652838"/>
          <p14:tracePt t="70689" x="7661275" y="3687763"/>
          <p14:tracePt t="70708" x="7608888" y="3768725"/>
          <p14:tracePt t="70723" x="7545388" y="3830638"/>
          <p14:tracePt t="70739" x="7456488" y="3938588"/>
          <p14:tracePt t="70757" x="7323138" y="4116388"/>
          <p14:tracePt t="70790" x="7161213" y="4384675"/>
          <p14:tracePt t="70822" x="7027863" y="4554538"/>
          <p14:tracePt t="70828" x="7010400" y="4581525"/>
          <p14:tracePt t="70857" x="6973888" y="4670425"/>
          <p14:tracePt t="70873" x="6956425" y="4724400"/>
          <p14:tracePt t="70889" x="6956425" y="4867275"/>
          <p14:tracePt t="70906" x="6991350" y="5000625"/>
          <p14:tracePt t="70923" x="7116763" y="5170488"/>
          <p14:tracePt t="70940" x="7277100" y="5313363"/>
          <p14:tracePt t="70957" x="7456488" y="5429250"/>
          <p14:tracePt t="70973" x="7562850" y="5473700"/>
          <p14:tracePt t="70989" x="7634288" y="5518150"/>
          <p14:tracePt t="71006" x="7724775" y="5562600"/>
          <p14:tracePt t="71023" x="7804150" y="5589588"/>
          <p14:tracePt t="71040" x="7929563" y="5608638"/>
          <p14:tracePt t="71057" x="8018463" y="5589588"/>
          <p14:tracePt t="71072" x="8099425" y="5554663"/>
          <p14:tracePt t="71089" x="8242300" y="5429250"/>
          <p14:tracePt t="71109" x="8412163" y="4894263"/>
          <p14:tracePt t="71122" x="8412163" y="4697413"/>
          <p14:tracePt t="71139" x="8367713" y="4384675"/>
          <p14:tracePt t="71157" x="8232775" y="4259263"/>
          <p14:tracePt t="71172" x="8126413" y="4224338"/>
          <p14:tracePt t="71189" x="7966075" y="4205288"/>
          <p14:tracePt t="71206" x="7724775" y="4224338"/>
          <p14:tracePt t="71222" x="7589838" y="4286250"/>
          <p14:tracePt t="71241" x="7473950" y="4357688"/>
          <p14:tracePt t="71256" x="7439025" y="4394200"/>
          <p14:tracePt t="71272" x="7429500" y="4419600"/>
          <p14:tracePt t="71290" x="7429500" y="4465638"/>
          <p14:tracePt t="71305" x="7429500" y="4510088"/>
          <p14:tracePt t="71311" x="7466013" y="4554538"/>
          <p14:tracePt t="71323" x="7562850" y="4652963"/>
          <p14:tracePt t="71339" x="7724775" y="4768850"/>
          <p14:tracePt t="71358" x="7840663" y="4830763"/>
          <p14:tracePt t="71372" x="7848600" y="4840288"/>
          <p14:tracePt t="71389" x="7858125" y="4840288"/>
          <p14:tracePt t="71429" x="7858125" y="4830763"/>
          <p14:tracePt t="71439" x="7858125" y="4795838"/>
          <p14:tracePt t="71455" x="7858125" y="4759325"/>
          <p14:tracePt t="71471" x="7848600" y="4724400"/>
          <p14:tracePt t="71489" x="7840663" y="4705350"/>
          <p14:tracePt t="71505" x="7840663" y="4697413"/>
          <p14:tracePt t="72805" x="7796213" y="4697413"/>
          <p14:tracePt t="72812" x="7715250" y="4687888"/>
          <p14:tracePt t="72820" x="7616825" y="4679950"/>
          <p14:tracePt t="72837" x="7358063" y="4625975"/>
          <p14:tracePt t="72854" x="6848475" y="4518025"/>
          <p14:tracePt t="72870" x="6518275" y="4429125"/>
          <p14:tracePt t="72887" x="5946775" y="4251325"/>
          <p14:tracePt t="72903" x="5518150" y="4108450"/>
          <p14:tracePt t="72937" x="4456113" y="3670300"/>
          <p14:tracePt t="72971" x="3633788" y="3108325"/>
          <p14:tracePt t="73004" x="3303588" y="2633663"/>
          <p14:tracePt t="73021" x="3214688" y="2312988"/>
          <p14:tracePt t="73037" x="3197225" y="2187575"/>
          <p14:tracePt t="73054" x="3197225" y="2089150"/>
          <p14:tracePt t="73071" x="3205163" y="2036763"/>
          <p14:tracePt t="73087" x="3205163" y="2017713"/>
          <p14:tracePt t="73105" x="3224213" y="2009775"/>
          <p14:tracePt t="73121" x="3232150" y="2000250"/>
          <p14:tracePt t="73458" x="3187700" y="1973263"/>
          <p14:tracePt t="73465" x="3125788" y="1928813"/>
          <p14:tracePt t="73471" x="3062288" y="1884363"/>
          <p14:tracePt t="73488" x="2965450" y="1803400"/>
          <p14:tracePt t="73505" x="2884488" y="1731963"/>
          <p14:tracePt t="73521" x="2857500" y="1714500"/>
          <p14:tracePt t="73537" x="2830513" y="1697038"/>
          <p14:tracePt t="73570" x="2813050" y="1687513"/>
          <p14:tracePt t="73603" x="2803525" y="1687513"/>
          <p14:tracePt t="74698" x="2786063" y="1687513"/>
          <p14:tracePt t="74706" x="2768600" y="1679575"/>
          <p14:tracePt t="74719" x="2697163" y="1660525"/>
          <p14:tracePt t="74737" x="2625725" y="1660525"/>
          <p14:tracePt t="74753" x="2554288" y="1652588"/>
          <p14:tracePt t="74769" x="2517775" y="1652588"/>
          <p14:tracePt t="74786" x="2490788" y="1660525"/>
          <p14:tracePt t="74819" x="2438400" y="1687513"/>
          <p14:tracePt t="74824" x="2428875" y="1697038"/>
          <p14:tracePt t="74852" x="2419350" y="1751013"/>
          <p14:tracePt t="74886" x="2509838" y="1822450"/>
          <p14:tracePt t="74902" x="2562225" y="1839913"/>
          <p14:tracePt t="74921" x="2598738" y="1839913"/>
          <p14:tracePt t="74936" x="2616200" y="1839913"/>
          <p14:tracePt t="74954" x="2643188" y="1803400"/>
          <p14:tracePt t="74969" x="2643188" y="1758950"/>
          <p14:tracePt t="74987" x="2625725" y="1724025"/>
          <p14:tracePt t="75002" x="2581275" y="1687513"/>
          <p14:tracePt t="75019" x="2544763" y="1670050"/>
          <p14:tracePt t="75036" x="2527300" y="1670050"/>
          <p14:tracePt t="75052" x="2490788" y="1670050"/>
          <p14:tracePt t="75069" x="2465388" y="1714500"/>
          <p14:tracePt t="75086" x="2419350" y="1857375"/>
          <p14:tracePt t="75102" x="2419350" y="1928813"/>
          <p14:tracePt t="75119" x="2428875" y="1955800"/>
          <p14:tracePt t="75135" x="2438400" y="1982788"/>
          <p14:tracePt t="75171" x="2446338" y="1990725"/>
          <p14:tracePt t="75206" x="2455863" y="1990725"/>
          <p14:tracePt t="75290" x="2455863" y="2000250"/>
          <p14:tracePt t="75303" x="2455863" y="2017713"/>
          <p14:tracePt t="75310" x="2455863" y="2036763"/>
          <p14:tracePt t="75318" x="2455863" y="2044700"/>
          <p14:tracePt t="75336" x="2455863" y="2071688"/>
          <p14:tracePt t="78979" x="2536825" y="2152650"/>
          <p14:tracePt t="78986" x="2724150" y="2339975"/>
          <p14:tracePt t="78998" x="3170238" y="2847975"/>
          <p14:tracePt t="79015" x="3562350" y="3303588"/>
          <p14:tracePt t="79033" x="4089400" y="4027488"/>
          <p14:tracePt t="79048" x="4322763" y="4375150"/>
          <p14:tracePt t="79066" x="4500563" y="4608513"/>
          <p14:tracePt t="79081" x="4527550" y="4643438"/>
          <p14:tracePt t="79115" x="4537075" y="4643438"/>
          <p14:tracePt t="79997" x="4705350" y="4687888"/>
          <p14:tracePt t="80003" x="4973638" y="4759325"/>
          <p14:tracePt t="80016" x="5411788" y="4867275"/>
          <p14:tracePt t="80031" x="5848350" y="4956175"/>
          <p14:tracePt t="80048" x="6348413" y="5054600"/>
          <p14:tracePt t="80065" x="7072313" y="5232400"/>
          <p14:tracePt t="80081" x="7394575" y="5295900"/>
          <p14:tracePt t="80098" x="7634288" y="5348288"/>
          <p14:tracePt t="80130" x="7705725" y="5367338"/>
          <p14:tracePt t="80163" x="7742238" y="5375275"/>
          <p14:tracePt t="80197" x="7769225" y="5375275"/>
          <p14:tracePt t="80551" x="7894638" y="5330825"/>
          <p14:tracePt t="80559" x="8081963" y="5251450"/>
          <p14:tracePt t="80566" x="8286750" y="5153025"/>
          <p14:tracePt t="80580" x="8528050" y="5037138"/>
          <p14:tracePt t="80597" x="8599488" y="4973638"/>
          <p14:tracePt t="80613" x="8634413" y="4938713"/>
          <p14:tracePt t="80630" x="8653463" y="4911725"/>
          <p14:tracePt t="80647" x="8670925" y="4875213"/>
          <p14:tracePt t="80680" x="8715375" y="4803775"/>
          <p14:tracePt t="80713" x="8769350" y="4714875"/>
          <p14:tracePt t="80746" x="8813800" y="4670425"/>
          <p14:tracePt t="80763" x="8823325" y="4652963"/>
          <p14:tracePt t="80780" x="8840788" y="4625975"/>
          <p14:tracePt t="80797" x="8848725" y="4608513"/>
          <p14:tracePt t="80814" x="8858250" y="4598988"/>
          <p14:tracePt t="80818" x="8867775" y="4589463"/>
          <p14:tracePt t="80830" x="8894763" y="4572000"/>
          <p14:tracePt t="80846" x="8902700" y="4554538"/>
          <p14:tracePt t="80864" x="8912225" y="4545013"/>
          <p14:tracePt t="80880" x="8929688" y="4527550"/>
          <p14:tracePt t="80897" x="8939213" y="4518025"/>
          <p14:tracePt t="80913" x="8947150" y="4510088"/>
          <p14:tracePt t="80930" x="8956675" y="4491038"/>
          <p14:tracePt t="80947" x="8966200" y="4473575"/>
          <p14:tracePt t="80964" x="8974138" y="4465638"/>
          <p14:tracePt t="80980" x="8974138" y="4456113"/>
          <p14:tracePt t="81014" x="8983663" y="4456113"/>
          <p14:tracePt t="81030" x="8983663" y="4446588"/>
          <p14:tracePt t="81059" x="8983663" y="4438650"/>
          <p14:tracePt t="81980" x="8983663" y="4411663"/>
          <p14:tracePt t="81987" x="8974138" y="4348163"/>
          <p14:tracePt t="81997" x="8966200" y="4268788"/>
          <p14:tracePt t="82013" x="8920163" y="4037013"/>
          <p14:tracePt t="82029" x="8902700" y="3956050"/>
          <p14:tracePt t="82045" x="8894763" y="3911600"/>
          <p14:tracePt t="82079" x="8867775" y="3857625"/>
          <p14:tracePt t="82112" x="8867775" y="3840163"/>
          <p14:tracePt t="82146" x="8867775" y="38306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1680" y="2348880"/>
            <a:ext cx="6589200" cy="12808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filminas</a:t>
            </a:r>
            <a:r>
              <a:rPr lang="en-US" dirty="0" smtClean="0"/>
              <a:t> </a:t>
            </a:r>
            <a:r>
              <a:rPr lang="en-US" dirty="0" err="1" smtClean="0"/>
              <a:t>titulo</a:t>
            </a:r>
            <a:r>
              <a:rPr lang="en-US" dirty="0" smtClean="0"/>
              <a:t> : </a:t>
            </a:r>
            <a:r>
              <a:rPr lang="en-US" b="1" dirty="0" smtClean="0"/>
              <a:t>RESCATAR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Son 3 </a:t>
            </a:r>
            <a:r>
              <a:rPr lang="en-US" dirty="0" err="1" smtClean="0"/>
              <a:t>diapositivas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tema</a:t>
            </a:r>
            <a:r>
              <a:rPr lang="en-US" dirty="0" smtClean="0"/>
              <a:t> para </a:t>
            </a:r>
            <a:r>
              <a:rPr lang="en-US" dirty="0" err="1" smtClean="0"/>
              <a:t>destacar</a:t>
            </a:r>
            <a:r>
              <a:rPr lang="en-US" dirty="0" smtClean="0"/>
              <a:t> </a:t>
            </a:r>
            <a:r>
              <a:rPr lang="en-US" dirty="0" err="1" smtClean="0"/>
              <a:t>importancia</a:t>
            </a:r>
            <a:r>
              <a:rPr lang="en-US" dirty="0" smtClean="0"/>
              <a:t> de </a:t>
            </a:r>
            <a:r>
              <a:rPr lang="en-US" dirty="0" err="1" smtClean="0"/>
              <a:t>estudio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1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8"/>
    </mc:Choice>
    <mc:Fallback>
      <p:transition spd="slow" advTm="12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07704" y="404664"/>
            <a:ext cx="643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 Inhibidores </a:t>
            </a:r>
            <a:r>
              <a:rPr lang="es-A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COX1</a:t>
            </a:r>
            <a:r>
              <a:rPr 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331640" y="1320709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s-AR" sz="2400" dirty="0" smtClean="0"/>
              <a:t>TRIFUSAL:  en desuso</a:t>
            </a:r>
          </a:p>
          <a:p>
            <a:pPr marL="457200" indent="-457200">
              <a:buAutoNum type="arabicParenR"/>
            </a:pP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AAS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(ácido acetil salicílico): SOLO UTIL </a:t>
            </a:r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PREVENCION SECUNDARIA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 PRIMARIA)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266452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Inhibición irreversible de COX1 plaquetaria (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acetilación en un residuo de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serina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sitio activo de la COX 1)</a:t>
            </a:r>
            <a:endParaRPr lang="es-A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4169541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Absorción: 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duodeno e intestino delgado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CMx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/plasma: 1-2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A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 CuadroTexto"/>
          <p:cNvSpPr txBox="1"/>
          <p:nvPr/>
        </p:nvSpPr>
        <p:spPr>
          <a:xfrm>
            <a:off x="683568" y="519518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Unión a p.p.: 99% - dinámica lineal –  </a:t>
            </a:r>
          </a:p>
          <a:p>
            <a:pPr algn="just"/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dura la vida plaquetaria: 7 a 10 días. </a:t>
            </a:r>
          </a:p>
          <a:p>
            <a:pPr algn="just"/>
            <a:r>
              <a:rPr lang="es-A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Dosis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75 a 100 mg selectivo COX1 plaquetaria 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2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70"/>
    </mc:Choice>
    <mc:Fallback>
      <p:transition spd="slow" advTm="3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03" x="8848725" y="3822700"/>
          <p14:tracePt t="3708" x="8813800" y="3786188"/>
          <p14:tracePt t="3717" x="8724900" y="3687763"/>
          <p14:tracePt t="3735" x="8180388" y="2928938"/>
          <p14:tracePt t="3756" x="7840663" y="2419350"/>
          <p14:tracePt t="3776" x="7554913" y="2089150"/>
          <p14:tracePt t="3789" x="7473950" y="1982788"/>
          <p14:tracePt t="3800" x="7439025" y="1928813"/>
          <p14:tracePt t="3833" x="7340600" y="1822450"/>
          <p14:tracePt t="3867" x="7313613" y="1795463"/>
          <p14:tracePt t="4874" x="7259638" y="1795463"/>
          <p14:tracePt t="4882" x="7161213" y="1795463"/>
          <p14:tracePt t="4899" x="6848475" y="1839913"/>
          <p14:tracePt t="4916" x="6251575" y="1982788"/>
          <p14:tracePt t="4950" x="5322888" y="2125663"/>
          <p14:tracePt t="4983" x="4679950" y="2160588"/>
          <p14:tracePt t="5019" x="4438650" y="2143125"/>
          <p14:tracePt t="5032" x="4411663" y="2143125"/>
          <p14:tracePt t="5049" x="4402138" y="2133600"/>
          <p14:tracePt t="5065" x="4394200" y="2133600"/>
          <p14:tracePt t="10149" x="4402138" y="2133600"/>
          <p14:tracePt t="10164" x="4473575" y="2187575"/>
          <p14:tracePt t="10178" x="4616450" y="2268538"/>
          <p14:tracePt t="10194" x="4786313" y="2347913"/>
          <p14:tracePt t="10211" x="5072063" y="2455863"/>
          <p14:tracePt t="10228" x="5214938" y="2490788"/>
          <p14:tracePt t="10244" x="5446713" y="2536825"/>
          <p14:tracePt t="10279" x="5884863" y="2616200"/>
          <p14:tracePt t="10310" x="6215063" y="2643188"/>
          <p14:tracePt t="10345" x="6419850" y="2643188"/>
          <p14:tracePt t="10361" x="6473825" y="2625725"/>
          <p14:tracePt t="10378" x="6518275" y="2608263"/>
          <p14:tracePt t="10394" x="6554788" y="2589213"/>
          <p14:tracePt t="10412" x="6626225" y="2562225"/>
          <p14:tracePt t="10427" x="6670675" y="2536825"/>
          <p14:tracePt t="10444" x="6697663" y="2517775"/>
          <p14:tracePt t="10460" x="6742113" y="2482850"/>
          <p14:tracePt t="10478" x="6769100" y="2455863"/>
          <p14:tracePt t="11979" x="6759575" y="2455863"/>
          <p14:tracePt t="11997" x="6608763" y="2500313"/>
          <p14:tracePt t="12020" x="6394450" y="2517775"/>
          <p14:tracePt t="12032" x="6296025" y="2517775"/>
          <p14:tracePt t="12059" x="6089650" y="2517775"/>
          <p14:tracePt t="12094" x="5643563" y="2473325"/>
          <p14:tracePt t="12110" x="5456238" y="2473325"/>
          <p14:tracePt t="12126" x="5348288" y="2490788"/>
          <p14:tracePt t="12142" x="5241925" y="2517775"/>
          <p14:tracePt t="12160" x="5116513" y="2562225"/>
          <p14:tracePt t="12176" x="5045075" y="2598738"/>
          <p14:tracePt t="12193" x="4946650" y="2652713"/>
          <p14:tracePt t="12209" x="4902200" y="2687638"/>
          <p14:tracePt t="12225" x="4867275" y="2732088"/>
          <p14:tracePt t="12242" x="4786313" y="2830513"/>
          <p14:tracePt t="12259" x="4751388" y="2911475"/>
          <p14:tracePt t="12277" x="4714875" y="3036888"/>
          <p14:tracePt t="12292" x="4714875" y="3125788"/>
          <p14:tracePt t="12309" x="4732338" y="3197225"/>
          <p14:tracePt t="12325" x="4938713" y="3348038"/>
          <p14:tracePt t="12343" x="5313363" y="3465513"/>
          <p14:tracePt t="12359" x="5688013" y="3473450"/>
          <p14:tracePt t="12376" x="6018213" y="3411538"/>
          <p14:tracePt t="12392" x="6126163" y="3375025"/>
          <p14:tracePt t="12409" x="6153150" y="3367088"/>
          <p14:tracePt t="12425" x="6153150" y="3348038"/>
          <p14:tracePt t="12442" x="6153150" y="3330575"/>
          <p14:tracePt t="17008" x="6108700" y="3330575"/>
          <p14:tracePt t="17036" x="5653088" y="3241675"/>
          <p14:tracePt t="17063" x="5153025" y="3152775"/>
          <p14:tracePt t="17094" x="4625975" y="3036888"/>
          <p14:tracePt t="17107" x="4268788" y="2946400"/>
          <p14:tracePt t="17121" x="3902075" y="2857500"/>
          <p14:tracePt t="17155" x="3081338" y="2724150"/>
          <p14:tracePt t="17188" x="2652713" y="2714625"/>
          <p14:tracePt t="17205" x="2465388" y="2751138"/>
          <p14:tracePt t="17221" x="2384425" y="2759075"/>
          <p14:tracePt t="17238" x="2330450" y="2786063"/>
          <p14:tracePt t="17254" x="2268538" y="2803525"/>
          <p14:tracePt t="17271" x="2224088" y="2822575"/>
          <p14:tracePt t="17289" x="2187575" y="2847975"/>
          <p14:tracePt t="17305" x="2170113" y="2857500"/>
          <p14:tracePt t="17321" x="2160588" y="2867025"/>
          <p14:tracePt t="17337" x="2152650" y="2867025"/>
          <p14:tracePt t="17354" x="2143125" y="2874963"/>
          <p14:tracePt t="17371" x="2143125" y="2884488"/>
          <p14:tracePt t="17388" x="2133600" y="2884488"/>
          <p14:tracePt t="17455" x="2133600" y="2894013"/>
          <p14:tracePt t="17498" x="2133600" y="2901950"/>
          <p14:tracePt t="17515" x="2133600" y="2911475"/>
          <p14:tracePt t="17532" x="2133600" y="2955925"/>
          <p14:tracePt t="17546" x="2133600" y="3000375"/>
          <p14:tracePt t="17561" x="2143125" y="3044825"/>
          <p14:tracePt t="17580" x="2197100" y="3179763"/>
          <p14:tracePt t="17604" x="2322513" y="3394075"/>
          <p14:tracePt t="17633" x="2544763" y="3697288"/>
          <p14:tracePt t="17648" x="2670175" y="3776663"/>
          <p14:tracePt t="17664" x="2847975" y="3867150"/>
          <p14:tracePt t="17678" x="2982913" y="3902075"/>
          <p14:tracePt t="17690" x="3044825" y="3919538"/>
          <p14:tracePt t="17704" x="3251200" y="3956050"/>
          <p14:tracePt t="17720" x="3375025" y="3956050"/>
          <p14:tracePt t="17737" x="3482975" y="3956050"/>
          <p14:tracePt t="17753" x="3562350" y="3929063"/>
          <p14:tracePt t="17770" x="3589338" y="3902075"/>
          <p14:tracePt t="17787" x="3598863" y="3894138"/>
          <p14:tracePt t="19429" x="3554413" y="3929063"/>
          <p14:tracePt t="19436" x="3490913" y="3965575"/>
          <p14:tracePt t="19444" x="3446463" y="4000500"/>
          <p14:tracePt t="19453" x="3394075" y="4044950"/>
          <p14:tracePt t="19470" x="3241675" y="4187825"/>
          <p14:tracePt t="19486" x="3125788" y="4313238"/>
          <p14:tracePt t="19502" x="3027363" y="4446588"/>
          <p14:tracePt t="19535" x="2901950" y="4625975"/>
          <p14:tracePt t="19569" x="2768600" y="4803775"/>
          <p14:tracePt t="19602" x="2697163" y="4919663"/>
          <p14:tracePt t="19619" x="2670175" y="4965700"/>
          <p14:tracePt t="19636" x="2633663" y="5027613"/>
          <p14:tracePt t="19652" x="2598738" y="5081588"/>
          <p14:tracePt t="19669" x="2581275" y="5126038"/>
          <p14:tracePt t="19685" x="2554288" y="5232400"/>
          <p14:tracePt t="19702" x="2527300" y="5303838"/>
          <p14:tracePt t="19721" x="2517775" y="5394325"/>
          <p14:tracePt t="19736" x="2517775" y="5456238"/>
          <p14:tracePt t="19752" x="2517775" y="5510213"/>
          <p14:tracePt t="19768" x="2527300" y="5626100"/>
          <p14:tracePt t="19785" x="2544763" y="5670550"/>
          <p14:tracePt t="19802" x="2571750" y="5732463"/>
          <p14:tracePt t="19818" x="2581275" y="5759450"/>
          <p14:tracePt t="19836" x="2625725" y="5813425"/>
          <p14:tracePt t="19854" x="2679700" y="5867400"/>
          <p14:tracePt t="19870" x="2822575" y="5929313"/>
          <p14:tracePt t="19889" x="2955925" y="5956300"/>
          <p14:tracePt t="19908" x="3251200" y="5983288"/>
          <p14:tracePt t="19929" x="3465513" y="5991225"/>
          <p14:tracePt t="19949" x="3616325" y="6000750"/>
          <p14:tracePt t="19965" x="3660775" y="6000750"/>
          <p14:tracePt t="19981" x="3776663" y="5991225"/>
          <p14:tracePt t="19994" x="3813175" y="5973763"/>
          <p14:tracePt t="20009" x="3990975" y="5911850"/>
          <p14:tracePt t="20020" x="4044950" y="5884863"/>
          <p14:tracePt t="20037" x="4224338" y="5848350"/>
          <p14:tracePt t="20052" x="4348163" y="5830888"/>
          <p14:tracePt t="20068" x="4456113" y="5813425"/>
          <p14:tracePt t="20086" x="4581525" y="5786438"/>
          <p14:tracePt t="20101" x="4625975" y="5776913"/>
          <p14:tracePt t="20118" x="4670425" y="5768975"/>
          <p14:tracePt t="20134" x="4732338" y="5741988"/>
          <p14:tracePt t="20153" x="4768850" y="5724525"/>
          <p14:tracePt t="20169" x="4813300" y="5705475"/>
          <p14:tracePt t="20185" x="4840288" y="5688013"/>
          <p14:tracePt t="20202" x="4857750" y="5653088"/>
          <p14:tracePt t="20219" x="4867275" y="5554663"/>
          <p14:tracePt t="20235" x="4840288" y="5375275"/>
          <p14:tracePt t="20262" x="4679950" y="5081588"/>
          <p14:tracePt t="20270" x="4633913" y="5037138"/>
          <p14:tracePt t="20284" x="4518025" y="4973638"/>
          <p14:tracePt t="20301" x="4241800" y="4884738"/>
          <p14:tracePt t="20318" x="4081463" y="4867275"/>
          <p14:tracePt t="20336" x="3902075" y="4875213"/>
          <p14:tracePt t="20352" x="3786188" y="4902200"/>
          <p14:tracePt t="20368" x="3714750" y="4938713"/>
          <p14:tracePt t="20386" x="3616325" y="5027613"/>
          <p14:tracePt t="20402" x="3562350" y="5089525"/>
          <p14:tracePt t="20405" x="3536950" y="5126038"/>
          <p14:tracePt t="20418" x="3517900" y="5170488"/>
          <p14:tracePt t="20435" x="3473450" y="5322888"/>
          <p14:tracePt t="20451" x="3473450" y="5429250"/>
          <p14:tracePt t="20469" x="3581400" y="5589588"/>
          <p14:tracePt t="20485" x="3759200" y="5724525"/>
          <p14:tracePt t="20501" x="4268788" y="5875338"/>
          <p14:tracePt t="20518" x="4537075" y="5902325"/>
          <p14:tracePt t="20535" x="4776788" y="5902325"/>
          <p14:tracePt t="20551" x="5072063" y="5875338"/>
          <p14:tracePt t="20568" x="5214938" y="5840413"/>
          <p14:tracePt t="20584" x="5357813" y="5803900"/>
          <p14:tracePt t="20601" x="5384800" y="5795963"/>
          <p14:tracePt t="20617" x="5411788" y="5786438"/>
          <p14:tracePt t="20635" x="5419725" y="5786438"/>
          <p14:tracePt t="20652" x="5419725" y="5776913"/>
          <p14:tracePt t="20668" x="5438775" y="5759450"/>
          <p14:tracePt t="20685" x="5438775" y="5751513"/>
          <p14:tracePt t="21089" x="5446713" y="5751513"/>
          <p14:tracePt t="21123" x="5973763" y="6027738"/>
          <p14:tracePt t="21155" x="6562725" y="6394450"/>
          <p14:tracePt t="21177" x="6724650" y="6465888"/>
          <p14:tracePt t="21193" x="6796088" y="6483350"/>
          <p14:tracePt t="21201" x="6831013" y="6483350"/>
          <p14:tracePt t="21217" x="6965950" y="6483350"/>
          <p14:tracePt t="21251" x="7170738" y="6438900"/>
          <p14:tracePt t="21284" x="7358063" y="6357938"/>
          <p14:tracePt t="21317" x="7439025" y="6286500"/>
          <p14:tracePt t="21335" x="7466013" y="6224588"/>
          <p14:tracePt t="21350" x="7473950" y="6188075"/>
          <p14:tracePt t="21367" x="7483475" y="6134100"/>
          <p14:tracePt t="21384" x="7473950" y="6062663"/>
          <p14:tracePt t="21401" x="7446963" y="6000750"/>
          <p14:tracePt t="21404" x="7439025" y="5965825"/>
          <p14:tracePt t="21417" x="7385050" y="5857875"/>
          <p14:tracePt t="21434" x="7296150" y="5751513"/>
          <p14:tracePt t="21450" x="7205663" y="5643563"/>
          <p14:tracePt t="21467" x="7108825" y="5545138"/>
          <p14:tracePt t="21484" x="7018338" y="5500688"/>
          <p14:tracePt t="21501" x="6796088" y="5438775"/>
          <p14:tracePt t="21517" x="6661150" y="5429250"/>
          <p14:tracePt t="21534" x="6510338" y="5429250"/>
          <p14:tracePt t="21550" x="6251575" y="5473700"/>
          <p14:tracePt t="21567" x="6062663" y="5527675"/>
          <p14:tracePt t="21583" x="5840413" y="5599113"/>
          <p14:tracePt t="21600" x="5634038" y="5697538"/>
          <p14:tracePt t="21617" x="5537200" y="5759450"/>
          <p14:tracePt t="21636" x="5419725" y="5822950"/>
          <p14:tracePt t="21651" x="5375275" y="5840413"/>
          <p14:tracePt t="21667" x="5348288" y="5867400"/>
          <p14:tracePt t="21683" x="5322888" y="5894388"/>
          <p14:tracePt t="21700" x="5313363" y="5902325"/>
          <p14:tracePt t="21718" x="5303838" y="5929313"/>
          <p14:tracePt t="21734" x="5322888" y="5965825"/>
          <p14:tracePt t="21750" x="5429250" y="6018213"/>
          <p14:tracePt t="21767" x="5840413" y="6062663"/>
          <p14:tracePt t="21789" x="6062663" y="6037263"/>
          <p14:tracePt t="21806" x="6099175" y="6018213"/>
          <p14:tracePt t="21821" x="6108700" y="6018213"/>
          <p14:tracePt t="21833" x="6116638" y="6018213"/>
          <p14:tracePt t="21849" x="6126163" y="6018213"/>
          <p14:tracePt t="21879" x="6134100" y="6018213"/>
          <p14:tracePt t="21915" x="6143625" y="6010275"/>
          <p14:tracePt t="21964" x="6153150" y="6010275"/>
          <p14:tracePt t="22419" x="6143625" y="6010275"/>
          <p14:tracePt t="22434" x="6108700" y="6010275"/>
          <p14:tracePt t="22450" x="6045200" y="6010275"/>
          <p14:tracePt t="22468" x="5776913" y="6037263"/>
          <p14:tracePt t="22483" x="5562600" y="6054725"/>
          <p14:tracePt t="22501" x="5187950" y="6062663"/>
          <p14:tracePt t="22520" x="4938713" y="6072188"/>
          <p14:tracePt t="22534" x="4714875" y="6062663"/>
          <p14:tracePt t="22566" x="4116388" y="6037263"/>
          <p14:tracePt t="22599" x="3660775" y="6000750"/>
          <p14:tracePt t="22616" x="3394075" y="5973763"/>
          <p14:tracePt t="22633" x="3241675" y="5946775"/>
          <p14:tracePt t="22651" x="3027363" y="5929313"/>
          <p14:tracePt t="22669" x="2919413" y="5929313"/>
          <p14:tracePt t="22686" x="2840038" y="5929313"/>
          <p14:tracePt t="22704" x="2813050" y="5929313"/>
          <p14:tracePt t="22720" x="2795588" y="5929313"/>
          <p14:tracePt t="22736" x="2768600" y="5929313"/>
          <p14:tracePt t="22754" x="2741613" y="5938838"/>
          <p14:tracePt t="22771" x="2732088" y="5938838"/>
          <p14:tracePt t="22787" x="2714625" y="5946775"/>
          <p14:tracePt t="22805" x="2705100" y="5946775"/>
          <p14:tracePt t="22823" x="2697163" y="5946775"/>
          <p14:tracePt t="22841" x="2687638" y="5946775"/>
          <p14:tracePt t="22869" x="2687638" y="5956300"/>
          <p14:tracePt t="22883" x="2679700" y="5956300"/>
          <p14:tracePt t="22901" x="2679700" y="5965825"/>
          <p14:tracePt t="22917" x="2670175" y="5965825"/>
          <p14:tracePt t="22932" x="2670175" y="5973763"/>
          <p14:tracePt t="22948" x="2660650" y="5973763"/>
          <p14:tracePt t="22966" x="2643188" y="5991225"/>
          <p14:tracePt t="22982" x="2643188" y="6000750"/>
          <p14:tracePt t="22999" x="2633663" y="6010275"/>
          <p14:tracePt t="23016" x="2625725" y="6018213"/>
          <p14:tracePt t="23034" x="2616200" y="6037263"/>
          <p14:tracePt t="23049" x="2616200" y="6045200"/>
          <p14:tracePt t="23066" x="2608263" y="6054725"/>
          <p14:tracePt t="23083" x="2598738" y="6072188"/>
          <p14:tracePt t="23099" x="2589213" y="6089650"/>
          <p14:tracePt t="23116" x="2589213" y="6099175"/>
          <p14:tracePt t="23132" x="2581275" y="6116638"/>
          <p14:tracePt t="23149" x="2571750" y="6126163"/>
          <p14:tracePt t="23166" x="2562225" y="6134100"/>
          <p14:tracePt t="23182" x="2562225" y="6153150"/>
          <p14:tracePt t="23199" x="2562225" y="6170613"/>
          <p14:tracePt t="23217" x="2562225" y="6197600"/>
          <p14:tracePt t="23232" x="2562225" y="6215063"/>
          <p14:tracePt t="23249" x="2562225" y="6232525"/>
          <p14:tracePt t="23266" x="2562225" y="6269038"/>
          <p14:tracePt t="23283" x="2571750" y="6286500"/>
          <p14:tracePt t="23299" x="2581275" y="6303963"/>
          <p14:tracePt t="23315" x="2625725" y="6348413"/>
          <p14:tracePt t="23332" x="2670175" y="6367463"/>
          <p14:tracePt t="23349" x="2705100" y="6384925"/>
          <p14:tracePt t="23365" x="2751138" y="6394450"/>
          <p14:tracePt t="23381" x="2759075" y="6394450"/>
          <p14:tracePt t="23399" x="2768600" y="6394450"/>
          <p14:tracePt t="23415" x="2786063" y="6402388"/>
          <p14:tracePt t="23437" x="2795588" y="6402388"/>
          <p14:tracePt t="23451" x="2803525" y="6402388"/>
          <p14:tracePt t="23472" x="2813050" y="6402388"/>
          <p14:tracePt t="23515" x="2822575" y="6402388"/>
          <p14:tracePt t="23530" x="2830513" y="6402388"/>
          <p14:tracePt t="23544" x="2840038" y="6402388"/>
          <p14:tracePt t="23559" x="2847975" y="6402388"/>
          <p14:tracePt t="23566" x="2857500" y="6402388"/>
          <p14:tracePt t="23582" x="2874963" y="6402388"/>
          <p14:tracePt t="23598" x="2884488" y="6402388"/>
          <p14:tracePt t="23615" x="2911475" y="6402388"/>
          <p14:tracePt t="23632" x="2919413" y="6402388"/>
          <p14:tracePt t="23648" x="2928938" y="6402388"/>
          <p14:tracePt t="23665" x="2938463" y="6402388"/>
          <p14:tracePt t="23681" x="2946400" y="6402388"/>
          <p14:tracePt t="23698" x="2955925" y="6402388"/>
          <p14:tracePt t="23716" x="2982913" y="6402388"/>
          <p14:tracePt t="23732" x="3009900" y="6402388"/>
          <p14:tracePt t="23748" x="3036888" y="6402388"/>
          <p14:tracePt t="23765" x="3089275" y="6402388"/>
          <p14:tracePt t="23783" x="3116263" y="6411913"/>
          <p14:tracePt t="23798" x="3143250" y="6411913"/>
          <p14:tracePt t="23815" x="3160713" y="6419850"/>
          <p14:tracePt t="23832" x="3179763" y="6419850"/>
          <p14:tracePt t="23848" x="3187700" y="6419850"/>
          <p14:tracePt t="23865" x="3205163" y="6419850"/>
          <p14:tracePt t="23881" x="3214688" y="6419850"/>
          <p14:tracePt t="23898" x="3224213" y="6419850"/>
          <p14:tracePt t="23914" x="3232150" y="6419850"/>
          <p14:tracePt t="23966" x="3241675" y="6419850"/>
          <p14:tracePt t="24013" x="3241675" y="6429375"/>
          <p14:tracePt t="24026" x="3251200" y="6429375"/>
          <p14:tracePt t="24056" x="3259138" y="6429375"/>
          <p14:tracePt t="24084" x="3268663" y="6429375"/>
          <p14:tracePt t="24119" x="3276600" y="6429375"/>
          <p14:tracePt t="24183" x="3286125" y="6429375"/>
          <p14:tracePt t="24199" x="3295650" y="6429375"/>
          <p14:tracePt t="24216" x="3322638" y="6429375"/>
          <p14:tracePt t="24231" x="3348038" y="6429375"/>
          <p14:tracePt t="24248" x="3367088" y="6429375"/>
          <p14:tracePt t="24264" x="3394075" y="6429375"/>
          <p14:tracePt t="24281" x="3411538" y="6429375"/>
          <p14:tracePt t="24299" x="3429000" y="6429375"/>
          <p14:tracePt t="24315" x="3446463" y="6429375"/>
          <p14:tracePt t="24331" x="3465513" y="6429375"/>
          <p14:tracePt t="24348" x="3517900" y="6429375"/>
          <p14:tracePt t="24365" x="3554413" y="6429375"/>
          <p14:tracePt t="24383" x="3589338" y="6429375"/>
          <p14:tracePt t="24398" x="3616325" y="6429375"/>
          <p14:tracePt t="24414" x="3633788" y="6429375"/>
          <p14:tracePt t="24431" x="3652838" y="6429375"/>
          <p14:tracePt t="24448" x="3679825" y="6429375"/>
          <p14:tracePt t="24465" x="3697288" y="6429375"/>
          <p14:tracePt t="24481" x="3714750" y="6429375"/>
          <p14:tracePt t="24514" x="3724275" y="6429375"/>
          <p14:tracePt t="24531" x="3732213" y="6429375"/>
          <p14:tracePt t="24547" x="3741738" y="6429375"/>
          <p14:tracePt t="24592" x="3751263" y="6429375"/>
          <p14:tracePt t="24879" x="3759200" y="6429375"/>
          <p14:tracePt t="24892" x="3776663" y="6429375"/>
          <p14:tracePt t="24905" x="3803650" y="6429375"/>
          <p14:tracePt t="24921" x="3830638" y="6429375"/>
          <p14:tracePt t="24931" x="3840163" y="6429375"/>
          <p14:tracePt t="24948" x="3857625" y="6429375"/>
          <p14:tracePt t="24964" x="3875088" y="6429375"/>
          <p14:tracePt t="24981" x="3884613" y="6429375"/>
          <p14:tracePt t="25014" x="3902075" y="6429375"/>
          <p14:tracePt t="25047" x="3919538" y="6429375"/>
          <p14:tracePt t="25080" x="3938588" y="6429375"/>
          <p14:tracePt t="25114" x="3946525" y="6429375"/>
          <p14:tracePt t="25130" x="3956050" y="6419850"/>
          <p14:tracePt t="25147" x="3965575" y="6419850"/>
          <p14:tracePt t="25180" x="3973513" y="6419850"/>
          <p14:tracePt t="25197" x="3990975" y="6419850"/>
          <p14:tracePt t="25231" x="4000500" y="6419850"/>
          <p14:tracePt t="25259" x="4010025" y="6419850"/>
          <p14:tracePt t="25294" x="4010025" y="6411913"/>
          <p14:tracePt t="25308" x="4017963" y="6411913"/>
          <p14:tracePt t="25330" x="4027488" y="6411913"/>
          <p14:tracePt t="25345" x="4037013" y="6402388"/>
          <p14:tracePt t="25353" x="4044950" y="6402388"/>
          <p14:tracePt t="25366" x="4054475" y="6402388"/>
          <p14:tracePt t="25380" x="4062413" y="6402388"/>
          <p14:tracePt t="25398" x="4089400" y="6394450"/>
          <p14:tracePt t="25414" x="4098925" y="6394450"/>
          <p14:tracePt t="25430" x="4125913" y="6384925"/>
          <p14:tracePt t="25449" x="4160838" y="6375400"/>
          <p14:tracePt t="25465" x="4187825" y="6375400"/>
          <p14:tracePt t="25481" x="4224338" y="6367463"/>
          <p14:tracePt t="25497" x="4251325" y="6367463"/>
          <p14:tracePt t="25514" x="4268788" y="6367463"/>
          <p14:tracePt t="25532" x="4295775" y="6367463"/>
          <p14:tracePt t="25547" x="4313238" y="6367463"/>
          <p14:tracePt t="25565" x="4322763" y="6367463"/>
          <p14:tracePt t="25580" x="4340225" y="6367463"/>
          <p14:tracePt t="25597" x="4348163" y="6367463"/>
          <p14:tracePt t="25613" x="4357688" y="6367463"/>
          <p14:tracePt t="25669" x="4367213" y="6367463"/>
          <p14:tracePt t="25746" x="4375150" y="6367463"/>
          <p14:tracePt t="25767" x="4384675" y="6367463"/>
          <p14:tracePt t="26899" x="4411663" y="6367463"/>
          <p14:tracePt t="26913" x="4633913" y="6402388"/>
          <p14:tracePt t="26930" x="4991100" y="6465888"/>
          <p14:tracePt t="26945" x="5126038" y="6483350"/>
          <p14:tracePt t="26962" x="5205413" y="6491288"/>
          <p14:tracePt t="26979" x="5232400" y="6491288"/>
          <p14:tracePt t="27029" x="5241925" y="6491288"/>
          <p14:tracePt t="27062" x="5251450" y="6491288"/>
          <p14:tracePt t="27095" x="5259388" y="6491288"/>
          <p14:tracePt t="27188" x="5268913" y="6491288"/>
          <p14:tracePt t="27210" x="5276850" y="6491288"/>
          <p14:tracePt t="27224" x="5286375" y="6491288"/>
          <p14:tracePt t="27237" x="5322888" y="6500813"/>
          <p14:tracePt t="27248" x="5348288" y="6500813"/>
          <p14:tracePt t="27263" x="5562600" y="6500813"/>
          <p14:tracePt t="27278" x="5732463" y="6491288"/>
          <p14:tracePt t="27295" x="5786438" y="6483350"/>
          <p14:tracePt t="27312" x="5822950" y="6483350"/>
          <p14:tracePt t="27328" x="5830888" y="6483350"/>
          <p14:tracePt t="27346" x="5840413" y="6483350"/>
          <p14:tracePt t="27397" x="5848350" y="6483350"/>
          <p14:tracePt t="27431" x="5857875" y="6483350"/>
          <p14:tracePt t="27467" x="5867400" y="6483350"/>
          <p14:tracePt t="27494" x="5867400" y="6473825"/>
          <p14:tracePt t="27521" x="5867400" y="6465888"/>
          <p14:tracePt t="27529" x="5875338" y="646588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57806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 Inhibidores de la </a:t>
            </a:r>
            <a:r>
              <a:rPr lang="es-A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FOSFODIESTERASA</a:t>
            </a:r>
            <a:endParaRPr lang="es-A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255828" y="917431"/>
            <a:ext cx="7596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 la concentración intracelular del </a:t>
            </a:r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AMPc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GMPc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sildenafil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inhibidor potente y altamente selectivo de PDE5A!!) </a:t>
            </a:r>
            <a:endParaRPr lang="es-A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755576" y="2824700"/>
            <a:ext cx="81511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DIPIRIDAMOL:  en desuso </a:t>
            </a:r>
          </a:p>
          <a:p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CILOSTAZOL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acción </a:t>
            </a:r>
            <a:r>
              <a:rPr lang="es-AR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vasodilatadora</a:t>
            </a:r>
            <a:endParaRPr lang="es-A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1255828" y="4506654"/>
            <a:ext cx="7812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Indicac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tto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vasculopatía periférica</a:t>
            </a:r>
            <a:endParaRPr lang="es-A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23888" indent="-623888"/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CI: insuficiencia cardíaca congestiva</a:t>
            </a:r>
          </a:p>
          <a:p>
            <a:pPr marL="623888" indent="-623888"/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RAM:    cefalea, taquicardia, diarrea</a:t>
            </a:r>
          </a:p>
          <a:p>
            <a:pPr marL="623888" indent="-623888"/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Dosis:   100mg cada 12hs.</a:t>
            </a:r>
            <a:endParaRPr lang="es-A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2"/>
    </mc:Choice>
    <mc:Fallback>
      <p:transition spd="slow" advTm="2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4" x="5902325" y="6313488"/>
          <p14:tracePt t="1990" x="5956300" y="6045200"/>
          <p14:tracePt t="2003" x="5983288" y="5554663"/>
          <p14:tracePt t="2019" x="5973763" y="5045075"/>
          <p14:tracePt t="2034" x="5965825" y="4633913"/>
          <p14:tracePt t="2051" x="5929313" y="4143375"/>
          <p14:tracePt t="2084" x="5875338" y="3813175"/>
          <p14:tracePt t="2118" x="5840413" y="3697288"/>
          <p14:tracePt t="2151" x="5822950" y="3679825"/>
          <p14:tracePt t="6845" x="5867400" y="3625850"/>
          <p14:tracePt t="6857" x="6037263" y="3465513"/>
          <p14:tracePt t="6867" x="6116638" y="3384550"/>
          <p14:tracePt t="6881" x="6269038" y="3241675"/>
          <p14:tracePt t="6897" x="6438900" y="3081338"/>
          <p14:tracePt t="6913" x="6510338" y="2982913"/>
          <p14:tracePt t="6930" x="6562725" y="2901950"/>
          <p14:tracePt t="6964" x="6724650" y="2724150"/>
          <p14:tracePt t="6971" x="6759575" y="2679700"/>
          <p14:tracePt t="6996" x="6875463" y="2554288"/>
          <p14:tracePt t="7030" x="6946900" y="2428875"/>
          <p14:tracePt t="7046" x="6965950" y="2393950"/>
          <p14:tracePt t="7064" x="6973888" y="2357438"/>
          <p14:tracePt t="7080" x="6973888" y="2347913"/>
          <p14:tracePt t="7098" x="6983413" y="2330450"/>
          <p14:tracePt t="7113" x="6983413" y="2322513"/>
          <p14:tracePt t="7130" x="6983413" y="2295525"/>
          <p14:tracePt t="7146" x="6983413" y="2286000"/>
          <p14:tracePt t="7164" x="6983413" y="2268538"/>
          <p14:tracePt t="7180" x="6983413" y="2251075"/>
          <p14:tracePt t="7196" x="6973888" y="2232025"/>
          <p14:tracePt t="7214" x="6973888" y="2214563"/>
          <p14:tracePt t="7230" x="6973888" y="2205038"/>
          <p14:tracePt t="7246" x="6973888" y="2197100"/>
          <p14:tracePt t="7263" x="6973888" y="2187575"/>
          <p14:tracePt t="7281" x="6973888" y="2179638"/>
          <p14:tracePt t="7315" x="6973888" y="2170113"/>
          <p14:tracePt t="8110" x="6965950" y="2179638"/>
          <p14:tracePt t="8118" x="6965950" y="2187575"/>
          <p14:tracePt t="8129" x="6965950" y="2205038"/>
          <p14:tracePt t="8145" x="6938963" y="2259013"/>
          <p14:tracePt t="8164" x="6911975" y="2322513"/>
          <p14:tracePt t="8178" x="6840538" y="2517775"/>
          <p14:tracePt t="8196" x="6777038" y="2670175"/>
          <p14:tracePt t="8214" x="6715125" y="2840038"/>
          <p14:tracePt t="8245" x="6634163" y="3108325"/>
          <p14:tracePt t="8279" x="6581775" y="3259138"/>
          <p14:tracePt t="8312" x="6518275" y="3411538"/>
          <p14:tracePt t="8329" x="6491288" y="3446463"/>
          <p14:tracePt t="8347" x="6465888" y="3490913"/>
          <p14:tracePt t="8362" x="6456363" y="3517900"/>
          <p14:tracePt t="8379" x="6438900" y="3536950"/>
          <p14:tracePt t="8395" x="6419850" y="3554413"/>
          <p14:tracePt t="8412" x="6419850" y="3562350"/>
          <p14:tracePt t="8430" x="6402388" y="3571875"/>
          <p14:tracePt t="8446" x="6394450" y="3581400"/>
          <p14:tracePt t="8464" x="6357938" y="3616325"/>
          <p14:tracePt t="8480" x="6323013" y="3643313"/>
          <p14:tracePt t="8495" x="6276975" y="3679825"/>
          <p14:tracePt t="8513" x="6197600" y="3741738"/>
          <p14:tracePt t="8530" x="6134100" y="3786188"/>
          <p14:tracePt t="8545" x="6072188" y="3822700"/>
          <p14:tracePt t="8562" x="6000750" y="3848100"/>
          <p14:tracePt t="8579" x="5929313" y="3884613"/>
          <p14:tracePt t="8596" x="5724525" y="3938588"/>
          <p14:tracePt t="8611" x="5562600" y="3965575"/>
          <p14:tracePt t="8629" x="5456238" y="3983038"/>
          <p14:tracePt t="8645" x="5286375" y="3990975"/>
          <p14:tracePt t="8662" x="5108575" y="3990975"/>
          <p14:tracePt t="8678" x="4965700" y="3956050"/>
          <p14:tracePt t="8695" x="4751388" y="3911600"/>
          <p14:tracePt t="8713" x="4633913" y="3875088"/>
          <p14:tracePt t="8728" x="4537075" y="3848100"/>
          <p14:tracePt t="8745" x="4375150" y="3776663"/>
          <p14:tracePt t="8761" x="4268788" y="3732213"/>
          <p14:tracePt t="8779" x="4098925" y="3643313"/>
          <p14:tracePt t="8795" x="4010025" y="3589338"/>
          <p14:tracePt t="8812" x="3938588" y="3554413"/>
          <p14:tracePt t="8828" x="3813175" y="3482975"/>
          <p14:tracePt t="8845" x="3732213" y="3438525"/>
          <p14:tracePt t="8861" x="3670300" y="3394075"/>
          <p14:tracePt t="8878" x="3608388" y="3367088"/>
          <p14:tracePt t="8895" x="3544888" y="3330575"/>
          <p14:tracePt t="8912" x="3509963" y="3313113"/>
          <p14:tracePt t="8929" x="3455988" y="3286125"/>
          <p14:tracePt t="8945" x="3419475" y="3259138"/>
          <p14:tracePt t="8962" x="3375025" y="3251200"/>
          <p14:tracePt t="8964" x="3357563" y="3241675"/>
          <p14:tracePt t="8978" x="3348038" y="3232150"/>
          <p14:tracePt t="8995" x="3295650" y="3224213"/>
          <p14:tracePt t="9011" x="3268663" y="3205163"/>
          <p14:tracePt t="9028" x="3224213" y="3197225"/>
          <p14:tracePt t="9045" x="3187700" y="3197225"/>
          <p14:tracePt t="9061" x="3143250" y="3197225"/>
          <p14:tracePt t="9078" x="3108325" y="3197225"/>
          <p14:tracePt t="9095" x="3036888" y="3197225"/>
          <p14:tracePt t="9111" x="2955925" y="3197225"/>
          <p14:tracePt t="9129" x="2867025" y="3224213"/>
          <p14:tracePt t="9145" x="2803525" y="3259138"/>
          <p14:tracePt t="9161" x="2759075" y="3276600"/>
          <p14:tracePt t="9178" x="2705100" y="3303588"/>
          <p14:tracePt t="9195" x="2679700" y="3322638"/>
          <p14:tracePt t="9211" x="2660650" y="3340100"/>
          <p14:tracePt t="9624" x="2633663" y="3340100"/>
          <p14:tracePt t="9638" x="2571750" y="3340100"/>
          <p14:tracePt t="9651" x="2455863" y="3330575"/>
          <p14:tracePt t="9661" x="2374900" y="3322638"/>
          <p14:tracePt t="9678" x="2179638" y="3313113"/>
          <p14:tracePt t="9694" x="2098675" y="3303588"/>
          <p14:tracePt t="9710" x="2054225" y="3295650"/>
          <p14:tracePt t="9744" x="1866900" y="3295650"/>
          <p14:tracePt t="9777" x="1679575" y="3340100"/>
          <p14:tracePt t="9810" x="1536700" y="3384550"/>
          <p14:tracePt t="9827" x="1438275" y="3438525"/>
          <p14:tracePt t="9846" x="1357313" y="3500438"/>
          <p14:tracePt t="9860" x="1322388" y="3527425"/>
          <p14:tracePt t="9877" x="1285875" y="3571875"/>
          <p14:tracePt t="9894" x="1258888" y="3608388"/>
          <p14:tracePt t="9912" x="1231900" y="3660775"/>
          <p14:tracePt t="9927" x="1223963" y="3697288"/>
          <p14:tracePt t="9944" x="1214438" y="3732213"/>
          <p14:tracePt t="9960" x="1214438" y="3795713"/>
          <p14:tracePt t="9977" x="1214438" y="3822700"/>
          <p14:tracePt t="9980" x="1214438" y="3848100"/>
          <p14:tracePt t="9995" x="1231900" y="3875088"/>
          <p14:tracePt t="10010" x="1250950" y="3911600"/>
          <p14:tracePt t="10029" x="1366838" y="3990975"/>
          <p14:tracePt t="10044" x="1598613" y="4081463"/>
          <p14:tracePt t="10060" x="1758950" y="4116388"/>
          <p14:tracePt t="10077" x="1884363" y="4152900"/>
          <p14:tracePt t="10094" x="1919288" y="4160838"/>
          <p14:tracePt t="10110" x="1938338" y="4170363"/>
          <p14:tracePt t="10127" x="1973263" y="4170363"/>
          <p14:tracePt t="10144" x="1990725" y="4170363"/>
          <p14:tracePt t="10162" x="2054225" y="4170363"/>
          <p14:tracePt t="10177" x="2170113" y="4152900"/>
          <p14:tracePt t="10194" x="2286000" y="4116388"/>
          <p14:tracePt t="10210" x="2357438" y="4098925"/>
          <p14:tracePt t="10227" x="2374900" y="4098925"/>
          <p14:tracePt t="10244" x="2401888" y="4098925"/>
          <p14:tracePt t="10260" x="2428875" y="4098925"/>
          <p14:tracePt t="10278" x="2455863" y="4098925"/>
          <p14:tracePt t="10294" x="2473325" y="4098925"/>
          <p14:tracePt t="10311" x="2482850" y="4098925"/>
          <p14:tracePt t="10327" x="2490788" y="4098925"/>
          <p14:tracePt t="10344" x="2500313" y="4098925"/>
          <p14:tracePt t="10361" x="2509838" y="4098925"/>
          <p14:tracePt t="10396" x="2517775" y="4098925"/>
          <p14:tracePt t="10430" x="2527300" y="4098925"/>
          <p14:tracePt t="10643" x="2536825" y="4098925"/>
          <p14:tracePt t="10657" x="2544763" y="4098925"/>
          <p14:tracePt t="10671" x="2562225" y="4098925"/>
          <p14:tracePt t="10680" x="2589213" y="4098925"/>
          <p14:tracePt t="10694" x="2633663" y="4098925"/>
          <p14:tracePt t="10711" x="2901950" y="4081463"/>
          <p14:tracePt t="10727" x="3098800" y="4062413"/>
          <p14:tracePt t="10743" x="3214688" y="4054475"/>
          <p14:tracePt t="10777" x="3429000" y="4054475"/>
          <p14:tracePt t="10810" x="3589338" y="4054475"/>
          <p14:tracePt t="10844" x="3741738" y="4054475"/>
          <p14:tracePt t="10860" x="3776663" y="4054475"/>
          <p14:tracePt t="10877" x="3813175" y="4062413"/>
          <p14:tracePt t="10892" x="3822700" y="4062413"/>
          <p14:tracePt t="10910" x="3830638" y="4062413"/>
          <p14:tracePt t="10926" x="3840163" y="4062413"/>
          <p14:tracePt t="10943" x="3848100" y="4062413"/>
          <p14:tracePt t="10960" x="3857625" y="4062413"/>
          <p14:tracePt t="11510" x="3956050" y="4062413"/>
          <p14:tracePt t="11519" x="4143375" y="4081463"/>
          <p14:tracePt t="11534" x="4357688" y="4125913"/>
          <p14:tracePt t="11548" x="4518025" y="4170363"/>
          <p14:tracePt t="11561" x="4633913" y="4205288"/>
          <p14:tracePt t="11575" x="4714875" y="4232275"/>
          <p14:tracePt t="11592" x="4795838" y="4241800"/>
          <p14:tracePt t="11608" x="4830763" y="4251325"/>
          <p14:tracePt t="11642" x="4991100" y="4259263"/>
          <p14:tracePt t="11675" x="5180013" y="4214813"/>
          <p14:tracePt t="11710" x="5357813" y="4089400"/>
          <p14:tracePt t="11726" x="5411788" y="4017963"/>
          <p14:tracePt t="11742" x="5473700" y="3911600"/>
          <p14:tracePt t="11759" x="5510213" y="3813175"/>
          <p14:tracePt t="11775" x="5510213" y="3776663"/>
          <p14:tracePt t="11792" x="5510213" y="3751263"/>
          <p14:tracePt t="11809" x="5510213" y="3697288"/>
          <p14:tracePt t="11826" x="5510213" y="3660775"/>
          <p14:tracePt t="11843" x="5491163" y="3598863"/>
          <p14:tracePt t="11859" x="5465763" y="3562350"/>
          <p14:tracePt t="11875" x="5429250" y="3527425"/>
          <p14:tracePt t="11892" x="5340350" y="3465513"/>
          <p14:tracePt t="11911" x="5153025" y="3438525"/>
          <p14:tracePt t="11925" x="4991100" y="3446463"/>
          <p14:tracePt t="11942" x="4830763" y="3490913"/>
          <p14:tracePt t="11959" x="4705350" y="3544888"/>
          <p14:tracePt t="11976" x="4554538" y="3625850"/>
          <p14:tracePt t="11992" x="4483100" y="3670300"/>
          <p14:tracePt t="12009" x="4419600" y="3724275"/>
          <p14:tracePt t="12026" x="4394200" y="3751263"/>
          <p14:tracePt t="12042" x="4384675" y="3776663"/>
          <p14:tracePt t="12058" x="4367213" y="3803650"/>
          <p14:tracePt t="12075" x="4357688" y="3830638"/>
          <p14:tracePt t="12093" x="4357688" y="3875088"/>
          <p14:tracePt t="12109" x="4411663" y="3938588"/>
          <p14:tracePt t="12126" x="4884738" y="4143375"/>
          <p14:tracePt t="12141" x="5340350" y="4232275"/>
          <p14:tracePt t="12159" x="5634038" y="4268788"/>
          <p14:tracePt t="12175" x="5956300" y="4268788"/>
          <p14:tracePt t="12192" x="6126163" y="4259263"/>
          <p14:tracePt t="12209" x="6446838" y="4179888"/>
          <p14:tracePt t="12225" x="6634163" y="4116388"/>
          <p14:tracePt t="12241" x="6769100" y="4081463"/>
          <p14:tracePt t="12258" x="6894513" y="4017963"/>
          <p14:tracePt t="12276" x="6929438" y="3990975"/>
          <p14:tracePt t="12291" x="6956425" y="3965575"/>
          <p14:tracePt t="12308" x="6983413" y="3919538"/>
          <p14:tracePt t="12326" x="7010400" y="3840163"/>
          <p14:tracePt t="12343" x="7018338" y="3724275"/>
          <p14:tracePt t="12359" x="7018338" y="3679825"/>
          <p14:tracePt t="12376" x="6919913" y="3581400"/>
          <p14:tracePt t="12392" x="6751638" y="3517900"/>
          <p14:tracePt t="12409" x="6537325" y="3509963"/>
          <p14:tracePt t="12425" x="6276975" y="3571875"/>
          <p14:tracePt t="12441" x="6153150" y="3616325"/>
          <p14:tracePt t="12460" x="6081713" y="3643313"/>
          <p14:tracePt t="12475" x="6072188" y="3652838"/>
          <p14:tracePt t="12492" x="6062663" y="3652838"/>
          <p14:tracePt t="12508" x="6062663" y="3660775"/>
          <p14:tracePt t="12531" x="6062663" y="3670300"/>
          <p14:tracePt t="12560" x="6062663" y="3679825"/>
          <p14:tracePt t="12574" x="6062663" y="3687763"/>
          <p14:tracePt t="12595" x="6062663" y="3697288"/>
          <p14:tracePt t="12630" x="6072188" y="3697288"/>
          <p14:tracePt t="12644" x="6072188" y="3705225"/>
          <p14:tracePt t="13241" x="6062663" y="3732213"/>
          <p14:tracePt t="13252" x="6010275" y="3822700"/>
          <p14:tracePt t="13262" x="5965825" y="3857625"/>
          <p14:tracePt t="13275" x="5894388" y="3946525"/>
          <p14:tracePt t="13290" x="5822950" y="4017963"/>
          <p14:tracePt t="13308" x="5724525" y="4133850"/>
          <p14:tracePt t="13324" x="5616575" y="4232275"/>
          <p14:tracePt t="13357" x="5295900" y="4491038"/>
          <p14:tracePt t="13390" x="5000625" y="4572000"/>
          <p14:tracePt t="13426" x="4894263" y="4581525"/>
          <p14:tracePt t="13441" x="4875213" y="4581525"/>
          <p14:tracePt t="13458" x="4848225" y="4581525"/>
          <p14:tracePt t="13474" x="4803775" y="4589463"/>
          <p14:tracePt t="13491" x="4786313" y="4589463"/>
          <p14:tracePt t="13508" x="4759325" y="4589463"/>
          <p14:tracePt t="13525" x="4741863" y="4589463"/>
          <p14:tracePt t="13541" x="4732338" y="4589463"/>
          <p14:tracePt t="13557" x="4714875" y="4598988"/>
          <p14:tracePt t="13574" x="4705350" y="4598988"/>
          <p14:tracePt t="14041" x="4687888" y="4598988"/>
          <p14:tracePt t="14047" x="4652963" y="4598988"/>
          <p14:tracePt t="14057" x="4625975" y="4589463"/>
          <p14:tracePt t="14073" x="4510088" y="4572000"/>
          <p14:tracePt t="14091" x="4438650" y="4554538"/>
          <p14:tracePt t="14123" x="4251325" y="4554538"/>
          <p14:tracePt t="14156" x="4017963" y="4581525"/>
          <p14:tracePt t="14191" x="3759200" y="4660900"/>
          <p14:tracePt t="14207" x="3687763" y="4697413"/>
          <p14:tracePt t="14223" x="3643313" y="4714875"/>
          <p14:tracePt t="14240" x="3616325" y="4741863"/>
          <p14:tracePt t="14257" x="3598863" y="4751388"/>
          <p14:tracePt t="14274" x="3581400" y="4776788"/>
          <p14:tracePt t="14290" x="3562350" y="4795838"/>
          <p14:tracePt t="14307" x="3554413" y="4813300"/>
          <p14:tracePt t="14323" x="3544888" y="4848225"/>
          <p14:tracePt t="14341" x="3544888" y="4867275"/>
          <p14:tracePt t="14357" x="3554413" y="4902200"/>
          <p14:tracePt t="14373" x="3581400" y="4938713"/>
          <p14:tracePt t="14390" x="3679825" y="4983163"/>
          <p14:tracePt t="14407" x="3929063" y="5037138"/>
          <p14:tracePt t="14423" x="4054475" y="5037138"/>
          <p14:tracePt t="14441" x="4224338" y="5037138"/>
          <p14:tracePt t="14456" x="4330700" y="5027613"/>
          <p14:tracePt t="14473" x="4429125" y="5018088"/>
          <p14:tracePt t="14476" x="4500563" y="5018088"/>
          <p14:tracePt t="14489" x="4652963" y="5018088"/>
          <p14:tracePt t="14506" x="4813300" y="5018088"/>
          <p14:tracePt t="14524" x="4973638" y="5018088"/>
          <p14:tracePt t="14540" x="5180013" y="4991100"/>
          <p14:tracePt t="14556" x="5241925" y="4965700"/>
          <p14:tracePt t="14573" x="5303838" y="4938713"/>
          <p14:tracePt t="14591" x="5330825" y="4929188"/>
          <p14:tracePt t="14607" x="5357813" y="4919663"/>
          <p14:tracePt t="14623" x="5375275" y="4919663"/>
          <p14:tracePt t="14640" x="5394325" y="4919663"/>
          <p14:tracePt t="14656" x="5402263" y="4919663"/>
          <p14:tracePt t="14673" x="5419725" y="4919663"/>
          <p14:tracePt t="14690" x="5429250" y="4919663"/>
          <p14:tracePt t="14706" x="5438775" y="4911725"/>
          <p14:tracePt t="14739" x="5446713" y="4911725"/>
          <p14:tracePt t="16755" x="5446713" y="4929188"/>
          <p14:tracePt t="16763" x="5446713" y="4956175"/>
          <p14:tracePt t="16770" x="5446713" y="4973638"/>
          <p14:tracePt t="16787" x="5429250" y="5037138"/>
          <p14:tracePt t="16805" x="5394325" y="5126038"/>
          <p14:tracePt t="16820" x="5384800" y="5180013"/>
          <p14:tracePt t="16838" x="5375275" y="5224463"/>
          <p14:tracePt t="16854" x="5367338" y="5295900"/>
          <p14:tracePt t="16887" x="5340350" y="5402263"/>
          <p14:tracePt t="16920" x="5330825" y="5465763"/>
          <p14:tracePt t="16954" x="5330825" y="5491163"/>
          <p14:tracePt t="16971" x="5330825" y="5500688"/>
          <p14:tracePt t="16987" x="5330825" y="5510213"/>
          <p14:tracePt t="17003" x="5330825" y="5518150"/>
          <p14:tracePt t="17028" x="5330825" y="5527675"/>
          <p14:tracePt t="17075" x="5330825" y="5518150"/>
          <p14:tracePt t="17084" x="5330825" y="5510213"/>
          <p14:tracePt t="17093" x="5330825" y="5500688"/>
          <p14:tracePt t="17104" x="5330825" y="5473700"/>
          <p14:tracePt t="17120" x="5330825" y="5456238"/>
          <p14:tracePt t="17137" x="5330825" y="5429250"/>
          <p14:tracePt t="17153" x="5322888" y="5411788"/>
          <p14:tracePt t="17170" x="5322888" y="5402263"/>
          <p14:tracePt t="17187" x="5313363" y="5384800"/>
          <p14:tracePt t="17203" x="5303838" y="5375275"/>
          <p14:tracePt t="17221" x="5295900" y="5357813"/>
          <p14:tracePt t="17237" x="5286375" y="5340350"/>
          <p14:tracePt t="17253" x="5268913" y="5330825"/>
          <p14:tracePt t="17270" x="5259388" y="5313363"/>
          <p14:tracePt t="17286" x="5241925" y="5303838"/>
          <p14:tracePt t="17304" x="5232400" y="5286375"/>
          <p14:tracePt t="17320" x="5224463" y="5286375"/>
          <p14:tracePt t="17337" x="5205413" y="5276850"/>
          <p14:tracePt t="17353" x="5197475" y="5268913"/>
          <p14:tracePt t="17370" x="5187950" y="5268913"/>
          <p14:tracePt t="17387" x="5187950" y="5259388"/>
          <p14:tracePt t="17404" x="5180013" y="5259388"/>
          <p14:tracePt t="17420" x="5180013" y="5251450"/>
          <p14:tracePt t="17436" x="5170488" y="5251450"/>
          <p14:tracePt t="17472" x="5160963" y="5251450"/>
          <p14:tracePt t="17534" x="5160963" y="5241925"/>
          <p14:tracePt t="17666" x="5160963" y="5232400"/>
          <p14:tracePt t="18318" x="5153025" y="5232400"/>
          <p14:tracePt t="18375" x="5143500" y="5232400"/>
          <p14:tracePt t="18397" x="5133975" y="5232400"/>
          <p14:tracePt t="18413" x="5116513" y="5232400"/>
          <p14:tracePt t="18422" x="5099050" y="5241925"/>
          <p14:tracePt t="18452" x="5062538" y="5251450"/>
          <p14:tracePt t="18486" x="5027613" y="5251450"/>
          <p14:tracePt t="18503" x="5010150" y="5251450"/>
          <p14:tracePt t="18520" x="4983163" y="5251450"/>
          <p14:tracePt t="18537" x="4956175" y="5251450"/>
          <p14:tracePt t="18553" x="4938713" y="5251450"/>
          <p14:tracePt t="18569" x="4894263" y="5251450"/>
          <p14:tracePt t="18586" x="4857750" y="5251450"/>
          <p14:tracePt t="18602" x="4813300" y="5251450"/>
          <p14:tracePt t="18619" x="4768850" y="5259388"/>
          <p14:tracePt t="18636" x="4660900" y="5268913"/>
          <p14:tracePt t="18654" x="4581525" y="5276850"/>
          <p14:tracePt t="18669" x="4518025" y="5276850"/>
          <p14:tracePt t="18686" x="4411663" y="5286375"/>
          <p14:tracePt t="18702" x="4348163" y="5286375"/>
          <p14:tracePt t="18720" x="4286250" y="5295900"/>
          <p14:tracePt t="18735" x="4197350" y="5295900"/>
          <p14:tracePt t="18752" x="4143375" y="5295900"/>
          <p14:tracePt t="18770" x="4081463" y="5295900"/>
          <p14:tracePt t="18785" x="4044950" y="5295900"/>
          <p14:tracePt t="18802" x="4017963" y="5295900"/>
          <p14:tracePt t="18819" x="3983038" y="5295900"/>
          <p14:tracePt t="18836" x="3956050" y="5295900"/>
          <p14:tracePt t="18852" x="3938588" y="5295900"/>
          <p14:tracePt t="18870" x="3911600" y="5295900"/>
          <p14:tracePt t="18886" x="3902075" y="5295900"/>
          <p14:tracePt t="18904" x="3875088" y="5295900"/>
          <p14:tracePt t="18919" x="3857625" y="5295900"/>
          <p14:tracePt t="18935" x="3830638" y="5295900"/>
          <p14:tracePt t="18952" x="3803650" y="5286375"/>
          <p14:tracePt t="18970" x="3768725" y="5286375"/>
          <p14:tracePt t="18985" x="3732213" y="5276850"/>
          <p14:tracePt t="19002" x="3679825" y="5268913"/>
          <p14:tracePt t="19019" x="3633788" y="5259388"/>
          <p14:tracePt t="19037" x="3581400" y="5259388"/>
          <p14:tracePt t="19052" x="3562350" y="5251450"/>
          <p14:tracePt t="19069" x="3536950" y="5241925"/>
          <p14:tracePt t="19085" x="3509963" y="5241925"/>
          <p14:tracePt t="19102" x="3473450" y="5232400"/>
          <p14:tracePt t="19119" x="3438525" y="5232400"/>
          <p14:tracePt t="19136" x="3394075" y="5224463"/>
          <p14:tracePt t="19153" x="3367088" y="5214938"/>
          <p14:tracePt t="19169" x="3340100" y="5214938"/>
          <p14:tracePt t="19186" x="3313113" y="5205413"/>
          <p14:tracePt t="19202" x="3286125" y="5205413"/>
          <p14:tracePt t="19219" x="3268663" y="5205413"/>
          <p14:tracePt t="19235" x="3259138" y="5205413"/>
          <p14:tracePt t="19252" x="3232150" y="5197475"/>
          <p14:tracePt t="19269" x="3214688" y="5197475"/>
          <p14:tracePt t="19286" x="3197225" y="5197475"/>
          <p14:tracePt t="19302" x="3187700" y="5197475"/>
          <p14:tracePt t="19318" x="3170238" y="5197475"/>
          <p14:tracePt t="19335" x="3160713" y="5197475"/>
          <p14:tracePt t="19352" x="3143250" y="5214938"/>
          <p14:tracePt t="19368" x="3125788" y="5224463"/>
          <p14:tracePt t="19386" x="3116263" y="5251450"/>
          <p14:tracePt t="19403" x="3098800" y="5276850"/>
          <p14:tracePt t="19418" x="3089275" y="5313363"/>
          <p14:tracePt t="19435" x="3081338" y="5340350"/>
          <p14:tracePt t="19451" x="3081338" y="5357813"/>
          <p14:tracePt t="19468" x="3081338" y="5367338"/>
          <p14:tracePt t="19471" x="3081338" y="5375275"/>
          <p14:tracePt t="19485" x="3081338" y="5394325"/>
          <p14:tracePt t="19502" x="3081338" y="5402263"/>
          <p14:tracePt t="19518" x="3089275" y="5411788"/>
          <p14:tracePt t="19536" x="3098800" y="5429250"/>
          <p14:tracePt t="19551" x="3108325" y="5446713"/>
          <p14:tracePt t="19586" x="3125788" y="5465763"/>
          <p14:tracePt t="19602" x="3133725" y="5465763"/>
          <p14:tracePt t="19619" x="3143250" y="5473700"/>
          <p14:tracePt t="24542" x="3133725" y="5473700"/>
          <p14:tracePt t="24562" x="3125788" y="5473700"/>
          <p14:tracePt t="24583" x="3116263" y="54737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487020"/>
              </p:ext>
            </p:extLst>
          </p:nvPr>
        </p:nvGraphicFramePr>
        <p:xfrm>
          <a:off x="1" y="1268760"/>
          <a:ext cx="9143998" cy="558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7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9600"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Clopidogrel</a:t>
                      </a:r>
                      <a:endParaRPr lang="es-AR" sz="2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Prasugrel</a:t>
                      </a:r>
                      <a:endParaRPr lang="es-AR" sz="2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Ticagrelor</a:t>
                      </a:r>
                      <a:endParaRPr lang="es-AR" sz="24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964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2ª</a:t>
                      </a: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generación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AR" sz="20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profármaco</a:t>
                      </a:r>
                      <a:endParaRPr lang="es-AR" sz="2000" b="1" baseline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Unión ADP</a:t>
                      </a: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AR" sz="2000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irreversible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Activa CYP2C19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es-AR" sz="20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s-AR" sz="20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Excreción: </a:t>
                      </a:r>
                      <a:r>
                        <a:rPr lang="es-AR" sz="2000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50% orina y 46% feca</a:t>
                      </a: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       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 requiere ajuste en IR y hepática leve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endParaRPr lang="es-AR" sz="2000" baseline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s-AR" sz="2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 es el mejor en el tratamiento inmediato agudo</a:t>
                      </a:r>
                      <a:endParaRPr lang="es-AR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3ª generación</a:t>
                      </a:r>
                    </a:p>
                    <a:p>
                      <a:pPr algn="ctr"/>
                      <a:r>
                        <a:rPr lang="es-AR" sz="20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profármaco</a:t>
                      </a:r>
                      <a:endParaRPr lang="es-AR" sz="20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Unión ADP </a:t>
                      </a:r>
                      <a:r>
                        <a:rPr lang="es-AR" sz="2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irreversible</a:t>
                      </a: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Activa CYP3A5 y CYP2B6</a:t>
                      </a:r>
                    </a:p>
                    <a:p>
                      <a:pPr algn="ctr"/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Excreción</a:t>
                      </a:r>
                      <a:r>
                        <a:rPr lang="es-AR" sz="2000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: 68% orina y 26% fecal</a:t>
                      </a: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 requiere ajuste en IR y hepática leve</a:t>
                      </a:r>
                    </a:p>
                    <a:p>
                      <a:pPr algn="ctr"/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Útil en el tratamiento </a:t>
                      </a:r>
                      <a:r>
                        <a:rPr lang="es-AR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inmediato</a:t>
                      </a:r>
                      <a:endParaRPr lang="es-AR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3ª generación</a:t>
                      </a:r>
                    </a:p>
                    <a:p>
                      <a:pPr algn="ctr"/>
                      <a:r>
                        <a:rPr lang="es-AR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</a:t>
                      </a:r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s-AR" sz="20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profármaco</a:t>
                      </a:r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Unión ADP </a:t>
                      </a:r>
                      <a:r>
                        <a:rPr lang="es-AR" sz="2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reversible</a:t>
                      </a: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Inactiva CYP 3A4 </a:t>
                      </a:r>
                    </a:p>
                    <a:p>
                      <a:pPr algn="ctr"/>
                      <a:endParaRPr lang="es-AR" sz="200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Excreción: biliar </a:t>
                      </a:r>
                    </a:p>
                    <a:p>
                      <a:pPr algn="ctr"/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 requiere ajuste en IR y hepática leve</a:t>
                      </a:r>
                    </a:p>
                    <a:p>
                      <a:pPr algn="ctr"/>
                      <a:endParaRPr lang="es-AR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s-AR" sz="2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Útil en el tratamiento </a:t>
                      </a:r>
                      <a:r>
                        <a:rPr lang="es-AR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inmediato</a:t>
                      </a:r>
                      <a:endParaRPr lang="es-AR" sz="20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467544" y="188640"/>
            <a:ext cx="8676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- Antagonistas del receptor </a:t>
            </a:r>
            <a:r>
              <a:rPr lang="es-A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 Y12 del ADP</a:t>
            </a:r>
            <a:endParaRPr lang="es-AR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69"/>
    </mc:Choice>
    <mc:Fallback>
      <p:transition spd="slow" advTm="6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7" x="3133725" y="5473700"/>
          <p14:tracePt t="1833" x="3786188" y="5276850"/>
          <p14:tracePt t="1858" x="5276850" y="4732338"/>
          <p14:tracePt t="1879" x="6205538" y="4205288"/>
          <p14:tracePt t="1896" x="6634163" y="3830638"/>
          <p14:tracePt t="1912" x="6983413" y="3402013"/>
          <p14:tracePt t="1922" x="7062788" y="3286125"/>
          <p14:tracePt t="1956" x="7251700" y="2840038"/>
          <p14:tracePt t="1989" x="7340600" y="2679700"/>
          <p14:tracePt t="2023" x="7358063" y="2652713"/>
          <p14:tracePt t="2504" x="7331075" y="2581275"/>
          <p14:tracePt t="2528" x="7089775" y="2098675"/>
          <p14:tracePt t="2540" x="6938963" y="1803400"/>
          <p14:tracePt t="2555" x="6831013" y="1536700"/>
          <p14:tracePt t="2571" x="6751638" y="1285875"/>
          <p14:tracePt t="2588" x="6742113" y="1169988"/>
          <p14:tracePt t="2606" x="6742113" y="1089025"/>
          <p14:tracePt t="2622" x="6742113" y="1054100"/>
          <p14:tracePt t="2655" x="6751638" y="1036638"/>
          <p14:tracePt t="8112" x="6661150" y="1044575"/>
          <p14:tracePt t="8119" x="6429375" y="1108075"/>
          <p14:tracePt t="8133" x="5929313" y="1250950"/>
          <p14:tracePt t="8151" x="5562600" y="1330325"/>
          <p14:tracePt t="8167" x="4938713" y="1438275"/>
          <p14:tracePt t="8200" x="3919538" y="1544638"/>
          <p14:tracePt t="8233" x="3062288" y="1687513"/>
          <p14:tracePt t="8267" x="2847975" y="1724025"/>
          <p14:tracePt t="8283" x="2830513" y="1724025"/>
          <p14:tracePt t="8301" x="2822575" y="1724025"/>
          <p14:tracePt t="9576" x="2813050" y="1724025"/>
          <p14:tracePt t="9584" x="2803525" y="1741488"/>
          <p14:tracePt t="9599" x="2776538" y="1751013"/>
          <p14:tracePt t="9616" x="2705100" y="1785938"/>
          <p14:tracePt t="9651" x="2465388" y="1884363"/>
          <p14:tracePt t="9682" x="2322513" y="1938338"/>
          <p14:tracePt t="9716" x="2197100" y="1973263"/>
          <p14:tracePt t="9732" x="2143125" y="1990725"/>
          <p14:tracePt t="9749" x="2036763" y="2000250"/>
          <p14:tracePt t="9765" x="1973263" y="2009775"/>
          <p14:tracePt t="9782" x="1928813" y="2009775"/>
          <p14:tracePt t="9785" x="1901825" y="2009775"/>
          <p14:tracePt t="9798" x="1847850" y="2009775"/>
          <p14:tracePt t="9815" x="1803400" y="2009775"/>
          <p14:tracePt t="9833" x="1758950" y="2009775"/>
          <p14:tracePt t="9848" x="1724025" y="2009775"/>
          <p14:tracePt t="9865" x="1687513" y="2009775"/>
          <p14:tracePt t="9882" x="1633538" y="2009775"/>
          <p14:tracePt t="9900" x="1608138" y="2009775"/>
          <p14:tracePt t="9915" x="1581150" y="2009775"/>
          <p14:tracePt t="9931" x="1554163" y="2009775"/>
          <p14:tracePt t="9948" x="1536700" y="2017713"/>
          <p14:tracePt t="9965" x="1527175" y="2027238"/>
          <p14:tracePt t="9981" x="1490663" y="2054225"/>
          <p14:tracePt t="9998" x="1465263" y="2089150"/>
          <p14:tracePt t="10016" x="1428750" y="2143125"/>
          <p14:tracePt t="10031" x="1411288" y="2179638"/>
          <p14:tracePt t="10048" x="1401763" y="2232025"/>
          <p14:tracePt t="10066" x="1401763" y="2295525"/>
          <p14:tracePt t="10082" x="1401763" y="2339975"/>
          <p14:tracePt t="10098" x="1419225" y="2374900"/>
          <p14:tracePt t="10115" x="1455738" y="2438400"/>
          <p14:tracePt t="10131" x="1490663" y="2482850"/>
          <p14:tracePt t="10149" x="1616075" y="2562225"/>
          <p14:tracePt t="10165" x="1751013" y="2608263"/>
          <p14:tracePt t="10181" x="1857375" y="2625725"/>
          <p14:tracePt t="10198" x="1928813" y="2643188"/>
          <p14:tracePt t="10215" x="1955800" y="2643188"/>
          <p14:tracePt t="10232" x="1990725" y="2643188"/>
          <p14:tracePt t="10248" x="2017713" y="2643188"/>
          <p14:tracePt t="10265" x="2071688" y="2625725"/>
          <p14:tracePt t="10281" x="2224088" y="2544763"/>
          <p14:tracePt t="10298" x="2295525" y="2473325"/>
          <p14:tracePt t="10315" x="2384425" y="2374900"/>
          <p14:tracePt t="10332" x="2419350" y="2339975"/>
          <p14:tracePt t="10348" x="2446338" y="2286000"/>
          <p14:tracePt t="10365" x="2465388" y="2259013"/>
          <p14:tracePt t="10381" x="2473325" y="2232025"/>
          <p14:tracePt t="10398" x="2473325" y="2197100"/>
          <p14:tracePt t="10415" x="2482850" y="2170113"/>
          <p14:tracePt t="10433" x="2490788" y="2089150"/>
          <p14:tracePt t="10448" x="2490788" y="2036763"/>
          <p14:tracePt t="10464" x="2490788" y="1973263"/>
          <p14:tracePt t="10481" x="2482850" y="1874838"/>
          <p14:tracePt t="10498" x="2473325" y="1830388"/>
          <p14:tracePt t="10514" x="2465388" y="1795463"/>
          <p14:tracePt t="10531" x="2455863" y="1768475"/>
          <p14:tracePt t="10549" x="2438400" y="1751013"/>
          <p14:tracePt t="10564" x="2438400" y="1741488"/>
          <p14:tracePt t="10581" x="2428875" y="1724025"/>
          <p14:tracePt t="10598" x="2411413" y="1714500"/>
          <p14:tracePt t="10614" x="2401888" y="1704975"/>
          <p14:tracePt t="10632" x="2401888" y="1697038"/>
          <p14:tracePt t="10649" x="2393950" y="1697038"/>
          <p14:tracePt t="10681" x="2393950" y="1687513"/>
          <p14:tracePt t="10698" x="2393950" y="1679575"/>
          <p14:tracePt t="10910" x="2509838" y="1679575"/>
          <p14:tracePt t="10923" x="3017838" y="1687513"/>
          <p14:tracePt t="10931" x="3214688" y="1697038"/>
          <p14:tracePt t="10947" x="3455988" y="1714500"/>
          <p14:tracePt t="10965" x="3776663" y="1751013"/>
          <p14:tracePt t="10981" x="3911600" y="1758950"/>
          <p14:tracePt t="10998" x="4027488" y="1768475"/>
          <p14:tracePt t="11014" x="4062413" y="1776413"/>
          <p14:tracePt t="11031" x="4081463" y="1776413"/>
          <p14:tracePt t="11047" x="4089400" y="1776413"/>
          <p14:tracePt t="11081" x="4098925" y="1776413"/>
          <p14:tracePt t="11172" x="4098925" y="1785938"/>
          <p14:tracePt t="13675" x="4089400" y="1785938"/>
          <p14:tracePt t="13692" x="3983038" y="1803400"/>
          <p14:tracePt t="13708" x="3759200" y="1839913"/>
          <p14:tracePt t="13720" x="3679825" y="1866900"/>
          <p14:tracePt t="13728" x="3571875" y="1884363"/>
          <p14:tracePt t="13744" x="3348038" y="1928813"/>
          <p14:tracePt t="13778" x="2973388" y="1990725"/>
          <p14:tracePt t="13813" x="2633663" y="2071688"/>
          <p14:tracePt t="13844" x="2500313" y="2116138"/>
          <p14:tracePt t="13861" x="2455863" y="2125663"/>
          <p14:tracePt t="13878" x="2428875" y="2133600"/>
          <p14:tracePt t="13894" x="2401888" y="2152650"/>
          <p14:tracePt t="13911" x="2374900" y="2160588"/>
          <p14:tracePt t="13927" x="2366963" y="2160588"/>
          <p14:tracePt t="13944" x="2366963" y="2170113"/>
          <p14:tracePt t="13961" x="2357438" y="2170113"/>
          <p14:tracePt t="13978" x="2347913" y="2170113"/>
          <p14:tracePt t="14011" x="2339975" y="2170113"/>
          <p14:tracePt t="14245" x="2393950" y="2170113"/>
          <p14:tracePt t="14253" x="2465388" y="2179638"/>
          <p14:tracePt t="14261" x="2517775" y="2179638"/>
          <p14:tracePt t="14279" x="2660650" y="2187575"/>
          <p14:tracePt t="14294" x="2751138" y="2205038"/>
          <p14:tracePt t="14327" x="2982913" y="2214563"/>
          <p14:tracePt t="14361" x="3286125" y="2241550"/>
          <p14:tracePt t="14394" x="3490913" y="2259013"/>
          <p14:tracePt t="14411" x="3598863" y="2286000"/>
          <p14:tracePt t="14429" x="3625850" y="2295525"/>
          <p14:tracePt t="14445" x="3652838" y="2295525"/>
          <p14:tracePt t="14461" x="3652838" y="2303463"/>
          <p14:tracePt t="14477" x="3660775" y="2303463"/>
          <p14:tracePt t="14495" x="3670300" y="2312988"/>
          <p14:tracePt t="14511" x="3679825" y="2312988"/>
          <p14:tracePt t="14528" x="3687763" y="2312988"/>
          <p14:tracePt t="14544" x="3705225" y="2322513"/>
          <p14:tracePt t="14560" x="3714750" y="2330450"/>
          <p14:tracePt t="14577" x="3732213" y="2339975"/>
          <p14:tracePt t="14595" x="3751263" y="2347913"/>
          <p14:tracePt t="14611" x="3768725" y="2347913"/>
          <p14:tracePt t="14627" x="3776663" y="2357438"/>
          <p14:tracePt t="14644" x="3795713" y="2357438"/>
          <p14:tracePt t="14661" x="3803650" y="2366963"/>
          <p14:tracePt t="14693" x="3813175" y="2366963"/>
          <p14:tracePt t="15123" x="3795713" y="2366963"/>
          <p14:tracePt t="15132" x="3786188" y="2366963"/>
          <p14:tracePt t="15143" x="3768725" y="2366963"/>
          <p14:tracePt t="15160" x="3732213" y="2366963"/>
          <p14:tracePt t="15178" x="3670300" y="2366963"/>
          <p14:tracePt t="15194" x="3598863" y="2366963"/>
          <p14:tracePt t="15211" x="3527425" y="2374900"/>
          <p14:tracePt t="15226" x="3402013" y="2411413"/>
          <p14:tracePt t="15260" x="3205163" y="2455863"/>
          <p14:tracePt t="15293" x="3125788" y="2473325"/>
          <p14:tracePt t="15327" x="3071813" y="2490788"/>
          <p14:tracePt t="15343" x="3054350" y="2490788"/>
          <p14:tracePt t="15360" x="3017838" y="2509838"/>
          <p14:tracePt t="15376" x="3000375" y="2509838"/>
          <p14:tracePt t="15393" x="2955925" y="2527300"/>
          <p14:tracePt t="15410" x="2928938" y="2536825"/>
          <p14:tracePt t="15427" x="2911475" y="2536825"/>
          <p14:tracePt t="15444" x="2884488" y="2544763"/>
          <p14:tracePt t="15460" x="2857500" y="2544763"/>
          <p14:tracePt t="15478" x="2840038" y="2554288"/>
          <p14:tracePt t="15494" x="2803525" y="2554288"/>
          <p14:tracePt t="15512" x="2776538" y="2562225"/>
          <p14:tracePt t="15527" x="2759075" y="2562225"/>
          <p14:tracePt t="15543" x="2751138" y="2562225"/>
          <p14:tracePt t="15561" x="2714625" y="2571750"/>
          <p14:tracePt t="15578" x="2697163" y="2571750"/>
          <p14:tracePt t="15593" x="2679700" y="2571750"/>
          <p14:tracePt t="15611" x="2652713" y="2571750"/>
          <p14:tracePt t="15626" x="2633663" y="2571750"/>
          <p14:tracePt t="15643" x="2608263" y="2571750"/>
          <p14:tracePt t="15659" x="2581275" y="2571750"/>
          <p14:tracePt t="15676" x="2571750" y="2571750"/>
          <p14:tracePt t="15694" x="2554288" y="2571750"/>
          <p14:tracePt t="15710" x="2544763" y="2571750"/>
          <p14:tracePt t="15726" x="2536825" y="2571750"/>
          <p14:tracePt t="15743" x="2527300" y="2571750"/>
          <p14:tracePt t="15760" x="2517775" y="2571750"/>
          <p14:tracePt t="15843" x="2527300" y="2571750"/>
          <p14:tracePt t="15860" x="2536825" y="2571750"/>
          <p14:tracePt t="15877" x="2544763" y="2571750"/>
          <p14:tracePt t="15893" x="2554288" y="2571750"/>
          <p14:tracePt t="15919" x="2562225" y="2571750"/>
          <p14:tracePt t="15953" x="2571750" y="2571750"/>
          <p14:tracePt t="15995" x="2581275" y="2571750"/>
          <p14:tracePt t="16024" x="2589213" y="2571750"/>
          <p14:tracePt t="16042" x="2608263" y="2571750"/>
          <p14:tracePt t="16059" x="2625725" y="2571750"/>
          <p14:tracePt t="16075" x="2652713" y="2581275"/>
          <p14:tracePt t="16092" x="2679700" y="2581275"/>
          <p14:tracePt t="16109" x="2697163" y="2589213"/>
          <p14:tracePt t="16126" x="2705100" y="2589213"/>
          <p14:tracePt t="16142" x="2714625" y="2598738"/>
          <p14:tracePt t="16176" x="2724150" y="2598738"/>
          <p14:tracePt t="16197" x="2732088" y="2598738"/>
          <p14:tracePt t="18278" x="2741613" y="2608263"/>
          <p14:tracePt t="18293" x="2768600" y="2643188"/>
          <p14:tracePt t="18311" x="2795588" y="2687638"/>
          <p14:tracePt t="18324" x="2803525" y="2714625"/>
          <p14:tracePt t="18341" x="2813050" y="2724150"/>
          <p14:tracePt t="18357" x="2813050" y="2732088"/>
          <p14:tracePt t="18373" x="2822575" y="2741613"/>
          <p14:tracePt t="18407" x="2822575" y="2759075"/>
          <p14:tracePt t="18443" x="2840038" y="2776538"/>
          <p14:tracePt t="18474" x="2857500" y="2786063"/>
          <p14:tracePt t="18491" x="2884488" y="2813050"/>
          <p14:tracePt t="18508" x="2901950" y="2830513"/>
          <p14:tracePt t="18524" x="2938463" y="2847975"/>
          <p14:tracePt t="18541" x="2982913" y="2867025"/>
          <p14:tracePt t="18557" x="3009900" y="2874963"/>
          <p14:tracePt t="18573" x="3036888" y="2884488"/>
          <p14:tracePt t="18590" x="3044825" y="2884488"/>
          <p14:tracePt t="18607" x="3054350" y="2894013"/>
          <p14:tracePt t="18623" x="3062288" y="2894013"/>
          <p14:tracePt t="18640" x="3071813" y="2894013"/>
          <p14:tracePt t="18735" x="3071813" y="2884488"/>
          <p14:tracePt t="18771" x="3062288" y="2874963"/>
          <p14:tracePt t="19729" x="3054350" y="2874963"/>
          <p14:tracePt t="19742" x="3009900" y="2867025"/>
          <p14:tracePt t="19757" x="2955925" y="2867025"/>
          <p14:tracePt t="19772" x="2901950" y="2867025"/>
          <p14:tracePt t="19789" x="2830513" y="2867025"/>
          <p14:tracePt t="19823" x="2697163" y="2911475"/>
          <p14:tracePt t="19828" x="2679700" y="2919413"/>
          <p14:tracePt t="19855" x="2589213" y="2982913"/>
          <p14:tracePt t="19889" x="2446338" y="3133725"/>
          <p14:tracePt t="19906" x="2374900" y="3224213"/>
          <p14:tracePt t="19923" x="2312988" y="3348038"/>
          <p14:tracePt t="19939" x="2303463" y="3419475"/>
          <p14:tracePt t="19956" x="2295525" y="3500438"/>
          <p14:tracePt t="19972" x="2312988" y="3608388"/>
          <p14:tracePt t="19989" x="2347913" y="3679825"/>
          <p14:tracePt t="20007" x="2482850" y="3830638"/>
          <p14:tracePt t="20022" x="2616200" y="3911600"/>
          <p14:tracePt t="20039" x="2776538" y="3973513"/>
          <p14:tracePt t="20056" x="2938463" y="3983038"/>
          <p14:tracePt t="20072" x="3000375" y="3983038"/>
          <p14:tracePt t="20091" x="3054350" y="3965575"/>
          <p14:tracePt t="20106" x="3089275" y="3956050"/>
          <p14:tracePt t="20123" x="3125788" y="3938588"/>
          <p14:tracePt t="20139" x="3170238" y="3884613"/>
          <p14:tracePt t="20156" x="3214688" y="3795713"/>
          <p14:tracePt t="20172" x="3241675" y="3562350"/>
          <p14:tracePt t="20189" x="3232150" y="3465513"/>
          <p14:tracePt t="20206" x="3197225" y="3402013"/>
          <p14:tracePt t="20222" x="3170238" y="3375025"/>
          <p14:tracePt t="20239" x="3143250" y="3348038"/>
          <p14:tracePt t="20256" x="3089275" y="3330575"/>
          <p14:tracePt t="20272" x="3044825" y="3330575"/>
          <p14:tracePt t="20290" x="3000375" y="3330575"/>
          <p14:tracePt t="20306" x="2982913" y="3330575"/>
          <p14:tracePt t="20323" x="2965450" y="3330575"/>
          <p14:tracePt t="25096" x="2965450" y="3340100"/>
          <p14:tracePt t="25103" x="2955925" y="3375025"/>
          <p14:tracePt t="25109" x="2955925" y="3411538"/>
          <p14:tracePt t="25118" x="2955925" y="3455988"/>
          <p14:tracePt t="25135" x="3017838" y="3625850"/>
          <p14:tracePt t="25151" x="3125788" y="3751263"/>
          <p14:tracePt t="25168" x="3276600" y="3840163"/>
          <p14:tracePt t="25201" x="3633788" y="3911600"/>
          <p14:tracePt t="25234" x="3751263" y="3884613"/>
          <p14:tracePt t="25267" x="3840163" y="3776663"/>
          <p14:tracePt t="25284" x="3867150" y="3670300"/>
          <p14:tracePt t="25302" x="3857625" y="3536950"/>
          <p14:tracePt t="25318" x="3803650" y="3482975"/>
          <p14:tracePt t="25334" x="3697288" y="3473450"/>
          <p14:tracePt t="25350" x="3473450" y="3554413"/>
          <p14:tracePt t="25367" x="3348038" y="3660775"/>
          <p14:tracePt t="25385" x="3268663" y="3830638"/>
          <p14:tracePt t="25401" x="3259138" y="3902075"/>
          <p14:tracePt t="25417" x="3268663" y="3938588"/>
          <p14:tracePt t="25434" x="3394075" y="4037013"/>
          <p14:tracePt t="25451" x="3544888" y="4089400"/>
          <p14:tracePt t="25468" x="3705225" y="4116388"/>
          <p14:tracePt t="25483" x="3741738" y="4116388"/>
          <p14:tracePt t="25500" x="3759200" y="4116388"/>
          <p14:tracePt t="25517" x="3786188" y="4116388"/>
          <p14:tracePt t="25533" x="3795713" y="4116388"/>
          <p14:tracePt t="27155" x="3795713" y="4125913"/>
          <p14:tracePt t="27169" x="3795713" y="4187825"/>
          <p14:tracePt t="27187" x="3803650" y="4348163"/>
          <p14:tracePt t="27199" x="3813175" y="4419600"/>
          <p14:tracePt t="27217" x="3875088" y="4608513"/>
          <p14:tracePt t="27232" x="3938588" y="4697413"/>
          <p14:tracePt t="27249" x="4000500" y="4768850"/>
          <p14:tracePt t="27282" x="4268788" y="4848225"/>
          <p14:tracePt t="27315" x="4483100" y="4786313"/>
          <p14:tracePt t="27349" x="4537075" y="4705350"/>
          <p14:tracePt t="27365" x="4537075" y="4652963"/>
          <p14:tracePt t="27382" x="4510088" y="4537075"/>
          <p14:tracePt t="27399" x="4446588" y="4456113"/>
          <p14:tracePt t="27416" x="4367213" y="4375150"/>
          <p14:tracePt t="27432" x="4160838" y="4259263"/>
          <p14:tracePt t="27449" x="4037013" y="4224338"/>
          <p14:tracePt t="27466" x="3848100" y="4241800"/>
          <p14:tracePt t="27482" x="3768725" y="4268788"/>
          <p14:tracePt t="27499" x="3687763" y="4313238"/>
          <p14:tracePt t="27515" x="3633788" y="4357688"/>
          <p14:tracePt t="27532" x="3581400" y="4429125"/>
          <p14:tracePt t="27549" x="3500438" y="4608513"/>
          <p14:tracePt t="27565" x="3490913" y="4705350"/>
          <p14:tracePt t="27584" x="3544888" y="4857750"/>
          <p14:tracePt t="27598" x="3633788" y="4956175"/>
          <p14:tracePt t="27615" x="3803650" y="5037138"/>
          <p14:tracePt t="27632" x="4062413" y="5072063"/>
          <p14:tracePt t="27649" x="4160838" y="5045075"/>
          <p14:tracePt t="27667" x="4232275" y="4973638"/>
          <p14:tracePt t="27682" x="4268788" y="4911725"/>
          <p14:tracePt t="27699" x="4268788" y="4840288"/>
          <p14:tracePt t="27715" x="4251325" y="4741863"/>
          <p14:tracePt t="27731" x="4214813" y="4670425"/>
          <p14:tracePt t="27749" x="4125913" y="4589463"/>
          <p14:tracePt t="27765" x="4054475" y="4545013"/>
          <p14:tracePt t="27782" x="4010025" y="4537075"/>
          <p14:tracePt t="27798" x="3938588" y="4527550"/>
          <p14:tracePt t="27815" x="3894138" y="4527550"/>
          <p14:tracePt t="27833" x="3848100" y="4545013"/>
          <p14:tracePt t="27848" x="3830638" y="4554538"/>
          <p14:tracePt t="31808" x="4010025" y="4554538"/>
          <p14:tracePt t="31828" x="5000625" y="4483100"/>
          <p14:tracePt t="31852" x="5867400" y="4322763"/>
          <p14:tracePt t="31884" x="7277100" y="3652838"/>
          <p14:tracePt t="31890" x="7456488" y="3517900"/>
          <p14:tracePt t="31927" x="8081963" y="2946400"/>
          <p14:tracePt t="31941" x="8323263" y="2714625"/>
          <p14:tracePt t="31961" x="8589963" y="2500313"/>
          <p14:tracePt t="31995" x="8643938" y="2446338"/>
          <p14:tracePt t="33014" x="8643938" y="2438400"/>
          <p14:tracePt t="33033" x="8643938" y="2419350"/>
          <p14:tracePt t="33052" x="8643938" y="2411413"/>
          <p14:tracePt t="33069" x="8643938" y="2393950"/>
          <p14:tracePt t="33093" x="8643938" y="2384425"/>
          <p14:tracePt t="33110" x="8643938" y="2374900"/>
          <p14:tracePt t="33136" x="8643938" y="2366963"/>
          <p14:tracePt t="33494" x="8634413" y="2366963"/>
          <p14:tracePt t="33515" x="8626475" y="2357438"/>
          <p14:tracePt t="33526" x="8616950" y="2357438"/>
          <p14:tracePt t="33547" x="8609013" y="2357438"/>
          <p14:tracePt t="33561" x="8599488" y="2357438"/>
          <p14:tracePt t="33595" x="8589963" y="2357438"/>
          <p14:tracePt t="33720" x="8589963" y="2366963"/>
          <p14:tracePt t="33735" x="8599488" y="2374900"/>
          <p14:tracePt t="33754" x="8609013" y="2374900"/>
          <p14:tracePt t="33772" x="8616950" y="2384425"/>
          <p14:tracePt t="33807" x="8626475" y="2384425"/>
          <p14:tracePt t="33887" x="8616950" y="2374900"/>
          <p14:tracePt t="33905" x="8609013" y="2366963"/>
          <p14:tracePt t="33922" x="8582025" y="2347913"/>
          <p14:tracePt t="33938" x="8555038" y="2330450"/>
          <p14:tracePt t="33946" x="8545513" y="2322513"/>
          <p14:tracePt t="33959" x="8528050" y="2303463"/>
          <p14:tracePt t="33976" x="8474075" y="2286000"/>
          <p14:tracePt t="33992" x="8447088" y="2268538"/>
          <p14:tracePt t="34009" x="8412163" y="2251075"/>
          <p14:tracePt t="34027" x="8340725" y="2232025"/>
          <p14:tracePt t="34042" x="8296275" y="2224088"/>
          <p14:tracePt t="34059" x="8259763" y="2214563"/>
          <p14:tracePt t="34076" x="8197850" y="2205038"/>
          <p14:tracePt t="34092" x="8161338" y="2205038"/>
          <p14:tracePt t="34109" x="8126413" y="2197100"/>
          <p14:tracePt t="34126" x="8072438" y="2187575"/>
          <p14:tracePt t="34143" x="8037513" y="2187575"/>
          <p14:tracePt t="34159" x="7991475" y="2187575"/>
          <p14:tracePt t="34176" x="7920038" y="2187575"/>
          <p14:tracePt t="34193" x="7867650" y="2187575"/>
          <p14:tracePt t="34209" x="7742238" y="2187575"/>
          <p14:tracePt t="34226" x="7643813" y="2187575"/>
          <p14:tracePt t="34244" x="7545388" y="2197100"/>
          <p14:tracePt t="34259" x="7491413" y="2205038"/>
          <p14:tracePt t="34276" x="7456488" y="2214563"/>
          <p14:tracePt t="34292" x="7419975" y="2232025"/>
          <p14:tracePt t="34310" x="7402513" y="2241550"/>
          <p14:tracePt t="34326" x="7385050" y="2241550"/>
          <p14:tracePt t="34343" x="7375525" y="2259013"/>
          <p14:tracePt t="34359" x="7375525" y="2276475"/>
          <p14:tracePt t="34375" x="7412038" y="2322513"/>
          <p14:tracePt t="34393" x="7769225" y="2482850"/>
          <p14:tracePt t="34409" x="7902575" y="2517775"/>
          <p14:tracePt t="34428" x="7966075" y="2536825"/>
          <p14:tracePt t="34442" x="7974013" y="2544763"/>
          <p14:tracePt t="34477" x="7983538" y="2544763"/>
          <p14:tracePt t="34505" x="7991475" y="2544763"/>
          <p14:tracePt t="36391" x="7974013" y="2544763"/>
          <p14:tracePt t="36412" x="7929563" y="2554288"/>
          <p14:tracePt t="36430" x="7894638" y="2554288"/>
          <p14:tracePt t="36441" x="7885113" y="2554288"/>
          <p14:tracePt t="36457" x="7848600" y="2562225"/>
          <p14:tracePt t="36473" x="7823200" y="2562225"/>
          <p14:tracePt t="36490" x="7796213" y="2562225"/>
          <p14:tracePt t="36508" x="7769225" y="2571750"/>
          <p14:tracePt t="36540" x="7724775" y="2581275"/>
          <p14:tracePt t="36574" x="7670800" y="2589213"/>
          <p14:tracePt t="36607" x="7608888" y="2598738"/>
          <p14:tracePt t="36629" x="7589838" y="2608263"/>
          <p14:tracePt t="36643" x="7562850" y="2616200"/>
          <p14:tracePt t="36657" x="7554913" y="2625725"/>
          <p14:tracePt t="36673" x="7545388" y="2625725"/>
          <p14:tracePt t="36692" x="7527925" y="2643188"/>
          <p14:tracePt t="36707" x="7518400" y="2652713"/>
          <p14:tracePt t="36723" x="7510463" y="2652713"/>
          <p14:tracePt t="36740" x="7491413" y="2670175"/>
          <p14:tracePt t="36758" x="7483475" y="2679700"/>
          <p14:tracePt t="36790" x="7473950" y="2687638"/>
          <p14:tracePt t="36807" x="7466013" y="2697163"/>
          <p14:tracePt t="36824" x="7456488" y="2714625"/>
          <p14:tracePt t="36840" x="7456488" y="2724150"/>
          <p14:tracePt t="36856" x="7446963" y="2741613"/>
          <p14:tracePt t="36873" x="7446963" y="2759075"/>
          <p14:tracePt t="36891" x="7446963" y="2776538"/>
          <p14:tracePt t="36894" x="7446963" y="2786063"/>
          <p14:tracePt t="36906" x="7446963" y="2803525"/>
          <p14:tracePt t="36924" x="7456488" y="2822575"/>
          <p14:tracePt t="36941" x="7466013" y="2847975"/>
          <p14:tracePt t="36956" x="7473950" y="2867025"/>
          <p14:tracePt t="36973" x="7491413" y="2874963"/>
          <p14:tracePt t="36989" x="7510463" y="2894013"/>
          <p14:tracePt t="37007" x="7518400" y="2894013"/>
          <p14:tracePt t="37023" x="7537450" y="2901950"/>
          <p14:tracePt t="37039" x="7572375" y="2919413"/>
          <p14:tracePt t="37057" x="7608888" y="2928938"/>
          <p14:tracePt t="37074" x="7680325" y="2946400"/>
          <p14:tracePt t="37090" x="7759700" y="2946400"/>
          <p14:tracePt t="37107" x="7867650" y="2946400"/>
          <p14:tracePt t="37123" x="8018463" y="2928938"/>
          <p14:tracePt t="37140" x="8089900" y="2919413"/>
          <p14:tracePt t="37156" x="8143875" y="2901950"/>
          <p14:tracePt t="37173" x="8161338" y="2894013"/>
          <p14:tracePt t="37191" x="8170863" y="2894013"/>
          <p14:tracePt t="37206" x="8180388" y="2894013"/>
          <p14:tracePt t="37241" x="8188325" y="2894013"/>
          <p14:tracePt t="42887" x="8170863" y="2928938"/>
          <p14:tracePt t="42908" x="7813675" y="3536950"/>
          <p14:tracePt t="42934" x="7670800" y="3946525"/>
          <p14:tracePt t="42961" x="7670800" y="4179888"/>
          <p14:tracePt t="42972" x="7680325" y="4224338"/>
          <p14:tracePt t="42984" x="7697788" y="4276725"/>
          <p14:tracePt t="43017" x="7732713" y="4340225"/>
          <p14:tracePt t="43051" x="7769225" y="4367213"/>
          <p14:tracePt t="43084" x="7786688" y="4375150"/>
          <p14:tracePt t="44773" x="7777163" y="4367213"/>
          <p14:tracePt t="44786" x="7705725" y="4357688"/>
          <p14:tracePt t="44799" x="7608888" y="4330700"/>
          <p14:tracePt t="44817" x="7483475" y="4303713"/>
          <p14:tracePt t="44833" x="7375525" y="4286250"/>
          <p14:tracePt t="44849" x="7259638" y="4286250"/>
          <p14:tracePt t="44865" x="7215188" y="4286250"/>
          <p14:tracePt t="44883" x="7170738" y="4286250"/>
          <p14:tracePt t="44916" x="7089775" y="4313238"/>
          <p14:tracePt t="44949" x="6938963" y="4402138"/>
          <p14:tracePt t="44983" x="6875463" y="4491038"/>
          <p14:tracePt t="44999" x="6867525" y="4537075"/>
          <p14:tracePt t="45016" x="6875463" y="4625975"/>
          <p14:tracePt t="45033" x="6938963" y="4732338"/>
          <p14:tracePt t="45049" x="7232650" y="4911725"/>
          <p14:tracePt t="45067" x="7466013" y="4965700"/>
          <p14:tracePt t="45083" x="7751763" y="4946650"/>
          <p14:tracePt t="45099" x="7875588" y="4902200"/>
          <p14:tracePt t="45116" x="7966075" y="4867275"/>
          <p14:tracePt t="45133" x="8027988" y="4822825"/>
          <p14:tracePt t="45149" x="8037513" y="4795838"/>
          <p14:tracePt t="45167" x="8054975" y="4732338"/>
          <p14:tracePt t="45182" x="8054975" y="4652963"/>
          <p14:tracePt t="45198" x="8037513" y="4527550"/>
          <p14:tracePt t="45215" x="7885113" y="4330700"/>
          <p14:tracePt t="45232" x="7759700" y="4268788"/>
          <p14:tracePt t="45250" x="7562850" y="4259263"/>
          <p14:tracePt t="45265" x="7446963" y="4286250"/>
          <p14:tracePt t="45282" x="7367588" y="4330700"/>
          <p14:tracePt t="45299" x="7304088" y="4367213"/>
          <p14:tracePt t="45317" x="7277100" y="4394200"/>
          <p14:tracePt t="45333" x="7259638" y="4419600"/>
          <p14:tracePt t="45349" x="7242175" y="4456113"/>
          <p14:tracePt t="45366" x="7242175" y="4465638"/>
          <p14:tracePt t="48448" x="7180263" y="4473575"/>
          <p14:tracePt t="48455" x="7089775" y="4483100"/>
          <p14:tracePt t="48462" x="6991350" y="4500563"/>
          <p14:tracePt t="48479" x="6786563" y="4510088"/>
          <p14:tracePt t="48496" x="6456363" y="4527550"/>
          <p14:tracePt t="48512" x="6134100" y="4562475"/>
          <p14:tracePt t="48529" x="5830888" y="4625975"/>
          <p14:tracePt t="48546" x="5357813" y="4759325"/>
          <p14:tracePt t="48579" x="4768850" y="5072063"/>
          <p14:tracePt t="48613" x="4545013" y="5214938"/>
          <p14:tracePt t="48646" x="4510088" y="5241925"/>
          <p14:tracePt t="48663" x="4500563" y="5251450"/>
          <p14:tracePt t="48679" x="4491038" y="5259388"/>
          <p14:tracePt t="48696" x="4491038" y="5268913"/>
          <p14:tracePt t="48712" x="4491038" y="5276850"/>
          <p14:tracePt t="51369" x="4510088" y="5214938"/>
          <p14:tracePt t="51384" x="4562475" y="4973638"/>
          <p14:tracePt t="51389" x="4589463" y="4840288"/>
          <p14:tracePt t="51403" x="4616450" y="4572000"/>
          <p14:tracePt t="51414" x="4625975" y="4446588"/>
          <p14:tracePt t="51427" x="4625975" y="4214813"/>
          <p14:tracePt t="51444" x="4625975" y="3803650"/>
          <p14:tracePt t="51460" x="4625975" y="3482975"/>
          <p14:tracePt t="51476" x="4616450" y="3187700"/>
          <p14:tracePt t="51511" x="4589463" y="2428875"/>
          <p14:tracePt t="51543" x="4589463" y="1946275"/>
          <p14:tracePt t="51577" x="4608513" y="1776413"/>
          <p14:tracePt t="51593" x="4608513" y="1751013"/>
          <p14:tracePt t="51610" x="4608513" y="1741488"/>
          <p14:tracePt t="51628" x="4608513" y="1731963"/>
          <p14:tracePt t="51642" x="4598988" y="1724025"/>
          <p14:tracePt t="53027" x="4608513" y="1724025"/>
          <p14:tracePt t="53043" x="4616450" y="1724025"/>
          <p14:tracePt t="53060" x="4633913" y="1724025"/>
          <p14:tracePt t="53076" x="4643438" y="1724025"/>
          <p14:tracePt t="53092" x="4652963" y="1724025"/>
          <p14:tracePt t="53108" x="4670425" y="1724025"/>
          <p14:tracePt t="53125" x="4679950" y="1724025"/>
          <p14:tracePt t="53142" x="4687888" y="1724025"/>
          <p14:tracePt t="53175" x="4759325" y="1724025"/>
          <p14:tracePt t="53208" x="5089525" y="1741488"/>
          <p14:tracePt t="53242" x="5259388" y="1741488"/>
          <p14:tracePt t="53260" x="5429250" y="1741488"/>
          <p14:tracePt t="53276" x="5643563" y="1724025"/>
          <p14:tracePt t="53291" x="5991225" y="1724025"/>
          <p14:tracePt t="53309" x="6296025" y="1724025"/>
          <p14:tracePt t="53325" x="6572250" y="1776413"/>
          <p14:tracePt t="53341" x="6688138" y="1803400"/>
          <p14:tracePt t="53358" x="6804025" y="1830388"/>
          <p14:tracePt t="53375" x="6867525" y="1847850"/>
          <p14:tracePt t="53392" x="6929438" y="1874838"/>
          <p14:tracePt t="53394" x="6965950" y="1893888"/>
          <p14:tracePt t="53408" x="7027863" y="1911350"/>
          <p14:tracePt t="53425" x="7062788" y="1919288"/>
          <p14:tracePt t="53442" x="7116763" y="1938338"/>
          <p14:tracePt t="53458" x="7134225" y="1938338"/>
          <p14:tracePt t="53474" x="7153275" y="1946275"/>
          <p14:tracePt t="53491" x="7161213" y="1946275"/>
          <p14:tracePt t="53510" x="7170738" y="1946275"/>
          <p14:tracePt t="53544" x="7180263" y="1946275"/>
          <p14:tracePt t="53782" x="7180263" y="1938338"/>
          <p14:tracePt t="53795" x="7161213" y="1938338"/>
          <p14:tracePt t="53807" x="7153275" y="1919288"/>
          <p14:tracePt t="53825" x="7126288" y="1901825"/>
          <p14:tracePt t="53842" x="7018338" y="1830388"/>
          <p14:tracePt t="53874" x="6438900" y="1652588"/>
          <p14:tracePt t="53908" x="5680075" y="1554163"/>
          <p14:tracePt t="53913" x="5554663" y="1544638"/>
          <p14:tracePt t="53942" x="5037138" y="1482725"/>
          <p14:tracePt t="53958" x="4724400" y="1455738"/>
          <p14:tracePt t="53975" x="4286250" y="1393825"/>
          <p14:tracePt t="53991" x="3929063" y="1330325"/>
          <p14:tracePt t="54008" x="3589338" y="1258888"/>
          <p14:tracePt t="54024" x="3062288" y="1152525"/>
          <p14:tracePt t="54041" x="2795588" y="1089025"/>
          <p14:tracePt t="54058" x="2554288" y="1044575"/>
          <p14:tracePt t="54074" x="2276475" y="1027113"/>
          <p14:tracePt t="54091" x="2143125" y="1009650"/>
          <p14:tracePt t="54109" x="2000250" y="982663"/>
          <p14:tracePt t="54124" x="1955800" y="982663"/>
          <p14:tracePt t="54141" x="1928813" y="982663"/>
          <p14:tracePt t="54157" x="1893888" y="982663"/>
          <p14:tracePt t="54173" x="1866900" y="982663"/>
          <p14:tracePt t="54190" x="1847850" y="982663"/>
          <p14:tracePt t="54207" x="1830388" y="990600"/>
          <p14:tracePt t="54223" x="1822450" y="990600"/>
          <p14:tracePt t="54240" x="1812925" y="1000125"/>
          <p14:tracePt t="54258" x="1795463" y="1009650"/>
          <p14:tracePt t="54273" x="1785938" y="1036638"/>
          <p14:tracePt t="54292" x="1751013" y="1108075"/>
          <p14:tracePt t="54307" x="1731963" y="1160463"/>
          <p14:tracePt t="54324" x="1714500" y="1214438"/>
          <p14:tracePt t="54340" x="1704975" y="1303338"/>
          <p14:tracePt t="54357" x="1697038" y="1347788"/>
          <p14:tracePt t="54373" x="1687513" y="1384300"/>
          <p14:tracePt t="54392" x="1679575" y="1411288"/>
          <p14:tracePt t="54407" x="1670050" y="1419225"/>
          <p14:tracePt t="54423" x="1670050" y="1438275"/>
          <p14:tracePt t="54441" x="1670050" y="1455738"/>
          <p14:tracePt t="54474" x="1670050" y="1465263"/>
          <p14:tracePt t="54490" x="1670050" y="1473200"/>
          <p14:tracePt t="54508" x="1670050" y="1482725"/>
          <p14:tracePt t="54524" x="1670050" y="1490663"/>
          <p14:tracePt t="54540" x="1670050" y="1500188"/>
          <p14:tracePt t="54556" x="1670050" y="1509713"/>
          <p14:tracePt t="54584" x="1670050" y="1517650"/>
          <p14:tracePt t="54621" x="1670050" y="1527175"/>
          <p14:tracePt t="54679" x="1670050" y="1536700"/>
          <p14:tracePt t="55654" x="1598613" y="1571625"/>
          <p14:tracePt t="55666" x="1347788" y="1724025"/>
          <p14:tracePt t="55682" x="1143000" y="1901825"/>
          <p14:tracePt t="55694" x="1017588" y="2017713"/>
          <p14:tracePt t="55722" x="866775" y="2214563"/>
          <p14:tracePt t="55757" x="704850" y="2616200"/>
          <p14:tracePt t="55773" x="679450" y="2795588"/>
          <p14:tracePt t="55789" x="679450" y="2990850"/>
          <p14:tracePt t="55806" x="803275" y="3419475"/>
          <p14:tracePt t="55823" x="990600" y="3759200"/>
          <p14:tracePt t="55839" x="1366838" y="4179888"/>
          <p14:tracePt t="55856" x="1571625" y="4340225"/>
          <p14:tracePt t="55872" x="1768475" y="4438650"/>
          <p14:tracePt t="55890" x="1955800" y="4465638"/>
          <p14:tracePt t="55906" x="2044700" y="4456113"/>
          <p14:tracePt t="55922" x="2125663" y="4402138"/>
          <p14:tracePt t="55939" x="2197100" y="4286250"/>
          <p14:tracePt t="55955" x="2276475" y="4037013"/>
          <p14:tracePt t="55972" x="2357438" y="3500438"/>
          <p14:tracePt t="55989" x="2366963" y="3259138"/>
          <p14:tracePt t="56007" x="2357438" y="2919413"/>
          <p14:tracePt t="56022" x="2312988" y="2724150"/>
          <p14:tracePt t="56039" x="2232025" y="2544763"/>
          <p14:tracePt t="56056" x="2062163" y="2374900"/>
          <p14:tracePt t="56074" x="1938338" y="2322513"/>
          <p14:tracePt t="56089" x="1751013" y="2286000"/>
          <p14:tracePt t="56105" x="1616075" y="2286000"/>
          <p14:tracePt t="56122" x="1500188" y="2312988"/>
          <p14:tracePt t="56138" x="1339850" y="2428875"/>
          <p14:tracePt t="56155" x="1231900" y="2554288"/>
          <p14:tracePt t="56172" x="1143000" y="2813050"/>
          <p14:tracePt t="56189" x="1143000" y="3009900"/>
          <p14:tracePt t="56205" x="1223963" y="3187700"/>
          <p14:tracePt t="56223" x="1446213" y="3394075"/>
          <p14:tracePt t="56239" x="1625600" y="3482975"/>
          <p14:tracePt t="56256" x="1822450" y="3490913"/>
          <p14:tracePt t="56272" x="1847850" y="3482975"/>
          <p14:tracePt t="56289" x="1857375" y="3473450"/>
          <p14:tracePt t="56305" x="1857375" y="3429000"/>
          <p14:tracePt t="56322" x="1857375" y="3384550"/>
          <p14:tracePt t="56338" x="1812925" y="3313113"/>
          <p14:tracePt t="56355" x="1776413" y="3303588"/>
          <p14:tracePt t="56373" x="1751013" y="3295650"/>
          <p14:tracePt t="56389" x="1724025" y="3295650"/>
          <p14:tracePt t="61651" x="1866900" y="3268663"/>
          <p14:tracePt t="61663" x="2500313" y="3232150"/>
          <p14:tracePt t="61677" x="3027363" y="3205163"/>
          <p14:tracePt t="61692" x="3500438" y="3179763"/>
          <p14:tracePt t="61701" x="3705225" y="3143250"/>
          <p14:tracePt t="61718" x="4037013" y="3054350"/>
          <p14:tracePt t="61733" x="4295775" y="2919413"/>
          <p14:tracePt t="61767" x="4608513" y="2616200"/>
          <p14:tracePt t="61800" x="4705350" y="2384425"/>
          <p14:tracePt t="61833" x="4625975" y="2205038"/>
          <p14:tracePt t="61850" x="4251325" y="2224088"/>
          <p14:tracePt t="61867" x="3911600" y="2393950"/>
          <p14:tracePt t="61883" x="3751263" y="2509838"/>
          <p14:tracePt t="61900" x="3687763" y="2608263"/>
          <p14:tracePt t="61917" x="3679825" y="2643188"/>
          <p14:tracePt t="61933" x="3687763" y="2670175"/>
          <p14:tracePt t="61951" x="3776663" y="2741613"/>
          <p14:tracePt t="61968" x="3830638" y="2751138"/>
          <p14:tracePt t="61983" x="3867150" y="2759075"/>
          <p14:tracePt t="62001" x="3875088" y="2759075"/>
          <p14:tracePt t="62017" x="3884613" y="2759075"/>
          <p14:tracePt t="62034" x="3902075" y="27590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835696" y="544402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CLOPIDOGREL </a:t>
            </a:r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tienopiridina</a:t>
            </a:r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es-A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600" y="1739717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cción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mayor que AAS</a:t>
            </a: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 plasmático: 45 min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Mx: 2-3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endParaRPr lang="es-A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RAM: 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hematoma, epistaxis,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hgia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gastrointestinal,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rash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epigastralgia</a:t>
            </a: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s-A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DOSIS carga: 300 mg y por día: 75mg VO + AAS 100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0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7"/>
    </mc:Choice>
    <mc:Fallback>
      <p:transition spd="slow" advTm="23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13" x="3929063" y="2732088"/>
          <p14:tracePt t="4320" x="3965575" y="2705100"/>
          <p14:tracePt t="4328" x="4010025" y="2670175"/>
          <p14:tracePt t="4342" x="4071938" y="2616200"/>
          <p14:tracePt t="4359" x="4108450" y="2589213"/>
          <p14:tracePt t="4375" x="4152900" y="2562225"/>
          <p14:tracePt t="4393" x="4170363" y="2544763"/>
          <p14:tracePt t="4425" x="4241800" y="2500313"/>
          <p14:tracePt t="4458" x="4402138" y="2411413"/>
          <p14:tracePt t="4493" x="4500563" y="2357438"/>
          <p14:tracePt t="4509" x="4518025" y="2347913"/>
          <p14:tracePt t="4525" x="4537075" y="2330450"/>
          <p14:tracePt t="4542" x="4554538" y="2312988"/>
          <p14:tracePt t="4559" x="4554538" y="2303463"/>
          <p14:tracePt t="4577" x="4562475" y="2251075"/>
          <p14:tracePt t="4592" x="4554538" y="2214563"/>
          <p14:tracePt t="4609" x="4537075" y="2170113"/>
          <p14:tracePt t="4625" x="4500563" y="2081213"/>
          <p14:tracePt t="4643" x="4473575" y="2027238"/>
          <p14:tracePt t="4658" x="4465638" y="1990725"/>
          <p14:tracePt t="4675" x="4438650" y="1946275"/>
          <p14:tracePt t="4692" x="4419600" y="1928813"/>
          <p14:tracePt t="4709" x="4402138" y="1893888"/>
          <p14:tracePt t="4725" x="4394200" y="1874838"/>
          <p14:tracePt t="4743" x="4375150" y="1866900"/>
          <p14:tracePt t="4758" x="4367213" y="1839913"/>
          <p14:tracePt t="5265" x="4367213" y="1822450"/>
          <p14:tracePt t="5283" x="4394200" y="1741488"/>
          <p14:tracePt t="5299" x="4394200" y="1687513"/>
          <p14:tracePt t="5315" x="4384675" y="1633538"/>
          <p14:tracePt t="5334" x="4357688" y="1581150"/>
          <p14:tracePt t="5339" x="4348163" y="1562100"/>
          <p14:tracePt t="5356" x="4330700" y="1554163"/>
          <p14:tracePt t="5366" x="4322763" y="1536700"/>
          <p14:tracePt t="5375" x="4313238" y="1536700"/>
          <p14:tracePt t="5407" x="4286250" y="1517650"/>
          <p14:tracePt t="5441" x="4268788" y="1517650"/>
          <p14:tracePt t="5476" x="4251325" y="1517650"/>
          <p14:tracePt t="5491" x="4251325" y="1544638"/>
          <p14:tracePt t="5508" x="4276725" y="1571625"/>
          <p14:tracePt t="5526" x="4348163" y="1616075"/>
          <p14:tracePt t="6984" x="4348163" y="1633538"/>
          <p14:tracePt t="6994" x="4348163" y="1660525"/>
          <p14:tracePt t="7014" x="4322763" y="1785938"/>
          <p14:tracePt t="7031" x="4313238" y="1857375"/>
          <p14:tracePt t="7040" x="4313238" y="1874838"/>
          <p14:tracePt t="7057" x="4313238" y="1901825"/>
          <p14:tracePt t="7073" x="4313238" y="1928813"/>
          <p14:tracePt t="7106" x="4394200" y="2000250"/>
          <p14:tracePt t="7140" x="4679950" y="2081213"/>
          <p14:tracePt t="7173" x="4776788" y="2108200"/>
          <p14:tracePt t="7189" x="4786313" y="2108200"/>
          <p14:tracePt t="7206" x="4795838" y="2108200"/>
          <p14:tracePt t="7223" x="4803775" y="2116138"/>
          <p14:tracePt t="7239" x="4813300" y="2116138"/>
          <p14:tracePt t="7256" x="4822825" y="2116138"/>
          <p14:tracePt t="7273" x="4830763" y="2125663"/>
          <p14:tracePt t="7289" x="4840288" y="2125663"/>
          <p14:tracePt t="7306" x="4848225" y="2125663"/>
          <p14:tracePt t="7323" x="4867275" y="2133600"/>
          <p14:tracePt t="7340" x="4894263" y="2133600"/>
          <p14:tracePt t="7343" x="4911725" y="2133600"/>
          <p14:tracePt t="7356" x="4929188" y="2143125"/>
          <p14:tracePt t="7373" x="4956175" y="2152650"/>
          <p14:tracePt t="7389" x="4973638" y="2160588"/>
          <p14:tracePt t="7406" x="5010150" y="2170113"/>
          <p14:tracePt t="7423" x="5018088" y="2170113"/>
          <p14:tracePt t="7440" x="5037138" y="2179638"/>
          <p14:tracePt t="7472" x="5045075" y="2187575"/>
          <p14:tracePt t="7489" x="5054600" y="2187575"/>
          <p14:tracePt t="7509" x="5062538" y="2187575"/>
          <p14:tracePt t="8211" x="5170488" y="2187575"/>
          <p14:tracePt t="8221" x="5367338" y="2187575"/>
          <p14:tracePt t="8232" x="5608638" y="2179638"/>
          <p14:tracePt t="8240" x="5670550" y="2179638"/>
          <p14:tracePt t="8272" x="5776913" y="2179638"/>
          <p14:tracePt t="8307" x="5803900" y="2179638"/>
          <p14:tracePt t="8339" x="5813425" y="2179638"/>
          <p14:tracePt t="8370" x="5822950" y="2179638"/>
          <p14:tracePt t="8516" x="5830888" y="2179638"/>
          <p14:tracePt t="8551" x="5840413" y="2179638"/>
          <p14:tracePt t="8585" x="5848350" y="2179638"/>
          <p14:tracePt t="8594" x="5848350" y="2187575"/>
          <p14:tracePt t="8608" x="5848350" y="2197100"/>
          <p14:tracePt t="8621" x="5857875" y="2197100"/>
          <p14:tracePt t="8638" x="5867400" y="2214563"/>
          <p14:tracePt t="8672" x="5867400" y="2232025"/>
          <p14:tracePt t="8705" x="5875338" y="2268538"/>
          <p14:tracePt t="8739" x="5884863" y="2295525"/>
          <p14:tracePt t="8756" x="5884863" y="2303463"/>
          <p14:tracePt t="8771" x="5884863" y="2312988"/>
          <p14:tracePt t="8788" x="5884863" y="2322513"/>
          <p14:tracePt t="8806" x="5884863" y="2330450"/>
          <p14:tracePt t="8842" x="5884863" y="2339975"/>
          <p14:tracePt t="8857" x="5884863" y="2347913"/>
          <p14:tracePt t="8871" x="5875338" y="2347913"/>
          <p14:tracePt t="8889" x="5857875" y="2366963"/>
          <p14:tracePt t="8905" x="5830888" y="2384425"/>
          <p14:tracePt t="8923" x="5813425" y="2411413"/>
          <p14:tracePt t="8938" x="5776913" y="2446338"/>
          <p14:tracePt t="8955" x="5741988" y="2482850"/>
          <p14:tracePt t="8972" x="5670550" y="2616200"/>
          <p14:tracePt t="8988" x="5616575" y="2705100"/>
          <p14:tracePt t="9006" x="5572125" y="2803525"/>
          <p14:tracePt t="9021" x="5554663" y="2847975"/>
          <p14:tracePt t="9038" x="5537200" y="2901950"/>
          <p14:tracePt t="9056" x="5510213" y="2965450"/>
          <p14:tracePt t="9071" x="5491163" y="3000375"/>
          <p14:tracePt t="9088" x="5483225" y="3027363"/>
          <p14:tracePt t="9104" x="5473700" y="3044825"/>
          <p14:tracePt t="9121" x="5473700" y="3054350"/>
          <p14:tracePt t="9139" x="5465763" y="3062288"/>
          <p14:tracePt t="10860" x="5446713" y="3071813"/>
          <p14:tracePt t="10868" x="5429250" y="3081338"/>
          <p14:tracePt t="10875" x="5402263" y="3098800"/>
          <p14:tracePt t="10887" x="5303838" y="3160713"/>
          <p14:tracePt t="10904" x="5180013" y="3251200"/>
          <p14:tracePt t="10921" x="4983163" y="3394075"/>
          <p14:tracePt t="10937" x="4911725" y="3446463"/>
          <p14:tracePt t="10953" x="4857750" y="3490913"/>
          <p14:tracePt t="10986" x="4786313" y="3571875"/>
          <p14:tracePt t="11020" x="4732338" y="3687763"/>
          <p14:tracePt t="11053" x="4751388" y="3911600"/>
          <p14:tracePt t="11070" x="4776788" y="3973513"/>
          <p14:tracePt t="11086" x="4840288" y="4054475"/>
          <p14:tracePt t="11103" x="4875213" y="4089400"/>
          <p14:tracePt t="11119" x="4919663" y="4108450"/>
          <p14:tracePt t="11136" x="4965700" y="4116388"/>
          <p14:tracePt t="11153" x="4991100" y="4116388"/>
          <p14:tracePt t="11170" x="5027613" y="4098925"/>
          <p14:tracePt t="11186" x="5054600" y="4089400"/>
          <p14:tracePt t="11202" x="5062538" y="4071938"/>
          <p14:tracePt t="11219" x="5081588" y="4000500"/>
          <p14:tracePt t="11236" x="5054600" y="3911600"/>
          <p14:tracePt t="11253" x="4867275" y="3697288"/>
          <p14:tracePt t="11269" x="4724400" y="3608388"/>
          <p14:tracePt t="11285" x="4572000" y="3562350"/>
          <p14:tracePt t="11302" x="4367213" y="3536950"/>
          <p14:tracePt t="11319" x="4251325" y="3544888"/>
          <p14:tracePt t="11336" x="4089400" y="3589338"/>
          <p14:tracePt t="11352" x="3990975" y="3633788"/>
          <p14:tracePt t="11369" x="3938588" y="3660775"/>
          <p14:tracePt t="11372" x="3902075" y="3687763"/>
          <p14:tracePt t="11386" x="3840163" y="3741738"/>
          <p14:tracePt t="11402" x="3768725" y="3822700"/>
          <p14:tracePt t="11419" x="3697288" y="3946525"/>
          <p14:tracePt t="11436" x="3625850" y="4179888"/>
          <p14:tracePt t="11452" x="3633788" y="4313238"/>
          <p14:tracePt t="11469" x="3741738" y="4500563"/>
          <p14:tracePt t="11485" x="3884613" y="4598988"/>
          <p14:tracePt t="11502" x="4062413" y="4643438"/>
          <p14:tracePt t="11519" x="4303713" y="4616450"/>
          <p14:tracePt t="11536" x="4375150" y="4589463"/>
          <p14:tracePt t="11552" x="4411663" y="4545013"/>
          <p14:tracePt t="11569" x="4429125" y="4518025"/>
          <p14:tracePt t="11587" x="4438650" y="4357688"/>
          <p14:tracePt t="11602" x="4357688" y="4133850"/>
          <p14:tracePt t="11619" x="4241800" y="3965575"/>
          <p14:tracePt t="11635" x="4037013" y="3848100"/>
          <p14:tracePt t="11652" x="3956050" y="3840163"/>
          <p14:tracePt t="11669" x="3911600" y="3840163"/>
          <p14:tracePt t="11686" x="3875088" y="3840163"/>
          <p14:tracePt t="11702" x="3840163" y="3875088"/>
          <p14:tracePt t="11718" x="3768725" y="4017963"/>
          <p14:tracePt t="11735" x="3768725" y="4214813"/>
          <p14:tracePt t="11752" x="3848100" y="4419600"/>
          <p14:tracePt t="11769" x="4089400" y="4670425"/>
          <p14:tracePt t="11787" x="4491038" y="4803775"/>
          <p14:tracePt t="11802" x="4660900" y="4803775"/>
          <p14:tracePt t="11819" x="4786313" y="4768850"/>
          <p14:tracePt t="11835" x="4848225" y="4705350"/>
          <p14:tracePt t="11852" x="4875213" y="4608513"/>
          <p14:tracePt t="11868" x="4884738" y="4411663"/>
          <p14:tracePt t="11871" x="4848225" y="4313238"/>
          <p14:tracePt t="11891" x="4714875" y="4133850"/>
          <p14:tracePt t="11908" x="4616450" y="4089400"/>
          <p14:tracePt t="11919" x="4518025" y="4071938"/>
          <p14:tracePt t="11935" x="4419600" y="4081463"/>
          <p14:tracePt t="11952" x="4295775" y="4125913"/>
          <p14:tracePt t="11968" x="4197350" y="4187825"/>
          <p14:tracePt t="11985" x="4160838" y="4241800"/>
          <p14:tracePt t="12003" x="4143375" y="4313238"/>
          <p14:tracePt t="12018" x="4143375" y="4367213"/>
          <p14:tracePt t="12035" x="4197350" y="4429125"/>
          <p14:tracePt t="12051" x="4438650" y="4527550"/>
          <p14:tracePt t="12069" x="4537075" y="4527550"/>
          <p14:tracePt t="16232" x="4510088" y="4537075"/>
          <p14:tracePt t="16239" x="4465638" y="4572000"/>
          <p14:tracePt t="16248" x="4411663" y="4598988"/>
          <p14:tracePt t="16266" x="4214813" y="4724400"/>
          <p14:tracePt t="16281" x="4062413" y="4822825"/>
          <p14:tracePt t="16298" x="3938588" y="4902200"/>
          <p14:tracePt t="16315" x="3813175" y="4973638"/>
          <p14:tracePt t="16348" x="3697288" y="5018088"/>
          <p14:tracePt t="16381" x="3544888" y="5072063"/>
          <p14:tracePt t="16385" x="3500438" y="5089525"/>
          <p14:tracePt t="16414" x="3286125" y="5170488"/>
          <p14:tracePt t="16431" x="3214688" y="5197475"/>
          <p14:tracePt t="16447" x="3170238" y="5214938"/>
          <p14:tracePt t="16464" x="3143250" y="5224463"/>
          <p14:tracePt t="16481" x="3125788" y="5241925"/>
          <p14:tracePt t="16499" x="3098800" y="5259388"/>
          <p14:tracePt t="16514" x="3089275" y="5276850"/>
          <p14:tracePt t="16531" x="3054350" y="5313363"/>
          <p14:tracePt t="16547" x="3000375" y="5411788"/>
          <p14:tracePt t="16567" x="2919413" y="5572125"/>
          <p14:tracePt t="16581" x="2884488" y="5643563"/>
          <p14:tracePt t="16597" x="2867025" y="5688013"/>
          <p14:tracePt t="16615" x="2840038" y="5751513"/>
          <p14:tracePt t="16632" x="2830513" y="5786438"/>
          <p14:tracePt t="16647" x="2822575" y="5813425"/>
          <p14:tracePt t="16664" x="2813050" y="5857875"/>
          <p14:tracePt t="16680" x="2813050" y="5884863"/>
          <p14:tracePt t="16698" x="2830513" y="5946775"/>
          <p14:tracePt t="16713" x="2874963" y="6000750"/>
          <p14:tracePt t="16731" x="2965450" y="6062663"/>
          <p14:tracePt t="16748" x="3152775" y="6161088"/>
          <p14:tracePt t="16764" x="3295650" y="6205538"/>
          <p14:tracePt t="16781" x="3446463" y="6251575"/>
          <p14:tracePt t="16797" x="3527425" y="6269038"/>
          <p14:tracePt t="16815" x="3670300" y="6286500"/>
          <p14:tracePt t="16831" x="3768725" y="6269038"/>
          <p14:tracePt t="16847" x="3840163" y="6232525"/>
          <p14:tracePt t="16863" x="3902075" y="6180138"/>
          <p14:tracePt t="16881" x="3946525" y="6143625"/>
          <p14:tracePt t="16897" x="4000500" y="6072188"/>
          <p14:tracePt t="16914" x="4017963" y="6000750"/>
          <p14:tracePt t="16930" x="4027488" y="5902325"/>
          <p14:tracePt t="16947" x="3973513" y="5732463"/>
          <p14:tracePt t="16964" x="3902075" y="5643563"/>
          <p14:tracePt t="16981" x="3741738" y="5554663"/>
          <p14:tracePt t="16999" x="3670300" y="5545138"/>
          <p14:tracePt t="17014" x="3608388" y="5537200"/>
          <p14:tracePt t="17030" x="3544888" y="5545138"/>
          <p14:tracePt t="17047" x="3500438" y="5562600"/>
          <p14:tracePt t="17065" x="3446463" y="5599113"/>
          <p14:tracePt t="17080" x="3411538" y="5616575"/>
          <p14:tracePt t="17097" x="3394075" y="5643563"/>
          <p14:tracePt t="17114" x="3384550" y="5680075"/>
          <p14:tracePt t="17130" x="3384550" y="5715000"/>
          <p14:tracePt t="17147" x="3402013" y="5751513"/>
          <p14:tracePt t="17163" x="3562350" y="5857875"/>
          <p14:tracePt t="17180" x="3643313" y="5884863"/>
          <p14:tracePt t="17197" x="3660775" y="5894388"/>
          <p14:tracePt t="17214" x="3679825" y="5894388"/>
          <p14:tracePt t="17230" x="3687763" y="5894388"/>
          <p14:tracePt t="17264" x="3697288" y="5894388"/>
          <p14:tracePt t="18818" x="3724275" y="5894388"/>
          <p14:tracePt t="18826" x="3795713" y="5875338"/>
          <p14:tracePt t="18833" x="3919538" y="5840413"/>
          <p14:tracePt t="18846" x="4259263" y="5759450"/>
          <p14:tracePt t="18862" x="4660900" y="5680075"/>
          <p14:tracePt t="18879" x="4973638" y="5634038"/>
          <p14:tracePt t="18881" x="5072063" y="5616575"/>
          <p14:tracePt t="18895" x="5259388" y="5616575"/>
          <p14:tracePt t="18929" x="5527675" y="5643563"/>
          <p14:tracePt t="18962" x="5759450" y="5697538"/>
          <p14:tracePt t="18995" x="6010275" y="5840413"/>
          <p14:tracePt t="19013" x="6089650" y="5919788"/>
          <p14:tracePt t="19029" x="6108700" y="5965825"/>
          <p14:tracePt t="19045" x="6126163" y="5991225"/>
          <p14:tracePt t="19063" x="6134100" y="6010275"/>
          <p14:tracePt t="19078" x="6134100" y="6027738"/>
          <p14:tracePt t="19095" x="6134100" y="6037263"/>
          <p14:tracePt t="19112" x="6134100" y="6045200"/>
          <p14:tracePt t="20901" x="6180138" y="6045200"/>
          <p14:tracePt t="20912" x="6473825" y="6045200"/>
          <p14:tracePt t="20927" x="6929438" y="6037263"/>
          <p14:tracePt t="20944" x="7188200" y="6037263"/>
          <p14:tracePt t="20961" x="7446963" y="6018213"/>
          <p14:tracePt t="20977" x="7510463" y="6018213"/>
          <p14:tracePt t="20994" x="7554913" y="6010275"/>
          <p14:tracePt t="21027" x="7581900" y="6000750"/>
          <p14:tracePt t="21061" x="7599363" y="6000750"/>
          <p14:tracePt t="21093" x="7616825" y="6000750"/>
          <p14:tracePt t="21110" x="7626350" y="6000750"/>
          <p14:tracePt t="21126" x="7634288" y="6000750"/>
          <p14:tracePt t="21160" x="7643813" y="6000750"/>
          <p14:tracePt t="21176" x="7653338" y="6000750"/>
          <p14:tracePt t="21193" x="7670800" y="6010275"/>
          <p14:tracePt t="21209" x="7724775" y="6018213"/>
          <p14:tracePt t="21226" x="7759700" y="6027738"/>
          <p14:tracePt t="21244" x="7786688" y="6037263"/>
          <p14:tracePt t="21260" x="7796213" y="6037263"/>
          <p14:tracePt t="21276" x="7804150" y="6037263"/>
          <p14:tracePt t="21293" x="7823200" y="6045200"/>
          <p14:tracePt t="21330" x="7831138" y="6045200"/>
          <p14:tracePt t="21365" x="7840663" y="6045200"/>
          <p14:tracePt t="22266" x="7831138" y="6045200"/>
          <p14:tracePt t="22277" x="7823200" y="6045200"/>
          <p14:tracePt t="22292" x="7813675" y="6054725"/>
          <p14:tracePt t="22308" x="7804150" y="6054725"/>
          <p14:tracePt t="22327" x="7796213" y="6054725"/>
          <p14:tracePt t="22342" x="7786688" y="6062663"/>
          <p14:tracePt t="22359" x="7777163" y="6062663"/>
          <p14:tracePt t="22392" x="7759700" y="6072188"/>
          <p14:tracePt t="22425" x="7751763" y="60817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411760" y="188640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PRASUGREL</a:t>
            </a:r>
          </a:p>
          <a:p>
            <a:pPr algn="ctr"/>
            <a:r>
              <a:rPr lang="es-A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tienopiridina</a:t>
            </a:r>
            <a:r>
              <a:rPr lang="es-A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340768"/>
            <a:ext cx="8676456" cy="514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AR" sz="2400" dirty="0" smtClean="0"/>
              <a:t>Mayor acción </a:t>
            </a:r>
            <a:r>
              <a:rPr lang="es-AR" sz="2400" dirty="0" err="1" smtClean="0"/>
              <a:t>antiagregante</a:t>
            </a:r>
            <a:r>
              <a:rPr lang="es-AR" sz="2400" dirty="0" smtClean="0"/>
              <a:t> que AAS.</a:t>
            </a:r>
          </a:p>
          <a:p>
            <a:pPr algn="just">
              <a:lnSpc>
                <a:spcPct val="200000"/>
              </a:lnSpc>
            </a:pPr>
            <a:r>
              <a:rPr lang="es-AR" sz="2400" dirty="0" smtClean="0"/>
              <a:t>Concentración Mx: 30 min.</a:t>
            </a:r>
          </a:p>
          <a:p>
            <a:pPr algn="just">
              <a:lnSpc>
                <a:spcPct val="200000"/>
              </a:lnSpc>
            </a:pPr>
            <a:r>
              <a:rPr lang="es-AR" sz="2400" dirty="0" smtClean="0"/>
              <a:t>Activación hepática más rápida  que </a:t>
            </a:r>
            <a:r>
              <a:rPr lang="es-AR" sz="2400" dirty="0" err="1" smtClean="0"/>
              <a:t>clopidogrel</a:t>
            </a:r>
            <a:r>
              <a:rPr lang="es-AR" sz="2400" dirty="0" smtClean="0"/>
              <a:t>.</a:t>
            </a:r>
          </a:p>
          <a:p>
            <a:pPr algn="just">
              <a:lnSpc>
                <a:spcPct val="200000"/>
              </a:lnSpc>
            </a:pPr>
            <a:r>
              <a:rPr lang="es-AR" sz="2400" b="1" dirty="0" smtClean="0"/>
              <a:t>RAM</a:t>
            </a:r>
            <a:r>
              <a:rPr lang="es-AR" sz="2400" dirty="0" smtClean="0"/>
              <a:t> más frecuentes: </a:t>
            </a:r>
            <a:r>
              <a:rPr lang="es-AR" sz="2400" i="1" dirty="0" smtClean="0"/>
              <a:t>hemorragia – </a:t>
            </a:r>
            <a:r>
              <a:rPr lang="es-AR" sz="2400" i="1" dirty="0" err="1" smtClean="0"/>
              <a:t>rash</a:t>
            </a:r>
            <a:r>
              <a:rPr lang="es-AR" sz="2400" i="1" dirty="0" smtClean="0"/>
              <a:t>.</a:t>
            </a:r>
          </a:p>
          <a:p>
            <a:pPr algn="just">
              <a:lnSpc>
                <a:spcPct val="200000"/>
              </a:lnSpc>
            </a:pPr>
            <a:r>
              <a:rPr lang="es-AR" sz="2400" i="1" dirty="0" smtClean="0"/>
              <a:t> </a:t>
            </a:r>
            <a:r>
              <a:rPr lang="es-AR" sz="2400" b="1" dirty="0" smtClean="0"/>
              <a:t>NO</a:t>
            </a:r>
            <a:r>
              <a:rPr lang="es-AR" sz="2400" dirty="0" smtClean="0"/>
              <a:t> usar &gt; </a:t>
            </a:r>
            <a:r>
              <a:rPr lang="es-AR" sz="2400" dirty="0"/>
              <a:t>75 años</a:t>
            </a:r>
            <a:endParaRPr lang="es-AR" sz="2400" i="1" dirty="0" smtClean="0"/>
          </a:p>
          <a:p>
            <a:pPr algn="just">
              <a:lnSpc>
                <a:spcPct val="200000"/>
              </a:lnSpc>
            </a:pPr>
            <a:r>
              <a:rPr lang="es-AR" sz="2400" dirty="0" smtClean="0"/>
              <a:t>Mayor </a:t>
            </a:r>
            <a:r>
              <a:rPr lang="es-AR" sz="2400" b="1" dirty="0" smtClean="0"/>
              <a:t>eficacia</a:t>
            </a:r>
            <a:r>
              <a:rPr lang="es-AR" sz="2400" dirty="0" smtClean="0"/>
              <a:t> que </a:t>
            </a:r>
            <a:r>
              <a:rPr lang="es-AR" sz="2400" dirty="0" err="1" smtClean="0"/>
              <a:t>clopidogrel</a:t>
            </a:r>
            <a:r>
              <a:rPr lang="es-AR" sz="2400" dirty="0" smtClean="0"/>
              <a:t> en SCA </a:t>
            </a:r>
            <a:r>
              <a:rPr lang="es-AR" sz="1200" dirty="0" smtClean="0"/>
              <a:t>(</a:t>
            </a:r>
            <a:r>
              <a:rPr lang="es-AR" sz="1200" dirty="0" err="1" smtClean="0"/>
              <a:t>sínd</a:t>
            </a:r>
            <a:r>
              <a:rPr lang="es-AR" sz="1200" dirty="0" smtClean="0"/>
              <a:t>. coronario </a:t>
            </a:r>
            <a:r>
              <a:rPr lang="es-AR" sz="1200" dirty="0" err="1" smtClean="0"/>
              <a:t>ag</a:t>
            </a:r>
            <a:r>
              <a:rPr lang="es-AR" sz="1200" dirty="0" smtClean="0"/>
              <a:t>.)</a:t>
            </a:r>
            <a:r>
              <a:rPr lang="es-AR" sz="2400" dirty="0" smtClean="0"/>
              <a:t> + AAS</a:t>
            </a:r>
          </a:p>
          <a:p>
            <a:pPr algn="just">
              <a:lnSpc>
                <a:spcPct val="200000"/>
              </a:lnSpc>
            </a:pPr>
            <a:r>
              <a:rPr lang="es-AR" sz="2400" b="1" dirty="0" smtClean="0"/>
              <a:t>Dosis</a:t>
            </a:r>
            <a:r>
              <a:rPr lang="es-AR" sz="2400" dirty="0" smtClean="0"/>
              <a:t> carga: 60mg y luego 10mg/d + AAS hasta 12 m.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1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6"/>
    </mc:Choice>
    <mc:Fallback>
      <p:transition spd="slow" advTm="16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75" x="7661275" y="5956300"/>
          <p14:tracePt t="2286" x="7331075" y="5473700"/>
          <p14:tracePt t="2300" x="7153275" y="5187950"/>
          <p14:tracePt t="2316" x="7010400" y="4983163"/>
          <p14:tracePt t="2333" x="6894513" y="4830763"/>
          <p14:tracePt t="2349" x="6813550" y="4714875"/>
          <p14:tracePt t="2366" x="6786563" y="4660900"/>
          <p14:tracePt t="2382" x="6769100" y="4633913"/>
          <p14:tracePt t="2387" x="6759575" y="4633913"/>
          <p14:tracePt t="2416" x="6751638" y="4608513"/>
          <p14:tracePt t="2449" x="6742113" y="4598988"/>
          <p14:tracePt t="3023" x="6661150" y="4473575"/>
          <p14:tracePt t="3032" x="6500813" y="4187825"/>
          <p14:tracePt t="3049" x="6126163" y="3473450"/>
          <p14:tracePt t="3066" x="5983288" y="3125788"/>
          <p14:tracePt t="3082" x="5875338" y="2857500"/>
          <p14:tracePt t="3099" x="5786438" y="2643188"/>
          <p14:tracePt t="3116" x="5776913" y="2562225"/>
          <p14:tracePt t="3133" x="5776913" y="2509838"/>
          <p14:tracePt t="3165" x="5776913" y="2500313"/>
          <p14:tracePt t="7100" x="5768975" y="2500313"/>
          <p14:tracePt t="7107" x="5759450" y="2509838"/>
          <p14:tracePt t="7114" x="5751513" y="2517775"/>
          <p14:tracePt t="7128" x="5732463" y="2536825"/>
          <p14:tracePt t="7147" x="5724525" y="2554288"/>
          <p14:tracePt t="7161" x="5705475" y="2562225"/>
          <p14:tracePt t="7178" x="5697538" y="2562225"/>
          <p14:tracePt t="7195" x="5688013" y="2571750"/>
          <p14:tracePt t="7228" x="5680075" y="2581275"/>
          <p14:tracePt t="7261" x="5680075" y="2589213"/>
          <p14:tracePt t="7497" x="5670550" y="2589213"/>
          <p14:tracePt t="7503" x="5661025" y="2581275"/>
          <p14:tracePt t="7511" x="5653088" y="2571750"/>
          <p14:tracePt t="7529" x="5608638" y="2544763"/>
          <p14:tracePt t="7545" x="5554663" y="2517775"/>
          <p14:tracePt t="7561" x="5491163" y="2490788"/>
          <p14:tracePt t="7578" x="5375275" y="2465388"/>
          <p14:tracePt t="7612" x="5133975" y="2446338"/>
          <p14:tracePt t="7644" x="4643438" y="2581275"/>
          <p14:tracePt t="7678" x="4152900" y="2894013"/>
          <p14:tracePt t="7694" x="4017963" y="3027363"/>
          <p14:tracePt t="7711" x="3848100" y="3232150"/>
          <p14:tracePt t="7728" x="3776663" y="3340100"/>
          <p14:tracePt t="7745" x="3732213" y="3482975"/>
          <p14:tracePt t="7761" x="3705225" y="3670300"/>
          <p14:tracePt t="7778" x="3724275" y="3813175"/>
          <p14:tracePt t="7795" x="4000500" y="4276725"/>
          <p14:tracePt t="7811" x="4286250" y="4554538"/>
          <p14:tracePt t="7828" x="4589463" y="4759325"/>
          <p14:tracePt t="7845" x="4956175" y="4894263"/>
          <p14:tracePt t="7861" x="5081588" y="4902200"/>
          <p14:tracePt t="7878" x="5224463" y="4902200"/>
          <p14:tracePt t="7894" x="5276850" y="4875213"/>
          <p14:tracePt t="7911" x="5367338" y="4786313"/>
          <p14:tracePt t="7928" x="5402263" y="4687888"/>
          <p14:tracePt t="8598" x="5419725" y="4670425"/>
          <p14:tracePt t="8605" x="5429250" y="4660900"/>
          <p14:tracePt t="8612" x="5446713" y="4643438"/>
          <p14:tracePt t="8627" x="5500688" y="4483100"/>
          <p14:tracePt t="8645" x="5456238" y="3768725"/>
          <p14:tracePt t="8660" x="5340350" y="3394075"/>
          <p14:tracePt t="8677" x="5224463" y="3054350"/>
          <p14:tracePt t="8693" x="4965700" y="2633663"/>
          <p14:tracePt t="8728" x="4616450" y="2312988"/>
          <p14:tracePt t="8760" x="4348163" y="2276475"/>
          <p14:tracePt t="8793" x="3848100" y="2517775"/>
          <p14:tracePt t="8810" x="3724275" y="2633663"/>
          <p14:tracePt t="8826" x="3571875" y="2840038"/>
          <p14:tracePt t="8844" x="3509963" y="3009900"/>
          <p14:tracePt t="8861" x="3490913" y="3268663"/>
          <p14:tracePt t="8877" x="3527425" y="3500438"/>
          <p14:tracePt t="8893" x="3660775" y="3822700"/>
          <p14:tracePt t="8909" x="3902075" y="4214813"/>
          <p14:tracePt t="8926" x="3990975" y="4313238"/>
          <p14:tracePt t="8942" x="4116388" y="4367213"/>
          <p14:tracePt t="8960" x="4205288" y="4375150"/>
          <p14:tracePt t="8976" x="4259263" y="4367213"/>
          <p14:tracePt t="8993" x="4303713" y="4330700"/>
          <p14:tracePt t="9009" x="4357688" y="4241800"/>
          <p14:tracePt t="9026" x="4438650" y="3946525"/>
          <p14:tracePt t="9043" x="4465638" y="3759200"/>
          <p14:tracePt t="9059" x="4465638" y="3625850"/>
          <p14:tracePt t="10249" x="4419600" y="3768725"/>
          <p14:tracePt t="10258" x="4313238" y="4044950"/>
          <p14:tracePt t="10275" x="4179888" y="4562475"/>
          <p14:tracePt t="10292" x="4160838" y="4732338"/>
          <p14:tracePt t="10309" x="4160838" y="4965700"/>
          <p14:tracePt t="10325" x="4170363" y="5089525"/>
          <p14:tracePt t="10342" x="4197350" y="5180013"/>
          <p14:tracePt t="10375" x="4251325" y="5313363"/>
          <p14:tracePt t="10408" x="4303713" y="5394325"/>
          <p14:tracePt t="10414" x="4313238" y="5402263"/>
          <p14:tracePt t="10442" x="4348163" y="5438775"/>
          <p14:tracePt t="10459" x="4357688" y="5446713"/>
          <p14:tracePt t="10475" x="4357688" y="5456238"/>
          <p14:tracePt t="10492" x="4367213" y="5456238"/>
          <p14:tracePt t="10510" x="4330700" y="5367338"/>
          <p14:tracePt t="10525" x="4214813" y="5224463"/>
          <p14:tracePt t="10541" x="4062413" y="5099050"/>
          <p14:tracePt t="10559" x="3867150" y="5000625"/>
          <p14:tracePt t="10575" x="3751263" y="4946650"/>
          <p14:tracePt t="10592" x="3544888" y="4911725"/>
          <p14:tracePt t="10609" x="3197225" y="4919663"/>
          <p14:tracePt t="10625" x="2938463" y="4965700"/>
          <p14:tracePt t="10643" x="2544763" y="5072063"/>
          <p14:tracePt t="10658" x="2347913" y="5143500"/>
          <p14:tracePt t="10675" x="2232025" y="5197475"/>
          <p14:tracePt t="10693" x="2133600" y="5268913"/>
          <p14:tracePt t="10709" x="2089150" y="5303838"/>
          <p14:tracePt t="10725" x="2062163" y="5330825"/>
          <p14:tracePt t="10741" x="2044700" y="5375275"/>
          <p14:tracePt t="10759" x="2036763" y="5419725"/>
          <p14:tracePt t="10775" x="2062163" y="5554663"/>
          <p14:tracePt t="10791" x="2179638" y="5680075"/>
          <p14:tracePt t="10808" x="2490788" y="5803900"/>
          <p14:tracePt t="10825" x="2679700" y="5830888"/>
          <p14:tracePt t="10843" x="2795588" y="5830888"/>
          <p14:tracePt t="10858" x="2822575" y="5830888"/>
          <p14:tracePt t="10875" x="2840038" y="5830888"/>
          <p14:tracePt t="10891" x="2884488" y="5803900"/>
          <p14:tracePt t="10908" x="2919413" y="5751513"/>
          <p14:tracePt t="10911" x="2938463" y="5680075"/>
          <p14:tracePt t="10925" x="2955925" y="5608638"/>
          <p14:tracePt t="10941" x="2928938" y="5367338"/>
          <p14:tracePt t="10959" x="2830513" y="5205413"/>
          <p14:tracePt t="10974" x="2759075" y="5126038"/>
          <p14:tracePt t="10991" x="2660650" y="5072063"/>
          <p14:tracePt t="11008" x="2598738" y="5072063"/>
          <p14:tracePt t="11026" x="2509838" y="5089525"/>
          <p14:tracePt t="11041" x="2473325" y="5116513"/>
          <p14:tracePt t="11057" x="2455863" y="5153025"/>
          <p14:tracePt t="11074" x="2438400" y="5214938"/>
          <p14:tracePt t="11090" x="2438400" y="5276850"/>
          <p14:tracePt t="11107" x="2776538" y="5518150"/>
          <p14:tracePt t="11124" x="3313113" y="5653088"/>
          <p14:tracePt t="11141" x="3741738" y="5653088"/>
          <p14:tracePt t="11157" x="3867150" y="5643563"/>
          <p14:tracePt t="11174" x="3929063" y="5626100"/>
          <p14:tracePt t="11190" x="3956050" y="5626100"/>
          <p14:tracePt t="11209" x="3973513" y="5616575"/>
          <p14:tracePt t="11224" x="3983038" y="5608638"/>
          <p14:tracePt t="11240" x="4000500" y="5599113"/>
          <p14:tracePt t="11679" x="4143375" y="5643563"/>
          <p14:tracePt t="11685" x="4419600" y="5741988"/>
          <p14:tracePt t="11692" x="4643438" y="5813425"/>
          <p14:tracePt t="11707" x="4902200" y="5902325"/>
          <p14:tracePt t="11725" x="5081588" y="5965825"/>
          <p14:tracePt t="11741" x="5108575" y="5973763"/>
          <p14:tracePt t="11757" x="5116513" y="5983288"/>
          <p14:tracePt t="11775" x="5126038" y="5983288"/>
          <p14:tracePt t="11841" x="5133975" y="5983288"/>
          <p14:tracePt t="12220" x="5180013" y="5965825"/>
          <p14:tracePt t="12229" x="5232400" y="5919788"/>
          <p14:tracePt t="12240" x="5313363" y="5848350"/>
          <p14:tracePt t="12256" x="5348288" y="5813425"/>
          <p14:tracePt t="12275" x="5402263" y="5776913"/>
          <p14:tracePt t="12290" x="5429250" y="5759450"/>
          <p14:tracePt t="12306" x="5456238" y="5741988"/>
          <p14:tracePt t="12340" x="5572125" y="5688013"/>
          <p14:tracePt t="12373" x="5626100" y="5670550"/>
          <p14:tracePt t="12406" x="5653088" y="5661025"/>
          <p14:tracePt t="12423" x="5661025" y="5661025"/>
          <p14:tracePt t="12439" x="5670550" y="5653088"/>
          <p14:tracePt t="12456" x="5688013" y="5653088"/>
          <p14:tracePt t="12489" x="5697538" y="5653088"/>
          <p14:tracePt t="12506" x="5705475" y="5653088"/>
          <p14:tracePt t="12523" x="5715000" y="5653088"/>
          <p14:tracePt t="12539" x="5724525" y="5653088"/>
          <p14:tracePt t="12557" x="5732463" y="5653088"/>
          <p14:tracePt t="12573" x="5741988" y="5653088"/>
          <p14:tracePt t="12591" x="5768975" y="5653088"/>
          <p14:tracePt t="12606" x="5786438" y="5643563"/>
          <p14:tracePt t="12622" x="5803900" y="5643563"/>
          <p14:tracePt t="12640" x="5830888" y="5634038"/>
          <p14:tracePt t="12656" x="5848350" y="5634038"/>
          <p14:tracePt t="12673" x="5867400" y="5634038"/>
          <p14:tracePt t="12689" x="5902325" y="5626100"/>
          <p14:tracePt t="12706" x="5919788" y="5626100"/>
          <p14:tracePt t="12722" x="5946775" y="5626100"/>
          <p14:tracePt t="12739" x="5965825" y="5626100"/>
          <p14:tracePt t="12756" x="5973763" y="5626100"/>
          <p14:tracePt t="12774" x="5983288" y="5616575"/>
          <p14:tracePt t="12789" x="5991225" y="5616575"/>
          <p14:tracePt t="12806" x="6000750" y="5616575"/>
          <p14:tracePt t="14483" x="6232525" y="5527675"/>
          <p14:tracePt t="14492" x="6929438" y="5322888"/>
          <p14:tracePt t="14505" x="7269163" y="5251450"/>
          <p14:tracePt t="14522" x="8269288" y="5205413"/>
          <p14:tracePt t="14538" x="9001125" y="526891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067949" y="11088"/>
            <a:ext cx="2952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/>
              <a:t>   </a:t>
            </a:r>
          </a:p>
          <a:p>
            <a:pPr algn="ctr"/>
            <a:r>
              <a:rPr lang="es-A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TICAGRELOR</a:t>
            </a:r>
          </a:p>
          <a:p>
            <a:pPr algn="ctr"/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no </a:t>
            </a:r>
            <a:r>
              <a:rPr lang="es-A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tienopiridina</a:t>
            </a:r>
            <a:r>
              <a:rPr lang="es-A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5576" y="1556792"/>
            <a:ext cx="79928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potente y rápido</a:t>
            </a:r>
          </a:p>
          <a:p>
            <a:pPr algn="just">
              <a:lnSpc>
                <a:spcPct val="150000"/>
              </a:lnSpc>
            </a:pP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1.5hs</a:t>
            </a:r>
          </a:p>
          <a:p>
            <a:pPr algn="just">
              <a:lnSpc>
                <a:spcPct val="150000"/>
              </a:lnSpc>
            </a:pPr>
            <a:endParaRPr lang="es-A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Interacción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simvastatina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eleva su concentración.</a:t>
            </a:r>
          </a:p>
          <a:p>
            <a:pPr algn="just">
              <a:lnSpc>
                <a:spcPct val="150000"/>
              </a:lnSpc>
            </a:pP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disnea,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hgia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eleva creatinina y ácido úrico</a:t>
            </a:r>
          </a:p>
          <a:p>
            <a:pPr algn="just"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CI: insuficiencia hepática severa</a:t>
            </a:r>
          </a:p>
          <a:p>
            <a:pPr algn="just">
              <a:lnSpc>
                <a:spcPct val="150000"/>
              </a:lnSpc>
            </a:pPr>
            <a:endParaRPr lang="es-A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50000"/>
              </a:lnSpc>
            </a:pP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Dosis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carga: 180mg (2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y luego 90 mg c/ 12hr más AAS 100mg por 12 meses. 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4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9"/>
    </mc:Choice>
    <mc:Fallback>
      <p:transition spd="slow" advTm="18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2" x="8402638" y="5572125"/>
          <p14:tracePt t="1800" x="7885113" y="5259388"/>
          <p14:tracePt t="1817" x="7643813" y="5072063"/>
          <p14:tracePt t="1835" x="7491413" y="4848225"/>
          <p14:tracePt t="1850" x="7439025" y="4732338"/>
          <p14:tracePt t="1867" x="7419975" y="4633913"/>
          <p14:tracePt t="1901" x="7429500" y="4473575"/>
          <p14:tracePt t="1933" x="7446963" y="4446588"/>
          <p14:tracePt t="2281" x="7313613" y="4303713"/>
          <p14:tracePt t="2296" x="6875463" y="3840163"/>
          <p14:tracePt t="2317" x="6456363" y="3303588"/>
          <p14:tracePt t="2335" x="6099175" y="2759075"/>
          <p14:tracePt t="2350" x="5946775" y="2446338"/>
          <p14:tracePt t="2366" x="5848350" y="2214563"/>
          <p14:tracePt t="2399" x="5759450" y="1982788"/>
          <p14:tracePt t="2433" x="5759450" y="1938338"/>
          <p14:tracePt t="2466" x="5759450" y="1928813"/>
          <p14:tracePt t="2911" x="5741988" y="1928813"/>
          <p14:tracePt t="2923" x="5643563" y="2009775"/>
          <p14:tracePt t="2934" x="5572125" y="2081213"/>
          <p14:tracePt t="2951" x="5348288" y="2517775"/>
          <p14:tracePt t="2982" x="5295900" y="2919413"/>
          <p14:tracePt t="3017" x="5348288" y="3251200"/>
          <p14:tracePt t="3049" x="5402263" y="3348038"/>
          <p14:tracePt t="3066" x="5411788" y="3367088"/>
          <p14:tracePt t="3082" x="5419725" y="3367088"/>
          <p14:tracePt t="3100" x="5429250" y="3367088"/>
          <p14:tracePt t="5789" x="5429250" y="3375025"/>
          <p14:tracePt t="5803" x="5411788" y="3375025"/>
          <p14:tracePt t="5818" x="5384800" y="3375025"/>
          <p14:tracePt t="5831" x="5348288" y="3375025"/>
          <p14:tracePt t="5847" x="5313363" y="3375025"/>
          <p14:tracePt t="5864" x="5251450" y="3357563"/>
          <p14:tracePt t="5880" x="5224463" y="3330575"/>
          <p14:tracePt t="5898" x="5170488" y="3303588"/>
          <p14:tracePt t="5930" x="5108575" y="3241675"/>
          <p14:tracePt t="5963" x="4965700" y="3125788"/>
          <p14:tracePt t="5997" x="4830763" y="3027363"/>
          <p14:tracePt t="6013" x="4741863" y="2973388"/>
          <p14:tracePt t="6030" x="4527550" y="2911475"/>
          <p14:tracePt t="6046" x="4375150" y="2901950"/>
          <p14:tracePt t="6063" x="4241800" y="2911475"/>
          <p14:tracePt t="6081" x="4054475" y="2982913"/>
          <p14:tracePt t="6096" x="3938588" y="3054350"/>
          <p14:tracePt t="6113" x="3840163" y="3125788"/>
          <p14:tracePt t="6130" x="3705225" y="3241675"/>
          <p14:tracePt t="6148" x="3660775" y="3303588"/>
          <p14:tracePt t="6164" x="3608388" y="3394075"/>
          <p14:tracePt t="6180" x="3589338" y="3455988"/>
          <p14:tracePt t="6197" x="3598863" y="3527425"/>
          <p14:tracePt t="6213" x="3705225" y="3652838"/>
          <p14:tracePt t="6230" x="3946525" y="3759200"/>
          <p14:tracePt t="6247" x="4545013" y="3813175"/>
          <p14:tracePt t="6263" x="4714875" y="3786188"/>
          <p14:tracePt t="6280" x="4786313" y="3759200"/>
          <p14:tracePt t="6296" x="4813300" y="3714750"/>
          <p14:tracePt t="6313" x="4813300" y="3679825"/>
          <p14:tracePt t="6331" x="4768850" y="3598863"/>
          <p14:tracePt t="6346" x="4724400" y="3554413"/>
          <p14:tracePt t="6363" x="4679950" y="3527425"/>
          <p14:tracePt t="6379" x="4616450" y="3500438"/>
          <p14:tracePt t="6397" x="4572000" y="3490913"/>
          <p14:tracePt t="6413" x="4510088" y="3490913"/>
          <p14:tracePt t="6429" x="4473575" y="3490913"/>
          <p14:tracePt t="6446" x="4438650" y="3509963"/>
          <p14:tracePt t="6463" x="4402138" y="3544888"/>
          <p14:tracePt t="6479" x="4375150" y="3598863"/>
          <p14:tracePt t="6496" x="4357688" y="3670300"/>
          <p14:tracePt t="6513" x="4394200" y="3786188"/>
          <p14:tracePt t="6529" x="4483100" y="3867150"/>
          <p14:tracePt t="6546" x="4643438" y="3902075"/>
          <p14:tracePt t="6563" x="4679950" y="3902075"/>
          <p14:tracePt t="10787" x="4670425" y="3911600"/>
          <p14:tracePt t="10801" x="4660900" y="3919538"/>
          <p14:tracePt t="10822" x="4652963" y="3929063"/>
          <p14:tracePt t="10835" x="4643438" y="3938588"/>
          <p14:tracePt t="10847" x="4643438" y="3946525"/>
          <p14:tracePt t="10858" x="4643438" y="3956050"/>
          <p14:tracePt t="10876" x="4625975" y="3965575"/>
          <p14:tracePt t="10892" x="4625975" y="3973513"/>
          <p14:tracePt t="10925" x="4598988" y="4010025"/>
          <p14:tracePt t="10959" x="4562475" y="4071938"/>
          <p14:tracePt t="10992" x="4510088" y="4259263"/>
          <p14:tracePt t="11018" x="4456113" y="4660900"/>
          <p14:tracePt t="11030" x="4456113" y="4848225"/>
          <p14:tracePt t="11042" x="4465638" y="4946650"/>
          <p14:tracePt t="11059" x="4537075" y="5205413"/>
          <p14:tracePt t="11075" x="4581525" y="5357813"/>
          <p14:tracePt t="11091" x="4625975" y="5465763"/>
          <p14:tracePt t="11108" x="4643438" y="5491163"/>
          <p14:tracePt t="11125" x="4652963" y="5510213"/>
          <p14:tracePt t="11142" x="4660900" y="5527675"/>
          <p14:tracePt t="11160" x="4670425" y="5537200"/>
          <p14:tracePt t="11175" x="4670425" y="5545138"/>
          <p14:tracePt t="11192" x="4679950" y="5545138"/>
          <p14:tracePt t="11209" x="4679950" y="5554663"/>
          <p14:tracePt t="11226" x="4687888" y="5554663"/>
          <p14:tracePt t="11336" x="4687888" y="5545138"/>
          <p14:tracePt t="11355" x="4687888" y="5537200"/>
          <p14:tracePt t="11377" x="4687888" y="5527675"/>
          <p14:tracePt t="11397" x="4687888" y="5518150"/>
          <p14:tracePt t="11411" x="4679950" y="5510213"/>
          <p14:tracePt t="11425" x="4679950" y="5500688"/>
          <p14:tracePt t="11441" x="4670425" y="5483225"/>
          <p14:tracePt t="11458" x="4652963" y="5438775"/>
          <p14:tracePt t="11474" x="4643438" y="5402263"/>
          <p14:tracePt t="11492" x="4625975" y="5375275"/>
          <p14:tracePt t="11508" x="4616450" y="5348288"/>
          <p14:tracePt t="11525" x="4608513" y="5330825"/>
          <p14:tracePt t="11543" x="4589463" y="5313363"/>
          <p14:tracePt t="11558" x="4589463" y="5303838"/>
          <p14:tracePt t="11574" x="4581525" y="5295900"/>
          <p14:tracePt t="11591" x="4572000" y="5286375"/>
          <p14:tracePt t="11624" x="4562475" y="5286375"/>
          <p14:tracePt t="11641" x="4554538" y="5276850"/>
          <p14:tracePt t="11689" x="4562475" y="5286375"/>
          <p14:tracePt t="11697" x="4562475" y="5295900"/>
          <p14:tracePt t="11709" x="4581525" y="5313363"/>
          <p14:tracePt t="11724" x="4598988" y="5340350"/>
          <p14:tracePt t="11741" x="4625975" y="5357813"/>
          <p14:tracePt t="11758" x="4643438" y="5367338"/>
          <p14:tracePt t="11774" x="4652963" y="5375275"/>
          <p14:tracePt t="11792" x="4679950" y="5384800"/>
          <p14:tracePt t="11808" x="4697413" y="5384800"/>
          <p14:tracePt t="11824" x="4714875" y="5375275"/>
          <p14:tracePt t="11841" x="4741863" y="5348288"/>
          <p14:tracePt t="11858" x="4768850" y="5303838"/>
          <p14:tracePt t="11861" x="4786313" y="5276850"/>
          <p14:tracePt t="11874" x="4822825" y="5180013"/>
          <p14:tracePt t="11891" x="4848225" y="5108575"/>
          <p14:tracePt t="11907" x="4857750" y="5054600"/>
          <p14:tracePt t="11924" x="4857750" y="4991100"/>
          <p14:tracePt t="11941" x="4857750" y="4965700"/>
          <p14:tracePt t="11959" x="4857750" y="4929188"/>
          <p14:tracePt t="11975" x="4857750" y="4911725"/>
          <p14:tracePt t="11991" x="4857750" y="4884738"/>
          <p14:tracePt t="12008" x="4840288" y="4848225"/>
          <p14:tracePt t="12024" x="4830763" y="4822825"/>
          <p14:tracePt t="12043" x="4822825" y="4786313"/>
          <p14:tracePt t="12058" x="4813300" y="4759325"/>
          <p14:tracePt t="12074" x="4795838" y="4724400"/>
          <p14:tracePt t="12090" x="4786313" y="4679950"/>
          <p14:tracePt t="12108" x="4768850" y="4643438"/>
          <p14:tracePt t="12124" x="4732338" y="4545013"/>
          <p14:tracePt t="12141" x="4697413" y="4456113"/>
          <p14:tracePt t="12159" x="4608513" y="4340225"/>
          <p14:tracePt t="12174" x="4537075" y="4276725"/>
          <p14:tracePt t="12191" x="4473575" y="4224338"/>
          <p14:tracePt t="12208" x="4367213" y="4152900"/>
          <p14:tracePt t="12225" x="4286250" y="4108450"/>
          <p14:tracePt t="12241" x="4197350" y="4062413"/>
          <p14:tracePt t="12257" x="4000500" y="3973513"/>
          <p14:tracePt t="12274" x="3902075" y="3946525"/>
          <p14:tracePt t="12292" x="3795713" y="3938588"/>
          <p14:tracePt t="12307" x="3705225" y="3938588"/>
          <p14:tracePt t="12323" x="3562350" y="3965575"/>
          <p14:tracePt t="12341" x="3394075" y="4044950"/>
          <p14:tracePt t="12357" x="3313113" y="4098925"/>
          <p14:tracePt t="12374" x="3259138" y="4143375"/>
          <p14:tracePt t="12392" x="3205163" y="4205288"/>
          <p14:tracePt t="12408" x="3187700" y="4251325"/>
          <p14:tracePt t="12424" x="3187700" y="4313238"/>
          <p14:tracePt t="12441" x="3340100" y="4500563"/>
          <p14:tracePt t="12457" x="3732213" y="4751388"/>
          <p14:tracePt t="12475" x="4027488" y="4848225"/>
          <p14:tracePt t="12491" x="4081463" y="4848225"/>
          <p14:tracePt t="12507" x="4098925" y="4848225"/>
          <p14:tracePt t="12566" x="4108450" y="4848225"/>
          <p14:tracePt t="12579" x="4116388" y="4848225"/>
          <p14:tracePt t="12592" x="4133850" y="48133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827584" y="520971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A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Antagonistas del receptor de la </a:t>
            </a:r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glicoproteína </a:t>
            </a:r>
            <a:r>
              <a:rPr lang="es-A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</a:t>
            </a:r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15616" y="2204864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Bloquea la vía final común GP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EV  de acción inmediata. </a:t>
            </a:r>
          </a:p>
          <a:p>
            <a:pPr>
              <a:lnSpc>
                <a:spcPct val="150000"/>
              </a:lnSpc>
            </a:pP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 utiliza en prevención 1aria.    </a:t>
            </a:r>
          </a:p>
          <a:p>
            <a:pPr>
              <a:lnSpc>
                <a:spcPct val="150000"/>
              </a:lnSpc>
            </a:pPr>
            <a:endParaRPr lang="es-A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Fármacos: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EPTIFIBATIDE – ABCIXIMAB – TIROFIBAN</a:t>
            </a:r>
          </a:p>
          <a:p>
            <a:pPr>
              <a:lnSpc>
                <a:spcPct val="150000"/>
              </a:lnSpc>
            </a:pPr>
            <a:r>
              <a:rPr lang="es-A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estos fármacos se asocian con heparina y AAS)</a:t>
            </a:r>
          </a:p>
          <a:p>
            <a:pPr>
              <a:lnSpc>
                <a:spcPct val="150000"/>
              </a:lnSpc>
            </a:pPr>
            <a:endParaRPr lang="es-AR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0"/>
    </mc:Choice>
    <mc:Fallback>
      <p:transition spd="slow" advTm="23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71" x="4232275" y="4751388"/>
          <p14:tracePt t="6282" x="4537075" y="4527550"/>
          <p14:tracePt t="6300" x="4714875" y="4375150"/>
          <p14:tracePt t="6310" x="4867275" y="4224338"/>
          <p14:tracePt t="6326" x="4983163" y="4108450"/>
          <p14:tracePt t="6344" x="5062538" y="4010025"/>
          <p14:tracePt t="6360" x="5126038" y="3875088"/>
          <p14:tracePt t="6394" x="5170488" y="3536950"/>
          <p14:tracePt t="6427" x="5133975" y="3322638"/>
          <p14:tracePt t="6432" x="5116513" y="3286125"/>
          <p14:tracePt t="6460" x="5062538" y="3224213"/>
          <p14:tracePt t="6476" x="5037138" y="3197225"/>
          <p14:tracePt t="6494" x="5000625" y="3170238"/>
          <p14:tracePt t="6510" x="4973638" y="3160713"/>
          <p14:tracePt t="6527" x="4956175" y="3152775"/>
          <p14:tracePt t="6543" x="4946650" y="3152775"/>
          <p14:tracePt t="8884" x="4938713" y="3152775"/>
          <p14:tracePt t="8894" x="4919663" y="3152775"/>
          <p14:tracePt t="8907" x="4867275" y="3133725"/>
          <p14:tracePt t="8925" x="4768850" y="3116263"/>
          <p14:tracePt t="8941" x="4633913" y="3089275"/>
          <p14:tracePt t="8958" x="4483100" y="3054350"/>
          <p14:tracePt t="8974" x="4295775" y="3000375"/>
          <p14:tracePt t="9007" x="4037013" y="2919413"/>
          <p14:tracePt t="9040" x="3598863" y="2759075"/>
          <p14:tracePt t="9074" x="3054350" y="2660650"/>
          <p14:tracePt t="9090" x="2919413" y="2660650"/>
          <p14:tracePt t="9108" x="2768600" y="2670175"/>
          <p14:tracePt t="9124" x="2652713" y="2705100"/>
          <p14:tracePt t="9141" x="2571750" y="2741613"/>
          <p14:tracePt t="9157" x="2482850" y="2795588"/>
          <p14:tracePt t="9175" x="2438400" y="2822575"/>
          <p14:tracePt t="9191" x="2411413" y="2847975"/>
          <p14:tracePt t="9207" x="2374900" y="2919413"/>
          <p14:tracePt t="9224" x="2357438" y="2973388"/>
          <p14:tracePt t="9242" x="2339975" y="3054350"/>
          <p14:tracePt t="9257" x="2339975" y="3108325"/>
          <p14:tracePt t="9273" x="2357438" y="3160713"/>
          <p14:tracePt t="9290" x="2428875" y="3268663"/>
          <p14:tracePt t="9307" x="2554288" y="3348038"/>
          <p14:tracePt t="9323" x="2705100" y="3402013"/>
          <p14:tracePt t="9340" x="2847975" y="3438525"/>
          <p14:tracePt t="9357" x="2946400" y="3438525"/>
          <p14:tracePt t="9373" x="3125788" y="3438525"/>
          <p14:tracePt t="9390" x="3232150" y="3419475"/>
          <p14:tracePt t="9407" x="3348038" y="3411538"/>
          <p14:tracePt t="9424" x="3500438" y="3402013"/>
          <p14:tracePt t="9440" x="3554413" y="3394075"/>
          <p14:tracePt t="9457" x="3581400" y="3384550"/>
          <p14:tracePt t="9473" x="3589338" y="3384550"/>
          <p14:tracePt t="9490" x="3598863" y="3384550"/>
          <p14:tracePt t="9507" x="3598863" y="3375025"/>
          <p14:tracePt t="9524" x="3598863" y="3295650"/>
          <p14:tracePt t="9540" x="3562350" y="3133725"/>
          <p14:tracePt t="9557" x="3429000" y="2965450"/>
          <p14:tracePt t="9573" x="3268663" y="2867025"/>
          <p14:tracePt t="9590" x="3197225" y="2840038"/>
          <p14:tracePt t="9607" x="3143250" y="2840038"/>
          <p14:tracePt t="9623" x="3009900" y="2840038"/>
          <p14:tracePt t="9640" x="2911475" y="2867025"/>
          <p14:tracePt t="9656" x="2822575" y="2901950"/>
          <p14:tracePt t="9674" x="2714625" y="2946400"/>
          <p14:tracePt t="9690" x="2687638" y="2965450"/>
          <p14:tracePt t="9707" x="2660650" y="2982913"/>
          <p14:tracePt t="9723" x="2643188" y="3017838"/>
          <p14:tracePt t="9740" x="2625725" y="3081338"/>
          <p14:tracePt t="9758" x="2643188" y="3251200"/>
          <p14:tracePt t="9773" x="2714625" y="3394075"/>
          <p14:tracePt t="9790" x="2803525" y="3509963"/>
          <p14:tracePt t="9806" x="3044825" y="3652838"/>
          <p14:tracePt t="9823" x="3187700" y="3697288"/>
          <p14:tracePt t="9841" x="3465513" y="3714750"/>
          <p14:tracePt t="9856" x="3714750" y="3714750"/>
          <p14:tracePt t="9874" x="3983038" y="3697288"/>
          <p14:tracePt t="9890" x="4357688" y="3598863"/>
          <p14:tracePt t="9906" x="4500563" y="3517900"/>
          <p14:tracePt t="9923" x="4608513" y="3429000"/>
          <p14:tracePt t="9940" x="4633913" y="3367088"/>
          <p14:tracePt t="9956" x="4633913" y="3268663"/>
          <p14:tracePt t="9973" x="4527550" y="3054350"/>
          <p14:tracePt t="9990" x="4394200" y="2955925"/>
          <p14:tracePt t="10007" x="4179888" y="2867025"/>
          <p14:tracePt t="10023" x="4037013" y="2847975"/>
          <p14:tracePt t="10040" x="3919538" y="2847975"/>
          <p14:tracePt t="10057" x="3751263" y="2911475"/>
          <p14:tracePt t="10073" x="3643313" y="2955925"/>
          <p14:tracePt t="10089" x="3598863" y="2982913"/>
          <p14:tracePt t="10106" x="3544888" y="3027363"/>
          <p14:tracePt t="10123" x="3536950" y="3071813"/>
          <p14:tracePt t="10139" x="3517900" y="3179763"/>
          <p14:tracePt t="10156" x="3571875" y="3313113"/>
          <p14:tracePt t="10174" x="3894138" y="3562350"/>
          <p14:tracePt t="10189" x="4152900" y="3652838"/>
          <p14:tracePt t="10206" x="4295775" y="3660775"/>
          <p14:tracePt t="10223" x="4402138" y="3598863"/>
          <p14:tracePt t="12900" x="4394200" y="3608388"/>
          <p14:tracePt t="12912" x="4375150" y="3616325"/>
          <p14:tracePt t="12926" x="4348163" y="3633788"/>
          <p14:tracePt t="12944" x="4322763" y="3643313"/>
          <p14:tracePt t="12956" x="4276725" y="3652838"/>
          <p14:tracePt t="12970" x="4170363" y="3652838"/>
          <p14:tracePt t="13004" x="3687763" y="3705225"/>
          <p14:tracePt t="13037" x="3348038" y="3840163"/>
          <p14:tracePt t="13070" x="3098800" y="4000500"/>
          <p14:tracePt t="13087" x="3027363" y="4054475"/>
          <p14:tracePt t="13103" x="2919413" y="4143375"/>
          <p14:tracePt t="13120" x="2874963" y="4197350"/>
          <p14:tracePt t="13138" x="2840038" y="4251325"/>
          <p14:tracePt t="13154" x="2822575" y="4286250"/>
          <p14:tracePt t="13171" x="2813050" y="4322763"/>
          <p14:tracePt t="13186" x="2822575" y="4384675"/>
          <p14:tracePt t="13203" x="2874963" y="4446588"/>
          <p14:tracePt t="13221" x="3224213" y="4633913"/>
          <p14:tracePt t="13236" x="3554413" y="4759325"/>
          <p14:tracePt t="13253" x="3732213" y="4813300"/>
          <p14:tracePt t="13270" x="3938588" y="4884738"/>
          <p14:tracePt t="13286" x="4017963" y="4919663"/>
          <p14:tracePt t="13305" x="4062413" y="4938713"/>
          <p14:tracePt t="13320" x="4081463" y="4938713"/>
          <p14:tracePt t="13336" x="4089400" y="4946650"/>
          <p14:tracePt t="13353" x="4108450" y="4946650"/>
          <p14:tracePt t="13370" x="4133850" y="4938713"/>
          <p14:tracePt t="13386" x="4197350" y="4830763"/>
          <p14:tracePt t="13403" x="4251325" y="4465638"/>
          <p14:tracePt t="13420" x="4187825" y="4179888"/>
          <p14:tracePt t="13436" x="4017963" y="3965575"/>
          <p14:tracePt t="13453" x="3840163" y="3875088"/>
          <p14:tracePt t="13470" x="3670300" y="3840163"/>
          <p14:tracePt t="13486" x="3455988" y="3857625"/>
          <p14:tracePt t="13503" x="3295650" y="3919538"/>
          <p14:tracePt t="13519" x="3098800" y="4062413"/>
          <p14:tracePt t="13536" x="3000375" y="4160838"/>
          <p14:tracePt t="13554" x="2911475" y="4313238"/>
          <p14:tracePt t="13570" x="2884488" y="4411663"/>
          <p14:tracePt t="13586" x="2901950" y="4527550"/>
          <p14:tracePt t="13603" x="3108325" y="4751388"/>
          <p14:tracePt t="13619" x="3446463" y="4929188"/>
          <p14:tracePt t="13636" x="3705225" y="4983163"/>
          <p14:tracePt t="13652" x="3786188" y="4983163"/>
          <p14:tracePt t="13669" x="3813175" y="4973638"/>
          <p14:tracePt t="13686" x="3830638" y="4956175"/>
          <p14:tracePt t="13703" x="3840163" y="4929188"/>
          <p14:tracePt t="13719" x="3848100" y="4840288"/>
          <p14:tracePt t="13736" x="3848100" y="4643438"/>
          <p14:tracePt t="13753" x="3848100" y="4581525"/>
          <p14:tracePt t="16137" x="3857625" y="4581525"/>
          <p14:tracePt t="16144" x="3884613" y="4598988"/>
          <p14:tracePt t="16152" x="3902075" y="4598988"/>
          <p14:tracePt t="16167" x="3973513" y="4625975"/>
          <p14:tracePt t="16183" x="4081463" y="4652963"/>
          <p14:tracePt t="16200" x="4241800" y="4687888"/>
          <p14:tracePt t="16217" x="4303713" y="4705350"/>
          <p14:tracePt t="16234" x="4357688" y="4714875"/>
          <p14:tracePt t="16267" x="4429125" y="4724400"/>
          <p14:tracePt t="16301" x="5500688" y="4537075"/>
          <p14:tracePt t="16334" x="6357938" y="4419600"/>
          <p14:tracePt t="16350" x="6491288" y="4429125"/>
          <p14:tracePt t="16366" x="6554788" y="4429125"/>
          <p14:tracePt t="16384" x="6562725" y="4429125"/>
          <p14:tracePt t="16400" x="6572250" y="4429125"/>
          <p14:tracePt t="16422" x="6572250" y="4438650"/>
          <p14:tracePt t="16562" x="6581775" y="4446588"/>
          <p14:tracePt t="16819" x="6581775" y="4456113"/>
          <p14:tracePt t="16839" x="6572250" y="4465638"/>
          <p14:tracePt t="16856" x="6554788" y="4483100"/>
          <p14:tracePt t="16874" x="6510338" y="4527550"/>
          <p14:tracePt t="16889" x="6473825" y="4572000"/>
          <p14:tracePt t="16907" x="6419850" y="4660900"/>
          <p14:tracePt t="16922" x="6357938" y="4759325"/>
          <p14:tracePt t="16933" x="6330950" y="4803775"/>
          <p14:tracePt t="16966" x="6161088" y="5089525"/>
          <p14:tracePt t="17000" x="6116638" y="5153025"/>
          <p14:tracePt t="17033" x="6108700" y="5170488"/>
          <p14:tracePt t="17051" x="6099175" y="5180013"/>
          <p14:tracePt t="18463" x="6089650" y="5180013"/>
          <p14:tracePt t="18477" x="6062663" y="5187950"/>
          <p14:tracePt t="18492" x="6037263" y="5187950"/>
          <p14:tracePt t="18506" x="6000750" y="5197475"/>
          <p14:tracePt t="18516" x="5946775" y="5197475"/>
          <p14:tracePt t="18532" x="5884863" y="5197475"/>
          <p14:tracePt t="18549" x="5803900" y="5197475"/>
          <p14:tracePt t="18581" x="5643563" y="5187950"/>
          <p14:tracePt t="18615" x="5483225" y="5170488"/>
          <p14:tracePt t="18648" x="5330825" y="5133975"/>
          <p14:tracePt t="18665" x="5268913" y="5126038"/>
          <p14:tracePt t="18682" x="5180013" y="5108575"/>
          <p14:tracePt t="18698" x="5108575" y="5108575"/>
          <p14:tracePt t="18715" x="5054600" y="5099050"/>
          <p14:tracePt t="18733" x="4973638" y="5099050"/>
          <p14:tracePt t="18748" x="4902200" y="5099050"/>
          <p14:tracePt t="18765" x="4795838" y="5099050"/>
          <p14:tracePt t="18781" x="4643438" y="5126038"/>
          <p14:tracePt t="18799" x="4537075" y="5143500"/>
          <p14:tracePt t="18814" x="4429125" y="5187950"/>
          <p14:tracePt t="18831" x="4286250" y="5224463"/>
          <p14:tracePt t="18847" x="4224338" y="5241925"/>
          <p14:tracePt t="18865" x="4160838" y="5268913"/>
          <p14:tracePt t="18882" x="4125913" y="5286375"/>
          <p14:tracePt t="18898" x="4081463" y="5303838"/>
          <p14:tracePt t="18914" x="4017963" y="5340350"/>
          <p14:tracePt t="18931" x="3983038" y="5367338"/>
          <p14:tracePt t="18948" x="3956050" y="5394325"/>
          <p14:tracePt t="18964" x="3919538" y="5419725"/>
          <p14:tracePt t="18981" x="3902075" y="5438775"/>
          <p14:tracePt t="18998" x="3894138" y="5456238"/>
          <p14:tracePt t="19014" x="3875088" y="5473700"/>
          <p14:tracePt t="19031" x="3875088" y="5483225"/>
          <p14:tracePt t="19050" x="3867150" y="5491163"/>
          <p14:tracePt t="19064" x="3857625" y="5491163"/>
          <p14:tracePt t="19081" x="3857625" y="5500688"/>
          <p14:tracePt t="19098" x="3848100" y="5500688"/>
          <p14:tracePt t="19131" x="3848100" y="5510213"/>
          <p14:tracePt t="19631" x="3857625" y="5510213"/>
          <p14:tracePt t="19645" x="3867150" y="5510213"/>
          <p14:tracePt t="19660" x="3875088" y="5510213"/>
          <p14:tracePt t="19674" x="3884613" y="5510213"/>
          <p14:tracePt t="19687" x="3894138" y="5510213"/>
          <p14:tracePt t="19697" x="3902075" y="5510213"/>
          <p14:tracePt t="19714" x="3919538" y="5510213"/>
          <p14:tracePt t="19747" x="4000500" y="5518150"/>
          <p14:tracePt t="19780" x="4367213" y="5537200"/>
          <p14:tracePt t="19814" x="4991100" y="5510213"/>
          <p14:tracePt t="19830" x="5089525" y="5510213"/>
          <p14:tracePt t="19847" x="5153025" y="5527675"/>
          <p14:tracePt t="19863" x="5180013" y="5527675"/>
          <p14:tracePt t="19880" x="5214938" y="5537200"/>
          <p14:tracePt t="19897" x="5276850" y="5554663"/>
          <p14:tracePt t="19914" x="5330825" y="5572125"/>
          <p14:tracePt t="19930" x="5394325" y="5581650"/>
          <p14:tracePt t="19947" x="5438775" y="5589588"/>
          <p14:tracePt t="19963" x="5473700" y="5599113"/>
          <p14:tracePt t="19980" x="5491163" y="5599113"/>
          <p14:tracePt t="19998" x="5537200" y="5608638"/>
          <p14:tracePt t="20013" x="5554663" y="5608638"/>
          <p14:tracePt t="20031" x="5572125" y="5608638"/>
          <p14:tracePt t="20047" x="5608638" y="5608638"/>
          <p14:tracePt t="20064" x="5616575" y="5608638"/>
          <p14:tracePt t="20080" x="5643563" y="5608638"/>
          <p14:tracePt t="20097" x="5653088" y="5608638"/>
          <p14:tracePt t="20114" x="5661025" y="5608638"/>
          <p14:tracePt t="20130" x="5670550" y="5608638"/>
          <p14:tracePt t="20147" x="5680075" y="5608638"/>
          <p14:tracePt t="20183" x="5688013" y="56086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91308" y="291092"/>
            <a:ext cx="6264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 Inhibidores reversibles del Receptor de la  </a:t>
            </a:r>
            <a:r>
              <a:rPr lang="es-AR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TROMBINA</a:t>
            </a:r>
            <a:r>
              <a:rPr lang="es-A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(PAR1) </a:t>
            </a:r>
            <a:endParaRPr lang="es-A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50823"/>
              </p:ext>
            </p:extLst>
          </p:nvPr>
        </p:nvGraphicFramePr>
        <p:xfrm>
          <a:off x="1560004" y="2348880"/>
          <a:ext cx="609600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VORAPAXAR</a:t>
                      </a:r>
                      <a:endParaRPr lang="es-A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ATOPAXAR</a:t>
                      </a:r>
                      <a:endParaRPr lang="es-A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ABSORCIÓN RÁPIDA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MAYOR AFINIDAD POR PAR1                        MAYOR ACCIÓN ANTIPLAQUETARIA A LAS 2 HS       TM</a:t>
                      </a:r>
                      <a:r>
                        <a:rPr lang="es-A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LARGA (HASTA 311HS)</a:t>
                      </a:r>
                      <a:endParaRPr lang="es-A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AR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MAYOR ACCIÓN ANTIPLAQUETARIA ALGO MÁS TARDÍO : 3-5HS    TM</a:t>
                      </a:r>
                      <a:r>
                        <a:rPr lang="es-AR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SÓLO 23HS</a:t>
                      </a:r>
                      <a:endParaRPr lang="es-AR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1 CuadroTexto"/>
          <p:cNvSpPr txBox="1"/>
          <p:nvPr/>
        </p:nvSpPr>
        <p:spPr>
          <a:xfrm>
            <a:off x="611560" y="1394773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Indicación: prevención post IAM + otro </a:t>
            </a:r>
            <a:r>
              <a:rPr lang="es-AR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antiagregante</a:t>
            </a:r>
            <a:endParaRPr lang="es-AR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RAM: hemorragias</a:t>
            </a:r>
            <a:endParaRPr lang="es-A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2"/>
    </mc:Choice>
    <mc:Fallback>
      <p:transition spd="slow" advTm="1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69" x="5732463" y="5518150"/>
          <p14:tracePt t="6576" x="5786438" y="5357813"/>
          <p14:tracePt t="6583" x="5840413" y="5205413"/>
          <p14:tracePt t="6600" x="5884863" y="4884738"/>
          <p14:tracePt t="6618" x="5919788" y="4446588"/>
          <p14:tracePt t="6635" x="5929313" y="4108450"/>
          <p14:tracePt t="6639" x="5929313" y="3911600"/>
          <p14:tracePt t="6651" x="5929313" y="3697288"/>
          <p14:tracePt t="6684" x="5867400" y="2847975"/>
          <p14:tracePt t="6717" x="5751513" y="2339975"/>
          <p14:tracePt t="6751" x="5653088" y="2187575"/>
          <p14:tracePt t="6767" x="5626100" y="2170113"/>
          <p14:tracePt t="6784" x="5581650" y="2152650"/>
          <p14:tracePt t="6801" x="5500688" y="2143125"/>
          <p14:tracePt t="7161" x="5500688" y="2044700"/>
          <p14:tracePt t="7180" x="5429250" y="1697038"/>
          <p14:tracePt t="7198" x="5367338" y="1562100"/>
          <p14:tracePt t="7208" x="5295900" y="1482725"/>
          <p14:tracePt t="7216" x="5251450" y="1455738"/>
          <p14:tracePt t="7249" x="4884738" y="1393825"/>
          <p14:tracePt t="7284" x="4589463" y="1490663"/>
          <p14:tracePt t="7317" x="4446588" y="1598613"/>
          <p14:tracePt t="7333" x="4402138" y="1660525"/>
          <p14:tracePt t="7350" x="4394200" y="1697038"/>
          <p14:tracePt t="7367" x="4394200" y="1803400"/>
          <p14:tracePt t="7384" x="4456113" y="1919288"/>
          <p14:tracePt t="7400" x="4589463" y="2027238"/>
          <p14:tracePt t="7416" x="4803775" y="2098675"/>
          <p14:tracePt t="7433" x="4875213" y="2098675"/>
          <p14:tracePt t="7452" x="4919663" y="2089150"/>
          <p14:tracePt t="7466" x="4956175" y="2054225"/>
          <p14:tracePt t="7483" x="5018088" y="1919288"/>
          <p14:tracePt t="7499" x="5018088" y="1660525"/>
          <p14:tracePt t="7517" x="4956175" y="1571625"/>
          <p14:tracePt t="7534" x="4884738" y="1536700"/>
          <p14:tracePt t="7550" x="4822825" y="1527175"/>
          <p14:tracePt t="7566" x="4786313" y="1527175"/>
          <p14:tracePt t="7582" x="4697413" y="1581150"/>
          <p14:tracePt t="7600" x="4643438" y="1643063"/>
          <p14:tracePt t="7617" x="4616450" y="1697038"/>
          <p14:tracePt t="7634" x="4616450" y="1741488"/>
          <p14:tracePt t="7650" x="4687888" y="1812925"/>
          <p14:tracePt t="7667" x="5081588" y="1919288"/>
          <p14:tracePt t="7683" x="5276850" y="1893888"/>
          <p14:tracePt t="7701" x="5419725" y="1776413"/>
          <p14:tracePt t="7716" x="5473700" y="1714500"/>
          <p14:tracePt t="7733" x="5500688" y="1660525"/>
          <p14:tracePt t="7750" x="5510213" y="1633538"/>
          <p14:tracePt t="7767" x="5518150" y="1598613"/>
          <p14:tracePt t="7783" x="5518150" y="1581150"/>
          <p14:tracePt t="7799" x="5518150" y="1562100"/>
          <p14:tracePt t="7816" x="5500688" y="1544638"/>
          <p14:tracePt t="7832" x="5491163" y="1536700"/>
          <p14:tracePt t="7849" x="5473700" y="1527175"/>
          <p14:tracePt t="7866" x="5465763" y="1527175"/>
          <p14:tracePt t="7884" x="5446713" y="1527175"/>
          <p14:tracePt t="10150" x="5429250" y="1527175"/>
          <p14:tracePt t="10169" x="5214938" y="1581150"/>
          <p14:tracePt t="10190" x="4867275" y="1652588"/>
          <p14:tracePt t="10203" x="4652963" y="1687513"/>
          <p14:tracePt t="10214" x="4562475" y="1697038"/>
          <p14:tracePt t="10231" x="4286250" y="1697038"/>
          <p14:tracePt t="10247" x="4062413" y="1697038"/>
          <p14:tracePt t="10280" x="3571875" y="1697038"/>
          <p14:tracePt t="10314" x="3205163" y="1714500"/>
          <p14:tracePt t="10347" x="2938463" y="1785938"/>
          <p14:tracePt t="10364" x="2830513" y="1847850"/>
          <p14:tracePt t="10380" x="2776538" y="1893888"/>
          <p14:tracePt t="10397" x="2732088" y="1946275"/>
          <p14:tracePt t="10413" x="2679700" y="2062163"/>
          <p14:tracePt t="10430" x="2660650" y="2160588"/>
          <p14:tracePt t="10449" x="2652713" y="2347913"/>
          <p14:tracePt t="10463" x="2670175" y="2500313"/>
          <p14:tracePt t="10480" x="2732088" y="2652713"/>
          <p14:tracePt t="10497" x="2884488" y="2822575"/>
          <p14:tracePt t="10515" x="3017838" y="2911475"/>
          <p14:tracePt t="10531" x="3411538" y="2973388"/>
          <p14:tracePt t="10547" x="3751263" y="2965450"/>
          <p14:tracePt t="10564" x="4027488" y="2884488"/>
          <p14:tracePt t="10581" x="4251325" y="2724150"/>
          <p14:tracePt t="10597" x="4313238" y="2589213"/>
          <p14:tracePt t="10613" x="4295775" y="2366963"/>
          <p14:tracePt t="10630" x="4197350" y="2197100"/>
          <p14:tracePt t="10647" x="4098925" y="207168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Rescatar</a:t>
            </a:r>
            <a:r>
              <a:rPr lang="en-US" b="1" dirty="0" smtClean="0"/>
              <a:t> ANTIAGREGANTES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2132856"/>
            <a:ext cx="9001000" cy="3777622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CLASIFICACION GRUPOS CON SITIO DE ACCION (VER </a:t>
            </a: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Diapo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18 )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AAS PREVENCION SECUNDARIA Y EFECTO 7 A 10 DIAS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CILOSTAZOL VASCULOPATIAS PERIFERICAS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 ADP: PROFARMACO O NO, USO Y RAM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 IIB/IIIA: USO SCA EN CORONARIA. VIA EV.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1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48"/>
    </mc:Choice>
    <mc:Fallback>
      <p:transition spd="slow" advTm="3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5" x="4081463" y="2062163"/>
          <p14:tracePt t="4622" x="4054475" y="2054225"/>
          <p14:tracePt t="4634" x="4000500" y="2027238"/>
          <p14:tracePt t="4650" x="3643313" y="1973263"/>
          <p14:tracePt t="4667" x="3438525" y="1990725"/>
          <p14:tracePt t="4672" x="3367088" y="2017713"/>
          <p14:tracePt t="4684" x="3224213" y="2071688"/>
          <p14:tracePt t="4701" x="3125788" y="2143125"/>
          <p14:tracePt t="4717" x="3036888" y="2214563"/>
          <p14:tracePt t="4750" x="2919413" y="2411413"/>
          <p14:tracePt t="4785" x="3054350" y="2741613"/>
          <p14:tracePt t="4818" x="4276725" y="2982913"/>
          <p14:tracePt t="4836" x="4857750" y="2768600"/>
          <p14:tracePt t="4853" x="5037138" y="2608263"/>
          <p14:tracePt t="4867" x="5108575" y="2455863"/>
          <p14:tracePt t="4885" x="5133975" y="2241550"/>
          <p14:tracePt t="4900" x="5108575" y="2054225"/>
          <p14:tracePt t="4916" x="5037138" y="1938338"/>
          <p14:tracePt t="4933" x="4919663" y="1839913"/>
          <p14:tracePt t="4950" x="4795838" y="1803400"/>
          <p14:tracePt t="4967" x="4687888" y="1803400"/>
          <p14:tracePt t="4984" x="4491038" y="1847850"/>
          <p14:tracePt t="5000" x="4367213" y="1919288"/>
          <p14:tracePt t="5017" x="4313238" y="1946275"/>
          <p14:tracePt t="7128" x="4313238" y="1955800"/>
          <p14:tracePt t="7135" x="4303713" y="1982788"/>
          <p14:tracePt t="7149" x="4303713" y="2017713"/>
          <p14:tracePt t="7166" x="4340225" y="2133600"/>
          <p14:tracePt t="7182" x="4510088" y="2295525"/>
          <p14:tracePt t="7198" x="5108575" y="2571750"/>
          <p14:tracePt t="7215" x="5715000" y="2687638"/>
          <p14:tracePt t="7232" x="5965825" y="2697163"/>
          <p14:tracePt t="7265" x="6134100" y="2670175"/>
          <p14:tracePt t="7298" x="6134100" y="2660650"/>
          <p14:tracePt t="7332" x="6153150" y="2598738"/>
          <p14:tracePt t="7349" x="6153150" y="2544763"/>
          <p14:tracePt t="7365" x="6161088" y="2509838"/>
          <p14:tracePt t="9269" x="6072188" y="2509838"/>
          <p14:tracePt t="9276" x="5956300" y="2509838"/>
          <p14:tracePt t="9284" x="5776913" y="2509838"/>
          <p14:tracePt t="9296" x="5394325" y="2536825"/>
          <p14:tracePt t="9313" x="5027613" y="2589213"/>
          <p14:tracePt t="9330" x="4384675" y="2697163"/>
          <p14:tracePt t="9347" x="3983038" y="2786063"/>
          <p14:tracePt t="9363" x="3625850" y="2867025"/>
          <p14:tracePt t="9396" x="3062288" y="3081338"/>
          <p14:tracePt t="9429" x="2759075" y="3241675"/>
          <p14:tracePt t="9462" x="2616200" y="3375025"/>
          <p14:tracePt t="9480" x="2581275" y="3411538"/>
          <p14:tracePt t="9496" x="2562225" y="3446463"/>
          <p14:tracePt t="9513" x="2527300" y="3554413"/>
          <p14:tracePt t="9530" x="2517775" y="3679825"/>
          <p14:tracePt t="9547" x="2517775" y="3884613"/>
          <p14:tracePt t="9563" x="2517775" y="3990975"/>
          <p14:tracePt t="9580" x="2571750" y="4108450"/>
          <p14:tracePt t="9597" x="2679700" y="4187825"/>
          <p14:tracePt t="9613" x="2946400" y="4251325"/>
          <p14:tracePt t="9629" x="3517900" y="4224338"/>
          <p14:tracePt t="9646" x="3867150" y="4116388"/>
          <p14:tracePt t="9665" x="4276725" y="3902075"/>
          <p14:tracePt t="9679" x="4375150" y="3822700"/>
          <p14:tracePt t="9696" x="4411663" y="3776663"/>
          <p14:tracePt t="9713" x="4419600" y="3724275"/>
          <p14:tracePt t="9730" x="4402138" y="3670300"/>
          <p14:tracePt t="9763" x="4152900" y="3482975"/>
          <p14:tracePt t="9779" x="4000500" y="3438525"/>
          <p14:tracePt t="9796" x="3813175" y="3394075"/>
          <p14:tracePt t="9813" x="3732213" y="3375025"/>
          <p14:tracePt t="9829" x="3679825" y="3367088"/>
          <p14:tracePt t="9847" x="3660775" y="3367088"/>
          <p14:tracePt t="9862" x="3652838" y="3367088"/>
          <p14:tracePt t="9879" x="3633788" y="3367088"/>
          <p14:tracePt t="9913" x="3625850" y="3367088"/>
          <p14:tracePt t="9978" x="3625850" y="3375025"/>
          <p14:tracePt t="9998" x="3643313" y="3384550"/>
          <p14:tracePt t="10007" x="3660775" y="3394075"/>
          <p14:tracePt t="10017" x="3759200" y="3411538"/>
          <p14:tracePt t="10029" x="3884613" y="3419475"/>
          <p14:tracePt t="10046" x="4214813" y="3402013"/>
          <p14:tracePt t="10062" x="4268788" y="3394075"/>
          <p14:tracePt t="10080" x="4276725" y="3394075"/>
          <p14:tracePt t="10097" x="4276725" y="3384550"/>
          <p14:tracePt t="10120" x="4276725" y="3375025"/>
          <p14:tracePt t="10142" x="4276725" y="3367088"/>
          <p14:tracePt t="10166" x="4268788" y="3357563"/>
          <p14:tracePt t="10175" x="4268788" y="3348038"/>
          <p14:tracePt t="10185" x="4259263" y="3340100"/>
          <p14:tracePt t="10195" x="4251325" y="3330575"/>
          <p14:tracePt t="10212" x="4251325" y="3303588"/>
          <p14:tracePt t="10229" x="4251325" y="3259138"/>
          <p14:tracePt t="10246" x="4251325" y="3241675"/>
          <p14:tracePt t="14041" x="4286250" y="3251200"/>
          <p14:tracePt t="14053" x="4473575" y="3340100"/>
          <p14:tracePt t="14064" x="4608513" y="3402013"/>
          <p14:tracePt t="14075" x="4786313" y="3473450"/>
          <p14:tracePt t="14092" x="4938713" y="3527425"/>
          <p14:tracePt t="14108" x="5054600" y="3581400"/>
          <p14:tracePt t="14125" x="5099050" y="3589338"/>
          <p14:tracePt t="14142" x="5133975" y="3598863"/>
          <p14:tracePt t="14177" x="5205413" y="3608388"/>
          <p14:tracePt t="14208" x="5295900" y="3608388"/>
          <p14:tracePt t="14242" x="5384800" y="3536950"/>
          <p14:tracePt t="14258" x="5419725" y="3482975"/>
          <p14:tracePt t="14275" x="5446713" y="3394075"/>
          <p14:tracePt t="14291" x="5456238" y="3367088"/>
          <p14:tracePt t="14308" x="5456238" y="3330575"/>
          <p14:tracePt t="14324" x="5456238" y="3313113"/>
          <p14:tracePt t="14341" x="5456238" y="3295650"/>
          <p14:tracePt t="14358" x="5456238" y="3276600"/>
          <p14:tracePt t="14375" x="5446713" y="3259138"/>
          <p14:tracePt t="14393" x="5438775" y="3259138"/>
          <p14:tracePt t="14408" x="5429250" y="3251200"/>
          <p14:tracePt t="14426" x="5419725" y="3251200"/>
          <p14:tracePt t="14441" x="5411788" y="3241675"/>
          <p14:tracePt t="14561" x="5419725" y="3241675"/>
          <p14:tracePt t="14573" x="5429250" y="3251200"/>
          <p14:tracePt t="14595" x="5446713" y="3251200"/>
          <p14:tracePt t="14608" x="5465763" y="3251200"/>
          <p14:tracePt t="14625" x="5491163" y="3251200"/>
          <p14:tracePt t="14643" x="5554663" y="3251200"/>
          <p14:tracePt t="14659" x="5616575" y="3251200"/>
          <p14:tracePt t="14678" x="5724525" y="3232150"/>
          <p14:tracePt t="14693" x="5776913" y="3232150"/>
          <p14:tracePt t="14708" x="5830888" y="3232150"/>
          <p14:tracePt t="14726" x="5875338" y="3251200"/>
          <p14:tracePt t="14742" x="5894388" y="3251200"/>
          <p14:tracePt t="14758" x="5919788" y="3259138"/>
          <p14:tracePt t="14775" x="5938838" y="3268663"/>
          <p14:tracePt t="14791" x="5956300" y="3268663"/>
          <p14:tracePt t="14809" x="5965825" y="3276600"/>
          <p14:tracePt t="14824" x="5973763" y="3276600"/>
          <p14:tracePt t="14841" x="5973763" y="3286125"/>
          <p14:tracePt t="14858" x="5983288" y="3286125"/>
          <p14:tracePt t="14880" x="5991225" y="3286125"/>
          <p14:tracePt t="14971" x="5991225" y="3295650"/>
          <p14:tracePt t="14998" x="5991225" y="3303588"/>
          <p14:tracePt t="15010" x="5973763" y="3322638"/>
          <p14:tracePt t="15024" x="5902325" y="3394075"/>
          <p14:tracePt t="15041" x="5830888" y="3455988"/>
          <p14:tracePt t="15059" x="5634038" y="3562350"/>
          <p14:tracePt t="15075" x="5510213" y="3616325"/>
          <p14:tracePt t="15092" x="5419725" y="3643313"/>
          <p14:tracePt t="15107" x="5348288" y="3670300"/>
          <p14:tracePt t="15125" x="5303838" y="3679825"/>
          <p14:tracePt t="15142" x="5126038" y="3741738"/>
          <p14:tracePt t="15157" x="4946650" y="3803650"/>
          <p14:tracePt t="15176" x="4670425" y="3902075"/>
          <p14:tracePt t="15191" x="4510088" y="3946525"/>
          <p14:tracePt t="15208" x="4394200" y="3973513"/>
          <p14:tracePt t="15225" x="4232275" y="4017963"/>
          <p14:tracePt t="15242" x="4152900" y="4027488"/>
          <p14:tracePt t="15258" x="4098925" y="4037013"/>
          <p14:tracePt t="15275" x="4044950" y="4044950"/>
          <p14:tracePt t="15291" x="4010025" y="4044950"/>
          <p14:tracePt t="15308" x="3946525" y="4044950"/>
          <p14:tracePt t="15324" x="3894138" y="4044950"/>
          <p14:tracePt t="15341" x="3840163" y="4037013"/>
          <p14:tracePt t="15358" x="3786188" y="4037013"/>
          <p14:tracePt t="15374" x="3751263" y="4037013"/>
          <p14:tracePt t="15392" x="3714750" y="4037013"/>
          <p14:tracePt t="15408" x="3687763" y="4027488"/>
          <p14:tracePt t="15425" x="3670300" y="4027488"/>
          <p14:tracePt t="15441" x="3633788" y="4017963"/>
          <p14:tracePt t="15458" x="3625850" y="4010025"/>
          <p14:tracePt t="15474" x="3608388" y="4010025"/>
          <p14:tracePt t="15491" x="3581400" y="4000500"/>
          <p14:tracePt t="15507" x="3571875" y="4000500"/>
          <p14:tracePt t="15524" x="3554413" y="3990975"/>
          <p14:tracePt t="15540" x="3517900" y="3983038"/>
          <p14:tracePt t="15557" x="3490913" y="3973513"/>
          <p14:tracePt t="15575" x="3438525" y="3946525"/>
          <p14:tracePt t="15591" x="3394075" y="3929063"/>
          <p14:tracePt t="15607" x="3348038" y="3919538"/>
          <p14:tracePt t="15625" x="3241675" y="3902075"/>
          <p14:tracePt t="15641" x="3179763" y="3884613"/>
          <p14:tracePt t="15657" x="3125788" y="3884613"/>
          <p14:tracePt t="15676" x="3044825" y="3884613"/>
          <p14:tracePt t="15681" x="3009900" y="3884613"/>
          <p14:tracePt t="15691" x="2990850" y="3884613"/>
          <p14:tracePt t="15707" x="2938463" y="3884613"/>
          <p14:tracePt t="15725" x="2874963" y="3894138"/>
          <p14:tracePt t="15741" x="2830513" y="3902075"/>
          <p14:tracePt t="15758" x="2795588" y="3911600"/>
          <p14:tracePt t="15775" x="2732088" y="3938588"/>
          <p14:tracePt t="15790" x="2705100" y="3946525"/>
          <p14:tracePt t="15807" x="2679700" y="3973513"/>
          <p14:tracePt t="15825" x="2643188" y="4000500"/>
          <p14:tracePt t="15841" x="2625725" y="4017963"/>
          <p14:tracePt t="15858" x="2616200" y="4037013"/>
          <p14:tracePt t="15873" x="2598738" y="4062413"/>
          <p14:tracePt t="15890" x="2589213" y="4071938"/>
          <p14:tracePt t="15906" x="2589213" y="4081463"/>
          <p14:tracePt t="15924" x="2589213" y="4098925"/>
          <p14:tracePt t="15940" x="2589213" y="4116388"/>
          <p14:tracePt t="15957" x="2616200" y="4152900"/>
          <p14:tracePt t="15974" x="2643188" y="4187825"/>
          <p14:tracePt t="15991" x="2679700" y="4205288"/>
          <p14:tracePt t="16008" x="2705100" y="4224338"/>
          <p14:tracePt t="16024" x="2724150" y="4241800"/>
          <p14:tracePt t="16040" x="2732088" y="4251325"/>
          <p14:tracePt t="16057" x="2786063" y="4268788"/>
          <p14:tracePt t="16073" x="2867025" y="4286250"/>
          <p14:tracePt t="16092" x="3089275" y="4322763"/>
          <p14:tracePt t="16107" x="3197225" y="4340225"/>
          <p14:tracePt t="16124" x="3251200" y="4348163"/>
          <p14:tracePt t="16141" x="3286125" y="4348163"/>
          <p14:tracePt t="16157" x="3303588" y="4357688"/>
          <p14:tracePt t="16176" x="3330575" y="4367213"/>
          <p14:tracePt t="16190" x="3367088" y="4367213"/>
          <p14:tracePt t="16207" x="3438525" y="4367213"/>
          <p14:tracePt t="16223" x="3902075" y="4340225"/>
          <p14:tracePt t="16241" x="4330700" y="4268788"/>
          <p14:tracePt t="16257" x="4643438" y="4197350"/>
          <p14:tracePt t="16273" x="4840288" y="4133850"/>
          <p14:tracePt t="16290" x="4894263" y="4098925"/>
          <p14:tracePt t="16307" x="4911725" y="4081463"/>
          <p14:tracePt t="16323" x="4919663" y="4071938"/>
          <p14:tracePt t="16339" x="4929188" y="4062413"/>
          <p14:tracePt t="16356" x="4929188" y="3990975"/>
          <p14:tracePt t="16373" x="4894263" y="3894138"/>
          <p14:tracePt t="16390" x="4813300" y="3751263"/>
          <p14:tracePt t="16406" x="4768850" y="3687763"/>
          <p14:tracePt t="16425" x="4679950" y="3589338"/>
          <p14:tracePt t="16440" x="4500563" y="3500438"/>
          <p14:tracePt t="16456" x="4295775" y="3429000"/>
          <p14:tracePt t="16474" x="4116388" y="3419475"/>
          <p14:tracePt t="16489" x="3840163" y="3455988"/>
          <p14:tracePt t="16506" x="3660775" y="3527425"/>
          <p14:tracePt t="16523" x="3367088" y="3670300"/>
          <p14:tracePt t="16539" x="3214688" y="3759200"/>
          <p14:tracePt t="16556" x="3089275" y="3848100"/>
          <p14:tracePt t="16572" x="2955925" y="3973513"/>
          <p14:tracePt t="16589" x="2901950" y="4027488"/>
          <p14:tracePt t="16606" x="2867025" y="4081463"/>
          <p14:tracePt t="16623" x="2840038" y="4125913"/>
          <p14:tracePt t="16639" x="2822575" y="4160838"/>
          <p14:tracePt t="16656" x="2822575" y="4205288"/>
          <p14:tracePt t="16673" x="2840038" y="4295775"/>
          <p14:tracePt t="16690" x="2901950" y="4367213"/>
          <p14:tracePt t="16707" x="3054350" y="4456113"/>
          <p14:tracePt t="16723" x="3089275" y="4473575"/>
          <p14:tracePt t="16739" x="3108325" y="4483100"/>
          <p14:tracePt t="16756" x="3116263" y="4491038"/>
          <p14:tracePt t="16772" x="3125788" y="4491038"/>
          <p14:tracePt t="16789" x="3133725" y="4491038"/>
          <p14:tracePt t="16823" x="3143250" y="4491038"/>
          <p14:tracePt t="16842" x="3152775" y="4491038"/>
          <p14:tracePt t="16856" x="3179763" y="4491038"/>
          <p14:tracePt t="16873" x="3214688" y="4483100"/>
          <p14:tracePt t="16889" x="3232150" y="4473575"/>
          <p14:tracePt t="16906" x="3251200" y="4473575"/>
          <p14:tracePt t="16924" x="3259138" y="4473575"/>
          <p14:tracePt t="16939" x="3268663" y="4465638"/>
          <p14:tracePt t="16956" x="3276600" y="4465638"/>
          <p14:tracePt t="16989" x="3286125" y="4465638"/>
          <p14:tracePt t="17007" x="3295650" y="4465638"/>
          <p14:tracePt t="18716" x="3367088" y="4446588"/>
          <p14:tracePt t="18729" x="3795713" y="4357688"/>
          <p14:tracePt t="18741" x="4116388" y="4295775"/>
          <p14:tracePt t="18755" x="4251325" y="4259263"/>
          <p14:tracePt t="18771" x="4322763" y="4241800"/>
          <p14:tracePt t="18788" x="4367213" y="4224338"/>
          <p14:tracePt t="18821" x="4446588" y="4214813"/>
          <p14:tracePt t="18854" x="4598988" y="4214813"/>
          <p14:tracePt t="18887" x="4956175" y="4214813"/>
          <p14:tracePt t="18905" x="5027613" y="4214813"/>
          <p14:tracePt t="18922" x="5072063" y="4214813"/>
          <p14:tracePt t="18938" x="5099050" y="4214813"/>
          <p14:tracePt t="18956" x="5108575" y="4214813"/>
          <p14:tracePt t="18971" x="5126038" y="4214813"/>
          <p14:tracePt t="18987" x="5133975" y="4214813"/>
          <p14:tracePt t="19004" x="5143500" y="4214813"/>
          <p14:tracePt t="19021" x="5153025" y="4214813"/>
          <p14:tracePt t="19054" x="5160963" y="4214813"/>
          <p14:tracePt t="19071" x="5170488" y="4214813"/>
          <p14:tracePt t="19819" x="5116513" y="4232275"/>
          <p14:tracePt t="19828" x="4973638" y="4259263"/>
          <p14:tracePt t="19839" x="4608513" y="4313238"/>
          <p14:tracePt t="19853" x="4286250" y="4384675"/>
          <p14:tracePt t="19871" x="3848100" y="4465638"/>
          <p14:tracePt t="19886" x="3616325" y="4500563"/>
          <p14:tracePt t="19903" x="3340100" y="4510088"/>
          <p14:tracePt t="19921" x="2928938" y="4537075"/>
          <p14:tracePt t="19953" x="2562225" y="4598988"/>
          <p14:tracePt t="19986" x="2251075" y="4652963"/>
          <p14:tracePt t="20020" x="2036763" y="4697413"/>
          <p14:tracePt t="20037" x="1990725" y="4714875"/>
          <p14:tracePt t="20054" x="1946275" y="4741863"/>
          <p14:tracePt t="20070" x="1911350" y="4768850"/>
          <p14:tracePt t="20086" x="1874838" y="4803775"/>
          <p14:tracePt t="20104" x="1830388" y="4867275"/>
          <p14:tracePt t="20120" x="1803400" y="4911725"/>
          <p14:tracePt t="20137" x="1785938" y="4946650"/>
          <p14:tracePt t="20153" x="1768475" y="5000625"/>
          <p14:tracePt t="20170" x="1768475" y="5018088"/>
          <p14:tracePt t="20187" x="1768475" y="5062538"/>
          <p14:tracePt t="20203" x="1785938" y="5116513"/>
          <p14:tracePt t="20220" x="1822450" y="5160963"/>
          <p14:tracePt t="20237" x="1874838" y="5224463"/>
          <p14:tracePt t="20254" x="1919288" y="5259388"/>
          <p14:tracePt t="20270" x="1955800" y="5276850"/>
          <p14:tracePt t="20286" x="2000250" y="5295900"/>
          <p14:tracePt t="20303" x="2027238" y="5303838"/>
          <p14:tracePt t="20320" x="2062163" y="5313363"/>
          <p14:tracePt t="20336" x="2081213" y="5313363"/>
          <p14:tracePt t="20353" x="2089150" y="5313363"/>
          <p14:tracePt t="20371" x="2108200" y="5313363"/>
          <p14:tracePt t="20387" x="2133600" y="5313363"/>
          <p14:tracePt t="20403" x="2143125" y="5313363"/>
          <p14:tracePt t="20419" x="2170113" y="5295900"/>
          <p14:tracePt t="20436" x="2205038" y="5276850"/>
          <p14:tracePt t="20454" x="2241550" y="5259388"/>
          <p14:tracePt t="20469" x="2268538" y="5251450"/>
          <p14:tracePt t="20486" x="2286000" y="5241925"/>
          <p14:tracePt t="20504" x="2322513" y="5232400"/>
          <p14:tracePt t="20519" x="2339975" y="5214938"/>
          <p14:tracePt t="20536" x="2411413" y="5205413"/>
          <p14:tracePt t="20553" x="2500313" y="5170488"/>
          <p14:tracePt t="20570" x="2786063" y="5072063"/>
          <p14:tracePt t="20585" x="2884488" y="5037138"/>
          <p14:tracePt t="20603" x="2928938" y="5000625"/>
          <p14:tracePt t="20619" x="2946400" y="4973638"/>
          <p14:tracePt t="20636" x="2965450" y="4946650"/>
          <p14:tracePt t="20652" x="2965450" y="4919663"/>
          <p14:tracePt t="20669" x="2965450" y="4902200"/>
          <p14:tracePt t="20685" x="2965450" y="4867275"/>
          <p14:tracePt t="20702" x="2938463" y="4813300"/>
          <p14:tracePt t="20718" x="2874963" y="4724400"/>
          <p14:tracePt t="20735" x="2705100" y="4572000"/>
          <p14:tracePt t="20753" x="2652713" y="4527550"/>
          <p14:tracePt t="20769" x="2616200" y="4510088"/>
          <p14:tracePt t="20786" x="2589213" y="4500563"/>
          <p14:tracePt t="20802" x="2571750" y="4500563"/>
          <p14:tracePt t="20820" x="2562225" y="4500563"/>
          <p14:tracePt t="20836" x="2527300" y="4500563"/>
          <p14:tracePt t="20852" x="2509838" y="4500563"/>
          <p14:tracePt t="20869" x="2500313" y="4500563"/>
          <p14:tracePt t="20885" x="2482850" y="4500563"/>
          <p14:tracePt t="20902" x="2473325" y="4500563"/>
          <p14:tracePt t="20920" x="2465388" y="4500563"/>
          <p14:tracePt t="20935" x="2455863" y="4500563"/>
          <p14:tracePt t="20969" x="2446338" y="4500563"/>
          <p14:tracePt t="23270" x="2401888" y="4500563"/>
          <p14:tracePt t="23278" x="2330450" y="4510088"/>
          <p14:tracePt t="23285" x="2251075" y="4518025"/>
          <p14:tracePt t="23300" x="2116138" y="4554538"/>
          <p14:tracePt t="23317" x="2027238" y="4581525"/>
          <p14:tracePt t="23333" x="1965325" y="4625975"/>
          <p14:tracePt t="23350" x="1938338" y="4643438"/>
          <p14:tracePt t="23367" x="1928813" y="4670425"/>
          <p14:tracePt t="23400" x="1901825" y="4705350"/>
          <p14:tracePt t="23433" x="1946275" y="4786313"/>
          <p14:tracePt t="23467" x="2062163" y="4848225"/>
          <p14:tracePt t="23483" x="2071688" y="4857750"/>
          <p14:tracePt t="23501" x="2089150" y="4857750"/>
          <p14:tracePt t="23517" x="2098675" y="4857750"/>
          <p14:tracePt t="23550" x="2108200" y="4848225"/>
          <p14:tracePt t="23566" x="2108200" y="4822825"/>
          <p14:tracePt t="23584" x="2089150" y="4786313"/>
          <p14:tracePt t="23600" x="2062163" y="4768850"/>
          <p14:tracePt t="23618" x="2044700" y="4759325"/>
          <p14:tracePt t="23633" x="2027238" y="4759325"/>
          <p14:tracePt t="23650" x="2009775" y="4759325"/>
          <p14:tracePt t="23668" x="1990725" y="4759325"/>
          <p14:tracePt t="23683" x="1982788" y="4768850"/>
          <p14:tracePt t="23700" x="1973263" y="4786313"/>
          <p14:tracePt t="23705" x="1973263" y="4795838"/>
          <p14:tracePt t="23716" x="1973263" y="4822825"/>
          <p14:tracePt t="23733" x="2000250" y="4848225"/>
          <p14:tracePt t="23752" x="2054225" y="4884738"/>
          <p14:tracePt t="23767" x="2098675" y="4884738"/>
          <p14:tracePt t="29382" x="2071688" y="4884738"/>
          <p14:tracePt t="29388" x="2062163" y="4884738"/>
          <p14:tracePt t="29396" x="2044700" y="4884738"/>
          <p14:tracePt t="29411" x="2000250" y="4884738"/>
          <p14:tracePt t="29428" x="1955800" y="4884738"/>
          <p14:tracePt t="29444" x="1857375" y="4911725"/>
          <p14:tracePt t="29461" x="1803400" y="4929188"/>
          <p14:tracePt t="29494" x="1687513" y="5000625"/>
          <p14:tracePt t="29527" x="1616075" y="5054600"/>
          <p14:tracePt t="29561" x="1571625" y="5099050"/>
          <p14:tracePt t="29578" x="1562100" y="5116513"/>
          <p14:tracePt t="29595" x="1554163" y="5133975"/>
          <p14:tracePt t="29611" x="1554163" y="5153025"/>
          <p14:tracePt t="29627" x="1544638" y="5170488"/>
          <p14:tracePt t="29645" x="1544638" y="5187950"/>
          <p14:tracePt t="29661" x="1544638" y="5205413"/>
          <p14:tracePt t="29679" x="1562100" y="5224463"/>
          <p14:tracePt t="29694" x="1571625" y="5232400"/>
          <p14:tracePt t="29711" x="1581150" y="5241925"/>
          <p14:tracePt t="29716" x="1589088" y="5241925"/>
          <p14:tracePt t="29729" x="1598613" y="5251450"/>
          <p14:tracePt t="29761" x="1598613" y="5259388"/>
          <p14:tracePt t="29778" x="1608138" y="5259388"/>
          <p14:tracePt t="29794" x="1616075" y="5259388"/>
          <p14:tracePt t="30500" x="1598613" y="5259388"/>
          <p14:tracePt t="30512" x="1571625" y="5259388"/>
          <p14:tracePt t="30527" x="1544638" y="5268913"/>
          <p14:tracePt t="30543" x="1517650" y="5276850"/>
          <p14:tracePt t="30560" x="1500188" y="5276850"/>
          <p14:tracePt t="30577" x="1490663" y="5286375"/>
          <p14:tracePt t="30593" x="1482725" y="5286375"/>
          <p14:tracePt t="30610" x="1473200" y="5295900"/>
          <p14:tracePt t="30644" x="1465263" y="5303838"/>
          <p14:tracePt t="30676" x="1455738" y="5303838"/>
          <p14:tracePt t="30710" x="1438275" y="5330825"/>
          <p14:tracePt t="30715" x="1438275" y="5340350"/>
          <p14:tracePt t="30726" x="1428750" y="5357813"/>
          <p14:tracePt t="30743" x="1419225" y="5367338"/>
          <p14:tracePt t="30760" x="1419225" y="5394325"/>
          <p14:tracePt t="30776" x="1419225" y="5419725"/>
          <p14:tracePt t="30793" x="1428750" y="5446713"/>
          <p14:tracePt t="30809" x="1679575" y="5537200"/>
          <p14:tracePt t="30826" x="2152650" y="5537200"/>
          <p14:tracePt t="30844" x="2571750" y="5446713"/>
          <p14:tracePt t="30859" x="2670175" y="5419725"/>
          <p14:tracePt t="30877" x="2724150" y="5402263"/>
          <p14:tracePt t="30892" x="2751138" y="5394325"/>
          <p14:tracePt t="30910" x="2759075" y="5394325"/>
          <p14:tracePt t="30943" x="2786063" y="5375275"/>
          <p14:tracePt t="32242" x="2786063" y="5394325"/>
          <p14:tracePt t="32252" x="2786063" y="5411788"/>
          <p14:tracePt t="32264" x="2813050" y="5473700"/>
          <p14:tracePt t="32274" x="2874963" y="5554663"/>
          <p14:tracePt t="32291" x="3490913" y="5902325"/>
          <p14:tracePt t="32308" x="3867150" y="5973763"/>
          <p14:tracePt t="32324" x="4081463" y="5983288"/>
          <p14:tracePt t="32358" x="4276725" y="5848350"/>
          <p14:tracePt t="32394" x="4268788" y="5510213"/>
          <p14:tracePt t="32425" x="4000500" y="5259388"/>
          <p14:tracePt t="32442" x="3429000" y="5214938"/>
          <p14:tracePt t="32460" x="3017838" y="5322888"/>
          <p14:tracePt t="32476" x="2527300" y="5616575"/>
          <p14:tracePt t="32492" x="2224088" y="5875338"/>
          <p14:tracePt t="32508" x="2071688" y="6089650"/>
          <p14:tracePt t="32527" x="2017713" y="6269038"/>
          <p14:tracePt t="32541" x="2054225" y="6340475"/>
          <p14:tracePt t="32558" x="2205038" y="6411913"/>
          <p14:tracePt t="32575" x="2714625" y="6473825"/>
          <p14:tracePt t="32592" x="3098800" y="6402388"/>
          <p14:tracePt t="32609" x="3473450" y="6197600"/>
          <p14:tracePt t="32625" x="3554413" y="6099175"/>
          <p14:tracePt t="32642" x="3581400" y="6054725"/>
          <p14:tracePt t="32659" x="3554413" y="5983288"/>
          <p14:tracePt t="32676" x="3527425" y="592931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2348880"/>
            <a:ext cx="7056784" cy="18002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B) ANTICOAGULANTES</a:t>
            </a:r>
            <a:endParaRPr lang="en-US" sz="50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3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"/>
    </mc:Choice>
    <mc:Fallback>
      <p:transition spd="slow" advTm="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b="1" smtClean="0">
                <a:latin typeface="Verdana" pitchFamily="34" charset="0"/>
              </a:rPr>
              <a:t>HEMOSTASIA NORMAL</a:t>
            </a:r>
            <a:endParaRPr lang="es-ES" sz="2800" b="1" smtClean="0">
              <a:latin typeface="Verdana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96291" y="2203571"/>
            <a:ext cx="7696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 dirty="0" smtClean="0">
                <a:latin typeface="Arial Black" panose="020B0A04020102020204" pitchFamily="34" charset="0"/>
              </a:rPr>
              <a:t>1) Hemostasia primaria: fases vascular y plaquetaria.</a:t>
            </a:r>
          </a:p>
          <a:p>
            <a:pPr eaLnBrk="1" hangingPunct="1">
              <a:defRPr/>
            </a:pPr>
            <a:endParaRPr lang="es-ES_tradnl" sz="2400" dirty="0" smtClean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es-ES_tradnl" sz="2400" dirty="0" smtClean="0">
                <a:latin typeface="Arial Black" panose="020B0A04020102020204" pitchFamily="34" charset="0"/>
              </a:rPr>
              <a:t>2) Fase plasmática o de coagulación (fibrina).</a:t>
            </a:r>
          </a:p>
          <a:p>
            <a:pPr eaLnBrk="1" hangingPunct="1">
              <a:defRPr/>
            </a:pPr>
            <a:endParaRPr lang="es-ES_tradnl" sz="2400" dirty="0" smtClean="0">
              <a:latin typeface="Arial Black" panose="020B0A04020102020204" pitchFamily="34" charset="0"/>
            </a:endParaRPr>
          </a:p>
          <a:p>
            <a:pPr eaLnBrk="1" hangingPunct="1">
              <a:defRPr/>
            </a:pPr>
            <a:r>
              <a:rPr lang="es-ES_tradnl" sz="2400" dirty="0" smtClean="0">
                <a:latin typeface="Arial Black" panose="020B0A04020102020204" pitchFamily="34" charset="0"/>
              </a:rPr>
              <a:t>3) Fibrinólisis</a:t>
            </a:r>
            <a:endParaRPr lang="es-ES" sz="2400" dirty="0" smtClean="0"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0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9"/>
    </mc:Choice>
    <mc:Fallback>
      <p:transition spd="slow" advTm="2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2348880"/>
            <a:ext cx="7056784" cy="18002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B) 1- HEPARINAS</a:t>
            </a:r>
            <a:endParaRPr lang="en-US" sz="50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11560" y="4437112"/>
            <a:ext cx="8543025" cy="18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a) HEPARINA NA (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sodica</a:t>
            </a: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) no 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fraccionada</a:t>
            </a:r>
            <a:endParaRPr lang="en-US" sz="3200" b="1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r"/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b) HBPM (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hep</a:t>
            </a: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bajo</a:t>
            </a:r>
            <a:r>
              <a:rPr lang="en-US" sz="32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peso molecular) </a:t>
            </a:r>
            <a:r>
              <a:rPr lang="en-US" sz="32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fraccionada</a:t>
            </a:r>
            <a:endParaRPr lang="en-US" sz="3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6"/>
    </mc:Choice>
    <mc:Fallback>
      <p:transition spd="slow" advTm="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601552" cy="954107"/>
          </a:xfrm>
        </p:spPr>
        <p:txBody>
          <a:bodyPr>
            <a:normAutofit/>
          </a:bodyPr>
          <a:lstStyle/>
          <a:p>
            <a:r>
              <a:rPr lang="es-AR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Heparina Sódica</a:t>
            </a:r>
            <a:endParaRPr lang="es-AR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encrypted-tbn0.gstatic.com/images?q=tbn:ANd9GcROA2GnDQl6EpCLZ252DlSWaMFMRdbJSjhoT5m_2baTjZjY7_Qq2lZc1w9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27468"/>
            <a:ext cx="3130058" cy="134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71600" y="1699739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GLICOSAMINOGLICANO SULFATADO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32612" y="2626064"/>
            <a:ext cx="60486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                          </a:t>
            </a:r>
            <a:r>
              <a:rPr lang="es-A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ACCION:</a:t>
            </a:r>
            <a:endParaRPr lang="es-AR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328863" indent="-2328863" algn="ctr"/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acelera la formación de complejos</a:t>
            </a:r>
          </a:p>
          <a:p>
            <a:pPr marL="2328863" indent="-2328863" algn="ctr"/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Moleculares entre :</a:t>
            </a:r>
          </a:p>
          <a:p>
            <a:pPr marL="2328863" indent="-2328863"/>
            <a:endParaRPr lang="es-A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4863" indent="-804863"/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ANTITROMBINA III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factores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(trombina)*  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IX, 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X*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XI , XII que quedan inactivados 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51920" y="4891423"/>
            <a:ext cx="4536504" cy="1705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lphaLcPeriod"/>
            </a:pPr>
            <a:r>
              <a:rPr lang="es-A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Tto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Profilaxis del TEP y TVP</a:t>
            </a:r>
          </a:p>
          <a:p>
            <a:pPr marL="457200" indent="-457200">
              <a:buFont typeface="+mj-lt"/>
              <a:buAutoNum type="alphaLcPeriod"/>
            </a:pP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</a:t>
            </a:r>
          </a:p>
          <a:p>
            <a:pPr marL="457200" indent="-457200">
              <a:buFont typeface="+mj-lt"/>
              <a:buAutoNum type="alphaLcPeriod"/>
            </a:pP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Profilaxis trombo en FA</a:t>
            </a:r>
          </a:p>
          <a:p>
            <a:pPr marL="457200" indent="-457200">
              <a:buFont typeface="+mj-lt"/>
              <a:buAutoNum type="alphaLcPeriod"/>
            </a:pP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403648" y="5421962"/>
            <a:ext cx="19442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INDICACIONES</a:t>
            </a:r>
            <a:endParaRPr lang="es-419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28"/>
    </mc:Choice>
    <mc:Fallback>
      <p:transition spd="slow" advTm="4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61" x="3536950" y="5929313"/>
          <p14:tracePt t="3369" x="3554413" y="5919788"/>
          <p14:tracePt t="3381" x="3813175" y="5776913"/>
          <p14:tracePt t="3409" x="4670425" y="5089525"/>
          <p14:tracePt t="3445" x="5027613" y="4679950"/>
          <p14:tracePt t="3470" x="5197475" y="4456113"/>
          <p14:tracePt t="3481" x="5232400" y="4402138"/>
          <p14:tracePt t="3514" x="5500688" y="3983038"/>
          <p14:tracePt t="3547" x="5732463" y="3527425"/>
          <p14:tracePt t="3581" x="5813425" y="3259138"/>
          <p14:tracePt t="3598" x="5840413" y="3116263"/>
          <p14:tracePt t="3614" x="5840413" y="3027363"/>
          <p14:tracePt t="3632" x="5813425" y="2884488"/>
          <p14:tracePt t="3647" x="5776913" y="2776538"/>
          <p14:tracePt t="3664" x="5741988" y="2697163"/>
          <p14:tracePt t="3681" x="5680075" y="2616200"/>
          <p14:tracePt t="3697" x="5653088" y="2589213"/>
          <p14:tracePt t="3716" x="5616575" y="2562225"/>
          <p14:tracePt t="3731" x="5608638" y="2554288"/>
          <p14:tracePt t="3747" x="5599113" y="2554288"/>
          <p14:tracePt t="5005" x="5581650" y="2554288"/>
          <p14:tracePt t="5017" x="5473700" y="2554288"/>
          <p14:tracePt t="5032" x="5357813" y="2571750"/>
          <p14:tracePt t="5037" x="5268913" y="2581275"/>
          <p14:tracePt t="5048" x="5170488" y="2598738"/>
          <p14:tracePt t="5065" x="4840288" y="2697163"/>
          <p14:tracePt t="5080" x="4679950" y="2751138"/>
          <p14:tracePt t="5097" x="4562475" y="2795588"/>
          <p14:tracePt t="5113" x="4483100" y="2830513"/>
          <p14:tracePt t="5146" x="4357688" y="2884488"/>
          <p14:tracePt t="5179" x="4268788" y="2955925"/>
          <p14:tracePt t="5215" x="4071938" y="3179763"/>
          <p14:tracePt t="5230" x="4010025" y="3276600"/>
          <p14:tracePt t="5246" x="3973513" y="3348038"/>
          <p14:tracePt t="5263" x="3956050" y="3402013"/>
          <p14:tracePt t="5281" x="3946525" y="3429000"/>
          <p14:tracePt t="5297" x="3946525" y="3490913"/>
          <p14:tracePt t="5313" x="3946525" y="3527425"/>
          <p14:tracePt t="5330" x="3956050" y="3571875"/>
          <p14:tracePt t="5347" x="3983038" y="3633788"/>
          <p14:tracePt t="5363" x="4017963" y="3670300"/>
          <p14:tracePt t="5380" x="4062413" y="3697288"/>
          <p14:tracePt t="5396" x="4143375" y="3724275"/>
          <p14:tracePt t="5413" x="4187825" y="3741738"/>
          <p14:tracePt t="5430" x="4224338" y="3741738"/>
          <p14:tracePt t="5446" x="4232275" y="3751263"/>
          <p14:tracePt t="5464" x="4251325" y="3751263"/>
          <p14:tracePt t="5496" x="4259263" y="3751263"/>
          <p14:tracePt t="7578" x="4268788" y="3751263"/>
          <p14:tracePt t="7594" x="4322763" y="3776663"/>
          <p14:tracePt t="7611" x="4786313" y="3830638"/>
          <p14:tracePt t="7631" x="5187950" y="3768725"/>
          <p14:tracePt t="7644" x="5295900" y="3741738"/>
          <p14:tracePt t="7660" x="5330825" y="3724275"/>
          <p14:tracePt t="7694" x="5348288" y="3714750"/>
          <p14:tracePt t="7727" x="5357813" y="3660775"/>
          <p14:tracePt t="7761" x="5286375" y="3402013"/>
          <p14:tracePt t="7781" x="5133975" y="3224213"/>
          <p14:tracePt t="7795" x="4973638" y="3152775"/>
          <p14:tracePt t="7810" x="4795838" y="3133725"/>
          <p14:tracePt t="7827" x="4589463" y="3187700"/>
          <p14:tracePt t="7844" x="4473575" y="3251200"/>
          <p14:tracePt t="7861" x="4357688" y="3340100"/>
          <p14:tracePt t="7877" x="4295775" y="3402013"/>
          <p14:tracePt t="7894" x="4241800" y="3490913"/>
          <p14:tracePt t="7911" x="4214813" y="3660775"/>
          <p14:tracePt t="7928" x="4214813" y="3751263"/>
          <p14:tracePt t="7944" x="4286250" y="3884613"/>
          <p14:tracePt t="7960" x="4348163" y="3929063"/>
          <p14:tracePt t="7976" x="4402138" y="3938588"/>
          <p14:tracePt t="7994" x="4411663" y="3938588"/>
          <p14:tracePt t="10711" x="4402138" y="3938588"/>
          <p14:tracePt t="10731" x="4384675" y="3938588"/>
          <p14:tracePt t="10746" x="4375150" y="3938588"/>
          <p14:tracePt t="10757" x="4357688" y="3938588"/>
          <p14:tracePt t="10774" x="4348163" y="3938588"/>
          <p14:tracePt t="10792" x="4340225" y="3938588"/>
          <p14:tracePt t="10807" x="4330700" y="3938588"/>
          <p14:tracePt t="10841" x="4313238" y="3938588"/>
          <p14:tracePt t="10875" x="4303713" y="3938588"/>
          <p14:tracePt t="10925" x="4322763" y="3938588"/>
          <p14:tracePt t="10941" x="4340225" y="3938588"/>
          <p14:tracePt t="10959" x="4357688" y="3946525"/>
          <p14:tracePt t="10975" x="4375150" y="3946525"/>
          <p14:tracePt t="11008" x="4384675" y="3946525"/>
          <p14:tracePt t="11043" x="4384675" y="3938588"/>
          <p14:tracePt t="11050" x="4384675" y="3929063"/>
          <p14:tracePt t="11059" x="4384675" y="3919538"/>
          <p14:tracePt t="11074" x="4375150" y="3894138"/>
          <p14:tracePt t="11090" x="4330700" y="3857625"/>
          <p14:tracePt t="11107" x="4303713" y="3840163"/>
          <p14:tracePt t="11124" x="4268788" y="3822700"/>
          <p14:tracePt t="11140" x="4170363" y="3795713"/>
          <p14:tracePt t="11157" x="4044950" y="3795713"/>
          <p14:tracePt t="11175" x="3894138" y="3795713"/>
          <p14:tracePt t="11190" x="3830638" y="3803650"/>
          <p14:tracePt t="11208" x="3795713" y="3813175"/>
          <p14:tracePt t="11224" x="3751263" y="3822700"/>
          <p14:tracePt t="11240" x="3714750" y="3840163"/>
          <p14:tracePt t="11257" x="3697288" y="3848100"/>
          <p14:tracePt t="11274" x="3660775" y="3857625"/>
          <p14:tracePt t="11290" x="3643313" y="3867150"/>
          <p14:tracePt t="11308" x="3625850" y="3875088"/>
          <p14:tracePt t="11324" x="3616325" y="3875088"/>
          <p14:tracePt t="11340" x="3608388" y="3884613"/>
          <p14:tracePt t="11357" x="3589338" y="3902075"/>
          <p14:tracePt t="11374" x="3581400" y="3911600"/>
          <p14:tracePt t="11390" x="3571875" y="3919538"/>
          <p14:tracePt t="11407" x="3554413" y="3938588"/>
          <p14:tracePt t="11423" x="3544888" y="3946525"/>
          <p14:tracePt t="11457" x="3536950" y="3956050"/>
          <p14:tracePt t="11475" x="3536950" y="3965575"/>
          <p14:tracePt t="11504" x="3536950" y="3973513"/>
          <p14:tracePt t="14686" x="3544888" y="3973513"/>
          <p14:tracePt t="14705" x="3598863" y="3973513"/>
          <p14:tracePt t="14721" x="3652838" y="3965575"/>
          <p14:tracePt t="14737" x="3732213" y="3965575"/>
          <p14:tracePt t="14754" x="3822700" y="3956050"/>
          <p14:tracePt t="14771" x="3857625" y="3956050"/>
          <p14:tracePt t="14787" x="3867150" y="3956050"/>
          <p14:tracePt t="14804" x="3894138" y="3956050"/>
          <p14:tracePt t="14837" x="3919538" y="3956050"/>
          <p14:tracePt t="14870" x="3983038" y="3956050"/>
          <p14:tracePt t="14904" x="4071938" y="3956050"/>
          <p14:tracePt t="14922" x="4116388" y="3956050"/>
          <p14:tracePt t="14937" x="4133850" y="3956050"/>
          <p14:tracePt t="14953" x="4152900" y="3956050"/>
          <p14:tracePt t="14970" x="4179888" y="3956050"/>
          <p14:tracePt t="14987" x="4205288" y="3956050"/>
          <p14:tracePt t="15004" x="4241800" y="3956050"/>
          <p14:tracePt t="15020" x="4313238" y="3965575"/>
          <p14:tracePt t="15037" x="4375150" y="3973513"/>
          <p14:tracePt t="15054" x="4429125" y="3973513"/>
          <p14:tracePt t="15070" x="4465638" y="3973513"/>
          <p14:tracePt t="15087" x="4491038" y="3983038"/>
          <p14:tracePt t="15105" x="4527550" y="3990975"/>
          <p14:tracePt t="15120" x="4562475" y="3990975"/>
          <p14:tracePt t="15137" x="4643438" y="4000500"/>
          <p14:tracePt t="15153" x="4714875" y="4010025"/>
          <p14:tracePt t="15170" x="4776788" y="4027488"/>
          <p14:tracePt t="15187" x="4867275" y="4044950"/>
          <p14:tracePt t="15203" x="4911725" y="4062413"/>
          <p14:tracePt t="15221" x="4956175" y="4071938"/>
          <p14:tracePt t="15237" x="4965700" y="4071938"/>
          <p14:tracePt t="15254" x="4983163" y="4081463"/>
          <p14:tracePt t="15270" x="4991100" y="4081463"/>
          <p14:tracePt t="15287" x="5000625" y="4089400"/>
          <p14:tracePt t="15304" x="5018088" y="4089400"/>
          <p14:tracePt t="15320" x="5027613" y="4089400"/>
          <p14:tracePt t="15338" x="5045075" y="4089400"/>
          <p14:tracePt t="15354" x="5062538" y="4089400"/>
          <p14:tracePt t="15386" x="5081588" y="4089400"/>
          <p14:tracePt t="15420" x="5089525" y="4089400"/>
          <p14:tracePt t="15449" x="5099050" y="4089400"/>
          <p14:tracePt t="17966" x="5116513" y="4089400"/>
          <p14:tracePt t="17982" x="5170488" y="4081463"/>
          <p14:tracePt t="18000" x="5214938" y="4071938"/>
          <p14:tracePt t="18015" x="5232400" y="4071938"/>
          <p14:tracePt t="18025" x="5241925" y="4071938"/>
          <p14:tracePt t="18034" x="5251450" y="4071938"/>
          <p14:tracePt t="18067" x="5268913" y="4071938"/>
          <p14:tracePt t="18101" x="5276850" y="4071938"/>
          <p14:tracePt t="18135" x="5286375" y="4071938"/>
          <p14:tracePt t="18167" x="5286375" y="4062413"/>
          <p14:tracePt t="18447" x="5160963" y="4062413"/>
          <p14:tracePt t="18465" x="4776788" y="4062413"/>
          <p14:tracePt t="18482" x="4589463" y="4089400"/>
          <p14:tracePt t="18498" x="4411663" y="4116388"/>
          <p14:tracePt t="18513" x="4251325" y="4125913"/>
          <p14:tracePt t="18527" x="4081463" y="4143375"/>
          <p14:tracePt t="18545" x="3902075" y="4160838"/>
          <p14:tracePt t="18556" x="3795713" y="4170363"/>
          <p14:tracePt t="18584" x="3625850" y="4197350"/>
          <p14:tracePt t="18588" x="3571875" y="4197350"/>
          <p14:tracePt t="18617" x="3455988" y="4214813"/>
          <p14:tracePt t="18636" x="3402013" y="4224338"/>
          <p14:tracePt t="18650" x="3375025" y="4232275"/>
          <p14:tracePt t="18667" x="3340100" y="4232275"/>
          <p14:tracePt t="18684" x="3313113" y="4232275"/>
          <p14:tracePt t="18701" x="3295650" y="4232275"/>
          <p14:tracePt t="18717" x="3276600" y="4232275"/>
          <p14:tracePt t="18734" x="3276600" y="4241800"/>
          <p14:tracePt t="18750" x="3259138" y="4241800"/>
          <p14:tracePt t="18767" x="3224213" y="4251325"/>
          <p14:tracePt t="18783" x="3187700" y="4251325"/>
          <p14:tracePt t="18800" x="3116263" y="4259263"/>
          <p14:tracePt t="18817" x="3081338" y="4268788"/>
          <p14:tracePt t="18833" x="3044825" y="4276725"/>
          <p14:tracePt t="18850" x="2990850" y="4276725"/>
          <p14:tracePt t="18866" x="2965450" y="4286250"/>
          <p14:tracePt t="18885" x="2919413" y="4286250"/>
          <p14:tracePt t="18900" x="2894013" y="4295775"/>
          <p14:tracePt t="18917" x="2847975" y="4303713"/>
          <p14:tracePt t="18934" x="2822575" y="4303713"/>
          <p14:tracePt t="18950" x="2786063" y="4313238"/>
          <p14:tracePt t="18966" x="2759075" y="4313238"/>
          <p14:tracePt t="18983" x="2732088" y="4322763"/>
          <p14:tracePt t="19000" x="2714625" y="4322763"/>
          <p14:tracePt t="19016" x="2697163" y="4330700"/>
          <p14:tracePt t="19033" x="2679700" y="4330700"/>
          <p14:tracePt t="19050" x="2670175" y="4330700"/>
          <p14:tracePt t="19068" x="2660650" y="4330700"/>
          <p14:tracePt t="19083" x="2652713" y="4330700"/>
          <p14:tracePt t="19104" x="2652713" y="4340225"/>
          <p14:tracePt t="19943" x="2813050" y="4322763"/>
          <p14:tracePt t="19963" x="3490913" y="4197350"/>
          <p14:tracePt t="19973" x="3652838" y="4179888"/>
          <p14:tracePt t="19982" x="3894138" y="4133850"/>
          <p14:tracePt t="19999" x="4081463" y="4108450"/>
          <p14:tracePt t="20017" x="4224338" y="4108450"/>
          <p14:tracePt t="20032" x="4295775" y="4108450"/>
          <p14:tracePt t="20049" x="4330700" y="4108450"/>
          <p14:tracePt t="20082" x="4491038" y="4089400"/>
          <p14:tracePt t="20116" x="4902200" y="4081463"/>
          <p14:tracePt t="20150" x="5054600" y="4081463"/>
          <p14:tracePt t="20165" x="5072063" y="4081463"/>
          <p14:tracePt t="20182" x="5081588" y="4081463"/>
          <p14:tracePt t="20199" x="5099050" y="4081463"/>
          <p14:tracePt t="20233" x="5116513" y="4081463"/>
          <p14:tracePt t="20249" x="5133975" y="4081463"/>
          <p14:tracePt t="20266" x="5153025" y="4081463"/>
          <p14:tracePt t="20282" x="5180013" y="4081463"/>
          <p14:tracePt t="20299" x="5197475" y="4081463"/>
          <p14:tracePt t="20316" x="5214938" y="4081463"/>
          <p14:tracePt t="20332" x="5232400" y="4081463"/>
          <p14:tracePt t="20350" x="5286375" y="4071938"/>
          <p14:tracePt t="20366" x="5322888" y="4062413"/>
          <p14:tracePt t="20384" x="5367338" y="4054475"/>
          <p14:tracePt t="20399" x="5384800" y="4044950"/>
          <p14:tracePt t="20416" x="5394325" y="4044950"/>
          <p14:tracePt t="20432" x="5419725" y="4044950"/>
          <p14:tracePt t="20450" x="5429250" y="4044950"/>
          <p14:tracePt t="20482" x="5438775" y="4044950"/>
          <p14:tracePt t="20499" x="5446713" y="4044950"/>
          <p14:tracePt t="20523" x="5456238" y="4044950"/>
          <p14:tracePt t="20566" x="5456238" y="4037013"/>
          <p14:tracePt t="22627" x="5402263" y="4037013"/>
          <p14:tracePt t="22646" x="5037138" y="4054475"/>
          <p14:tracePt t="22668" x="4697413" y="4098925"/>
          <p14:tracePt t="22690" x="4394200" y="4143375"/>
          <p14:tracePt t="22701" x="4205288" y="4160838"/>
          <p14:tracePt t="22730" x="3857625" y="4224338"/>
          <p14:tracePt t="22766" x="3562350" y="4303713"/>
          <p14:tracePt t="22780" x="3465513" y="4322763"/>
          <p14:tracePt t="22796" x="3384550" y="4340225"/>
          <p14:tracePt t="22813" x="3276600" y="4367213"/>
          <p14:tracePt t="22831" x="3197225" y="4394200"/>
          <p14:tracePt t="22847" x="3152775" y="4419600"/>
          <p14:tracePt t="22864" x="3108325" y="4438650"/>
          <p14:tracePt t="22880" x="3098800" y="4446588"/>
          <p14:tracePt t="22896" x="3089275" y="4456113"/>
          <p14:tracePt t="22913" x="3071813" y="4473575"/>
          <p14:tracePt t="22930" x="3062288" y="4491038"/>
          <p14:tracePt t="22948" x="3044825" y="4527550"/>
          <p14:tracePt t="22963" x="3044825" y="4562475"/>
          <p14:tracePt t="22980" x="3036888" y="4598988"/>
          <p14:tracePt t="22997" x="3027363" y="4643438"/>
          <p14:tracePt t="23014" x="3027363" y="4670425"/>
          <p14:tracePt t="23030" x="3027363" y="4697413"/>
          <p14:tracePt t="23046" x="3027363" y="4724400"/>
          <p14:tracePt t="23063" x="3027363" y="4732338"/>
          <p14:tracePt t="23082" x="3027363" y="4759325"/>
          <p14:tracePt t="23096" x="3027363" y="4768850"/>
          <p14:tracePt t="23113" x="3027363" y="4776788"/>
          <p14:tracePt t="23130" x="3027363" y="4795838"/>
          <p14:tracePt t="23146" x="3027363" y="4803775"/>
          <p14:tracePt t="23179" x="3027363" y="4813300"/>
          <p14:tracePt t="23208" x="3027363" y="4822825"/>
          <p14:tracePt t="24465" x="2990850" y="4840288"/>
          <p14:tracePt t="24471" x="2928938" y="4867275"/>
          <p14:tracePt t="24478" x="2874963" y="4894263"/>
          <p14:tracePt t="24496" x="2768600" y="4946650"/>
          <p14:tracePt t="24512" x="2616200" y="5000625"/>
          <p14:tracePt t="24529" x="2536825" y="5018088"/>
          <p14:tracePt t="24545" x="2482850" y="5037138"/>
          <p14:tracePt t="24561" x="2419350" y="5045075"/>
          <p14:tracePt t="24594" x="2116138" y="5116513"/>
          <p14:tracePt t="24628" x="1946275" y="5180013"/>
          <p14:tracePt t="24661" x="1866900" y="5224463"/>
          <p14:tracePt t="24678" x="1839913" y="5259388"/>
          <p14:tracePt t="24694" x="1822450" y="5276850"/>
          <p14:tracePt t="24711" x="1785938" y="5313363"/>
          <p14:tracePt t="24727" x="1758950" y="5375275"/>
          <p14:tracePt t="24744" x="1741488" y="5419725"/>
          <p14:tracePt t="24761" x="1741488" y="5456238"/>
          <p14:tracePt t="24778" x="1731963" y="5527675"/>
          <p14:tracePt t="24794" x="1731963" y="5562600"/>
          <p14:tracePt t="24811" x="1731963" y="5626100"/>
          <p14:tracePt t="24827" x="1741488" y="5670550"/>
          <p14:tracePt t="24844" x="1768475" y="5715000"/>
          <p14:tracePt t="24861" x="1857375" y="5813425"/>
          <p14:tracePt t="24877" x="1928813" y="5867400"/>
          <p14:tracePt t="24894" x="2071688" y="5946775"/>
          <p14:tracePt t="24911" x="2214563" y="6000750"/>
          <p14:tracePt t="24927" x="2330450" y="6018213"/>
          <p14:tracePt t="24944" x="2482850" y="6027738"/>
          <p14:tracePt t="24961" x="2608263" y="6018213"/>
          <p14:tracePt t="24977" x="2776538" y="5965825"/>
          <p14:tracePt t="24994" x="2911475" y="5884863"/>
          <p14:tracePt t="25012" x="3054350" y="5795963"/>
          <p14:tracePt t="25027" x="3160713" y="5680075"/>
          <p14:tracePt t="25044" x="3205163" y="5616575"/>
          <p14:tracePt t="25061" x="3224213" y="5473700"/>
          <p14:tracePt t="25077" x="3179763" y="5259388"/>
          <p14:tracePt t="25094" x="3009900" y="5027613"/>
          <p14:tracePt t="25110" x="2786063" y="4867275"/>
          <p14:tracePt t="25127" x="2679700" y="4830763"/>
          <p14:tracePt t="25144" x="2554288" y="4822825"/>
          <p14:tracePt t="25160" x="2500313" y="4830763"/>
          <p14:tracePt t="25178" x="2473325" y="4840288"/>
          <p14:tracePt t="25194" x="2455863" y="4857750"/>
          <p14:tracePt t="25210" x="2428875" y="4884738"/>
          <p14:tracePt t="25227" x="2411413" y="4991100"/>
          <p14:tracePt t="25244" x="2411413" y="5108575"/>
          <p14:tracePt t="25262" x="2490788" y="5268913"/>
          <p14:tracePt t="25277" x="2571750" y="5340350"/>
          <p14:tracePt t="25294" x="2679700" y="5375275"/>
          <p14:tracePt t="25311" x="2768600" y="5384800"/>
          <p14:tracePt t="25327" x="2795588" y="5375275"/>
          <p14:tracePt t="26349" x="2803525" y="5375275"/>
          <p14:tracePt t="26356" x="2830513" y="5375275"/>
          <p14:tracePt t="26363" x="2847975" y="5375275"/>
          <p14:tracePt t="26376" x="2982913" y="5367338"/>
          <p14:tracePt t="26393" x="3322638" y="5322888"/>
          <p14:tracePt t="26409" x="3724275" y="5276850"/>
          <p14:tracePt t="26426" x="3929063" y="5276850"/>
          <p14:tracePt t="26443" x="3990975" y="5286375"/>
          <p14:tracePt t="26476" x="4071938" y="5286375"/>
          <p14:tracePt t="26509" x="4160838" y="5276850"/>
          <p14:tracePt t="26543" x="4652963" y="5232400"/>
          <p14:tracePt t="26559" x="4822825" y="5224463"/>
          <p14:tracePt t="26578" x="4983163" y="5214938"/>
          <p14:tracePt t="26593" x="5027613" y="5214938"/>
          <p14:tracePt t="26610" x="5045075" y="5214938"/>
          <p14:tracePt t="26626" x="5054600" y="5214938"/>
          <p14:tracePt t="26660" x="5062538" y="5214938"/>
          <p14:tracePt t="26676" x="5072063" y="5214938"/>
          <p14:tracePt t="26709" x="5081588" y="5214938"/>
          <p14:tracePt t="26744" x="5089525" y="5214938"/>
          <p14:tracePt t="26841" x="5099050" y="5214938"/>
          <p14:tracePt t="26869" x="5108575" y="5214938"/>
          <p14:tracePt t="26882" x="5116513" y="5214938"/>
          <p14:tracePt t="26897" x="5126038" y="5214938"/>
          <p14:tracePt t="26903" x="5126038" y="5224463"/>
          <p14:tracePt t="26911" x="5133975" y="5224463"/>
          <p14:tracePt t="26926" x="5153025" y="5232400"/>
          <p14:tracePt t="26942" x="5170488" y="5251450"/>
          <p14:tracePt t="26959" x="5214938" y="5268913"/>
          <p14:tracePt t="26976" x="5241925" y="5286375"/>
          <p14:tracePt t="26992" x="5251450" y="5286375"/>
          <p14:tracePt t="27010" x="5276850" y="5295900"/>
          <p14:tracePt t="27042" x="5295900" y="5303838"/>
          <p14:tracePt t="27059" x="5303838" y="5303838"/>
          <p14:tracePt t="27076" x="5313363" y="5303838"/>
          <p14:tracePt t="27107" x="5322888" y="5303838"/>
          <p14:tracePt t="27142" x="5330825" y="5303838"/>
          <p14:tracePt t="27162" x="5330825" y="5313363"/>
          <p14:tracePt t="27189" x="5340350" y="5313363"/>
          <p14:tracePt t="27202" x="5340350" y="5322888"/>
          <p14:tracePt t="27211" x="5348288" y="5322888"/>
          <p14:tracePt t="27226" x="5357813" y="5330825"/>
          <p14:tracePt t="27242" x="5367338" y="5340350"/>
          <p14:tracePt t="27260" x="5394325" y="5357813"/>
          <p14:tracePt t="27276" x="5402263" y="5367338"/>
          <p14:tracePt t="27292" x="5419725" y="5384800"/>
          <p14:tracePt t="27326" x="5429250" y="5384800"/>
          <p14:tracePt t="27342" x="5438775" y="5394325"/>
          <p14:tracePt t="27359" x="5446713" y="5394325"/>
          <p14:tracePt t="28289" x="5473700" y="5394325"/>
          <p14:tracePt t="28297" x="5518150" y="5394325"/>
          <p14:tracePt t="28308" x="5732463" y="5419725"/>
          <p14:tracePt t="28325" x="5956300" y="5438775"/>
          <p14:tracePt t="28342" x="6286500" y="5473700"/>
          <p14:tracePt t="28358" x="6429375" y="5483225"/>
          <p14:tracePt t="28374" x="6527800" y="5491163"/>
          <p14:tracePt t="28391" x="6643688" y="5510213"/>
          <p14:tracePt t="28425" x="6680200" y="5510213"/>
          <p14:tracePt t="28457" x="6705600" y="5510213"/>
          <p14:tracePt t="28491" x="6742113" y="5518150"/>
          <p14:tracePt t="28507" x="6769100" y="5518150"/>
          <p14:tracePt t="28524" x="6777038" y="5518150"/>
          <p14:tracePt t="28541" x="6796088" y="5518150"/>
          <p14:tracePt t="28557" x="6804025" y="5518150"/>
          <p14:tracePt t="28575" x="6813550" y="5518150"/>
          <p14:tracePt t="28591" x="6823075" y="5518150"/>
          <p14:tracePt t="28607" x="6840538" y="5527675"/>
          <p14:tracePt t="28625" x="6848475" y="5527675"/>
          <p14:tracePt t="28642" x="6867525" y="5527675"/>
          <p14:tracePt t="28658" x="6884988" y="5527675"/>
          <p14:tracePt t="28675" x="6902450" y="5527675"/>
          <p14:tracePt t="28691" x="6911975" y="5527675"/>
          <p14:tracePt t="28708" x="6929438" y="5527675"/>
          <p14:tracePt t="28742" x="6946900" y="5527675"/>
          <p14:tracePt t="28791" x="6956425" y="5527675"/>
          <p14:tracePt t="29624" x="6929438" y="5527675"/>
          <p14:tracePt t="29638" x="6867525" y="5527675"/>
          <p14:tracePt t="29652" x="6786563" y="5527675"/>
          <p14:tracePt t="29660" x="6751638" y="5518150"/>
          <p14:tracePt t="29673" x="6688138" y="5500688"/>
          <p14:tracePt t="29690" x="6581775" y="5491163"/>
          <p14:tracePt t="29723" x="6330950" y="5473700"/>
          <p14:tracePt t="29756" x="6054725" y="5473700"/>
          <p14:tracePt t="29790" x="5759450" y="5473700"/>
          <p14:tracePt t="29807" x="5626100" y="5465763"/>
          <p14:tracePt t="29826" x="5402263" y="5456238"/>
          <p14:tracePt t="29840" x="5322888" y="5456238"/>
          <p14:tracePt t="29857" x="5214938" y="5456238"/>
          <p14:tracePt t="29874" x="5081588" y="5456238"/>
          <p14:tracePt t="29891" x="5018088" y="5456238"/>
          <p14:tracePt t="29907" x="4983163" y="5456238"/>
          <p14:tracePt t="29923" x="4938713" y="5456238"/>
          <p14:tracePt t="29940" x="4857750" y="5456238"/>
          <p14:tracePt t="29957" x="4795838" y="5456238"/>
          <p14:tracePt t="29973" x="4759325" y="5456238"/>
          <p14:tracePt t="29989" x="4724400" y="5456238"/>
          <p14:tracePt t="30006" x="4705350" y="5456238"/>
          <p14:tracePt t="30023" x="4697413" y="5456238"/>
          <p14:tracePt t="30039" x="4687888" y="5456238"/>
          <p14:tracePt t="30056" x="4679950" y="5456238"/>
          <p14:tracePt t="30075" x="4670425" y="5456238"/>
          <p14:tracePt t="30091" x="4660900" y="5456238"/>
          <p14:tracePt t="30125" x="4652963" y="5456238"/>
          <p14:tracePt t="30588" x="4660900" y="5456238"/>
          <p14:tracePt t="30606" x="4687888" y="5456238"/>
          <p14:tracePt t="30622" x="4714875" y="5456238"/>
          <p14:tracePt t="30641" x="4732338" y="5465763"/>
          <p14:tracePt t="30656" x="4751388" y="5465763"/>
          <p14:tracePt t="30672" x="4786313" y="5465763"/>
          <p14:tracePt t="30690" x="4822825" y="5473700"/>
          <p14:tracePt t="30722" x="4973638" y="5473700"/>
          <p14:tracePt t="30756" x="5037138" y="5473700"/>
          <p14:tracePt t="30789" x="5062538" y="5473700"/>
          <p14:tracePt t="30806" x="5072063" y="5473700"/>
          <p14:tracePt t="30824" x="5099050" y="5483225"/>
          <p14:tracePt t="30839" x="5133975" y="5491163"/>
          <p14:tracePt t="30856" x="5170488" y="5491163"/>
          <p14:tracePt t="30872" x="5205413" y="5500688"/>
          <p14:tracePt t="30888" x="5224463" y="5500688"/>
          <p14:tracePt t="30907" x="5241925" y="5500688"/>
          <p14:tracePt t="30922" x="5259388" y="5500688"/>
          <p14:tracePt t="30939" x="5268913" y="5500688"/>
          <p14:tracePt t="30956" x="5276850" y="5500688"/>
          <p14:tracePt t="30972" x="5286375" y="5500688"/>
          <p14:tracePt t="30989" x="5303838" y="5500688"/>
          <p14:tracePt t="31006" x="5313363" y="5500688"/>
          <p14:tracePt t="31022" x="5322888" y="5500688"/>
          <p14:tracePt t="31056" x="5330825" y="5500688"/>
          <p14:tracePt t="31090" x="5330825" y="5510213"/>
          <p14:tracePt t="31097" x="5340350" y="5510213"/>
          <p14:tracePt t="32582" x="5330825" y="5510213"/>
          <p14:tracePt t="32598" x="5303838" y="5518150"/>
          <p14:tracePt t="32612" x="5268913" y="5518150"/>
          <p14:tracePt t="32625" x="5241925" y="5518150"/>
          <p14:tracePt t="32639" x="5224463" y="5518150"/>
          <p14:tracePt t="32654" x="5187950" y="5518150"/>
          <p14:tracePt t="32670" x="5153025" y="5518150"/>
          <p14:tracePt t="32687" x="5126038" y="5518150"/>
          <p14:tracePt t="32720" x="4991100" y="5483225"/>
          <p14:tracePt t="32754" x="4840288" y="5446713"/>
          <p14:tracePt t="32787" x="4751388" y="5429250"/>
          <p14:tracePt t="32804" x="4714875" y="5429250"/>
          <p14:tracePt t="32820" x="4687888" y="5419725"/>
          <p14:tracePt t="32837" x="4625975" y="5411788"/>
          <p14:tracePt t="32854" x="4581525" y="5402263"/>
          <p14:tracePt t="32870" x="4545013" y="5402263"/>
          <p14:tracePt t="32888" x="4483100" y="5402263"/>
          <p14:tracePt t="32904" x="4446588" y="5411788"/>
          <p14:tracePt t="32920" x="4411663" y="5419725"/>
          <p14:tracePt t="32937" x="4357688" y="5438775"/>
          <p14:tracePt t="32955" x="4322763" y="5456238"/>
          <p14:tracePt t="32970" x="4295775" y="5465763"/>
          <p14:tracePt t="32987" x="4251325" y="5491163"/>
          <p14:tracePt t="33004" x="4232275" y="5491163"/>
          <p14:tracePt t="33022" x="4224338" y="5500688"/>
          <p14:tracePt t="33037" x="4214813" y="5510213"/>
          <p14:tracePt t="33054" x="4205288" y="5518150"/>
          <p14:tracePt t="33070" x="4197350" y="5527675"/>
          <p14:tracePt t="33086" x="4187825" y="5572125"/>
          <p14:tracePt t="33104" x="4187825" y="5599113"/>
          <p14:tracePt t="33121" x="4187825" y="5626100"/>
          <p14:tracePt t="33137" x="4187825" y="5661025"/>
          <p14:tracePt t="33154" x="4197350" y="5661025"/>
          <p14:tracePt t="33171" x="4205288" y="5680075"/>
          <p14:tracePt t="33186" x="4214813" y="5688013"/>
          <p14:tracePt t="33205" x="4224338" y="5705475"/>
          <p14:tracePt t="33221" x="4241800" y="5724525"/>
          <p14:tracePt t="33237" x="4251325" y="5732463"/>
          <p14:tracePt t="33253" x="4259263" y="5741988"/>
          <p14:tracePt t="33271" x="4276725" y="5759450"/>
          <p14:tracePt t="33287" x="4295775" y="5768975"/>
          <p14:tracePt t="33304" x="4313238" y="5776913"/>
          <p14:tracePt t="33320" x="4330700" y="5786438"/>
          <p14:tracePt t="33353" x="4348163" y="5803900"/>
          <p14:tracePt t="33370" x="4357688" y="5813425"/>
          <p14:tracePt t="33388" x="4375150" y="5813425"/>
          <p14:tracePt t="33403" x="4384675" y="5822950"/>
          <p14:tracePt t="33436" x="4402138" y="5830888"/>
          <p14:tracePt t="33453" x="4411663" y="5830888"/>
          <p14:tracePt t="33469" x="4429125" y="5830888"/>
          <p14:tracePt t="33486" x="4438650" y="5830888"/>
          <p14:tracePt t="33520" x="4456113" y="5830888"/>
          <p14:tracePt t="33537" x="4465638" y="5830888"/>
          <p14:tracePt t="33570" x="4483100" y="5840413"/>
          <p14:tracePt t="33603" x="4500563" y="5840413"/>
          <p14:tracePt t="33620" x="4510088" y="5840413"/>
          <p14:tracePt t="33638" x="4518025" y="5840413"/>
          <p14:tracePt t="33653" x="4537075" y="5840413"/>
          <p14:tracePt t="33670" x="4545013" y="5840413"/>
          <p14:tracePt t="33686" x="4562475" y="5840413"/>
          <p14:tracePt t="33704" x="4572000" y="5840413"/>
          <p14:tracePt t="33720" x="4598988" y="5830888"/>
          <p14:tracePt t="33736" x="4625975" y="5822950"/>
          <p14:tracePt t="33753" x="4652963" y="5813425"/>
          <p14:tracePt t="33771" x="4679950" y="5803900"/>
          <p14:tracePt t="33786" x="4714875" y="5786438"/>
          <p14:tracePt t="33803" x="4741863" y="5768975"/>
          <p14:tracePt t="33820" x="4759325" y="5759450"/>
          <p14:tracePt t="33837" x="4768850" y="5751513"/>
          <p14:tracePt t="33853" x="4786313" y="5741988"/>
          <p14:tracePt t="33869" x="4803775" y="5732463"/>
          <p14:tracePt t="33887" x="4813300" y="5715000"/>
          <p14:tracePt t="33903" x="4822825" y="5705475"/>
          <p14:tracePt t="33920" x="4830763" y="5680075"/>
          <p14:tracePt t="33936" x="4830763" y="5661025"/>
          <p14:tracePt t="33955" x="4840288" y="5653088"/>
          <p14:tracePt t="33970" x="4840288" y="5634038"/>
          <p14:tracePt t="33986" x="4840288" y="5616575"/>
          <p14:tracePt t="34002" x="4840288" y="5608638"/>
          <p14:tracePt t="34019" x="4830763" y="5581650"/>
          <p14:tracePt t="34036" x="4830763" y="5572125"/>
          <p14:tracePt t="34054" x="4813300" y="5545138"/>
          <p14:tracePt t="34069" x="4803775" y="5545138"/>
          <p14:tracePt t="34086" x="4795838" y="5527675"/>
          <p14:tracePt t="34089" x="4786313" y="5518150"/>
          <p14:tracePt t="34103" x="4768850" y="5510213"/>
          <p14:tracePt t="34119" x="4759325" y="5500688"/>
          <p14:tracePt t="34138" x="4732338" y="5491163"/>
          <p14:tracePt t="34153" x="4724400" y="5491163"/>
          <p14:tracePt t="34169" x="4705350" y="5483225"/>
          <p14:tracePt t="34186" x="4687888" y="5483225"/>
          <p14:tracePt t="34204" x="4652963" y="5483225"/>
          <p14:tracePt t="34219" x="4625975" y="5483225"/>
          <p14:tracePt t="34236" x="4598988" y="5483225"/>
          <p14:tracePt t="34253" x="4562475" y="5483225"/>
          <p14:tracePt t="34269" x="4545013" y="5491163"/>
          <p14:tracePt t="34286" x="4527550" y="5500688"/>
          <p14:tracePt t="34303" x="4510088" y="5510213"/>
          <p14:tracePt t="34319" x="4491038" y="5518150"/>
          <p14:tracePt t="34336" x="4483100" y="5527675"/>
          <p14:tracePt t="34352" x="4456113" y="5562600"/>
          <p14:tracePt t="34369" x="4446588" y="5589588"/>
          <p14:tracePt t="34386" x="4429125" y="5634038"/>
          <p14:tracePt t="34402" x="4419600" y="5661025"/>
          <p14:tracePt t="34419" x="4419600" y="5670550"/>
          <p14:tracePt t="34435" x="4419600" y="5688013"/>
          <p14:tracePt t="34453" x="4419600" y="5705475"/>
          <p14:tracePt t="34486" x="4419600" y="5715000"/>
          <p14:tracePt t="34502" x="4419600" y="5724525"/>
          <p14:tracePt t="34526" x="4419600" y="5732463"/>
          <p14:tracePt t="35204" x="4419600" y="5741988"/>
          <p14:tracePt t="35232" x="4419600" y="5751513"/>
          <p14:tracePt t="35280" x="4429125" y="5759450"/>
          <p14:tracePt t="35301" x="4429125" y="5768975"/>
          <p14:tracePt t="35314" x="4438650" y="5768975"/>
          <p14:tracePt t="35327" x="4438650" y="5786438"/>
          <p14:tracePt t="35351" x="4446588" y="5795963"/>
          <p14:tracePt t="35386" x="4456113" y="5795963"/>
          <p14:tracePt t="35401" x="4456113" y="5803900"/>
          <p14:tracePt t="35417" x="4465638" y="5803900"/>
          <p14:tracePt t="35434" x="4465638" y="5813425"/>
          <p14:tracePt t="35453" x="4473575" y="5813425"/>
          <p14:tracePt t="35468" x="4483100" y="5822950"/>
          <p14:tracePt t="35485" x="4491038" y="5822950"/>
          <p14:tracePt t="35501" x="4500563" y="5840413"/>
          <p14:tracePt t="35518" x="4510088" y="5840413"/>
          <p14:tracePt t="35535" x="4518025" y="5848350"/>
          <p14:tracePt t="35551" x="4545013" y="5857875"/>
          <p14:tracePt t="35568" x="4562475" y="5875338"/>
          <p14:tracePt t="35584" x="4589463" y="5894388"/>
          <p14:tracePt t="35601" x="4598988" y="5902325"/>
          <p14:tracePt t="35617" x="4616450" y="5911850"/>
          <p14:tracePt t="35636" x="4625975" y="5919788"/>
          <p14:tracePt t="35652" x="4643438" y="5929313"/>
          <p14:tracePt t="35668" x="4660900" y="5929313"/>
          <p14:tracePt t="35684" x="4660900" y="5938838"/>
          <p14:tracePt t="35701" x="4687888" y="5938838"/>
          <p14:tracePt t="35717" x="4697413" y="5946775"/>
          <p14:tracePt t="35734" x="4714875" y="5956300"/>
          <p14:tracePt t="35751" x="4724400" y="5956300"/>
          <p14:tracePt t="35768" x="4732338" y="5956300"/>
          <p14:tracePt t="35784" x="4741863" y="5956300"/>
          <p14:tracePt t="35801" x="4751388" y="5956300"/>
          <p14:tracePt t="35818" x="4768850" y="5956300"/>
          <p14:tracePt t="35834" x="4776788" y="5956300"/>
          <p14:tracePt t="35852" x="4803775" y="5956300"/>
          <p14:tracePt t="35868" x="4822825" y="5956300"/>
          <p14:tracePt t="35886" x="4840288" y="5956300"/>
          <p14:tracePt t="35901" x="4857750" y="5956300"/>
          <p14:tracePt t="35917" x="4884738" y="5956300"/>
          <p14:tracePt t="35934" x="4946650" y="5956300"/>
          <p14:tracePt t="35951" x="4991100" y="5956300"/>
          <p14:tracePt t="35968" x="5045075" y="5956300"/>
          <p14:tracePt t="35984" x="5108575" y="5956300"/>
          <p14:tracePt t="36001" x="5153025" y="5956300"/>
          <p14:tracePt t="36017" x="5197475" y="5956300"/>
          <p14:tracePt t="36034" x="5224463" y="5956300"/>
          <p14:tracePt t="36051" x="5259388" y="5956300"/>
          <p14:tracePt t="36067" x="5313363" y="5956300"/>
          <p14:tracePt t="36084" x="5340350" y="5956300"/>
          <p14:tracePt t="36087" x="5357813" y="5956300"/>
          <p14:tracePt t="36101" x="5384800" y="5956300"/>
          <p14:tracePt t="36117" x="5402263" y="5956300"/>
          <p14:tracePt t="36135" x="5419725" y="5956300"/>
          <p14:tracePt t="36151" x="5438775" y="5956300"/>
          <p14:tracePt t="36167" x="5456238" y="5956300"/>
          <p14:tracePt t="36184" x="5473700" y="5956300"/>
          <p14:tracePt t="36200" x="5491163" y="5956300"/>
          <p14:tracePt t="36218" x="5500688" y="5956300"/>
          <p14:tracePt t="36234" x="5518150" y="5956300"/>
          <p14:tracePt t="36250" x="5527675" y="5956300"/>
          <p14:tracePt t="36268" x="5537200" y="5956300"/>
          <p14:tracePt t="36284" x="5545138" y="5956300"/>
          <p14:tracePt t="36301" x="5554663" y="5956300"/>
          <p14:tracePt t="36334" x="5562600" y="5956300"/>
          <p14:tracePt t="36351" x="5572125" y="5956300"/>
          <p14:tracePt t="36407" x="5581650" y="5956300"/>
          <p14:tracePt t="36428" x="5589588" y="5956300"/>
          <p14:tracePt t="37200" x="5599113" y="5956300"/>
          <p14:tracePt t="37208" x="5616575" y="5956300"/>
          <p14:tracePt t="37219" x="5670550" y="5973763"/>
          <p14:tracePt t="37233" x="5732463" y="6010275"/>
          <p14:tracePt t="37250" x="5803900" y="6027738"/>
          <p14:tracePt t="37267" x="5884863" y="6045200"/>
          <p14:tracePt t="37283" x="5911850" y="6054725"/>
          <p14:tracePt t="37316" x="6000750" y="6054725"/>
          <p14:tracePt t="37349" x="6045200" y="6054725"/>
          <p14:tracePt t="37385" x="6072188" y="6054725"/>
          <p14:tracePt t="37400" x="6081713" y="6054725"/>
          <p14:tracePt t="37417" x="6089650" y="6054725"/>
          <p14:tracePt t="37450" x="6099175" y="6054725"/>
          <p14:tracePt t="37467" x="6099175" y="6037263"/>
          <p14:tracePt t="37483" x="6099175" y="6018213"/>
          <p14:tracePt t="37500" x="6089650" y="6010275"/>
          <p14:tracePt t="37516" x="6072188" y="5983288"/>
          <p14:tracePt t="37533" x="6054725" y="5965825"/>
          <p14:tracePt t="37549" x="6037263" y="5946775"/>
          <p14:tracePt t="37566" x="6010275" y="5919788"/>
          <p14:tracePt t="37583" x="6000750" y="5911850"/>
          <p14:tracePt t="37586" x="5991225" y="5911850"/>
          <p14:tracePt t="37599" x="5983288" y="5902325"/>
          <p14:tracePt t="37616" x="5956300" y="5894388"/>
          <p14:tracePt t="37633" x="5938838" y="5884863"/>
          <p14:tracePt t="37649" x="5911850" y="5875338"/>
          <p14:tracePt t="37667" x="5884863" y="5875338"/>
          <p14:tracePt t="37682" x="5867400" y="5875338"/>
          <p14:tracePt t="37701" x="5840413" y="5875338"/>
          <p14:tracePt t="37716" x="5822950" y="5875338"/>
          <p14:tracePt t="37732" x="5795963" y="5884863"/>
          <p14:tracePt t="37749" x="5786438" y="5894388"/>
          <p14:tracePt t="37766" x="5768975" y="5911850"/>
          <p14:tracePt t="37783" x="5751513" y="5929313"/>
          <p14:tracePt t="37799" x="5741988" y="5956300"/>
          <p14:tracePt t="37817" x="5741988" y="5983288"/>
          <p14:tracePt t="37834" x="5741988" y="6027738"/>
          <p14:tracePt t="37849" x="5768975" y="6062663"/>
          <p14:tracePt t="37866" x="5822950" y="6099175"/>
          <p14:tracePt t="37882" x="5848350" y="6108700"/>
          <p14:tracePt t="37899" x="5857875" y="6116638"/>
          <p14:tracePt t="37916" x="5875338" y="6116638"/>
          <p14:tracePt t="37932" x="5884863" y="6116638"/>
          <p14:tracePt t="37950" x="5919788" y="6062663"/>
          <p14:tracePt t="37966" x="5938838" y="5991225"/>
          <p14:tracePt t="37982" x="5946775" y="5929313"/>
          <p14:tracePt t="38537" x="5894388" y="5929313"/>
          <p14:tracePt t="38549" x="5759450" y="5902325"/>
          <p14:tracePt t="38566" x="5589588" y="5884863"/>
          <p14:tracePt t="38584" x="5276850" y="5884863"/>
          <p14:tracePt t="38600" x="5072063" y="5911850"/>
          <p14:tracePt t="38626" x="4795838" y="5973763"/>
          <p14:tracePt t="38636" x="4751388" y="5983288"/>
          <p14:tracePt t="38648" x="4679950" y="6027738"/>
          <p14:tracePt t="38681" x="4589463" y="6072188"/>
          <p14:tracePt t="38715" x="4554538" y="6126163"/>
          <p14:tracePt t="38749" x="4545013" y="6170613"/>
          <p14:tracePt t="38764" x="4545013" y="6215063"/>
          <p14:tracePt t="38782" x="4545013" y="6232525"/>
          <p14:tracePt t="38799" x="4581525" y="6259513"/>
          <p14:tracePt t="38814" x="4625975" y="6269038"/>
          <p14:tracePt t="38831" x="4660900" y="6269038"/>
          <p14:tracePt t="38848" x="4714875" y="6259513"/>
          <p14:tracePt t="38865" x="4751388" y="6224588"/>
          <p14:tracePt t="38882" x="4795838" y="6134100"/>
          <p14:tracePt t="38898" x="4795838" y="6045200"/>
          <p14:tracePt t="38915" x="4795838" y="5965825"/>
          <p14:tracePt t="38932" x="4732338" y="5875338"/>
          <p14:tracePt t="38948" x="4670425" y="5830888"/>
          <p14:tracePt t="38965" x="4589463" y="5795963"/>
          <p14:tracePt t="38982" x="4491038" y="5776913"/>
          <p14:tracePt t="38998" x="4419600" y="5776913"/>
          <p14:tracePt t="39014" x="4348163" y="5786438"/>
          <p14:tracePt t="39031" x="4251325" y="5822950"/>
          <p14:tracePt t="39048" x="4214813" y="5848350"/>
          <p14:tracePt t="39064" x="4160838" y="5884863"/>
          <p14:tracePt t="39081" x="4125913" y="5965825"/>
          <p14:tracePt t="39097" x="4108450" y="6027738"/>
          <p14:tracePt t="39114" x="4170363" y="6205538"/>
          <p14:tracePt t="39131" x="4384675" y="6394450"/>
          <p14:tracePt t="39148" x="4705350" y="6518275"/>
          <p14:tracePt t="39164" x="4991100" y="6545263"/>
          <p14:tracePt t="39181" x="5072063" y="6537325"/>
          <p14:tracePt t="39199" x="5099050" y="6527800"/>
          <p14:tracePt t="39215" x="5108575" y="6518275"/>
          <p14:tracePt t="39231" x="5108575" y="6500813"/>
          <p14:tracePt t="39248" x="5081588" y="6340475"/>
          <p14:tracePt t="39266" x="4991100" y="6170613"/>
          <p14:tracePt t="39282" x="4848225" y="6045200"/>
          <p14:tracePt t="39298" x="4776788" y="6037263"/>
          <p14:tracePt t="39314" x="4751388" y="6037263"/>
          <p14:tracePt t="39331" x="4705350" y="6037263"/>
          <p14:tracePt t="39347" x="4687888" y="6054725"/>
          <p14:tracePt t="39364" x="4670425" y="6072188"/>
          <p14:tracePt t="39381" x="4660900" y="6126163"/>
          <p14:tracePt t="39397" x="4660900" y="6153150"/>
          <p14:tracePt t="39414" x="4786313" y="6251575"/>
          <p14:tracePt t="39431" x="4973638" y="6269038"/>
          <p14:tracePt t="40009" x="5251450" y="6197600"/>
          <p14:tracePt t="40022" x="6089650" y="5919788"/>
          <p14:tracePt t="40036" x="6875463" y="5705475"/>
          <p14:tracePt t="40047" x="7688263" y="5491163"/>
          <p14:tracePt t="40064" x="8348663" y="5268913"/>
          <p14:tracePt t="40081" x="8804275" y="5018088"/>
          <p14:tracePt t="40084" x="8912225" y="4919663"/>
          <p14:tracePt t="40097" x="9028113" y="4803775"/>
          <p14:tracePt t="40130" x="9117013" y="4670425"/>
          <p14:tracePt t="40163" x="9117013" y="4660900"/>
          <p14:tracePt t="40743" x="9072563" y="4633913"/>
          <p14:tracePt t="40749" x="9001125" y="4589463"/>
          <p14:tracePt t="40763" x="8804275" y="4411663"/>
          <p14:tracePt t="40780" x="8616950" y="4179888"/>
          <p14:tracePt t="40797" x="8518525" y="3990975"/>
          <p14:tracePt t="40814" x="8491538" y="3919538"/>
          <p14:tracePt t="40831" x="8474075" y="3822700"/>
          <p14:tracePt t="40863" x="8466138" y="3776663"/>
          <p14:tracePt t="40897" x="8456613" y="3759200"/>
          <p14:tracePt t="41742" x="8447088" y="3759200"/>
          <p14:tracePt t="41773" x="8439150" y="3759200"/>
          <p14:tracePt t="41807" x="8439150" y="3768725"/>
          <p14:tracePt t="41819" x="8429625" y="37687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lecha curvada hacia abajo"/>
          <p:cNvSpPr/>
          <p:nvPr/>
        </p:nvSpPr>
        <p:spPr bwMode="auto">
          <a:xfrm>
            <a:off x="1259632" y="1079628"/>
            <a:ext cx="432048" cy="216024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169276" y="1628800"/>
            <a:ext cx="5571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BIODISPONIBILIDAD:   ERRÁTICA (SC)</a:t>
            </a:r>
          </a:p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METABOLISMO:            HEPÁTICO  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T1/2:                               90 min (EV) – 180 min (SC)</a:t>
            </a:r>
          </a:p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EXCRECIÓN:                 RENAL</a:t>
            </a:r>
          </a:p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CATEGORÍA :                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4653136"/>
            <a:ext cx="191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RAM </a:t>
            </a:r>
            <a:r>
              <a:rPr lang="es-A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A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HBPM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373290" y="4365103"/>
            <a:ext cx="49350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Hemorragias </a:t>
            </a:r>
          </a:p>
          <a:p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Trombocitopenia (RAM mediata)</a:t>
            </a:r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Lesiones dérmicas</a:t>
            </a:r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Hipersensibilidad</a:t>
            </a:r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Osteoporosis (RAM </a:t>
            </a:r>
            <a:r>
              <a:rPr lang="es-A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tardia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Abrir llave"/>
          <p:cNvSpPr/>
          <p:nvPr/>
        </p:nvSpPr>
        <p:spPr bwMode="auto">
          <a:xfrm>
            <a:off x="2169276" y="4306742"/>
            <a:ext cx="242484" cy="1689577"/>
          </a:xfrm>
          <a:prstGeom prst="leftBrac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2169276" y="3429001"/>
            <a:ext cx="506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Control KPTT</a:t>
            </a:r>
            <a:endParaRPr lang="es-AR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0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0"/>
    </mc:Choice>
    <mc:Fallback>
      <p:transition spd="slow" advTm="5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6" x="8375650" y="3786188"/>
          <p14:tracePt t="1494" x="8296275" y="3813175"/>
          <p14:tracePt t="1501" x="8205788" y="3830638"/>
          <p14:tracePt t="1514" x="8001000" y="3875088"/>
          <p14:tracePt t="1530" x="7724775" y="3884613"/>
          <p14:tracePt t="1548" x="7224713" y="3786188"/>
          <p14:tracePt t="1564" x="6823075" y="3608388"/>
          <p14:tracePt t="1583" x="6242050" y="3232150"/>
          <p14:tracePt t="1614" x="5911850" y="2911475"/>
          <p14:tracePt t="1648" x="5840413" y="2741613"/>
          <p14:tracePt t="1654" x="5840413" y="2732088"/>
          <p14:tracePt t="1681" x="5848350" y="2679700"/>
          <p14:tracePt t="8154" x="5848350" y="2670175"/>
          <p14:tracePt t="8167" x="5867400" y="2608263"/>
          <p14:tracePt t="8180" x="5894388" y="2536825"/>
          <p14:tracePt t="8204" x="5902325" y="2465388"/>
          <p14:tracePt t="8226" x="5902325" y="2411413"/>
          <p14:tracePt t="8241" x="5902325" y="2393950"/>
          <p14:tracePt t="8257" x="5902325" y="2366963"/>
          <p14:tracePt t="8291" x="5902325" y="2295525"/>
          <p14:tracePt t="8324" x="5884863" y="2214563"/>
          <p14:tracePt t="8358" x="5857875" y="2152650"/>
          <p14:tracePt t="8375" x="5822950" y="2108200"/>
          <p14:tracePt t="8391" x="5768975" y="2081213"/>
          <p14:tracePt t="8409" x="5697538" y="2044700"/>
          <p14:tracePt t="8424" x="5626100" y="2027238"/>
          <p14:tracePt t="8441" x="5554663" y="2027238"/>
          <p14:tracePt t="8458" x="5491163" y="2036763"/>
          <p14:tracePt t="8474" x="5473700" y="2044700"/>
          <p14:tracePt t="8492" x="5456238" y="2062163"/>
          <p14:tracePt t="8508" x="5446713" y="2071688"/>
          <p14:tracePt t="8525" x="5446713" y="2089150"/>
          <p14:tracePt t="8541" x="5510213" y="2170113"/>
          <p14:tracePt t="8558" x="5634038" y="2224088"/>
          <p14:tracePt t="8574" x="5688013" y="2241550"/>
          <p14:tracePt t="8592" x="5724525" y="2241550"/>
          <p14:tracePt t="8607" x="5732463" y="2241550"/>
          <p14:tracePt t="8624" x="5741988" y="2241550"/>
          <p14:tracePt t="8641" x="5751513" y="2241550"/>
          <p14:tracePt t="8681" x="5759450" y="2241550"/>
          <p14:tracePt t="8694" x="5759450" y="2224088"/>
          <p14:tracePt t="9554" x="5751513" y="2224088"/>
          <p14:tracePt t="9585" x="5697538" y="2205038"/>
          <p14:tracePt t="9608" x="5634038" y="2197100"/>
          <p14:tracePt t="9623" x="5608638" y="2197100"/>
          <p14:tracePt t="9639" x="5581650" y="2197100"/>
          <p14:tracePt t="9656" x="5527675" y="2197100"/>
          <p14:tracePt t="9690" x="5429250" y="2205038"/>
          <p14:tracePt t="9723" x="5357813" y="2224088"/>
          <p14:tracePt t="9757" x="5286375" y="2251075"/>
          <p14:tracePt t="9777" x="5268913" y="2259013"/>
          <p14:tracePt t="9799" x="5251450" y="2268538"/>
          <p14:tracePt t="9821" x="5241925" y="2268538"/>
          <p14:tracePt t="9844" x="5232400" y="2286000"/>
          <p14:tracePt t="9866" x="5232400" y="2303463"/>
          <p14:tracePt t="9880" x="5259388" y="2322513"/>
          <p14:tracePt t="9889" x="5276850" y="2339975"/>
          <p14:tracePt t="9906" x="5456238" y="2428875"/>
          <p14:tracePt t="9922" x="5581650" y="2473325"/>
          <p14:tracePt t="9940" x="5643563" y="2500313"/>
          <p14:tracePt t="9956" x="5661025" y="2500313"/>
          <p14:tracePt t="9973" x="5670550" y="2509838"/>
          <p14:tracePt t="9990" x="5680075" y="2517775"/>
          <p14:tracePt t="10023" x="5697538" y="2500313"/>
          <p14:tracePt t="10039" x="5705475" y="2473325"/>
          <p14:tracePt t="10056" x="5705475" y="2401888"/>
          <p14:tracePt t="10073" x="5661025" y="2303463"/>
          <p14:tracePt t="10089" x="5608638" y="2241550"/>
          <p14:tracePt t="10106" x="5491163" y="2179638"/>
          <p14:tracePt t="10123" x="5438775" y="2160588"/>
          <p14:tracePt t="10139" x="5394325" y="2160588"/>
          <p14:tracePt t="10156" x="5348288" y="2160588"/>
          <p14:tracePt t="10173" x="5330825" y="2179638"/>
          <p14:tracePt t="10189" x="5303838" y="2187575"/>
          <p14:tracePt t="10206" x="5295900" y="2205038"/>
          <p14:tracePt t="10223" x="5295900" y="2232025"/>
          <p14:tracePt t="10239" x="5295900" y="2259013"/>
          <p14:tracePt t="10256" x="5322888" y="2303463"/>
          <p14:tracePt t="10272" x="5465763" y="2393950"/>
          <p14:tracePt t="10289" x="5500688" y="2401888"/>
          <p14:tracePt t="10306" x="5527675" y="2419350"/>
          <p14:tracePt t="10323" x="5537200" y="2419350"/>
          <p14:tracePt t="10339" x="5545138" y="2419350"/>
          <p14:tracePt t="10355" x="5554663" y="2419350"/>
          <p14:tracePt t="12057" x="5572125" y="2419350"/>
          <p14:tracePt t="12074" x="5653088" y="2419350"/>
          <p14:tracePt t="12096" x="5830888" y="2419350"/>
          <p14:tracePt t="12120" x="5938838" y="2419350"/>
          <p14:tracePt t="12134" x="5991225" y="2419350"/>
          <p14:tracePt t="12146" x="6045200" y="2419350"/>
          <p14:tracePt t="12158" x="6062663" y="2419350"/>
          <p14:tracePt t="12187" x="6224588" y="2419350"/>
          <p14:tracePt t="12221" x="6465888" y="2419350"/>
          <p14:tracePt t="12238" x="6634163" y="2438400"/>
          <p14:tracePt t="12254" x="6688138" y="2455863"/>
          <p14:tracePt t="12272" x="6742113" y="2473325"/>
          <p14:tracePt t="12287" x="6777038" y="2490788"/>
          <p14:tracePt t="12305" x="6804025" y="2500313"/>
          <p14:tracePt t="12339" x="6813550" y="2509838"/>
          <p14:tracePt t="12354" x="6823075" y="2509838"/>
          <p14:tracePt t="12371" x="6831013" y="2509838"/>
          <p14:tracePt t="12404" x="6840538" y="2509838"/>
          <p14:tracePt t="13846" x="6831013" y="2509838"/>
          <p14:tracePt t="13861" x="6823075" y="2509838"/>
          <p14:tracePt t="13871" x="6813550" y="2509838"/>
          <p14:tracePt t="13886" x="6786563" y="2517775"/>
          <p14:tracePt t="13904" x="6769100" y="2517775"/>
          <p14:tracePt t="13921" x="6724650" y="2527300"/>
          <p14:tracePt t="13936" x="6697663" y="2527300"/>
          <p14:tracePt t="13969" x="6626225" y="2544763"/>
          <p14:tracePt t="14002" x="6545263" y="2544763"/>
          <p14:tracePt t="14035" x="6438900" y="2562225"/>
          <p14:tracePt t="14053" x="6375400" y="2571750"/>
          <p14:tracePt t="14069" x="6323013" y="2571750"/>
          <p14:tracePt t="14087" x="6251575" y="2581275"/>
          <p14:tracePt t="14102" x="6205538" y="2589213"/>
          <p14:tracePt t="14119" x="6161088" y="2589213"/>
          <p14:tracePt t="14137" x="6089650" y="2589213"/>
          <p14:tracePt t="14153" x="6054725" y="2589213"/>
          <p14:tracePt t="14169" x="6018213" y="2589213"/>
          <p14:tracePt t="14185" x="5973763" y="2589213"/>
          <p14:tracePt t="14202" x="5946775" y="2589213"/>
          <p14:tracePt t="14219" x="5911850" y="2589213"/>
          <p14:tracePt t="14236" x="5857875" y="2581275"/>
          <p14:tracePt t="14252" x="5830888" y="2562225"/>
          <p14:tracePt t="14270" x="5786438" y="2544763"/>
          <p14:tracePt t="14286" x="5732463" y="2527300"/>
          <p14:tracePt t="14302" x="5643563" y="2482850"/>
          <p14:tracePt t="14319" x="5581650" y="2465388"/>
          <p14:tracePt t="14336" x="5537200" y="2446338"/>
          <p14:tracePt t="14352" x="5483225" y="2428875"/>
          <p14:tracePt t="14369" x="5402263" y="2401888"/>
          <p14:tracePt t="14385" x="5348288" y="2393950"/>
          <p14:tracePt t="14404" x="5251450" y="2374900"/>
          <p14:tracePt t="14419" x="5187950" y="2366963"/>
          <p14:tracePt t="14435" x="5133975" y="2357438"/>
          <p14:tracePt t="14452" x="5072063" y="2347913"/>
          <p14:tracePt t="14469" x="5010150" y="2347913"/>
          <p14:tracePt t="14485" x="4929188" y="2347913"/>
          <p14:tracePt t="14502" x="4867275" y="2357438"/>
          <p14:tracePt t="14519" x="4822825" y="2374900"/>
          <p14:tracePt t="14536" x="4776788" y="2393950"/>
          <p14:tracePt t="14552" x="4724400" y="2438400"/>
          <p14:tracePt t="14569" x="4687888" y="2465388"/>
          <p14:tracePt t="14586" x="4660900" y="2500313"/>
          <p14:tracePt t="14603" x="4643438" y="2554288"/>
          <p14:tracePt t="14619" x="4633913" y="2571750"/>
          <p14:tracePt t="14635" x="4625975" y="2598738"/>
          <p14:tracePt t="14652" x="4625975" y="2625725"/>
          <p14:tracePt t="14669" x="4633913" y="2652713"/>
          <p14:tracePt t="14685" x="4697413" y="2705100"/>
          <p14:tracePt t="14701" x="4902200" y="2822575"/>
          <p14:tracePt t="14719" x="4956175" y="2847975"/>
          <p14:tracePt t="14735" x="4973638" y="2857500"/>
          <p14:tracePt t="14752" x="4991100" y="2867025"/>
          <p14:tracePt t="14785" x="5000625" y="2874963"/>
          <p14:tracePt t="14818" x="5010150" y="2874963"/>
          <p14:tracePt t="16218" x="5000625" y="2874963"/>
          <p14:tracePt t="16239" x="4991100" y="2857500"/>
          <p14:tracePt t="16260" x="4956175" y="2840038"/>
          <p14:tracePt t="16272" x="4938713" y="2813050"/>
          <p14:tracePt t="16284" x="4911725" y="2803525"/>
          <p14:tracePt t="16317" x="4848225" y="2786063"/>
          <p14:tracePt t="16350" x="4786313" y="2776538"/>
          <p14:tracePt t="16383" x="4687888" y="2776538"/>
          <p14:tracePt t="16401" x="4616450" y="2786063"/>
          <p14:tracePt t="16417" x="4562475" y="2803525"/>
          <p14:tracePt t="16433" x="4518025" y="2822575"/>
          <p14:tracePt t="16450" x="4500563" y="2830513"/>
          <p14:tracePt t="16468" x="4483100" y="2847975"/>
          <p14:tracePt t="16484" x="4465638" y="2857500"/>
          <p14:tracePt t="16500" x="4456113" y="2874963"/>
          <p14:tracePt t="16516" x="4429125" y="2901950"/>
          <p14:tracePt t="16534" x="4419600" y="2928938"/>
          <p14:tracePt t="16551" x="4402138" y="2965450"/>
          <p14:tracePt t="16567" x="4402138" y="2982913"/>
          <p14:tracePt t="16585" x="4402138" y="3000375"/>
          <p14:tracePt t="16600" x="4402138" y="3027363"/>
          <p14:tracePt t="16617" x="4411663" y="3044825"/>
          <p14:tracePt t="16634" x="4446588" y="3089275"/>
          <p14:tracePt t="16651" x="4483100" y="3125788"/>
          <p14:tracePt t="16667" x="4554538" y="3160713"/>
          <p14:tracePt t="16683" x="4633913" y="3197225"/>
          <p14:tracePt t="16700" x="4670425" y="3205163"/>
          <p14:tracePt t="16718" x="4705350" y="3205163"/>
          <p14:tracePt t="16733" x="4714875" y="3214688"/>
          <p14:tracePt t="16750" x="4732338" y="3224213"/>
          <p14:tracePt t="16767" x="4751388" y="3224213"/>
          <p14:tracePt t="16783" x="4759325" y="3224213"/>
          <p14:tracePt t="16800" x="4768850" y="3224213"/>
          <p14:tracePt t="16835" x="4786313" y="3224213"/>
          <p14:tracePt t="16850" x="4803775" y="3224213"/>
          <p14:tracePt t="16867" x="4813300" y="3224213"/>
          <p14:tracePt t="16883" x="4830763" y="3224213"/>
          <p14:tracePt t="16899" x="4848225" y="3214688"/>
          <p14:tracePt t="16916" x="4875213" y="3205163"/>
          <p14:tracePt t="16933" x="4902200" y="3205163"/>
          <p14:tracePt t="16950" x="4929188" y="3197225"/>
          <p14:tracePt t="16966" x="4965700" y="3197225"/>
          <p14:tracePt t="16983" x="4991100" y="3187700"/>
          <p14:tracePt t="17000" x="5010150" y="3187700"/>
          <p14:tracePt t="17016" x="5027613" y="3179763"/>
          <p14:tracePt t="17034" x="5037138" y="3179763"/>
          <p14:tracePt t="17050" x="5054600" y="3170238"/>
          <p14:tracePt t="17066" x="5062538" y="3170238"/>
          <p14:tracePt t="17084" x="5081588" y="3152775"/>
          <p14:tracePt t="17100" x="5089525" y="3125788"/>
          <p14:tracePt t="17116" x="5116513" y="3089275"/>
          <p14:tracePt t="17133" x="5126038" y="3062288"/>
          <p14:tracePt t="17150" x="5126038" y="3036888"/>
          <p14:tracePt t="17152" x="5126038" y="3017838"/>
          <p14:tracePt t="17166" x="5126038" y="2990850"/>
          <p14:tracePt t="17183" x="5126038" y="2965450"/>
          <p14:tracePt t="17200" x="5126038" y="2928938"/>
          <p14:tracePt t="17216" x="5116513" y="2894013"/>
          <p14:tracePt t="17233" x="5108575" y="2867025"/>
          <p14:tracePt t="17249" x="5089525" y="2822575"/>
          <p14:tracePt t="17266" x="5072063" y="2795588"/>
          <p14:tracePt t="17284" x="5045075" y="2768600"/>
          <p14:tracePt t="17299" x="5018088" y="2751138"/>
          <p14:tracePt t="17316" x="5000625" y="2741613"/>
          <p14:tracePt t="17333" x="4973638" y="2732088"/>
          <p14:tracePt t="17350" x="4965700" y="2732088"/>
          <p14:tracePt t="17366" x="4956175" y="2732088"/>
          <p14:tracePt t="17382" x="4946650" y="2732088"/>
          <p14:tracePt t="18798" x="4938713" y="2732088"/>
          <p14:tracePt t="18824" x="4857750" y="2759075"/>
          <p14:tracePt t="18845" x="4759325" y="2776538"/>
          <p14:tracePt t="18857" x="4697413" y="2795588"/>
          <p14:tracePt t="18866" x="4670425" y="2795588"/>
          <p14:tracePt t="18881" x="4625975" y="2795588"/>
          <p14:tracePt t="18899" x="4581525" y="2795588"/>
          <p14:tracePt t="18915" x="4537075" y="2795588"/>
          <p14:tracePt t="18948" x="4340225" y="2776538"/>
          <p14:tracePt t="18981" x="4000500" y="2776538"/>
          <p14:tracePt t="19014" x="3705225" y="2768600"/>
          <p14:tracePt t="19031" x="3652838" y="2768600"/>
          <p14:tracePt t="19049" x="3544888" y="2759075"/>
          <p14:tracePt t="19064" x="3500438" y="2759075"/>
          <p14:tracePt t="19081" x="3438525" y="2751138"/>
          <p14:tracePt t="19099" x="3303588" y="2741613"/>
          <p14:tracePt t="19114" x="3197225" y="2741613"/>
          <p14:tracePt t="19131" x="3098800" y="2732088"/>
          <p14:tracePt t="19148" x="3000375" y="2732088"/>
          <p14:tracePt t="19165" x="2946400" y="2732088"/>
          <p14:tracePt t="19167" x="2919413" y="2732088"/>
          <p14:tracePt t="19181" x="2867025" y="2732088"/>
          <p14:tracePt t="19198" x="2813050" y="2732088"/>
          <p14:tracePt t="19214" x="2759075" y="2751138"/>
          <p14:tracePt t="19231" x="2697163" y="2751138"/>
          <p14:tracePt t="19248" x="2652713" y="2759075"/>
          <p14:tracePt t="19264" x="2571750" y="2786063"/>
          <p14:tracePt t="19281" x="2500313" y="2813050"/>
          <p14:tracePt t="19297" x="2438400" y="2840038"/>
          <p14:tracePt t="19314" x="2374900" y="2874963"/>
          <p14:tracePt t="19331" x="2322513" y="2901950"/>
          <p14:tracePt t="19349" x="2259013" y="2946400"/>
          <p14:tracePt t="19364" x="2232025" y="2973388"/>
          <p14:tracePt t="19381" x="2179638" y="3017838"/>
          <p14:tracePt t="19398" x="2152650" y="3062288"/>
          <p14:tracePt t="19415" x="2125663" y="3098800"/>
          <p14:tracePt t="19432" x="2089150" y="3143250"/>
          <p14:tracePt t="19448" x="2081213" y="3170238"/>
          <p14:tracePt t="19464" x="2071688" y="3197225"/>
          <p14:tracePt t="19481" x="2062163" y="3224213"/>
          <p14:tracePt t="19497" x="2062163" y="3241675"/>
          <p14:tracePt t="19517" x="2054225" y="3268663"/>
          <p14:tracePt t="19531" x="2054225" y="3276600"/>
          <p14:tracePt t="19547" x="2054225" y="3295650"/>
          <p14:tracePt t="19564" x="2054225" y="3322638"/>
          <p14:tracePt t="19581" x="2062163" y="3340100"/>
          <p14:tracePt t="19598" x="2081213" y="3375025"/>
          <p14:tracePt t="19614" x="2125663" y="3411538"/>
          <p14:tracePt t="19630" x="2143125" y="3438525"/>
          <p14:tracePt t="19647" x="2160588" y="3455988"/>
          <p14:tracePt t="19665" x="2187575" y="3482975"/>
          <p14:tracePt t="19681" x="2205038" y="3500438"/>
          <p14:tracePt t="19697" x="2251075" y="3536950"/>
          <p14:tracePt t="19714" x="2303463" y="3581400"/>
          <p14:tracePt t="19731" x="2357438" y="3625850"/>
          <p14:tracePt t="19747" x="2446338" y="3705225"/>
          <p14:tracePt t="19764" x="2473325" y="3732213"/>
          <p14:tracePt t="19782" x="2500313" y="3759200"/>
          <p14:tracePt t="19797" x="2509838" y="3768725"/>
          <p14:tracePt t="19814" x="2509838" y="3776663"/>
          <p14:tracePt t="19831" x="2527300" y="3795713"/>
          <p14:tracePt t="19848" x="2536825" y="3803650"/>
          <p14:tracePt t="19864" x="2544763" y="3822700"/>
          <p14:tracePt t="19880" x="2554288" y="3830638"/>
          <p14:tracePt t="19897" x="2562225" y="3848100"/>
          <p14:tracePt t="19914" x="2581275" y="3857625"/>
          <p14:tracePt t="19930" x="2581275" y="3867150"/>
          <p14:tracePt t="19947" x="2589213" y="3867150"/>
          <p14:tracePt t="19964" x="2608263" y="3884613"/>
          <p14:tracePt t="19980" x="2616200" y="3894138"/>
          <p14:tracePt t="19997" x="2625725" y="3902075"/>
          <p14:tracePt t="20013" x="2633663" y="3911600"/>
          <p14:tracePt t="20032" x="2652713" y="3929063"/>
          <p14:tracePt t="20047" x="2670175" y="3938588"/>
          <p14:tracePt t="20063" x="2687638" y="3946525"/>
          <p14:tracePt t="20080" x="2732088" y="3973513"/>
          <p14:tracePt t="20097" x="2751138" y="3973513"/>
          <p14:tracePt t="20113" x="2759075" y="3983038"/>
          <p14:tracePt t="20130" x="2776538" y="3990975"/>
          <p14:tracePt t="20147" x="2786063" y="3990975"/>
          <p14:tracePt t="20164" x="2795588" y="4000500"/>
          <p14:tracePt t="20180" x="2803525" y="4000500"/>
          <p14:tracePt t="20200" x="2813050" y="4000500"/>
          <p14:tracePt t="20248" x="2822575" y="4000500"/>
          <p14:tracePt t="20392" x="2830513" y="4000500"/>
          <p14:tracePt t="22758" x="2847975" y="4000500"/>
          <p14:tracePt t="22767" x="2901950" y="4000500"/>
          <p14:tracePt t="22778" x="3081338" y="4017963"/>
          <p14:tracePt t="22795" x="3348038" y="4044950"/>
          <p14:tracePt t="22811" x="3732213" y="4071938"/>
          <p14:tracePt t="22827" x="3867150" y="4081463"/>
          <p14:tracePt t="22844" x="3983038" y="4089400"/>
          <p14:tracePt t="22860" x="4116388" y="4108450"/>
          <p14:tracePt t="22894" x="4205288" y="4116388"/>
          <p14:tracePt t="22927" x="4286250" y="4133850"/>
          <p14:tracePt t="22961" x="4429125" y="4133850"/>
          <p14:tracePt t="22979" x="4527550" y="4133850"/>
          <p14:tracePt t="22994" x="4598988" y="4133850"/>
          <p14:tracePt t="23011" x="4670425" y="4125913"/>
          <p14:tracePt t="23027" x="4751388" y="4116388"/>
          <p14:tracePt t="23045" x="4795838" y="4108450"/>
          <p14:tracePt t="23060" x="4857750" y="4089400"/>
          <p14:tracePt t="23077" x="4894263" y="4081463"/>
          <p14:tracePt t="23095" x="4956175" y="4044950"/>
          <p14:tracePt t="23111" x="4991100" y="4037013"/>
          <p14:tracePt t="23127" x="5018088" y="4027488"/>
          <p14:tracePt t="23144" x="5054600" y="4010025"/>
          <p14:tracePt t="23162" x="5072063" y="3983038"/>
          <p14:tracePt t="23164" x="5081588" y="3973513"/>
          <p14:tracePt t="23178" x="5108575" y="3946525"/>
          <p14:tracePt t="23194" x="5126038" y="3919538"/>
          <p14:tracePt t="23211" x="5143500" y="3884613"/>
          <p14:tracePt t="23229" x="5160963" y="3848100"/>
          <p14:tracePt t="23244" x="5170488" y="3813175"/>
          <p14:tracePt t="23261" x="5180013" y="3768725"/>
          <p14:tracePt t="23277" x="5180013" y="3732213"/>
          <p14:tracePt t="23295" x="5180013" y="3705225"/>
          <p14:tracePt t="23311" x="5180013" y="3652838"/>
          <p14:tracePt t="23327" x="5170488" y="3616325"/>
          <p14:tracePt t="23344" x="5160963" y="3581400"/>
          <p14:tracePt t="23360" x="5143500" y="3527425"/>
          <p14:tracePt t="23377" x="5126038" y="3500438"/>
          <p14:tracePt t="23395" x="5099050" y="3465513"/>
          <p14:tracePt t="23412" x="5072063" y="3438525"/>
          <p14:tracePt t="23427" x="5037138" y="3411538"/>
          <p14:tracePt t="23444" x="4991100" y="3384550"/>
          <p14:tracePt t="23460" x="4965700" y="3367088"/>
          <p14:tracePt t="23479" x="4919663" y="3340100"/>
          <p14:tracePt t="23494" x="4884738" y="3322638"/>
          <p14:tracePt t="23510" x="4848225" y="3313113"/>
          <p14:tracePt t="23528" x="4795838" y="3286125"/>
          <p14:tracePt t="23544" x="4759325" y="3276600"/>
          <p14:tracePt t="23560" x="4714875" y="3268663"/>
          <p14:tracePt t="23578" x="4660900" y="3259138"/>
          <p14:tracePt t="23593" x="4616450" y="3251200"/>
          <p14:tracePt t="23610" x="4581525" y="3251200"/>
          <p14:tracePt t="23627" x="4545013" y="3251200"/>
          <p14:tracePt t="23644" x="4491038" y="3251200"/>
          <p14:tracePt t="23662" x="4419600" y="3251200"/>
          <p14:tracePt t="23677" x="4340225" y="3259138"/>
          <p14:tracePt t="23694" x="4214813" y="3295650"/>
          <p14:tracePt t="23710" x="4071938" y="3348038"/>
          <p14:tracePt t="23728" x="3983038" y="3384550"/>
          <p14:tracePt t="23743" x="3946525" y="3402013"/>
          <p14:tracePt t="23760" x="3919538" y="3411538"/>
          <p14:tracePt t="23776" x="3894138" y="3429000"/>
          <p14:tracePt t="23794" x="3875088" y="3438525"/>
          <p14:tracePt t="23810" x="3857625" y="3455988"/>
          <p14:tracePt t="23826" x="3822700" y="3482975"/>
          <p14:tracePt t="23843" x="3803650" y="3490913"/>
          <p14:tracePt t="23861" x="3786188" y="3517900"/>
          <p14:tracePt t="23877" x="3751263" y="3536950"/>
          <p14:tracePt t="23893" x="3732213" y="3562350"/>
          <p14:tracePt t="23912" x="3705225" y="3598863"/>
          <p14:tracePt t="23926" x="3687763" y="3625850"/>
          <p14:tracePt t="23944" x="3679825" y="3652838"/>
          <p14:tracePt t="23960" x="3670300" y="3697288"/>
          <p14:tracePt t="23977" x="3679825" y="3776663"/>
          <p14:tracePt t="23993" x="3724275" y="3848100"/>
          <p14:tracePt t="24010" x="3768725" y="3902075"/>
          <p14:tracePt t="24026" x="3803650" y="3946525"/>
          <p14:tracePt t="24043" x="3813175" y="3956050"/>
          <p14:tracePt t="24060" x="3822700" y="3956050"/>
          <p14:tracePt t="24078" x="3830638" y="3965575"/>
          <p14:tracePt t="24093" x="3830638" y="3973513"/>
          <p14:tracePt t="24110" x="3840163" y="3973513"/>
          <p14:tracePt t="24126" x="3848100" y="3983038"/>
          <p14:tracePt t="25327" x="3857625" y="3983038"/>
          <p14:tracePt t="25341" x="3867150" y="3983038"/>
          <p14:tracePt t="25356" x="3875088" y="3983038"/>
          <p14:tracePt t="25370" x="3884613" y="3983038"/>
          <p14:tracePt t="25384" x="3894138" y="3983038"/>
          <p14:tracePt t="25393" x="3902075" y="3983038"/>
          <p14:tracePt t="25410" x="3911600" y="3983038"/>
          <p14:tracePt t="25426" x="3929063" y="3983038"/>
          <p14:tracePt t="25458" x="3946525" y="3983038"/>
          <p14:tracePt t="25492" x="3983038" y="3983038"/>
          <p14:tracePt t="25525" x="4017963" y="3983038"/>
          <p14:tracePt t="25542" x="4027488" y="3983038"/>
          <p14:tracePt t="25559" x="4044950" y="3983038"/>
          <p14:tracePt t="25575" x="4054475" y="3983038"/>
          <p14:tracePt t="25592" x="4062413" y="3983038"/>
          <p14:tracePt t="25608" x="4071938" y="3983038"/>
          <p14:tracePt t="25642" x="4081463" y="3973513"/>
          <p14:tracePt t="27736" x="4071938" y="3973513"/>
          <p14:tracePt t="27746" x="4044950" y="3983038"/>
          <p14:tracePt t="27756" x="4000500" y="3990975"/>
          <p14:tracePt t="27773" x="3946525" y="4010025"/>
          <p14:tracePt t="27790" x="3875088" y="4027488"/>
          <p14:tracePt t="27822" x="3813175" y="4044950"/>
          <p14:tracePt t="27856" x="3625850" y="4054475"/>
          <p14:tracePt t="27890" x="3133725" y="4116388"/>
          <p14:tracePt t="27906" x="2982913" y="4152900"/>
          <p14:tracePt t="27924" x="2874963" y="4160838"/>
          <p14:tracePt t="27940" x="2759075" y="4187825"/>
          <p14:tracePt t="27956" x="2643188" y="4214813"/>
          <p14:tracePt t="27973" x="2527300" y="4224338"/>
          <p14:tracePt t="27990" x="2411413" y="4259263"/>
          <p14:tracePt t="28007" x="2322513" y="4276725"/>
          <p14:tracePt t="28023" x="2295525" y="4286250"/>
          <p14:tracePt t="28040" x="2286000" y="4295775"/>
          <p14:tracePt t="28057" x="2276475" y="4295775"/>
          <p14:tracePt t="28089" x="2268538" y="4295775"/>
          <p14:tracePt t="36033" x="2268538" y="4303713"/>
          <p14:tracePt t="36045" x="2286000" y="4322763"/>
          <p14:tracePt t="36059" x="2312988" y="4357688"/>
          <p14:tracePt t="36068" x="2330450" y="4375150"/>
          <p14:tracePt t="36082" x="2374900" y="4402138"/>
          <p14:tracePt t="36098" x="2438400" y="4438650"/>
          <p14:tracePt t="36116" x="2536825" y="4491038"/>
          <p14:tracePt t="36132" x="2581275" y="4500563"/>
          <p14:tracePt t="36165" x="2652713" y="4527550"/>
          <p14:tracePt t="36198" x="2679700" y="4554538"/>
          <p14:tracePt t="36233" x="2741613" y="4572000"/>
          <p14:tracePt t="36249" x="2786063" y="4581525"/>
          <p14:tracePt t="36266" x="2847975" y="4598988"/>
          <p14:tracePt t="36282" x="2901950" y="4598988"/>
          <p14:tracePt t="36299" x="2955925" y="4598988"/>
          <p14:tracePt t="36315" x="3062288" y="4598988"/>
          <p14:tracePt t="36332" x="3143250" y="4589463"/>
          <p14:tracePt t="36350" x="3214688" y="4581525"/>
          <p14:tracePt t="36366" x="3251200" y="4562475"/>
          <p14:tracePt t="36382" x="3295650" y="4554538"/>
          <p14:tracePt t="36398" x="3330575" y="4545013"/>
          <p14:tracePt t="36415" x="3340100" y="4545013"/>
          <p14:tracePt t="36433" x="3357563" y="4537075"/>
          <p14:tracePt t="36448" x="3367088" y="4518025"/>
          <p14:tracePt t="36465" x="3384550" y="4491038"/>
          <p14:tracePt t="36481" x="3375025" y="4446588"/>
          <p14:tracePt t="36498" x="3357563" y="4402138"/>
          <p14:tracePt t="36515" x="3303588" y="4348163"/>
          <p14:tracePt t="36532" x="3205163" y="4295775"/>
          <p14:tracePt t="36548" x="3143250" y="4268788"/>
          <p14:tracePt t="36565" x="3036888" y="4259263"/>
          <p14:tracePt t="36582" x="2938463" y="4259263"/>
          <p14:tracePt t="36598" x="2813050" y="4276725"/>
          <p14:tracePt t="36615" x="2687638" y="4303713"/>
          <p14:tracePt t="36632" x="2643188" y="4330700"/>
          <p14:tracePt t="36649" x="2625725" y="4348163"/>
          <p14:tracePt t="36664" x="2589213" y="4367213"/>
          <p14:tracePt t="36681" x="2581275" y="4384675"/>
          <p14:tracePt t="36684" x="2571750" y="4394200"/>
          <p14:tracePt t="36698" x="2562225" y="4411663"/>
          <p14:tracePt t="36714" x="2554288" y="4429125"/>
          <p14:tracePt t="36731" x="2544763" y="4446588"/>
          <p14:tracePt t="36748" x="2544763" y="4491038"/>
          <p14:tracePt t="36764" x="2589213" y="4527550"/>
          <p14:tracePt t="36782" x="2982913" y="4660900"/>
          <p14:tracePt t="36798" x="3224213" y="4670425"/>
          <p14:tracePt t="36815" x="3394075" y="4652963"/>
          <p14:tracePt t="36831" x="3500438" y="4616450"/>
          <p14:tracePt t="36848" x="3517900" y="4616450"/>
          <p14:tracePt t="36865" x="3527425" y="4616450"/>
          <p14:tracePt t="36906" x="3527425" y="4608513"/>
          <p14:tracePt t="36914" x="3536950" y="4608513"/>
          <p14:tracePt t="36947" x="3544888" y="4608513"/>
          <p14:tracePt t="36961" x="3544888" y="4598988"/>
          <p14:tracePt t="36981" x="3554413" y="4598988"/>
          <p14:tracePt t="39819" x="3544888" y="4598988"/>
          <p14:tracePt t="39825" x="3536950" y="4598988"/>
          <p14:tracePt t="39833" x="3527425" y="4598988"/>
          <p14:tracePt t="39845" x="3500438" y="4589463"/>
          <p14:tracePt t="39862" x="3465513" y="4589463"/>
          <p14:tracePt t="39880" x="3394075" y="4572000"/>
          <p14:tracePt t="39895" x="3322638" y="4572000"/>
          <p14:tracePt t="39928" x="3143250" y="4554538"/>
          <p14:tracePt t="39962" x="3027363" y="4562475"/>
          <p14:tracePt t="39995" x="2867025" y="4608513"/>
          <p14:tracePt t="40013" x="2795588" y="4633913"/>
          <p14:tracePt t="40028" x="2768600" y="4652963"/>
          <p14:tracePt t="40045" x="2741613" y="4670425"/>
          <p14:tracePt t="40062" x="2724150" y="4687888"/>
          <p14:tracePt t="40078" x="2705100" y="4714875"/>
          <p14:tracePt t="40096" x="2697163" y="4741863"/>
          <p14:tracePt t="40112" x="2679700" y="4768850"/>
          <p14:tracePt t="40130" x="2679700" y="4803775"/>
          <p14:tracePt t="40145" x="2679700" y="4840288"/>
          <p14:tracePt t="40162" x="2687638" y="4875213"/>
          <p14:tracePt t="40178" x="2759075" y="4973638"/>
          <p14:tracePt t="40195" x="2911475" y="5062538"/>
          <p14:tracePt t="40211" x="3224213" y="5143500"/>
          <p14:tracePt t="40228" x="3795713" y="5133975"/>
          <p14:tracePt t="40244" x="4044950" y="5081588"/>
          <p14:tracePt t="40262" x="4268788" y="5027613"/>
          <p14:tracePt t="40278" x="4313238" y="5018088"/>
          <p14:tracePt t="40295" x="4322763" y="5010150"/>
          <p14:tracePt t="40311" x="4330700" y="5010150"/>
          <p14:tracePt t="46216" x="4330700" y="5018088"/>
          <p14:tracePt t="46237" x="4330700" y="5027613"/>
          <p14:tracePt t="46256" x="4322763" y="5054600"/>
          <p14:tracePt t="46269" x="4322763" y="5072063"/>
          <p14:tracePt t="46279" x="4322763" y="5089525"/>
          <p14:tracePt t="46289" x="4330700" y="5108575"/>
          <p14:tracePt t="46306" x="4330700" y="5126038"/>
          <p14:tracePt t="46339" x="4384675" y="5180013"/>
          <p14:tracePt t="46373" x="4438650" y="5214938"/>
          <p14:tracePt t="46406" x="4483100" y="5224463"/>
          <p14:tracePt t="46422" x="4518025" y="5232400"/>
          <p14:tracePt t="46439" x="4527550" y="5241925"/>
          <p14:tracePt t="46457" x="4545013" y="5241925"/>
          <p14:tracePt t="46472" x="4554538" y="5241925"/>
          <p14:tracePt t="46489" x="4562475" y="5241925"/>
          <p14:tracePt t="46506" x="4572000" y="5241925"/>
          <p14:tracePt t="46561" x="4572000" y="5232400"/>
          <p14:tracePt t="46570" x="4562475" y="5232400"/>
          <p14:tracePt t="46578" x="4554538" y="5224463"/>
          <p14:tracePt t="46590" x="4545013" y="5214938"/>
          <p14:tracePt t="46605" x="4518025" y="5214938"/>
          <p14:tracePt t="46624" x="4473575" y="5197475"/>
          <p14:tracePt t="46639" x="4456113" y="5197475"/>
          <p14:tracePt t="46656" x="4429125" y="5187950"/>
          <p14:tracePt t="46672" x="4394200" y="5187950"/>
          <p14:tracePt t="46689" x="4384675" y="5187950"/>
          <p14:tracePt t="46707" x="4357688" y="5187950"/>
          <p14:tracePt t="46723" x="4348163" y="5197475"/>
          <p14:tracePt t="46739" x="4330700" y="5205413"/>
          <p14:tracePt t="46755" x="4303713" y="5241925"/>
          <p14:tracePt t="46772" x="4295775" y="5259388"/>
          <p14:tracePt t="46790" x="4295775" y="5295900"/>
          <p14:tracePt t="46805" x="4303713" y="5322888"/>
          <p14:tracePt t="46822" x="4330700" y="5357813"/>
          <p14:tracePt t="46838" x="4384675" y="5384800"/>
          <p14:tracePt t="48124" x="4367213" y="5384800"/>
          <p14:tracePt t="48144" x="4286250" y="5375275"/>
          <p14:tracePt t="48159" x="4232275" y="5367338"/>
          <p14:tracePt t="48171" x="4187825" y="5348288"/>
          <p14:tracePt t="48188" x="4160838" y="5348288"/>
          <p14:tracePt t="48205" x="4116388" y="5340350"/>
          <p14:tracePt t="48221" x="4081463" y="5330825"/>
          <p14:tracePt t="48237" x="4054475" y="5330825"/>
          <p14:tracePt t="48270" x="3965575" y="5313363"/>
          <p14:tracePt t="48304" x="3867150" y="5322888"/>
          <p14:tracePt t="48337" x="3803650" y="5340350"/>
          <p14:tracePt t="48354" x="3759200" y="5367338"/>
          <p14:tracePt t="48370" x="3751263" y="5394325"/>
          <p14:tracePt t="48388" x="3732213" y="5419725"/>
          <p14:tracePt t="48404" x="3724275" y="5438775"/>
          <p14:tracePt t="48421" x="3724275" y="5465763"/>
          <p14:tracePt t="48437" x="3768725" y="5500688"/>
          <p14:tracePt t="48454" x="3795713" y="5518150"/>
          <p14:tracePt t="48471" x="3830638" y="5537200"/>
          <p14:tracePt t="48505" x="3840163" y="5537200"/>
          <p14:tracePt t="48520" x="3848100" y="5537200"/>
          <p14:tracePt t="50890" x="3848100" y="5545138"/>
          <p14:tracePt t="50909" x="3848100" y="5581650"/>
          <p14:tracePt t="50927" x="3848100" y="5599113"/>
          <p14:tracePt t="50946" x="3848100" y="5643563"/>
          <p14:tracePt t="50965" x="3848100" y="5688013"/>
          <p14:tracePt t="50978" x="3848100" y="5715000"/>
          <p14:tracePt t="50985" x="3848100" y="5724525"/>
          <p14:tracePt t="51001" x="3857625" y="5751513"/>
          <p14:tracePt t="51034" x="3867150" y="5813425"/>
          <p14:tracePt t="51069" x="3875088" y="5857875"/>
          <p14:tracePt t="51102" x="3884613" y="5902325"/>
          <p14:tracePt t="51118" x="3894138" y="5919788"/>
          <p14:tracePt t="51135" x="3894138" y="5929313"/>
          <p14:tracePt t="51152" x="3902075" y="5946775"/>
          <p14:tracePt t="51168" x="3902075" y="5956300"/>
          <p14:tracePt t="51185" x="3902075" y="5965825"/>
          <p14:tracePt t="51265" x="3894138" y="5965825"/>
          <p14:tracePt t="51279" x="3884613" y="5956300"/>
          <p14:tracePt t="51291" x="3867150" y="5938838"/>
          <p14:tracePt t="51304" x="3848100" y="5919788"/>
          <p14:tracePt t="51318" x="3830638" y="5894388"/>
          <p14:tracePt t="51334" x="3813175" y="5875338"/>
          <p14:tracePt t="51351" x="3786188" y="5857875"/>
          <p14:tracePt t="51368" x="3741738" y="5822950"/>
          <p14:tracePt t="51384" x="3705225" y="5803900"/>
          <p14:tracePt t="51402" x="3652838" y="5776913"/>
          <p14:tracePt t="51418" x="3608388" y="5751513"/>
          <p14:tracePt t="51434" x="3562350" y="5741988"/>
          <p14:tracePt t="51452" x="3500438" y="5715000"/>
          <p14:tracePt t="51468" x="3455988" y="5705475"/>
          <p14:tracePt t="51485" x="3402013" y="5688013"/>
          <p14:tracePt t="51501" x="3357563" y="5670550"/>
          <p14:tracePt t="51519" x="3295650" y="5661025"/>
          <p14:tracePt t="51534" x="3259138" y="5653088"/>
          <p14:tracePt t="51551" x="3214688" y="5643563"/>
          <p14:tracePt t="51568" x="3170238" y="5634038"/>
          <p14:tracePt t="51584" x="3089275" y="5634038"/>
          <p14:tracePt t="51601" x="3044825" y="5626100"/>
          <p14:tracePt t="51617" x="2955925" y="5616575"/>
          <p14:tracePt t="51634" x="2919413" y="5616575"/>
          <p14:tracePt t="51651" x="2874963" y="5616575"/>
          <p14:tracePt t="51668" x="2813050" y="5616575"/>
          <p14:tracePt t="51684" x="2776538" y="5616575"/>
          <p14:tracePt t="51701" x="2741613" y="5616575"/>
          <p14:tracePt t="51717" x="2697163" y="5616575"/>
          <p14:tracePt t="51735" x="2670175" y="5616575"/>
          <p14:tracePt t="51751" x="2633663" y="5634038"/>
          <p14:tracePt t="51768" x="2616200" y="5643563"/>
          <p14:tracePt t="51784" x="2598738" y="5653088"/>
          <p14:tracePt t="51800" x="2581275" y="5661025"/>
          <p14:tracePt t="51817" x="2571750" y="5670550"/>
          <p14:tracePt t="51835" x="2554288" y="5688013"/>
          <p14:tracePt t="51851" x="2544763" y="5697538"/>
          <p14:tracePt t="51867" x="2536825" y="5705475"/>
          <p14:tracePt t="51884" x="2517775" y="5715000"/>
          <p14:tracePt t="51902" x="2517775" y="5732463"/>
          <p14:tracePt t="51917" x="2509838" y="5741988"/>
          <p14:tracePt t="51934" x="2509838" y="5768975"/>
          <p14:tracePt t="51950" x="2509838" y="5776913"/>
          <p14:tracePt t="51967" x="2509838" y="5795963"/>
          <p14:tracePt t="51983" x="2509838" y="5813425"/>
          <p14:tracePt t="52000" x="2509838" y="5830888"/>
          <p14:tracePt t="52018" x="2517775" y="5857875"/>
          <p14:tracePt t="52033" x="2536825" y="5867400"/>
          <p14:tracePt t="52050" x="2554288" y="5884863"/>
          <p14:tracePt t="52068" x="2562225" y="5902325"/>
          <p14:tracePt t="52085" x="2562225" y="5911850"/>
          <p14:tracePt t="52100" x="2571750" y="5929313"/>
          <p14:tracePt t="52117" x="2581275" y="5938838"/>
          <p14:tracePt t="52134" x="2598738" y="5946775"/>
          <p14:tracePt t="52152" x="2616200" y="5956300"/>
          <p14:tracePt t="52167" x="2643188" y="5973763"/>
          <p14:tracePt t="52184" x="2679700" y="5983288"/>
          <p14:tracePt t="52200" x="2732088" y="6000750"/>
          <p14:tracePt t="52217" x="2759075" y="6010275"/>
          <p14:tracePt t="52235" x="2786063" y="6027738"/>
          <p14:tracePt t="52250" x="2813050" y="6037263"/>
          <p14:tracePt t="52267" x="2830513" y="6037263"/>
          <p14:tracePt t="52283" x="2857500" y="6045200"/>
          <p14:tracePt t="52300" x="2884488" y="6045200"/>
          <p14:tracePt t="52317" x="2938463" y="6062663"/>
          <p14:tracePt t="52334" x="2973388" y="6062663"/>
          <p14:tracePt t="52350" x="2990850" y="6062663"/>
          <p14:tracePt t="52367" x="3017838" y="6072188"/>
          <p14:tracePt t="52384" x="3036888" y="6081713"/>
          <p14:tracePt t="52401" x="3062288" y="6081713"/>
          <p14:tracePt t="52417" x="3071813" y="6081713"/>
          <p14:tracePt t="52434" x="3089275" y="6081713"/>
          <p14:tracePt t="52450" x="3116263" y="6081713"/>
          <p14:tracePt t="52467" x="3143250" y="6081713"/>
          <p14:tracePt t="52484" x="3179763" y="6089650"/>
          <p14:tracePt t="52500" x="3205163" y="6089650"/>
          <p14:tracePt t="52517" x="3224213" y="6089650"/>
          <p14:tracePt t="52533" x="3251200" y="6089650"/>
          <p14:tracePt t="52550" x="3268663" y="6089650"/>
          <p14:tracePt t="52568" x="3286125" y="6089650"/>
          <p14:tracePt t="52584" x="3295650" y="6099175"/>
          <p14:tracePt t="52600" x="3303588" y="6099175"/>
          <p14:tracePt t="52617" x="3322638" y="6099175"/>
          <p14:tracePt t="52633" x="3330575" y="6099175"/>
          <p14:tracePt t="52651" x="3348038" y="6099175"/>
          <p14:tracePt t="52683" x="3357563" y="6099175"/>
          <p14:tracePt t="52700" x="3367088" y="6099175"/>
          <p14:tracePt t="52721" x="3375025" y="6099175"/>
          <p14:tracePt t="52735" x="3384550" y="6099175"/>
          <p14:tracePt t="52750" x="3394075" y="6099175"/>
          <p14:tracePt t="52769" x="3402013" y="6099175"/>
          <p14:tracePt t="52784" x="3411538" y="6099175"/>
          <p14:tracePt t="52811" x="3419475" y="6099175"/>
          <p14:tracePt t="52824" x="3429000" y="6099175"/>
          <p14:tracePt t="52839" x="3438525" y="6099175"/>
          <p14:tracePt t="52852" x="3446463" y="6099175"/>
          <p14:tracePt t="52866" x="3455988" y="6099175"/>
          <p14:tracePt t="52882" x="3465513" y="6099175"/>
          <p14:tracePt t="52901" x="3482975" y="6099175"/>
          <p14:tracePt t="52916" x="3490913" y="6099175"/>
          <p14:tracePt t="52933" x="3500438" y="6099175"/>
          <p14:tracePt t="52949" x="3517900" y="6099175"/>
          <p14:tracePt t="52984" x="3527425" y="6099175"/>
          <p14:tracePt t="53000" x="3536950" y="6099175"/>
          <p14:tracePt t="53026" x="3544888" y="6099175"/>
          <p14:tracePt t="53053" x="3554413" y="6099175"/>
          <p14:tracePt t="53117" x="3562350" y="6099175"/>
          <p14:tracePt t="53159" x="3571875" y="6099175"/>
          <p14:tracePt t="53180" x="3581400" y="6099175"/>
          <p14:tracePt t="53193" x="3589338" y="6099175"/>
          <p14:tracePt t="53209" x="3598863" y="6099175"/>
          <p14:tracePt t="53227" x="3608388" y="6099175"/>
          <p14:tracePt t="53248" x="3616325" y="6099175"/>
          <p14:tracePt t="53276" x="3625850" y="6099175"/>
          <p14:tracePt t="53289" x="3625850" y="6089650"/>
          <p14:tracePt t="53300" x="3633788" y="6089650"/>
          <p14:tracePt t="53316" x="3643313" y="6089650"/>
          <p14:tracePt t="53333" x="3652838" y="6089650"/>
          <p14:tracePt t="53351" x="3660775" y="6089650"/>
          <p14:tracePt t="53366" x="3670300" y="6081713"/>
          <p14:tracePt t="53383" x="3679825" y="6081713"/>
          <p14:tracePt t="53401" x="3697288" y="6081713"/>
          <p14:tracePt t="53443" x="3705225" y="6081713"/>
          <p14:tracePt t="53478" x="3714750" y="6081713"/>
          <p14:tracePt t="53561" x="3714750" y="607218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Flecha curvada hacia abajo"/>
          <p:cNvSpPr/>
          <p:nvPr/>
        </p:nvSpPr>
        <p:spPr bwMode="auto">
          <a:xfrm>
            <a:off x="1271676" y="1124744"/>
            <a:ext cx="504056" cy="288032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23728" y="126876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VÍAS  DE  ADMINISTRACIÓN Y DOSIS: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71676" y="1988840"/>
            <a:ext cx="675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VÍA </a:t>
            </a:r>
            <a:r>
              <a:rPr lang="es-AR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PRESENTA UNA RESPUESTA  5’. </a:t>
            </a:r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Terapéutica</a:t>
            </a:r>
          </a:p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VÍA  </a:t>
            </a:r>
            <a:r>
              <a:rPr lang="es-AR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DE 1  A  2HS. </a:t>
            </a:r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Profilaxis</a:t>
            </a:r>
            <a:endParaRPr lang="es-A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23704" y="2924944"/>
            <a:ext cx="6504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EN TROMBOSIS VENOSA PROFUNDA:</a:t>
            </a:r>
          </a:p>
          <a:p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57413" indent="-2157413"/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5000 – 10000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unid. EN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BOLO  IV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(70 – 80 unid./kg),  </a:t>
            </a:r>
          </a:p>
          <a:p>
            <a:pPr marL="2157413" indent="-2157413"/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57413" indent="-2157413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luego:</a:t>
            </a:r>
          </a:p>
          <a:p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unid./kg./</a:t>
            </a:r>
            <a:r>
              <a:rPr lang="es-A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  EN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INFUSIÓN CONTÍNUA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mantener 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KPTT 2 a 2,5 veces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prolongado</a:t>
            </a:r>
          </a:p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1 CuadroTexto"/>
          <p:cNvSpPr txBox="1"/>
          <p:nvPr/>
        </p:nvSpPr>
        <p:spPr>
          <a:xfrm>
            <a:off x="1276612" y="5523041"/>
            <a:ext cx="582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Agente reversible:  SULFATO DE PROTAMINA (solo para Heparina NA)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8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60"/>
    </mc:Choice>
    <mc:Fallback>
      <p:transition spd="slow" advTm="1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5" x="3884613" y="5402263"/>
          <p14:tracePt t="1296" x="3894138" y="5465763"/>
          <p14:tracePt t="1312" x="3894138" y="5554663"/>
          <p14:tracePt t="1330" x="3884613" y="5680075"/>
          <p14:tracePt t="1346" x="3867150" y="5741988"/>
          <p14:tracePt t="1362" x="3830638" y="5786438"/>
          <p14:tracePt t="1379" x="3776663" y="5867400"/>
          <p14:tracePt t="1395" x="3724275" y="5919788"/>
          <p14:tracePt t="1428" x="3589338" y="6000750"/>
          <p14:tracePt t="1462" x="3536950" y="6027738"/>
          <p14:tracePt t="1497" x="3482975" y="6037263"/>
          <p14:tracePt t="1511" x="3465513" y="6045200"/>
          <p14:tracePt t="1529" x="3438525" y="6054725"/>
          <p14:tracePt t="1546" x="3402013" y="6062663"/>
          <p14:tracePt t="1561" x="3384550" y="6072188"/>
          <p14:tracePt t="1578" x="3367088" y="6072188"/>
          <p14:tracePt t="1596" x="3340100" y="6081713"/>
          <p14:tracePt t="1611" x="3330575" y="6081713"/>
          <p14:tracePt t="1628" x="3313113" y="6089650"/>
          <p14:tracePt t="1644" x="3295650" y="6099175"/>
          <p14:tracePt t="1661" x="3286125" y="6099175"/>
          <p14:tracePt t="1678" x="3276600" y="6099175"/>
          <p14:tracePt t="1695" x="3268663" y="6108700"/>
          <p14:tracePt t="1729" x="3259138" y="6108700"/>
          <p14:tracePt t="3052" x="3276600" y="6108700"/>
          <p14:tracePt t="3060" x="3295650" y="6108700"/>
          <p14:tracePt t="3067" x="3313113" y="6108700"/>
          <p14:tracePt t="3077" x="3340100" y="6108700"/>
          <p14:tracePt t="3095" x="3465513" y="6108700"/>
          <p14:tracePt t="3110" x="3581400" y="6108700"/>
          <p14:tracePt t="3128" x="3786188" y="6108700"/>
          <p14:tracePt t="3143" x="3867150" y="6108700"/>
          <p14:tracePt t="3177" x="4010025" y="6108700"/>
          <p14:tracePt t="3210" x="4179888" y="6108700"/>
          <p14:tracePt t="3243" x="4251325" y="6108700"/>
          <p14:tracePt t="3260" x="4268788" y="6108700"/>
          <p14:tracePt t="3277" x="4276725" y="6108700"/>
          <p14:tracePt t="3293" x="4286250" y="6108700"/>
          <p14:tracePt t="3310" x="4295775" y="6108700"/>
          <p14:tracePt t="3357" x="4303713" y="6108700"/>
          <p14:tracePt t="3391" x="4313238" y="6108700"/>
          <p14:tracePt t="9175" x="4313238" y="6072188"/>
          <p14:tracePt t="9183" x="4313238" y="6000750"/>
          <p14:tracePt t="9191" x="4303713" y="5929313"/>
          <p14:tracePt t="9204" x="4276725" y="5768975"/>
          <p14:tracePt t="9223" x="4224338" y="5589588"/>
          <p14:tracePt t="9238" x="4187825" y="5491163"/>
          <p14:tracePt t="9255" x="4152900" y="5411788"/>
          <p14:tracePt t="9271" x="4108450" y="5303838"/>
          <p14:tracePt t="9304" x="4027488" y="5153025"/>
          <p14:tracePt t="9338" x="3965575" y="4991100"/>
          <p14:tracePt t="9372" x="3911600" y="4894263"/>
          <p14:tracePt t="9388" x="3875088" y="4848225"/>
          <p14:tracePt t="9405" x="3830638" y="4786313"/>
          <p14:tracePt t="9421" x="3803650" y="4741863"/>
          <p14:tracePt t="9437" x="3768725" y="4714875"/>
          <p14:tracePt t="9454" x="3751263" y="4679950"/>
          <p14:tracePt t="9470" x="3705225" y="4643438"/>
          <p14:tracePt t="9487" x="3687763" y="4616450"/>
          <p14:tracePt t="9505" x="3643313" y="4581525"/>
          <p14:tracePt t="9520" x="3616325" y="4562475"/>
          <p14:tracePt t="9537" x="3589338" y="4545013"/>
          <p14:tracePt t="9555" x="3554413" y="4518025"/>
          <p14:tracePt t="9571" x="3527425" y="4500563"/>
          <p14:tracePt t="9587" x="3482975" y="4483100"/>
          <p14:tracePt t="9605" x="3429000" y="4465638"/>
          <p14:tracePt t="9620" x="3394075" y="4456113"/>
          <p14:tracePt t="9637" x="3357563" y="4438650"/>
          <p14:tracePt t="9654" x="3295650" y="4438650"/>
          <p14:tracePt t="9670" x="3259138" y="4438650"/>
          <p14:tracePt t="9687" x="3214688" y="4438650"/>
          <p14:tracePt t="9703" x="3108325" y="4473575"/>
          <p14:tracePt t="9720" x="3054350" y="4510088"/>
          <p14:tracePt t="9739" x="2955925" y="4581525"/>
          <p14:tracePt t="9754" x="2894013" y="4633913"/>
          <p14:tracePt t="9771" x="2847975" y="4679950"/>
          <p14:tracePt t="9787" x="2803525" y="4732338"/>
          <p14:tracePt t="9804" x="2776538" y="4776788"/>
          <p14:tracePt t="9820" x="2741613" y="4840288"/>
          <p14:tracePt t="9837" x="2714625" y="4902200"/>
          <p14:tracePt t="9854" x="2697163" y="4929188"/>
          <p14:tracePt t="9870" x="2687638" y="4965700"/>
          <p14:tracePt t="9887" x="2687638" y="4991100"/>
          <p14:tracePt t="9903" x="2697163" y="5072063"/>
          <p14:tracePt t="9921" x="2759075" y="5160963"/>
          <p14:tracePt t="9937" x="2822575" y="5232400"/>
          <p14:tracePt t="9954" x="2911475" y="5322888"/>
          <p14:tracePt t="9970" x="2946400" y="5348288"/>
          <p14:tracePt t="9989" x="3009900" y="5384800"/>
          <p14:tracePt t="10004" x="3062288" y="5402263"/>
          <p14:tracePt t="10020" x="3143250" y="5429250"/>
          <p14:tracePt t="10038" x="3303588" y="5473700"/>
          <p14:tracePt t="10055" x="3375025" y="5491163"/>
          <p14:tracePt t="10070" x="3419475" y="5491163"/>
          <p14:tracePt t="10087" x="3455988" y="5500688"/>
          <p14:tracePt t="10103" x="3465513" y="5500688"/>
          <p14:tracePt t="10121" x="3473450" y="5500688"/>
          <p14:tracePt t="10137" x="3482975" y="5500688"/>
          <p14:tracePt t="10172" x="3490913" y="5500688"/>
          <p14:tracePt t="10192" x="3500438" y="5500688"/>
          <p14:tracePt t="11644" x="3509963" y="5491163"/>
          <p14:tracePt t="11650" x="3509963" y="5473700"/>
          <p14:tracePt t="11656" x="3517900" y="5456238"/>
          <p14:tracePt t="11670" x="3536950" y="5419725"/>
          <p14:tracePt t="11685" x="3544888" y="5375275"/>
          <p14:tracePt t="11702" x="3562350" y="5340350"/>
          <p14:tracePt t="11719" x="3581400" y="5286375"/>
          <p14:tracePt t="11752" x="3598863" y="5241925"/>
          <p14:tracePt t="11785" x="3625850" y="5180013"/>
          <p14:tracePt t="11819" x="3633788" y="5133975"/>
          <p14:tracePt t="11835" x="3643313" y="5116513"/>
          <p14:tracePt t="11851" x="3643313" y="5089525"/>
          <p14:tracePt t="11869" x="3643313" y="5072063"/>
          <p14:tracePt t="11886" x="3643313" y="5054600"/>
          <p14:tracePt t="11902" x="3643313" y="5037138"/>
          <p14:tracePt t="11919" x="3643313" y="5018088"/>
          <p14:tracePt t="11935" x="3643313" y="4991100"/>
          <p14:tracePt t="11952" x="3633788" y="4965700"/>
          <p14:tracePt t="11969" x="3625850" y="4946650"/>
          <p14:tracePt t="11987" x="3608388" y="4919663"/>
          <p14:tracePt t="12002" x="3608388" y="4894263"/>
          <p14:tracePt t="12020" x="3589338" y="4867275"/>
          <p14:tracePt t="12035" x="3571875" y="4840288"/>
          <p14:tracePt t="12052" x="3554413" y="4813300"/>
          <p14:tracePt t="12068" x="3527425" y="4776788"/>
          <p14:tracePt t="12085" x="3509963" y="4759325"/>
          <p14:tracePt t="12103" x="3482975" y="4724400"/>
          <p14:tracePt t="12118" x="3455988" y="4705350"/>
          <p14:tracePt t="12134" x="3429000" y="4697413"/>
          <p14:tracePt t="12151" x="3394075" y="4670425"/>
          <p14:tracePt t="12168" x="3367088" y="4652963"/>
          <p14:tracePt t="12186" x="3340100" y="4643438"/>
          <p14:tracePt t="12201" x="3313113" y="4633913"/>
          <p14:tracePt t="12218" x="3286125" y="4625975"/>
          <p14:tracePt t="12236" x="3251200" y="4625975"/>
          <p14:tracePt t="12251" x="3232150" y="4625975"/>
          <p14:tracePt t="12268" x="3205163" y="4625975"/>
          <p14:tracePt t="12284" x="3170238" y="4625975"/>
          <p14:tracePt t="12301" x="3133725" y="4625975"/>
          <p14:tracePt t="12319" x="3098800" y="4633913"/>
          <p14:tracePt t="12334" x="3062288" y="4652963"/>
          <p14:tracePt t="12351" x="3036888" y="4660900"/>
          <p14:tracePt t="12368" x="3009900" y="4679950"/>
          <p14:tracePt t="12385" x="2982913" y="4705350"/>
          <p14:tracePt t="12401" x="2965450" y="4724400"/>
          <p14:tracePt t="12419" x="2938463" y="4741863"/>
          <p14:tracePt t="12434" x="2919413" y="4759325"/>
          <p14:tracePt t="12451" x="2911475" y="4768850"/>
          <p14:tracePt t="12468" x="2894013" y="4786313"/>
          <p14:tracePt t="12485" x="2874963" y="4803775"/>
          <p14:tracePt t="12501" x="2874963" y="4813300"/>
          <p14:tracePt t="12518" x="2867025" y="4830763"/>
          <p14:tracePt t="12534" x="2857500" y="4857750"/>
          <p14:tracePt t="12551" x="2857500" y="4902200"/>
          <p14:tracePt t="12569" x="2857500" y="4929188"/>
          <p14:tracePt t="12585" x="2857500" y="4946650"/>
          <p14:tracePt t="12601" x="2857500" y="4965700"/>
          <p14:tracePt t="12618" x="2857500" y="4973638"/>
          <p14:tracePt t="12634" x="2857500" y="4991100"/>
          <p14:tracePt t="12651" x="2857500" y="5000625"/>
          <p14:tracePt t="12668" x="2867025" y="5010150"/>
          <p14:tracePt t="12684" x="2874963" y="5027613"/>
          <p14:tracePt t="12701" x="2884488" y="5037138"/>
          <p14:tracePt t="12717" x="2894013" y="5037138"/>
          <p14:tracePt t="12734" x="2901950" y="5045075"/>
          <p14:tracePt t="12751" x="2911475" y="5054600"/>
          <p14:tracePt t="12785" x="2919413" y="5062538"/>
          <p14:tracePt t="12924" x="2919413" y="5072063"/>
          <p14:tracePt t="13204" x="2946400" y="5089525"/>
          <p14:tracePt t="13216" x="3000375" y="5153025"/>
          <p14:tracePt t="13227" x="3036888" y="5180013"/>
          <p14:tracePt t="13240" x="3098800" y="5241925"/>
          <p14:tracePt t="13250" x="3179763" y="5303838"/>
          <p14:tracePt t="13267" x="3313113" y="5375275"/>
          <p14:tracePt t="13283" x="3536950" y="5465763"/>
          <p14:tracePt t="13302" x="3679825" y="5500688"/>
          <p14:tracePt t="13334" x="3884613" y="5537200"/>
          <p14:tracePt t="13367" x="4054475" y="5554663"/>
          <p14:tracePt t="13401" x="4330700" y="5581650"/>
          <p14:tracePt t="13417" x="4473575" y="5589588"/>
          <p14:tracePt t="13433" x="4598988" y="5589588"/>
          <p14:tracePt t="13436" x="4660900" y="5589588"/>
          <p14:tracePt t="13450" x="4776788" y="5589588"/>
          <p14:tracePt t="13467" x="4867275" y="5581650"/>
          <p14:tracePt t="13485" x="4946650" y="5572125"/>
          <p14:tracePt t="13500" x="4991100" y="5562600"/>
          <p14:tracePt t="13517" x="5054600" y="5554663"/>
          <p14:tracePt t="13534" x="5099050" y="5545138"/>
          <p14:tracePt t="13551" x="5170488" y="5527675"/>
          <p14:tracePt t="13567" x="5251450" y="5500688"/>
          <p14:tracePt t="13584" x="5276850" y="5483225"/>
          <p14:tracePt t="13600" x="5313363" y="5465763"/>
          <p14:tracePt t="13616" x="5330825" y="5438775"/>
          <p14:tracePt t="13634" x="5348288" y="5402263"/>
          <p14:tracePt t="13650" x="5348288" y="5357813"/>
          <p14:tracePt t="13667" x="5330825" y="5303838"/>
          <p14:tracePt t="13683" x="5286375" y="5224463"/>
          <p14:tracePt t="13700" x="5241925" y="5180013"/>
          <p14:tracePt t="13717" x="5160963" y="5126038"/>
          <p14:tracePt t="13735" x="5081588" y="5099050"/>
          <p14:tracePt t="13751" x="4983163" y="5072063"/>
          <p14:tracePt t="13766" x="4929188" y="5072063"/>
          <p14:tracePt t="13784" x="4884738" y="5081588"/>
          <p14:tracePt t="13800" x="4803775" y="5126038"/>
          <p14:tracePt t="13816" x="4759325" y="5170488"/>
          <p14:tracePt t="13835" x="4697413" y="5251450"/>
          <p14:tracePt t="13850" x="4670425" y="5313363"/>
          <p14:tracePt t="13866" x="4643438" y="5375275"/>
          <p14:tracePt t="13883" x="4643438" y="5465763"/>
          <p14:tracePt t="13900" x="4643438" y="5527675"/>
          <p14:tracePt t="13917" x="4741863" y="5643563"/>
          <p14:tracePt t="13933" x="4894263" y="5759450"/>
          <p14:tracePt t="13951" x="5160963" y="5822950"/>
          <p14:tracePt t="13967" x="5268913" y="5822950"/>
          <p14:tracePt t="13984" x="5330825" y="5822950"/>
          <p14:tracePt t="14000" x="5367338" y="5813425"/>
          <p14:tracePt t="14016" x="5375275" y="5803900"/>
          <p14:tracePt t="14033" x="5384800" y="5803900"/>
          <p14:tracePt t="14070" x="5394325" y="5803900"/>
          <p14:tracePt t="14189" x="5394325" y="57959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352928" cy="128089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AR" dirty="0" smtClean="0"/>
              <a:t>1) </a:t>
            </a:r>
            <a:r>
              <a:rPr lang="es-AR" b="1" dirty="0" smtClean="0"/>
              <a:t>enoxaparina</a:t>
            </a:r>
            <a:r>
              <a:rPr lang="es-AR" dirty="0" smtClean="0"/>
              <a:t>:1 </a:t>
            </a:r>
            <a:r>
              <a:rPr lang="es-AR" dirty="0"/>
              <a:t>mg/kg c/12 </a:t>
            </a:r>
            <a:r>
              <a:rPr lang="es-AR" dirty="0" err="1"/>
              <a:t>hs</a:t>
            </a:r>
            <a:r>
              <a:rPr lang="es-AR" dirty="0"/>
              <a:t> o 1,5 </a:t>
            </a:r>
            <a:r>
              <a:rPr lang="es-AR" dirty="0" smtClean="0"/>
              <a:t>mg/Kg/día </a:t>
            </a:r>
            <a:br>
              <a:rPr lang="es-AR" dirty="0" smtClean="0"/>
            </a:br>
            <a:r>
              <a:rPr lang="es-AR" dirty="0" smtClean="0"/>
              <a:t>2)</a:t>
            </a:r>
            <a:r>
              <a:rPr lang="es-AR" b="1" dirty="0" err="1" smtClean="0"/>
              <a:t>dalteparina</a:t>
            </a:r>
            <a:r>
              <a:rPr lang="es-AR" dirty="0" smtClean="0"/>
              <a:t>: </a:t>
            </a:r>
            <a:r>
              <a:rPr lang="es-AR" dirty="0"/>
              <a:t>120 U/kg c/12 h o 200 U/d</a:t>
            </a:r>
            <a:r>
              <a:rPr lang="es-AR" dirty="0" smtClean="0"/>
              <a:t>,</a:t>
            </a:r>
            <a:br>
              <a:rPr lang="es-AR" dirty="0" smtClean="0"/>
            </a:br>
            <a:r>
              <a:rPr lang="es-AR" dirty="0" smtClean="0"/>
              <a:t>3) </a:t>
            </a:r>
            <a:r>
              <a:rPr lang="es-AR" b="1" dirty="0" err="1" smtClean="0"/>
              <a:t>nadroparine</a:t>
            </a:r>
            <a:r>
              <a:rPr lang="es-AR" dirty="0" smtClean="0"/>
              <a:t> </a:t>
            </a:r>
            <a:r>
              <a:rPr lang="es-AR" b="1" dirty="0"/>
              <a:t>cálcica</a:t>
            </a:r>
            <a:r>
              <a:rPr lang="es-AR" dirty="0"/>
              <a:t> (</a:t>
            </a:r>
            <a:r>
              <a:rPr lang="es-AR" dirty="0" err="1"/>
              <a:t>fraxiparine</a:t>
            </a:r>
            <a:r>
              <a:rPr lang="es-AR" dirty="0"/>
              <a:t>): 0,4-1 ml/12 h (950 UI </a:t>
            </a:r>
            <a:r>
              <a:rPr lang="es-AR" dirty="0" err="1"/>
              <a:t>aXa</a:t>
            </a:r>
            <a:r>
              <a:rPr lang="es-AR" dirty="0"/>
              <a:t>/0,1 ml); 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4) </a:t>
            </a:r>
            <a:r>
              <a:rPr lang="es-AR" b="1" dirty="0" smtClean="0"/>
              <a:t>heparina </a:t>
            </a:r>
            <a:r>
              <a:rPr lang="es-AR" b="1" dirty="0"/>
              <a:t>cálcica</a:t>
            </a:r>
            <a:r>
              <a:rPr lang="es-AR" dirty="0"/>
              <a:t> (</a:t>
            </a:r>
            <a:r>
              <a:rPr lang="es-AR" dirty="0" err="1"/>
              <a:t>calciparine</a:t>
            </a:r>
            <a:r>
              <a:rPr lang="es-AR" dirty="0"/>
              <a:t>): 0,5 ml/12 h (2500 UI=0,1 ml).</a:t>
            </a: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349408" y="116632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</a:rPr>
              <a:t>b</a:t>
            </a:r>
            <a:r>
              <a:rPr lang="en-US" sz="4400" b="1" dirty="0" smtClean="0">
                <a:solidFill>
                  <a:srgbClr val="FF0000"/>
                </a:solidFill>
              </a:rPr>
              <a:t>) HBPM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0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2"/>
    </mc:Choice>
    <mc:Fallback>
      <p:transition spd="slow" advTm="1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0" x="5394325" y="5688013"/>
          <p14:tracePt t="1579" x="5384800" y="5411788"/>
          <p14:tracePt t="1592" x="5322888" y="4902200"/>
          <p14:tracePt t="1604" x="5251450" y="4491038"/>
          <p14:tracePt t="1620" x="5197475" y="4062413"/>
          <p14:tracePt t="1636" x="5126038" y="3616325"/>
          <p14:tracePt t="1654" x="5045075" y="3044825"/>
          <p14:tracePt t="1686" x="5037138" y="2714625"/>
          <p14:tracePt t="1719" x="5037138" y="2589213"/>
          <p14:tracePt t="1725" x="5037138" y="2581275"/>
          <p14:tracePt t="1753" x="5037138" y="2571750"/>
          <p14:tracePt t="2133" x="5037138" y="2393950"/>
          <p14:tracePt t="2139" x="5027613" y="2044700"/>
          <p14:tracePt t="2152" x="5010150" y="1608138"/>
          <p14:tracePt t="2169" x="5000625" y="1258888"/>
          <p14:tracePt t="2186" x="5010150" y="901700"/>
          <p14:tracePt t="2202" x="5010150" y="795338"/>
          <p14:tracePt t="2219" x="5010150" y="750888"/>
          <p14:tracePt t="2236" x="5000625" y="731838"/>
          <p14:tracePt t="5538" x="5000625" y="741363"/>
          <p14:tracePt t="5546" x="4991100" y="750888"/>
          <p14:tracePt t="5553" x="4991100" y="768350"/>
          <p14:tracePt t="5566" x="4973638" y="795338"/>
          <p14:tracePt t="5582" x="4965700" y="830263"/>
          <p14:tracePt t="5599" x="4956175" y="866775"/>
          <p14:tracePt t="5616" x="4938713" y="884238"/>
          <p14:tracePt t="5632" x="4929188" y="919163"/>
          <p14:tracePt t="5666" x="4894263" y="1009650"/>
          <p14:tracePt t="5699" x="4884738" y="1044575"/>
          <p14:tracePt t="5703" x="4875213" y="1054100"/>
          <p14:tracePt t="5732" x="4867275" y="1081088"/>
          <p14:tracePt t="5749" x="4857750" y="1089025"/>
          <p14:tracePt t="5765" x="4848225" y="1108075"/>
          <p14:tracePt t="5782" x="4840288" y="1125538"/>
          <p14:tracePt t="5798" x="4822825" y="1152525"/>
          <p14:tracePt t="5815" x="4803775" y="1179513"/>
          <p14:tracePt t="5833" x="4786313" y="1204913"/>
          <p14:tracePt t="5850" x="4776788" y="1223963"/>
          <p14:tracePt t="5865" x="4768850" y="1241425"/>
          <p14:tracePt t="5881" x="4759325" y="1250950"/>
          <p14:tracePt t="5898" x="4741863" y="1268413"/>
          <p14:tracePt t="5916" x="4724400" y="1295400"/>
          <p14:tracePt t="5932" x="4705350" y="1312863"/>
          <p14:tracePt t="5949" x="4670425" y="1339850"/>
          <p14:tracePt t="5965" x="4608513" y="1401763"/>
          <p14:tracePt t="5982" x="4572000" y="1438275"/>
          <p14:tracePt t="6000" x="4500563" y="1482725"/>
          <p14:tracePt t="6015" x="4438650" y="1517650"/>
          <p14:tracePt t="6031" x="4394200" y="1536700"/>
          <p14:tracePt t="6048" x="4330700" y="1562100"/>
          <p14:tracePt t="6065" x="4286250" y="1581150"/>
          <p14:tracePt t="6082" x="4214813" y="1598613"/>
          <p14:tracePt t="6099" x="4170363" y="1625600"/>
          <p14:tracePt t="6115" x="4125913" y="1633538"/>
          <p14:tracePt t="6132" x="4062413" y="1660525"/>
          <p14:tracePt t="6148" x="4037013" y="1670050"/>
          <p14:tracePt t="6167" x="3990975" y="1679575"/>
          <p14:tracePt t="6181" x="3965575" y="1687513"/>
          <p14:tracePt t="6198" x="3929063" y="1687513"/>
          <p14:tracePt t="6201" x="3919538" y="1697038"/>
          <p14:tracePt t="6215" x="3875088" y="1704975"/>
          <p14:tracePt t="6233" x="3848100" y="1714500"/>
          <p14:tracePt t="6248" x="3813175" y="1724025"/>
          <p14:tracePt t="6265" x="3759200" y="1731963"/>
          <p14:tracePt t="6281" x="3724275" y="1751013"/>
          <p14:tracePt t="6298" x="3679825" y="1758950"/>
          <p14:tracePt t="6315" x="3625850" y="1776413"/>
          <p14:tracePt t="6331" x="3589338" y="1785938"/>
          <p14:tracePt t="6349" x="3536950" y="1803400"/>
          <p14:tracePt t="6365" x="3509963" y="1812925"/>
          <p14:tracePt t="6382" x="3490913" y="1812925"/>
          <p14:tracePt t="6398" x="3473450" y="1822450"/>
          <p14:tracePt t="6416" x="3465513" y="1822450"/>
          <p14:tracePt t="6432" x="3446463" y="1830388"/>
          <p14:tracePt t="6448" x="3438525" y="1830388"/>
          <p14:tracePt t="6483" x="3429000" y="1830388"/>
          <p14:tracePt t="7167" x="3411538" y="1839913"/>
          <p14:tracePt t="7177" x="3384550" y="1866900"/>
          <p14:tracePt t="7187" x="3322638" y="1928813"/>
          <p14:tracePt t="7197" x="3286125" y="1973263"/>
          <p14:tracePt t="7215" x="3152775" y="2125663"/>
          <p14:tracePt t="7231" x="3081338" y="2214563"/>
          <p14:tracePt t="7247" x="3044825" y="2268538"/>
          <p14:tracePt t="7280" x="2973388" y="2384425"/>
          <p14:tracePt t="7314" x="2874963" y="2554288"/>
          <p14:tracePt t="7349" x="2795588" y="2724150"/>
          <p14:tracePt t="7364" x="2776538" y="2776538"/>
          <p14:tracePt t="7381" x="2768600" y="2822575"/>
          <p14:tracePt t="7398" x="2751138" y="2894013"/>
          <p14:tracePt t="7414" x="2741613" y="2955925"/>
          <p14:tracePt t="7431" x="2724150" y="3036888"/>
          <p14:tracePt t="7447" x="2724150" y="3081338"/>
          <p14:tracePt t="7465" x="2724150" y="3125788"/>
          <p14:tracePt t="7481" x="2724150" y="3152775"/>
          <p14:tracePt t="7498" x="2724150" y="3179763"/>
          <p14:tracePt t="7514" x="2724150" y="3205163"/>
          <p14:tracePt t="7531" x="2724150" y="3214688"/>
          <p14:tracePt t="7549" x="2724150" y="3224213"/>
          <p14:tracePt t="7564" x="2724150" y="3232150"/>
          <p14:tracePt t="7581" x="2724150" y="3241675"/>
          <p14:tracePt t="7599" x="2724150" y="3251200"/>
          <p14:tracePt t="7634" x="2724150" y="3259138"/>
          <p14:tracePt t="8304" x="2724150" y="3268663"/>
          <p14:tracePt t="8312" x="2724150" y="3295650"/>
          <p14:tracePt t="8319" x="2705100" y="3330575"/>
          <p14:tracePt t="8330" x="2679700" y="3446463"/>
          <p14:tracePt t="8347" x="2652713" y="3544888"/>
          <p14:tracePt t="8364" x="2633663" y="3625850"/>
          <p14:tracePt t="8380" x="2633663" y="3660775"/>
          <p14:tracePt t="8396" x="2633663" y="3697288"/>
          <p14:tracePt t="8430" x="2633663" y="3751263"/>
          <p14:tracePt t="8463" x="2643188" y="3776663"/>
          <p14:tracePt t="8497" x="2652713" y="3803650"/>
          <p14:tracePt t="8513" x="2660650" y="3813175"/>
          <p14:tracePt t="8530" x="2660650" y="3822700"/>
          <p14:tracePt t="8547" x="2670175" y="3840163"/>
          <p14:tracePt t="8579" x="2670175" y="3848100"/>
          <p14:tracePt t="8596" x="2679700" y="3867150"/>
          <p14:tracePt t="8612" x="2679700" y="3875088"/>
          <p14:tracePt t="8629" x="2687638" y="3894138"/>
          <p14:tracePt t="8646" x="2697163" y="3902075"/>
          <p14:tracePt t="8664" x="2714625" y="3929063"/>
          <p14:tracePt t="8679" x="2724150" y="3946525"/>
          <p14:tracePt t="8698" x="2751138" y="3973513"/>
          <p14:tracePt t="8713" x="2759075" y="3983038"/>
          <p14:tracePt t="8732" x="2776538" y="3990975"/>
          <p14:tracePt t="8747" x="2776538" y="4000500"/>
          <p14:tracePt t="8763" x="2786063" y="4010025"/>
          <p14:tracePt t="8796" x="2795588" y="4017963"/>
          <p14:tracePt t="8829" x="2795588" y="4027488"/>
          <p14:tracePt t="8923" x="2795588" y="4037013"/>
          <p14:tracePt t="9648" x="2795588" y="4044950"/>
          <p14:tracePt t="9657" x="2786063" y="4071938"/>
          <p14:tracePt t="9664" x="2776538" y="4098925"/>
          <p14:tracePt t="9679" x="2724150" y="4224338"/>
          <p14:tracePt t="9684" x="2705100" y="4286250"/>
          <p14:tracePt t="9696" x="2670175" y="4402138"/>
          <p14:tracePt t="9712" x="2643188" y="4510088"/>
          <p14:tracePt t="9730" x="2633663" y="4616450"/>
          <p14:tracePt t="9762" x="2633663" y="4687888"/>
          <p14:tracePt t="9795" x="2633663" y="4759325"/>
          <p14:tracePt t="9828" x="2633663" y="4830763"/>
          <p14:tracePt t="9846" x="2633663" y="4867275"/>
          <p14:tracePt t="9864" x="2633663" y="4911725"/>
          <p14:tracePt t="9878" x="2643188" y="4956175"/>
          <p14:tracePt t="9897" x="2670175" y="5010150"/>
          <p14:tracePt t="9912" x="2679700" y="5045075"/>
          <p14:tracePt t="9929" x="2687638" y="5062538"/>
          <p14:tracePt t="9946" x="2705100" y="5089525"/>
          <p14:tracePt t="9962" x="2714625" y="5116513"/>
          <p14:tracePt t="9981" x="2732088" y="5143500"/>
          <p14:tracePt t="9995" x="2741613" y="5160963"/>
          <p14:tracePt t="10012" x="2751138" y="5180013"/>
          <p14:tracePt t="10029" x="2759075" y="5197475"/>
          <p14:tracePt t="10046" x="2768600" y="5205413"/>
          <p14:tracePt t="10063" x="2786063" y="5224463"/>
          <p14:tracePt t="10078" x="2786063" y="5232400"/>
          <p14:tracePt t="10095" x="2795588" y="5241925"/>
          <p14:tracePt t="10111" x="2803525" y="5259388"/>
          <p14:tracePt t="10129" x="2813050" y="5276850"/>
          <p14:tracePt t="10162" x="2822575" y="5286375"/>
          <p14:tracePt t="10178" x="2830513" y="5295900"/>
          <p14:tracePt t="10195" x="2830513" y="5303838"/>
          <p14:tracePt t="10211" x="2840038" y="5313363"/>
          <p14:tracePt t="10230" x="2847975" y="5322888"/>
          <p14:tracePt t="10245" x="2847975" y="5330825"/>
          <p14:tracePt t="10261" x="2857500" y="5330825"/>
          <p14:tracePt t="10279" x="2874963" y="5330825"/>
          <p14:tracePt t="11938" x="2894013" y="5276850"/>
          <p14:tracePt t="11946" x="2928938" y="5160963"/>
          <p14:tracePt t="11960" x="3036888" y="4884738"/>
          <p14:tracePt t="11978" x="3152775" y="4438650"/>
          <p14:tracePt t="11993" x="3251200" y="4017963"/>
          <p14:tracePt t="12010" x="3340100" y="3598863"/>
          <p14:tracePt t="12026" x="3419475" y="2928938"/>
          <p14:tracePt t="12060" x="3536950" y="2312988"/>
          <p14:tracePt t="12093" x="3554413" y="2044700"/>
          <p14:tracePt t="12127" x="3544888" y="1990725"/>
          <p14:tracePt t="12143" x="3536950" y="1990725"/>
          <p14:tracePt t="12492" x="3536950" y="1928813"/>
          <p14:tracePt t="12499" x="3517900" y="1839913"/>
          <p14:tracePt t="12509" x="3490913" y="1768475"/>
          <p14:tracePt t="12526" x="3384550" y="1598613"/>
          <p14:tracePt t="12542" x="3232150" y="1482725"/>
          <p14:tracePt t="12559" x="3116263" y="1411288"/>
          <p14:tracePt t="12576" x="2928938" y="1357313"/>
          <p14:tracePt t="12592" x="2776538" y="1322388"/>
          <p14:tracePt t="12626" x="2312988" y="1322388"/>
          <p14:tracePt t="12659" x="2017713" y="1374775"/>
          <p14:tracePt t="12692" x="1901825" y="1411288"/>
          <p14:tracePt t="12697" x="1874838" y="1419225"/>
          <p14:tracePt t="12709" x="1847850" y="1446213"/>
          <p14:tracePt t="12727" x="1822450" y="1473200"/>
          <p14:tracePt t="12743" x="1768475" y="1571625"/>
          <p14:tracePt t="12759" x="1751013" y="1643063"/>
          <p14:tracePt t="12776" x="1751013" y="1758950"/>
          <p14:tracePt t="12793" x="1866900" y="1973263"/>
          <p14:tracePt t="12809" x="2116138" y="2170113"/>
          <p14:tracePt t="12826" x="2393950" y="2303463"/>
          <p14:tracePt t="12843" x="2598738" y="2330450"/>
          <p14:tracePt t="12859" x="2652713" y="2330450"/>
          <p14:tracePt t="12876" x="2660650" y="2330450"/>
          <p14:tracePt t="12892" x="2670175" y="2330450"/>
          <p14:tracePt t="14332" x="2670175" y="2339975"/>
          <p14:tracePt t="14339" x="2643188" y="2357438"/>
          <p14:tracePt t="14347" x="2608263" y="2393950"/>
          <p14:tracePt t="14358" x="2571750" y="2446338"/>
          <p14:tracePt t="14375" x="2465388" y="2581275"/>
          <p14:tracePt t="14390" x="2411413" y="2660650"/>
          <p14:tracePt t="14408" x="2330450" y="2822575"/>
          <p14:tracePt t="14423" x="2268538" y="2946400"/>
          <p14:tracePt t="14457" x="2152650" y="3330575"/>
          <p14:tracePt t="14491" x="2116138" y="3616325"/>
          <p14:tracePt t="14524" x="2133600" y="3840163"/>
          <p14:tracePt t="14542" x="2152650" y="3875088"/>
          <p14:tracePt t="14558" x="2160588" y="3902075"/>
          <p14:tracePt t="14574" x="2179638" y="3911600"/>
          <p14:tracePt t="14590" x="2214563" y="3938588"/>
          <p14:tracePt t="14607" x="2251075" y="3956050"/>
          <p14:tracePt t="14623" x="2330450" y="3965575"/>
          <p14:tracePt t="14640" x="2393950" y="3965575"/>
          <p14:tracePt t="14657" x="2446338" y="3965575"/>
          <p14:tracePt t="14673" x="2500313" y="3956050"/>
          <p14:tracePt t="14690" x="2527300" y="3956050"/>
          <p14:tracePt t="14693" x="2536825" y="3956050"/>
          <p14:tracePt t="14709" x="2544763" y="3946525"/>
          <p14:tracePt t="14724" x="2562225" y="3946525"/>
          <p14:tracePt t="14742" x="2571750" y="3946525"/>
          <p14:tracePt t="14757" x="2581275" y="3946525"/>
          <p14:tracePt t="14774" x="2589213" y="3938588"/>
          <p14:tracePt t="14791" x="2598738" y="3938588"/>
          <p14:tracePt t="14808" x="2598738" y="3919538"/>
          <p14:tracePt t="14824" x="2598738" y="3902075"/>
          <p14:tracePt t="14840" x="2571750" y="3848100"/>
          <p14:tracePt t="14857" x="2544763" y="3813175"/>
          <p14:tracePt t="14874" x="2473325" y="3741738"/>
          <p14:tracePt t="14890" x="2411413" y="3705225"/>
          <p14:tracePt t="14907" x="2357438" y="3670300"/>
          <p14:tracePt t="14924" x="2232025" y="3616325"/>
          <p14:tracePt t="14940" x="2116138" y="3581400"/>
          <p14:tracePt t="14958" x="1990725" y="3554413"/>
          <p14:tracePt t="14974" x="1938338" y="3554413"/>
          <p14:tracePt t="14992" x="1884363" y="3554413"/>
          <p14:tracePt t="15007" x="1822450" y="3554413"/>
          <p14:tracePt t="15023" x="1704975" y="3554413"/>
          <p14:tracePt t="15040" x="1652588" y="3554413"/>
          <p14:tracePt t="15058" x="1581150" y="3571875"/>
          <p14:tracePt t="15074" x="1527175" y="3581400"/>
          <p14:tracePt t="15090" x="1482725" y="3598863"/>
          <p14:tracePt t="15108" x="1419225" y="3625850"/>
          <p14:tracePt t="15124" x="1384300" y="3652838"/>
          <p14:tracePt t="15142" x="1347788" y="3679825"/>
          <p14:tracePt t="15157" x="1330325" y="3705225"/>
          <p14:tracePt t="15174" x="1303338" y="3741738"/>
          <p14:tracePt t="15191" x="1276350" y="3786188"/>
          <p14:tracePt t="15207" x="1258888" y="3822700"/>
          <p14:tracePt t="15224" x="1250950" y="3857625"/>
          <p14:tracePt t="15241" x="1250950" y="3911600"/>
          <p14:tracePt t="15257" x="1250950" y="3946525"/>
          <p14:tracePt t="15274" x="1250950" y="3990975"/>
          <p14:tracePt t="15290" x="1250950" y="4010025"/>
          <p14:tracePt t="15307" x="1250950" y="4027488"/>
          <p14:tracePt t="15324" x="1258888" y="4062413"/>
          <p14:tracePt t="15340" x="1295400" y="4089400"/>
          <p14:tracePt t="15357" x="1374775" y="4133850"/>
          <p14:tracePt t="15373" x="1633538" y="4232275"/>
          <p14:tracePt t="15390" x="1822450" y="4268788"/>
          <p14:tracePt t="15408" x="1955800" y="4303713"/>
          <p14:tracePt t="15423" x="2009775" y="4313238"/>
          <p14:tracePt t="15440" x="2044700" y="4313238"/>
          <p14:tracePt t="15457" x="2143125" y="4313238"/>
          <p14:tracePt t="15474" x="2276475" y="4313238"/>
          <p14:tracePt t="15491" x="2625725" y="4224338"/>
          <p14:tracePt t="15506" x="2813050" y="4152900"/>
          <p14:tracePt t="15523" x="2990850" y="4081463"/>
          <p14:tracePt t="15541" x="3152775" y="3990975"/>
          <p14:tracePt t="15557" x="3179763" y="3965575"/>
          <p14:tracePt t="15573" x="3205163" y="3946525"/>
          <p14:tracePt t="15590" x="3224213" y="3919538"/>
          <p14:tracePt t="15607" x="3232150" y="3911600"/>
          <p14:tracePt t="15623" x="3251200" y="3875088"/>
          <p14:tracePt t="15640" x="3251200" y="3830638"/>
          <p14:tracePt t="15657" x="3197225" y="3670300"/>
          <p14:tracePt t="15673" x="2795588" y="3322638"/>
          <p14:tracePt t="15690" x="2616200" y="3251200"/>
          <p14:tracePt t="15694" x="2536825" y="3232150"/>
          <p14:tracePt t="15707" x="2384425" y="3214688"/>
          <p14:tracePt t="15723" x="2214563" y="3205163"/>
          <p14:tracePt t="15740" x="2054225" y="3205163"/>
          <p14:tracePt t="15757" x="1847850" y="3232150"/>
          <p14:tracePt t="15773" x="1776413" y="3251200"/>
          <p14:tracePt t="15791" x="1633538" y="3303588"/>
          <p14:tracePt t="15807" x="1571625" y="3348038"/>
          <p14:tracePt t="15823" x="1517650" y="3394075"/>
          <p14:tracePt t="15840" x="1465263" y="3446463"/>
          <p14:tracePt t="15856" x="1438275" y="3509963"/>
          <p14:tracePt t="15873" x="1419225" y="3581400"/>
          <p14:tracePt t="15890" x="1411288" y="3732213"/>
          <p14:tracePt t="15906" x="1465263" y="3875088"/>
          <p14:tracePt t="15923" x="1536700" y="4000500"/>
          <p14:tracePt t="15940" x="1741488" y="4143375"/>
          <p14:tracePt t="15956" x="1874838" y="4197350"/>
          <p14:tracePt t="15973" x="1965325" y="4214813"/>
          <p14:tracePt t="15989" x="2081213" y="4214813"/>
          <p14:tracePt t="16006" x="2152650" y="4187825"/>
          <p14:tracePt t="16023" x="2268538" y="4089400"/>
          <p14:tracePt t="16039" x="2286000" y="4062413"/>
          <p14:tracePt t="16530" x="2187575" y="4116388"/>
          <p14:tracePt t="16537" x="2017713" y="4224338"/>
          <p14:tracePt t="16544" x="1839913" y="4322763"/>
          <p14:tracePt t="16556" x="1581150" y="4537075"/>
          <p14:tracePt t="16572" x="1384300" y="4705350"/>
          <p14:tracePt t="16590" x="1187450" y="4946650"/>
          <p14:tracePt t="16605" x="1098550" y="5099050"/>
          <p14:tracePt t="16622" x="1044575" y="5214938"/>
          <p14:tracePt t="16655" x="1000125" y="5456238"/>
          <p14:tracePt t="16688" x="1071563" y="5724525"/>
          <p14:tracePt t="16723" x="1312863" y="5919788"/>
          <p14:tracePt t="16740" x="1616075" y="5983288"/>
          <p14:tracePt t="16757" x="2187575" y="5867400"/>
          <p14:tracePt t="16772" x="2473325" y="5751513"/>
          <p14:tracePt t="16789" x="2697163" y="5670550"/>
          <p14:tracePt t="16806" x="2894013" y="5599113"/>
          <p14:tracePt t="16822" x="2973388" y="5572125"/>
          <p14:tracePt t="16840" x="3027363" y="5554663"/>
          <p14:tracePt t="16855" x="3054350" y="5545138"/>
          <p14:tracePt t="16872" x="3071813" y="5537200"/>
          <p14:tracePt t="16889" x="3089275" y="5537200"/>
          <p14:tracePt t="16923" x="3098800" y="5537200"/>
          <p14:tracePt t="16939" x="3098800" y="55276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7704" y="795481"/>
            <a:ext cx="6548264" cy="523220"/>
          </a:xfrm>
        </p:spPr>
        <p:txBody>
          <a:bodyPr>
            <a:noAutofit/>
          </a:bodyPr>
          <a:lstStyle/>
          <a:p>
            <a:r>
              <a:rPr lang="es-AR" sz="4000" b="1" i="1" dirty="0" smtClean="0">
                <a:solidFill>
                  <a:srgbClr val="FF0000"/>
                </a:solidFill>
              </a:rPr>
              <a:t>HBPM </a:t>
            </a:r>
            <a:endParaRPr lang="es-AR" sz="4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Achat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397212"/>
            <a:ext cx="1944216" cy="10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91680" y="2852936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ELEVADA ACTIVIDAD </a:t>
            </a:r>
            <a:r>
              <a:rPr lang="es-A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 </a:t>
            </a:r>
            <a:r>
              <a:rPr lang="es-AR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Y BAJA  ACTIVIDAD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 </a:t>
            </a:r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IIa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868145" y="323023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mediadas a través de </a:t>
            </a:r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ATIII</a:t>
            </a:r>
            <a:endParaRPr lang="es-A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errar llave"/>
          <p:cNvSpPr/>
          <p:nvPr/>
        </p:nvSpPr>
        <p:spPr bwMode="auto">
          <a:xfrm>
            <a:off x="5436096" y="3230235"/>
            <a:ext cx="216024" cy="646331"/>
          </a:xfrm>
          <a:prstGeom prst="rightBrac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897814" y="4239164"/>
            <a:ext cx="5558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ANGINA INESTABLE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  SIN ELEVACIÓN  DEL  SEGMENTO  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Profilaxis y terapéutica TVP y TEPA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Abrir corchete"/>
          <p:cNvSpPr/>
          <p:nvPr/>
        </p:nvSpPr>
        <p:spPr bwMode="auto">
          <a:xfrm>
            <a:off x="2901458" y="4223540"/>
            <a:ext cx="180020" cy="923330"/>
          </a:xfrm>
          <a:prstGeom prst="leftBracket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91680" y="4362039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USOS HBPM</a:t>
            </a:r>
            <a:r>
              <a:rPr lang="es-AR" sz="2000" b="1" dirty="0" smtClean="0"/>
              <a:t> </a:t>
            </a:r>
            <a:endParaRPr lang="es-AR" sz="20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1"/>
    </mc:Choice>
    <mc:Fallback>
      <p:transition spd="slow" advTm="2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9" x="3108325" y="5537200"/>
          <p14:tracePt t="1645" x="3133725" y="5572125"/>
          <p14:tracePt t="1652" x="3187700" y="5616575"/>
          <p14:tracePt t="1663" x="3367088" y="5732463"/>
          <p14:tracePt t="1680" x="3660775" y="5884863"/>
          <p14:tracePt t="1697" x="3938588" y="5965825"/>
          <p14:tracePt t="1714" x="4259263" y="6018213"/>
          <p14:tracePt t="1747" x="4759325" y="5965825"/>
          <p14:tracePt t="1782" x="5224463" y="5830888"/>
          <p14:tracePt t="1814" x="5473700" y="5741988"/>
          <p14:tracePt t="1830" x="5527675" y="5680075"/>
          <p14:tracePt t="1847" x="5537200" y="5589588"/>
          <p14:tracePt t="1865" x="5518150" y="5313363"/>
          <p14:tracePt t="1880" x="5465763" y="5133975"/>
          <p14:tracePt t="1897" x="5411788" y="4973638"/>
          <p14:tracePt t="1914" x="5313363" y="4705350"/>
          <p14:tracePt t="1931" x="5259388" y="4581525"/>
          <p14:tracePt t="1951" x="5224463" y="4465638"/>
          <p14:tracePt t="1964" x="5205413" y="4384675"/>
          <p14:tracePt t="1979" x="5197475" y="4340225"/>
          <p14:tracePt t="1996" x="5187950" y="4313238"/>
          <p14:tracePt t="2012" x="5187950" y="4286250"/>
          <p14:tracePt t="2029" x="5187950" y="4268788"/>
          <p14:tracePt t="6487" x="5197475" y="4259263"/>
          <p14:tracePt t="6499" x="5214938" y="4241800"/>
          <p14:tracePt t="6508" x="5224463" y="4232275"/>
          <p14:tracePt t="6526" x="5241925" y="4205288"/>
          <p14:tracePt t="6542" x="5259388" y="4179888"/>
          <p14:tracePt t="6558" x="5276850" y="4133850"/>
          <p14:tracePt t="6576" x="5322888" y="4044950"/>
          <p14:tracePt t="6592" x="5340350" y="3965575"/>
          <p14:tracePt t="6625" x="5357813" y="3857625"/>
          <p14:tracePt t="6660" x="5367338" y="3776663"/>
          <p14:tracePt t="6694" x="5367338" y="3724275"/>
          <p14:tracePt t="6709" x="5367338" y="3705225"/>
          <p14:tracePt t="6742" x="5367338" y="3687763"/>
          <p14:tracePt t="6759" x="5367338" y="3679825"/>
          <p14:tracePt t="6777" x="5367338" y="3670300"/>
          <p14:tracePt t="6808" x="5367338" y="3660775"/>
          <p14:tracePt t="6834" x="5367338" y="3652838"/>
          <p14:tracePt t="7350" x="5357813" y="3643313"/>
          <p14:tracePt t="7371" x="5348288" y="3633788"/>
          <p14:tracePt t="7389" x="5330825" y="3625850"/>
          <p14:tracePt t="7398" x="5322888" y="3625850"/>
          <p14:tracePt t="7408" x="5322888" y="3616325"/>
          <p14:tracePt t="7424" x="5295900" y="3608388"/>
          <p14:tracePt t="7459" x="5268913" y="3589338"/>
          <p14:tracePt t="7491" x="5205413" y="3554413"/>
          <p14:tracePt t="7526" x="5133975" y="3527425"/>
          <p14:tracePt t="7530" x="5126038" y="3517900"/>
          <p14:tracePt t="7541" x="5108575" y="3517900"/>
          <p14:tracePt t="7557" x="5072063" y="3509963"/>
          <p14:tracePt t="7574" x="5054600" y="3509963"/>
          <p14:tracePt t="7592" x="5037138" y="3509963"/>
          <p14:tracePt t="7608" x="5010150" y="3509963"/>
          <p14:tracePt t="7624" x="4991100" y="3509963"/>
          <p14:tracePt t="7642" x="4956175" y="3527425"/>
          <p14:tracePt t="7658" x="4929188" y="3544888"/>
          <p14:tracePt t="7674" x="4894263" y="3571875"/>
          <p14:tracePt t="7692" x="4848225" y="3598863"/>
          <p14:tracePt t="7708" x="4830763" y="3616325"/>
          <p14:tracePt t="7724" x="4813300" y="3625850"/>
          <p14:tracePt t="7742" x="4803775" y="3633788"/>
          <p14:tracePt t="7758" x="4795838" y="3643313"/>
          <p14:tracePt t="7774" x="4786313" y="3660775"/>
          <p14:tracePt t="7792" x="4776788" y="3679825"/>
          <p14:tracePt t="7807" x="4759325" y="3724275"/>
          <p14:tracePt t="7824" x="4759325" y="3751263"/>
          <p14:tracePt t="7840" x="4759325" y="3776663"/>
          <p14:tracePt t="7857" x="4759325" y="3803650"/>
          <p14:tracePt t="7874" x="4759325" y="3813175"/>
          <p14:tracePt t="7890" x="4759325" y="3822700"/>
          <p14:tracePt t="7907" x="4759325" y="3830638"/>
          <p14:tracePt t="7925" x="4768850" y="3840163"/>
          <p14:tracePt t="7941" x="4776788" y="3848100"/>
          <p14:tracePt t="7959" x="4786313" y="3857625"/>
          <p14:tracePt t="7974" x="4803775" y="3857625"/>
          <p14:tracePt t="8007" x="4822825" y="3867150"/>
          <p14:tracePt t="8023" x="4830763" y="3875088"/>
          <p14:tracePt t="8041" x="4840288" y="3875088"/>
          <p14:tracePt t="8057" x="4848225" y="3875088"/>
          <p14:tracePt t="8073" x="4857750" y="3884613"/>
          <p14:tracePt t="8095" x="4867275" y="3884613"/>
          <p14:tracePt t="8130" x="4875213" y="3884613"/>
          <p14:tracePt t="8173" x="4884738" y="3884613"/>
          <p14:tracePt t="8209" x="4894263" y="3884613"/>
          <p14:tracePt t="10390" x="4911725" y="3884613"/>
          <p14:tracePt t="10398" x="4983163" y="3884613"/>
          <p14:tracePt t="10404" x="5062538" y="3884613"/>
          <p14:tracePt t="10421" x="5394325" y="3884613"/>
          <p14:tracePt t="10438" x="5822950" y="3884613"/>
          <p14:tracePt t="10455" x="6045200" y="3884613"/>
          <p14:tracePt t="10472" x="6215063" y="3884613"/>
          <p14:tracePt t="10505" x="6491288" y="3884613"/>
          <p14:tracePt t="10538" x="6653213" y="3884613"/>
          <p14:tracePt t="10572" x="6919913" y="3867150"/>
          <p14:tracePt t="10589" x="7027863" y="3857625"/>
          <p14:tracePt t="10605" x="7188200" y="3848100"/>
          <p14:tracePt t="10621" x="7286625" y="3830638"/>
          <p14:tracePt t="10638" x="7340600" y="3822700"/>
          <p14:tracePt t="10655" x="7394575" y="3813175"/>
          <p14:tracePt t="10671" x="7412038" y="3803650"/>
          <p14:tracePt t="10688" x="7439025" y="3795713"/>
          <p14:tracePt t="10705" x="7456488" y="3776663"/>
          <p14:tracePt t="10721" x="7483475" y="3768725"/>
          <p14:tracePt t="10738" x="7545388" y="3724275"/>
          <p14:tracePt t="10755" x="7589838" y="3660775"/>
          <p14:tracePt t="10772" x="7653338" y="3562350"/>
          <p14:tracePt t="10788" x="7680325" y="3500438"/>
          <p14:tracePt t="10804" x="7697788" y="3429000"/>
          <p14:tracePt t="10821" x="7715250" y="3357563"/>
          <p14:tracePt t="10840" x="7715250" y="3286125"/>
          <p14:tracePt t="10855" x="7715250" y="3241675"/>
          <p14:tracePt t="10871" x="7697788" y="3187700"/>
          <p14:tracePt t="10888" x="7670800" y="3152775"/>
          <p14:tracePt t="10904" x="7626350" y="3089275"/>
          <p14:tracePt t="10921" x="7599363" y="3062288"/>
          <p14:tracePt t="10938" x="7572375" y="3036888"/>
          <p14:tracePt t="10954" x="7527925" y="3009900"/>
          <p14:tracePt t="10971" x="7491413" y="2990850"/>
          <p14:tracePt t="10988" x="7466013" y="2973388"/>
          <p14:tracePt t="11004" x="7385050" y="2955925"/>
          <p14:tracePt t="11022" x="7277100" y="2938463"/>
          <p14:tracePt t="11038" x="7143750" y="2938463"/>
          <p14:tracePt t="11054" x="6938963" y="2973388"/>
          <p14:tracePt t="11071" x="6813550" y="3017838"/>
          <p14:tracePt t="11087" x="6705600" y="3062288"/>
          <p14:tracePt t="11104" x="6599238" y="3108325"/>
          <p14:tracePt t="11121" x="6527800" y="3133725"/>
          <p14:tracePt t="11138" x="6473825" y="3160713"/>
          <p14:tracePt t="11154" x="6419850" y="3187700"/>
          <p14:tracePt t="11171" x="6384925" y="3214688"/>
          <p14:tracePt t="11187" x="6348413" y="3251200"/>
          <p14:tracePt t="11204" x="6313488" y="3286125"/>
          <p14:tracePt t="11221" x="6259513" y="3357563"/>
          <p14:tracePt t="11237" x="6215063" y="3455988"/>
          <p14:tracePt t="11254" x="6188075" y="3500438"/>
          <p14:tracePt t="11272" x="6170613" y="3554413"/>
          <p14:tracePt t="11288" x="6161088" y="3581400"/>
          <p14:tracePt t="11304" x="6153150" y="3598863"/>
          <p14:tracePt t="11321" x="6153150" y="3625850"/>
          <p14:tracePt t="11337" x="6153150" y="3660775"/>
          <p14:tracePt t="11354" x="6161088" y="3687763"/>
          <p14:tracePt t="11370" x="6188075" y="3741738"/>
          <p14:tracePt t="11387" x="6215063" y="3768725"/>
          <p14:tracePt t="11404" x="6232525" y="3803650"/>
          <p14:tracePt t="11421" x="6269038" y="3848100"/>
          <p14:tracePt t="11437" x="6276975" y="3875088"/>
          <p14:tracePt t="11454" x="6303963" y="3902075"/>
          <p14:tracePt t="11471" x="6330950" y="3919538"/>
          <p14:tracePt t="11488" x="6402388" y="3965575"/>
          <p14:tracePt t="11504" x="6456363" y="3990975"/>
          <p14:tracePt t="11520" x="6510338" y="4017963"/>
          <p14:tracePt t="11524" x="6537325" y="4037013"/>
          <p14:tracePt t="11537" x="6581775" y="4044950"/>
          <p14:tracePt t="11554" x="6616700" y="4044950"/>
          <p14:tracePt t="11570" x="6643688" y="4054475"/>
          <p14:tracePt t="11587" x="6680200" y="4054475"/>
          <p14:tracePt t="11604" x="6715125" y="4054475"/>
          <p14:tracePt t="11620" x="6786563" y="4054475"/>
          <p14:tracePt t="11637" x="6884988" y="4054475"/>
          <p14:tracePt t="11655" x="7037388" y="4037013"/>
          <p14:tracePt t="11670" x="7099300" y="4027488"/>
          <p14:tracePt t="11687" x="7143750" y="4010025"/>
          <p14:tracePt t="11704" x="7188200" y="4000500"/>
          <p14:tracePt t="11720" x="7224713" y="3990975"/>
          <p14:tracePt t="11737" x="7269163" y="3973513"/>
          <p14:tracePt t="11754" x="7304088" y="3956050"/>
          <p14:tracePt t="11772" x="7358063" y="3929063"/>
          <p14:tracePt t="11787" x="7385050" y="3911600"/>
          <p14:tracePt t="11804" x="7412038" y="3894138"/>
          <p14:tracePt t="11821" x="7446963" y="3875088"/>
          <p14:tracePt t="11838" x="7466013" y="3848100"/>
          <p14:tracePt t="11853" x="7510463" y="3768725"/>
          <p14:tracePt t="11870" x="7537450" y="3705225"/>
          <p14:tracePt t="11888" x="7554913" y="3643313"/>
          <p14:tracePt t="11905" x="7562850" y="3581400"/>
          <p14:tracePt t="11920" x="7562850" y="3544888"/>
          <p14:tracePt t="11938" x="7562850" y="3490913"/>
          <p14:tracePt t="11953" x="7545388" y="3455988"/>
          <p14:tracePt t="11970" x="7518400" y="3419475"/>
          <p14:tracePt t="11987" x="7456488" y="3357563"/>
          <p14:tracePt t="12003" x="7412038" y="3330575"/>
          <p14:tracePt t="12021" x="7385050" y="3322638"/>
          <p14:tracePt t="12037" x="7375525" y="3322638"/>
          <p14:tracePt t="12053" x="7367588" y="3322638"/>
          <p14:tracePt t="12070" x="7358063" y="3322638"/>
          <p14:tracePt t="12088" x="7348538" y="3322638"/>
          <p14:tracePt t="12126" x="7340600" y="3322638"/>
          <p14:tracePt t="12139" x="7340600" y="3330575"/>
          <p14:tracePt t="14477" x="7304088" y="3340100"/>
          <p14:tracePt t="14493" x="7232650" y="3384550"/>
          <p14:tracePt t="14510" x="7134225" y="3446463"/>
          <p14:tracePt t="14528" x="7062788" y="3482975"/>
          <p14:tracePt t="14537" x="6946900" y="3562350"/>
          <p14:tracePt t="14551" x="6786563" y="3660775"/>
          <p14:tracePt t="14568" x="6661150" y="3741738"/>
          <p14:tracePt t="14585" x="6572250" y="3813175"/>
          <p14:tracePt t="14617" x="6491288" y="3884613"/>
          <p14:tracePt t="14651" x="6402388" y="3956050"/>
          <p14:tracePt t="14684" x="6330950" y="4027488"/>
          <p14:tracePt t="14701" x="6313488" y="4044950"/>
          <p14:tracePt t="14717" x="6296025" y="4062413"/>
          <p14:tracePt t="14734" x="6286500" y="4081463"/>
          <p14:tracePt t="14752" x="6276975" y="4089400"/>
          <p14:tracePt t="14767" x="6269038" y="4098925"/>
          <p14:tracePt t="14786" x="6251575" y="4125913"/>
          <p14:tracePt t="14801" x="6251575" y="4152900"/>
          <p14:tracePt t="14817" x="6242050" y="4179888"/>
          <p14:tracePt t="14835" x="6224588" y="4232275"/>
          <p14:tracePt t="14852" x="6215063" y="4268788"/>
          <p14:tracePt t="14867" x="6215063" y="4286250"/>
          <p14:tracePt t="14884" x="6205538" y="4313238"/>
          <p14:tracePt t="14901" x="6205538" y="4322763"/>
          <p14:tracePt t="14918" x="6197600" y="4330700"/>
          <p14:tracePt t="15398" x="6161088" y="4330700"/>
          <p14:tracePt t="15408" x="6108700" y="4330700"/>
          <p14:tracePt t="15418" x="5956300" y="4330700"/>
          <p14:tracePt t="15434" x="5795963" y="4330700"/>
          <p14:tracePt t="15452" x="5572125" y="4330700"/>
          <p14:tracePt t="15467" x="5402263" y="4330700"/>
          <p14:tracePt t="15485" x="5251450" y="4330700"/>
          <p14:tracePt t="15501" x="5081588" y="4330700"/>
          <p14:tracePt t="15535" x="4813300" y="4330700"/>
          <p14:tracePt t="15567" x="4643438" y="4330700"/>
          <p14:tracePt t="15601" x="4510088" y="4340225"/>
          <p14:tracePt t="15617" x="4483100" y="4340225"/>
          <p14:tracePt t="15634" x="4456113" y="4348163"/>
          <p14:tracePt t="15650" x="4446588" y="4348163"/>
          <p14:tracePt t="15669" x="4438650" y="4348163"/>
          <p14:tracePt t="16141" x="4394200" y="4348163"/>
          <p14:tracePt t="16154" x="4259263" y="4322763"/>
          <p14:tracePt t="16167" x="4125913" y="4295775"/>
          <p14:tracePt t="16183" x="4037013" y="4268788"/>
          <p14:tracePt t="16201" x="3830638" y="4251325"/>
          <p14:tracePt t="16216" x="3697288" y="4232275"/>
          <p14:tracePt t="16233" x="3554413" y="4232275"/>
          <p14:tracePt t="16249" x="3322638" y="4268788"/>
          <p14:tracePt t="16283" x="3044825" y="4348163"/>
          <p14:tracePt t="16316" x="2732088" y="4446588"/>
          <p14:tracePt t="16351" x="2608263" y="4510088"/>
          <p14:tracePt t="16379" x="2554288" y="4554538"/>
          <p14:tracePt t="16400" x="2527300" y="4581525"/>
          <p14:tracePt t="16418" x="2509838" y="4616450"/>
          <p14:tracePt t="16432" x="2490788" y="4643438"/>
          <p14:tracePt t="16449" x="2490788" y="4660900"/>
          <p14:tracePt t="16467" x="2490788" y="4705350"/>
          <p14:tracePt t="16484" x="2490788" y="4732338"/>
          <p14:tracePt t="16499" x="2490788" y="4759325"/>
          <p14:tracePt t="16517" x="2490788" y="4786313"/>
          <p14:tracePt t="16532" x="2490788" y="4803775"/>
          <p14:tracePt t="16566" x="2490788" y="4822825"/>
          <p14:tracePt t="16583" x="2500313" y="4822825"/>
          <p14:tracePt t="16616" x="2509838" y="4822825"/>
          <p14:tracePt t="16634" x="2517775" y="4813300"/>
          <p14:tracePt t="16649" x="2527300" y="4786313"/>
          <p14:tracePt t="16667" x="2527300" y="4776788"/>
          <p14:tracePt t="16683" x="2527300" y="4741863"/>
          <p14:tracePt t="16699" x="2517775" y="4714875"/>
          <p14:tracePt t="16716" x="2490788" y="4687888"/>
          <p14:tracePt t="16733" x="2455863" y="4652963"/>
          <p14:tracePt t="16749" x="2419350" y="4616450"/>
          <p14:tracePt t="16766" x="2366963" y="4598988"/>
          <p14:tracePt t="16782" x="2295525" y="4562475"/>
          <p14:tracePt t="16800" x="2232025" y="4545013"/>
          <p14:tracePt t="16817" x="2160588" y="4537075"/>
          <p14:tracePt t="16832" x="2116138" y="4537075"/>
          <p14:tracePt t="16850" x="2089150" y="4537075"/>
          <p14:tracePt t="16866" x="2054225" y="4537075"/>
          <p14:tracePt t="16882" x="2027238" y="4554538"/>
          <p14:tracePt t="16899" x="2000250" y="4572000"/>
          <p14:tracePt t="16917" x="1965325" y="4608513"/>
          <p14:tracePt t="16932" x="1946275" y="4633913"/>
          <p14:tracePt t="16949" x="1928813" y="4660900"/>
          <p14:tracePt t="16966" x="1911350" y="4724400"/>
          <p14:tracePt t="16983" x="1911350" y="4751388"/>
          <p14:tracePt t="16999" x="1911350" y="4813300"/>
          <p14:tracePt t="17015" x="1928813" y="4857750"/>
          <p14:tracePt t="17032" x="1946275" y="4902200"/>
          <p14:tracePt t="17048" x="2000250" y="4973638"/>
          <p14:tracePt t="17065" x="2133600" y="5045075"/>
          <p14:tracePt t="17082" x="2295525" y="5116513"/>
          <p14:tracePt t="17100" x="2393950" y="5160963"/>
          <p14:tracePt t="17115" x="2401888" y="5170488"/>
          <p14:tracePt t="17132" x="2411413" y="5170488"/>
          <p14:tracePt t="17149" x="2419350" y="5180013"/>
          <p14:tracePt t="17167" x="2428875" y="5180013"/>
          <p14:tracePt t="17199" x="2438400" y="5180013"/>
          <p14:tracePt t="18037" x="2446338" y="5180013"/>
          <p14:tracePt t="18057" x="2455863" y="5180013"/>
          <p14:tracePt t="18063" x="2465388" y="5180013"/>
          <p14:tracePt t="18078" x="2473325" y="5180013"/>
          <p14:tracePt t="18084" x="2482850" y="5180013"/>
          <p14:tracePt t="18099" x="2490788" y="5170488"/>
          <p14:tracePt t="18115" x="2500313" y="5170488"/>
          <p14:tracePt t="18131" x="2517775" y="5160963"/>
          <p14:tracePt t="18164" x="2536825" y="5153025"/>
          <p14:tracePt t="18198" x="2554288" y="5153025"/>
          <p14:tracePt t="18231" x="2562225" y="5153025"/>
          <p14:tracePt t="18315" x="2571750" y="5143500"/>
          <p14:tracePt t="19588" x="2581275" y="5143500"/>
          <p14:tracePt t="19600" x="2616200" y="5116513"/>
          <p14:tracePt t="19615" x="2687638" y="5081588"/>
          <p14:tracePt t="19630" x="2894013" y="4956175"/>
          <p14:tracePt t="19656" x="3322638" y="4776788"/>
          <p14:tracePt t="19672" x="3465513" y="4741863"/>
          <p14:tracePt t="19686" x="3562350" y="4705350"/>
          <p14:tracePt t="19697" x="3598863" y="4697413"/>
          <p14:tracePt t="19729" x="3652838" y="4670425"/>
          <p14:tracePt t="19763" x="3705225" y="4660900"/>
          <p14:tracePt t="19781" x="3768725" y="4652963"/>
          <p14:tracePt t="19796" x="3840163" y="4643438"/>
          <p14:tracePt t="19813" x="3946525" y="4633913"/>
          <p14:tracePt t="19831" x="4116388" y="4608513"/>
          <p14:tracePt t="19846" x="4160838" y="4608513"/>
          <p14:tracePt t="19864" x="4179888" y="4608513"/>
          <p14:tracePt t="19896" x="4187825" y="4608513"/>
          <p14:tracePt t="19913" x="4205288" y="4608513"/>
          <p14:tracePt t="19931" x="4205288" y="4598988"/>
          <p14:tracePt t="19946" x="4214813" y="4598988"/>
          <p14:tracePt t="19962" x="4232275" y="4598988"/>
          <p14:tracePt t="19979" x="4241800" y="4598988"/>
          <p14:tracePt t="19997" x="4268788" y="4598988"/>
          <p14:tracePt t="20012" x="4276725" y="4598988"/>
          <p14:tracePt t="20029" x="4286250" y="4598988"/>
          <p14:tracePt t="20046" x="4303713" y="4598988"/>
          <p14:tracePt t="20079" x="4313238" y="4598988"/>
          <p14:tracePt t="20109" x="4322763" y="4598988"/>
          <p14:tracePt t="20199" x="4330700" y="4598988"/>
          <p14:tracePt t="21010" x="4322763" y="4598988"/>
          <p14:tracePt t="21025" x="4303713" y="4598988"/>
          <p14:tracePt t="21040" x="4286250" y="4616450"/>
          <p14:tracePt t="21057" x="4251325" y="4633913"/>
          <p14:tracePt t="21072" x="4232275" y="4643438"/>
          <p14:tracePt t="21095" x="4224338" y="4652963"/>
          <p14:tracePt t="21112" x="4214813" y="4660900"/>
          <p14:tracePt t="21145" x="4214813" y="4679950"/>
          <p14:tracePt t="21179" x="4402138" y="4705350"/>
          <p14:tracePt t="21212" x="4660900" y="4714875"/>
          <p14:tracePt t="21229" x="4714875" y="4724400"/>
          <p14:tracePt t="21244" x="4751388" y="4724400"/>
          <p14:tracePt t="21261" x="4776788" y="4724400"/>
          <p14:tracePt t="21278" x="4857750" y="4724400"/>
          <p14:tracePt t="21295" x="4956175" y="4714875"/>
          <p14:tracePt t="21312" x="5133975" y="4705350"/>
          <p14:tracePt t="21328" x="5330825" y="4697413"/>
          <p14:tracePt t="21344" x="5402263" y="4697413"/>
          <p14:tracePt t="21361" x="5456238" y="4697413"/>
          <p14:tracePt t="21378" x="5518150" y="4697413"/>
          <p14:tracePt t="21394" x="5599113" y="4697413"/>
          <p14:tracePt t="21411" x="5759450" y="4697413"/>
          <p14:tracePt t="21429" x="5867400" y="4697413"/>
          <p14:tracePt t="21445" x="5983288" y="4697413"/>
          <p14:tracePt t="21461" x="6018213" y="4697413"/>
          <p14:tracePt t="21478" x="6045200" y="4697413"/>
          <p14:tracePt t="21495" x="6089650" y="4697413"/>
          <p14:tracePt t="21511" x="6116638" y="4697413"/>
          <p14:tracePt t="21528" x="6153150" y="4697413"/>
          <p14:tracePt t="21545" x="6170613" y="4697413"/>
          <p14:tracePt t="21561" x="6188075" y="4697413"/>
          <p14:tracePt t="21578" x="6205538" y="4697413"/>
          <p14:tracePt t="21595" x="6215063" y="4697413"/>
          <p14:tracePt t="21612" x="6224588" y="4697413"/>
          <p14:tracePt t="21644" x="6232525" y="4697413"/>
          <p14:tracePt t="21661" x="6242050" y="4697413"/>
          <p14:tracePt t="21680" x="6251575" y="4697413"/>
          <p14:tracePt t="21702" x="6259513" y="4697413"/>
          <p14:tracePt t="21737" x="6269038" y="4697413"/>
          <p14:tracePt t="25179" x="6259513" y="4697413"/>
          <p14:tracePt t="25193" x="6242050" y="4705350"/>
          <p14:tracePt t="25208" x="6215063" y="4705350"/>
          <p14:tracePt t="25225" x="6161088" y="4724400"/>
          <p14:tracePt t="25242" x="6108700" y="4724400"/>
          <p14:tracePt t="25259" x="6037263" y="4732338"/>
          <p14:tracePt t="25275" x="5973763" y="4759325"/>
          <p14:tracePt t="25291" x="5911850" y="4776788"/>
          <p14:tracePt t="25324" x="5697538" y="4857750"/>
          <p14:tracePt t="25358" x="5537200" y="4946650"/>
          <p14:tracePt t="25392" x="5473700" y="4991100"/>
          <p14:tracePt t="25411" x="5465763" y="4991100"/>
          <p14:tracePt t="25428" x="5446713" y="5000625"/>
          <p14:tracePt t="25441" x="5446713" y="5010150"/>
          <p14:tracePt t="25458" x="5438775" y="5010150"/>
          <p14:tracePt t="25475" x="5438775" y="5018088"/>
          <p14:tracePt t="25533" x="5438775" y="5027613"/>
          <p14:tracePt t="25568" x="5438775" y="5037138"/>
          <p14:tracePt t="25588" x="5438775" y="5045075"/>
          <p14:tracePt t="25609" x="5438775" y="5054600"/>
          <p14:tracePt t="25617" x="5446713" y="5054600"/>
          <p14:tracePt t="25637" x="5446713" y="5062538"/>
          <p14:tracePt t="25651" x="5456238" y="5062538"/>
          <p14:tracePt t="25679" x="5465763" y="5062538"/>
          <p14:tracePt t="25699" x="5473700" y="5062538"/>
          <p14:tracePt t="25713" x="5483225" y="5062538"/>
          <p14:tracePt t="25720" x="5491163" y="5062538"/>
          <p14:tracePt t="25727" x="5500688" y="5062538"/>
          <p14:tracePt t="25741" x="5527675" y="5062538"/>
          <p14:tracePt t="25757" x="5545138" y="5062538"/>
          <p14:tracePt t="25774" x="5599113" y="5062538"/>
          <p14:tracePt t="25791" x="5634038" y="5062538"/>
          <p14:tracePt t="25807" x="5680075" y="5062538"/>
          <p14:tracePt t="25824" x="5751513" y="5062538"/>
          <p14:tracePt t="25841" x="5795963" y="5072063"/>
          <p14:tracePt t="25857" x="5848350" y="5089525"/>
          <p14:tracePt t="25874" x="5867400" y="5089525"/>
          <p14:tracePt t="25890" x="5875338" y="5089525"/>
          <p14:tracePt t="25907" x="5894388" y="5099050"/>
          <p14:tracePt t="25924" x="5902325" y="5099050"/>
          <p14:tracePt t="25941" x="5911850" y="5108575"/>
          <p14:tracePt t="25975" x="5919788" y="510857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311016"/>
            <a:ext cx="7573144" cy="523220"/>
          </a:xfrm>
        </p:spPr>
        <p:txBody>
          <a:bodyPr>
            <a:noAutofit/>
          </a:bodyPr>
          <a:lstStyle/>
          <a:p>
            <a:r>
              <a:rPr lang="es-AR" sz="3200" b="1" dirty="0" smtClean="0">
                <a:solidFill>
                  <a:srgbClr val="FF0000"/>
                </a:solidFill>
              </a:rPr>
              <a:t>Heparina </a:t>
            </a:r>
            <a:r>
              <a:rPr lang="es-AR" sz="3200" b="1" dirty="0" err="1" smtClean="0">
                <a:solidFill>
                  <a:srgbClr val="FF0000"/>
                </a:solidFill>
              </a:rPr>
              <a:t>Na</a:t>
            </a:r>
            <a:r>
              <a:rPr lang="es-AR" sz="3200" b="1" dirty="0" smtClean="0">
                <a:solidFill>
                  <a:srgbClr val="FF0000"/>
                </a:solidFill>
              </a:rPr>
              <a:t> y HBPM</a:t>
            </a:r>
            <a:endParaRPr lang="es-AR" sz="3200" b="1" dirty="0">
              <a:solidFill>
                <a:srgbClr val="FF0000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3674" y="1412776"/>
            <a:ext cx="4040188" cy="639762"/>
          </a:xfrm>
        </p:spPr>
        <p:txBody>
          <a:bodyPr/>
          <a:lstStyle/>
          <a:p>
            <a:r>
              <a:rPr lang="es-AR" sz="3200" dirty="0" smtClean="0"/>
              <a:t>              </a:t>
            </a:r>
            <a:r>
              <a:rPr lang="es-AR" sz="2800" b="1" dirty="0" smtClean="0">
                <a:solidFill>
                  <a:srgbClr val="FF0000"/>
                </a:solidFill>
              </a:rPr>
              <a:t>H </a:t>
            </a:r>
            <a:r>
              <a:rPr lang="es-AR" sz="2800" b="1" dirty="0" err="1" smtClean="0">
                <a:solidFill>
                  <a:srgbClr val="FF0000"/>
                </a:solidFill>
              </a:rPr>
              <a:t>Na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674" y="2055528"/>
            <a:ext cx="4040188" cy="4325800"/>
          </a:xfrm>
        </p:spPr>
        <p:txBody>
          <a:bodyPr>
            <a:normAutofit/>
          </a:bodyPr>
          <a:lstStyle/>
          <a:p>
            <a:r>
              <a:rPr lang="es-AR" dirty="0" smtClean="0"/>
              <a:t>         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             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ATIII</a:t>
            </a:r>
          </a:p>
          <a:p>
            <a:pPr marL="0" indent="0">
              <a:buNone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factor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y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IIa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 ratio</a:t>
            </a:r>
          </a:p>
          <a:p>
            <a:pPr marL="0" indent="0">
              <a:buNone/>
            </a:pP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Profilaxis y 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terapéutica  </a:t>
            </a:r>
          </a:p>
          <a:p>
            <a:pPr marL="0" indent="0">
              <a:buNone/>
            </a:pP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hepático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</a:p>
          <a:p>
            <a:pPr marL="0" indent="0">
              <a:buNone/>
            </a:pP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renal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ojo </a:t>
            </a:r>
            <a:r>
              <a:rPr lang="es-A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Irenal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KPTT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56080" y="1412776"/>
            <a:ext cx="4041775" cy="639762"/>
          </a:xfrm>
        </p:spPr>
        <p:txBody>
          <a:bodyPr/>
          <a:lstStyle/>
          <a:p>
            <a:r>
              <a:rPr lang="es-AR" dirty="0" smtClean="0"/>
              <a:t>                </a:t>
            </a:r>
            <a:r>
              <a:rPr lang="es-AR" sz="2800" b="1" dirty="0" smtClean="0">
                <a:solidFill>
                  <a:srgbClr val="0070C0"/>
                </a:solidFill>
              </a:rPr>
              <a:t>HBPM</a:t>
            </a:r>
            <a:endParaRPr lang="es-AR" sz="2800" b="1" dirty="0">
              <a:solidFill>
                <a:srgbClr val="0070C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1832" y="2055528"/>
            <a:ext cx="4041775" cy="4220581"/>
          </a:xfrm>
        </p:spPr>
        <p:txBody>
          <a:bodyPr>
            <a:normAutofit/>
          </a:bodyPr>
          <a:lstStyle/>
          <a:p>
            <a:r>
              <a:rPr lang="es-AR" dirty="0" smtClean="0"/>
              <a:t>        </a:t>
            </a:r>
          </a:p>
          <a:p>
            <a:pPr marL="0" indent="0">
              <a:buNone/>
            </a:pPr>
            <a:r>
              <a:rPr lang="es-AR" dirty="0"/>
              <a:t> </a:t>
            </a:r>
            <a:r>
              <a:rPr lang="es-AR" dirty="0" smtClean="0"/>
              <a:t>                  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ATIII</a:t>
            </a:r>
          </a:p>
          <a:p>
            <a:pPr marL="0" indent="0">
              <a:buNone/>
            </a:pP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factor </a:t>
            </a:r>
            <a:r>
              <a:rPr lang="es-A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IIa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 6:1 ratio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buNone/>
            </a:pP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profilaxis o terapéutica (no EV) Curva dosis respuesta predecible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biodisp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dosis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2-4hs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hepático </a:t>
            </a:r>
          </a:p>
          <a:p>
            <a:pPr marL="0" indent="0" algn="just">
              <a:buNone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de </a:t>
            </a:r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renal ( </a:t>
            </a: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ojo </a:t>
            </a:r>
            <a:r>
              <a:rPr lang="es-A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IRenal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!)</a:t>
            </a:r>
          </a:p>
          <a:p>
            <a:pPr marL="0" indent="0" algn="just">
              <a:buNone/>
            </a:pP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 en obesos!</a:t>
            </a:r>
          </a:p>
          <a:p>
            <a:pPr marL="0" indent="0" algn="just">
              <a:buNone/>
            </a:pPr>
            <a:r>
              <a:rPr lang="es-A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KPTT (no tiene control)</a:t>
            </a:r>
            <a:endParaRPr lang="es-A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Flecha abajo"/>
          <p:cNvSpPr/>
          <p:nvPr/>
        </p:nvSpPr>
        <p:spPr bwMode="auto">
          <a:xfrm>
            <a:off x="2483768" y="2063544"/>
            <a:ext cx="144016" cy="216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Flecha abajo"/>
          <p:cNvSpPr/>
          <p:nvPr/>
        </p:nvSpPr>
        <p:spPr bwMode="auto">
          <a:xfrm>
            <a:off x="6600712" y="2055528"/>
            <a:ext cx="144016" cy="216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9 Flecha curvada hacia la izquierda"/>
          <p:cNvSpPr/>
          <p:nvPr/>
        </p:nvSpPr>
        <p:spPr bwMode="auto">
          <a:xfrm>
            <a:off x="7344796" y="2572367"/>
            <a:ext cx="216024" cy="28803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10 Flecha curvada hacia la izquierda"/>
          <p:cNvSpPr/>
          <p:nvPr/>
        </p:nvSpPr>
        <p:spPr bwMode="auto">
          <a:xfrm>
            <a:off x="3347864" y="2495617"/>
            <a:ext cx="216024" cy="28803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389062" y="6320756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A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TEP: </a:t>
            </a:r>
            <a:r>
              <a:rPr lang="es-A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tromboembolismo</a:t>
            </a:r>
            <a:r>
              <a:rPr lang="es-A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pulmonar, TVP: trombosis venosa profunda, FA: fibrilación auricular, CID: coagulación </a:t>
            </a:r>
            <a:r>
              <a:rPr lang="es-AR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intravascular</a:t>
            </a:r>
            <a:r>
              <a:rPr lang="es-AR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diseminada, SC: subcutáneo, EV: endovenoso</a:t>
            </a:r>
            <a:endParaRPr lang="es-A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4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63"/>
    </mc:Choice>
    <mc:Fallback>
      <p:transition spd="slow" advTm="6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50" x="5919788" y="5081588"/>
          <p14:tracePt t="1675" x="5894388" y="4848225"/>
          <p14:tracePt t="1706" x="5867400" y="4732338"/>
          <p14:tracePt t="1719" x="5848350" y="4679950"/>
          <p14:tracePt t="1737" x="5822950" y="4581525"/>
          <p14:tracePt t="1752" x="5813425" y="4510088"/>
          <p14:tracePt t="1785" x="5768975" y="4313238"/>
          <p14:tracePt t="1819" x="5697538" y="4089400"/>
          <p14:tracePt t="1852" x="5518150" y="3697288"/>
          <p14:tracePt t="1869" x="5357813" y="3465513"/>
          <p14:tracePt t="1887" x="5197475" y="3322638"/>
          <p14:tracePt t="1902" x="5045075" y="3205163"/>
          <p14:tracePt t="1920" x="4857750" y="3081338"/>
          <p14:tracePt t="1935" x="4795838" y="3036888"/>
          <p14:tracePt t="1953" x="4751388" y="3009900"/>
          <p14:tracePt t="1970" x="4724400" y="2990850"/>
          <p14:tracePt t="1986" x="4714875" y="2982913"/>
          <p14:tracePt t="2002" x="4705350" y="2982913"/>
          <p14:tracePt t="2461" x="4803775" y="2840038"/>
          <p14:tracePt t="2473" x="5143500" y="2366963"/>
          <p14:tracePt t="2486" x="5367338" y="2009775"/>
          <p14:tracePt t="2501" x="5581650" y="1679575"/>
          <p14:tracePt t="2519" x="5741988" y="1455738"/>
          <p14:tracePt t="2534" x="5884863" y="1204913"/>
          <p14:tracePt t="2551" x="5956300" y="1089025"/>
          <p14:tracePt t="2568" x="6027738" y="911225"/>
          <p14:tracePt t="2602" x="6072188" y="588963"/>
          <p14:tracePt t="2635" x="5946775" y="482600"/>
          <p14:tracePt t="2669" x="5554663" y="490538"/>
          <p14:tracePt t="2686" x="5419725" y="554038"/>
          <p14:tracePt t="2702" x="5375275" y="571500"/>
          <p14:tracePt t="4172" x="5295900" y="608013"/>
          <p14:tracePt t="4179" x="5187950" y="642938"/>
          <p14:tracePt t="4187" x="5062538" y="696913"/>
          <p14:tracePt t="4200" x="4840288" y="776288"/>
          <p14:tracePt t="4217" x="4679950" y="857250"/>
          <p14:tracePt t="4233" x="4348163" y="1017588"/>
          <p14:tracePt t="4250" x="4179888" y="1125538"/>
          <p14:tracePt t="4267" x="3929063" y="1285875"/>
          <p14:tracePt t="4270" x="3813175" y="1366838"/>
          <p14:tracePt t="4300" x="3616325" y="1554163"/>
          <p14:tracePt t="4334" x="3554413" y="1625600"/>
          <p14:tracePt t="4367" x="3536950" y="1643063"/>
          <p14:tracePt t="4383" x="3536950" y="1652588"/>
          <p14:tracePt t="4400" x="3527425" y="1660525"/>
          <p14:tracePt t="4418" x="3517900" y="1670050"/>
          <p14:tracePt t="4433" x="3517900" y="1679575"/>
          <p14:tracePt t="4450" x="3509963" y="1679575"/>
          <p14:tracePt t="4467" x="3500438" y="1687513"/>
          <p14:tracePt t="4693" x="3625850" y="1687513"/>
          <p14:tracePt t="4700" x="3822700" y="1687513"/>
          <p14:tracePt t="4707" x="3938588" y="1687513"/>
          <p14:tracePt t="4719" x="4179888" y="1697038"/>
          <p14:tracePt t="4733" x="4367213" y="1704975"/>
          <p14:tracePt t="4750" x="4581525" y="1704975"/>
          <p14:tracePt t="4767" x="4867275" y="1704975"/>
          <p14:tracePt t="4783" x="5037138" y="1704975"/>
          <p14:tracePt t="4802" x="5322888" y="1704975"/>
          <p14:tracePt t="4817" x="5491163" y="1724025"/>
          <p14:tracePt t="4833" x="5626100" y="1751013"/>
          <p14:tracePt t="4850" x="5732463" y="1776413"/>
          <p14:tracePt t="4867" x="5776913" y="1785938"/>
          <p14:tracePt t="4883" x="5803900" y="1795463"/>
          <p14:tracePt t="4900" x="5813425" y="1795463"/>
          <p14:tracePt t="4917" x="5822950" y="1803400"/>
          <p14:tracePt t="4949" x="5830888" y="1803400"/>
          <p14:tracePt t="4966" x="5830888" y="1812925"/>
          <p14:tracePt t="5097" x="5830888" y="1822450"/>
          <p14:tracePt t="6601" x="5795963" y="1822450"/>
          <p14:tracePt t="6609" x="5741988" y="1822450"/>
          <p14:tracePt t="6616" x="5653088" y="1830388"/>
          <p14:tracePt t="6631" x="5491163" y="1839913"/>
          <p14:tracePt t="6649" x="5205413" y="1857375"/>
          <p14:tracePt t="6664" x="5045075" y="1866900"/>
          <p14:tracePt t="6682" x="4911725" y="1874838"/>
          <p14:tracePt t="6716" x="4545013" y="1911350"/>
          <p14:tracePt t="6748" x="4224338" y="1982788"/>
          <p14:tracePt t="6782" x="3919538" y="2081213"/>
          <p14:tracePt t="6788" x="3867150" y="2108200"/>
          <p14:tracePt t="6799" x="3813175" y="2125663"/>
          <p14:tracePt t="6815" x="3724275" y="2179638"/>
          <p14:tracePt t="6832" x="3679825" y="2205038"/>
          <p14:tracePt t="6849" x="3616325" y="2241550"/>
          <p14:tracePt t="6865" x="3571875" y="2276475"/>
          <p14:tracePt t="6882" x="3527425" y="2303463"/>
          <p14:tracePt t="6901" x="3482975" y="2339975"/>
          <p14:tracePt t="6915" x="3465513" y="2357438"/>
          <p14:tracePt t="6932" x="3455988" y="2366963"/>
          <p14:tracePt t="6948" x="3446463" y="2374900"/>
          <p14:tracePt t="6964" x="3438525" y="2374900"/>
          <p14:tracePt t="6982" x="3438525" y="2384425"/>
          <p14:tracePt t="7017" x="3465513" y="2384425"/>
          <p14:tracePt t="7032" x="3554413" y="2384425"/>
          <p14:tracePt t="7048" x="3724275" y="2374900"/>
          <p14:tracePt t="7066" x="4010025" y="2357438"/>
          <p14:tracePt t="7082" x="4187825" y="2357438"/>
          <p14:tracePt t="7098" x="4348163" y="2366963"/>
          <p14:tracePt t="7116" x="4598988" y="2384425"/>
          <p14:tracePt t="7131" x="4776788" y="2384425"/>
          <p14:tracePt t="7150" x="5054600" y="2401888"/>
          <p14:tracePt t="7165" x="5187950" y="2411413"/>
          <p14:tracePt t="7181" x="5303838" y="2438400"/>
          <p14:tracePt t="7198" x="5456238" y="2482850"/>
          <p14:tracePt t="7214" x="5510213" y="2500313"/>
          <p14:tracePt t="7231" x="5554663" y="2536825"/>
          <p14:tracePt t="7248" x="5581650" y="2562225"/>
          <p14:tracePt t="7266" x="5608638" y="2608263"/>
          <p14:tracePt t="7281" x="5626100" y="2633663"/>
          <p14:tracePt t="7287" x="5634038" y="2652713"/>
          <p14:tracePt t="7299" x="5643563" y="2670175"/>
          <p14:tracePt t="7315" x="5653088" y="2687638"/>
          <p14:tracePt t="7331" x="5653088" y="2697163"/>
          <p14:tracePt t="7347" x="5661025" y="2714625"/>
          <p14:tracePt t="7380" x="5661025" y="2724150"/>
          <p14:tracePt t="7410" x="5661025" y="2732088"/>
          <p14:tracePt t="7529" x="5661025" y="2741613"/>
          <p14:tracePt t="9042" x="5589588" y="2741613"/>
          <p14:tracePt t="9058" x="5276850" y="2724150"/>
          <p14:tracePt t="9074" x="4840288" y="2724150"/>
          <p14:tracePt t="9088" x="4616450" y="2741613"/>
          <p14:tracePt t="9095" x="4510088" y="2741613"/>
          <p14:tracePt t="9112" x="4313238" y="2759075"/>
          <p14:tracePt t="9129" x="3902075" y="2776538"/>
          <p14:tracePt t="9162" x="3562350" y="2803525"/>
          <p14:tracePt t="9196" x="3367088" y="2822575"/>
          <p14:tracePt t="9228" x="3214688" y="2830513"/>
          <p14:tracePt t="9246" x="3179763" y="2830513"/>
          <p14:tracePt t="9263" x="3143250" y="2830513"/>
          <p14:tracePt t="9278" x="3108325" y="2830513"/>
          <p14:tracePt t="9296" x="3089275" y="2830513"/>
          <p14:tracePt t="9312" x="3062288" y="2830513"/>
          <p14:tracePt t="9330" x="3027363" y="2830513"/>
          <p14:tracePt t="9345" x="2990850" y="2830513"/>
          <p14:tracePt t="9362" x="2928938" y="2830513"/>
          <p14:tracePt t="9378" x="2894013" y="2830513"/>
          <p14:tracePt t="9397" x="2840038" y="2822575"/>
          <p14:tracePt t="9412" x="2803525" y="2822575"/>
          <p14:tracePt t="9428" x="2786063" y="2822575"/>
          <p14:tracePt t="9445" x="2768600" y="2813050"/>
          <p14:tracePt t="9461" x="2751138" y="2803525"/>
          <p14:tracePt t="9478" x="2741613" y="2803525"/>
          <p14:tracePt t="9495" x="2732088" y="2803525"/>
          <p14:tracePt t="9513" x="2732088" y="2795588"/>
          <p14:tracePt t="9549" x="2732088" y="2786063"/>
          <p14:tracePt t="9557" x="2751138" y="2786063"/>
          <p14:tracePt t="9565" x="2776538" y="2776538"/>
          <p14:tracePt t="9579" x="2911475" y="2751138"/>
          <p14:tracePt t="9595" x="3062288" y="2741613"/>
          <p14:tracePt t="9613" x="3133725" y="2741613"/>
          <p14:tracePt t="9628" x="3152775" y="2741613"/>
          <p14:tracePt t="9647" x="3179763" y="2741613"/>
          <p14:tracePt t="9663" x="3205163" y="2741613"/>
          <p14:tracePt t="9679" x="3303588" y="2741613"/>
          <p14:tracePt t="9695" x="3554413" y="2732088"/>
          <p14:tracePt t="9712" x="4152900" y="2732088"/>
          <p14:tracePt t="9728" x="4340225" y="2732088"/>
          <p14:tracePt t="9745" x="4581525" y="2741613"/>
          <p14:tracePt t="9762" x="4679950" y="2741613"/>
          <p14:tracePt t="9778" x="4751388" y="2741613"/>
          <p14:tracePt t="9781" x="4786313" y="2741613"/>
          <p14:tracePt t="9795" x="4875213" y="2732088"/>
          <p14:tracePt t="9812" x="4973638" y="2705100"/>
          <p14:tracePt t="9829" x="5180013" y="2670175"/>
          <p14:tracePt t="9845" x="5384800" y="2652713"/>
          <p14:tracePt t="9861" x="5554663" y="2625725"/>
          <p14:tracePt t="9878" x="5732463" y="2598738"/>
          <p14:tracePt t="9896" x="5830888" y="2571750"/>
          <p14:tracePt t="9912" x="5857875" y="2571750"/>
          <p14:tracePt t="9928" x="5875338" y="2571750"/>
          <p14:tracePt t="9945" x="5911850" y="2571750"/>
          <p14:tracePt t="9961" x="5929313" y="2571750"/>
          <p14:tracePt t="9979" x="5946775" y="2571750"/>
          <p14:tracePt t="9995" x="6010275" y="2571750"/>
          <p14:tracePt t="10012" x="6037263" y="2581275"/>
          <p14:tracePt t="10028" x="6062663" y="2581275"/>
          <p14:tracePt t="10045" x="6072188" y="2581275"/>
          <p14:tracePt t="10062" x="6081713" y="2581275"/>
          <p14:tracePt t="10079" x="6089650" y="2581275"/>
          <p14:tracePt t="10095" x="6099175" y="2589213"/>
          <p14:tracePt t="10128" x="6108700" y="2589213"/>
          <p14:tracePt t="10734" x="6027738" y="2598738"/>
          <p14:tracePt t="10746" x="5715000" y="2670175"/>
          <p14:tracePt t="10770" x="5411788" y="2759075"/>
          <p14:tracePt t="10783" x="5276850" y="2795588"/>
          <p14:tracePt t="10794" x="5143500" y="2830513"/>
          <p14:tracePt t="10811" x="4946650" y="2857500"/>
          <p14:tracePt t="10828" x="4687888" y="2901950"/>
          <p14:tracePt t="10861" x="4357688" y="2955925"/>
          <p14:tracePt t="10895" x="4027488" y="2990850"/>
          <p14:tracePt t="10928" x="3822700" y="3027363"/>
          <p14:tracePt t="10945" x="3732213" y="3027363"/>
          <p14:tracePt t="10962" x="3633788" y="3054350"/>
          <p14:tracePt t="10977" x="3536950" y="3062288"/>
          <p14:tracePt t="10995" x="3465513" y="3071813"/>
          <p14:tracePt t="11010" x="3419475" y="3081338"/>
          <p14:tracePt t="11027" x="3330575" y="3089275"/>
          <p14:tracePt t="11044" x="3295650" y="3098800"/>
          <p14:tracePt t="11060" x="3241675" y="3098800"/>
          <p14:tracePt t="11078" x="3160713" y="3108325"/>
          <p14:tracePt t="11094" x="3108325" y="3116263"/>
          <p14:tracePt t="11111" x="3027363" y="3125788"/>
          <p14:tracePt t="11128" x="2982913" y="3125788"/>
          <p14:tracePt t="11144" x="2928938" y="3133725"/>
          <p14:tracePt t="11161" x="2867025" y="3133725"/>
          <p14:tracePt t="11177" x="2822575" y="3133725"/>
          <p14:tracePt t="11194" x="2776538" y="3133725"/>
          <p14:tracePt t="11211" x="2724150" y="3133725"/>
          <p14:tracePt t="11227" x="2687638" y="3133725"/>
          <p14:tracePt t="11244" x="2652713" y="3133725"/>
          <p14:tracePt t="11261" x="2608263" y="3133725"/>
          <p14:tracePt t="11277" x="2589213" y="3133725"/>
          <p14:tracePt t="11294" x="2571750" y="3133725"/>
          <p14:tracePt t="11310" x="2536825" y="3133725"/>
          <p14:tracePt t="11328" x="2517775" y="3133725"/>
          <p14:tracePt t="11343" x="2500313" y="3133725"/>
          <p14:tracePt t="11361" x="2455863" y="3133725"/>
          <p14:tracePt t="11377" x="2438400" y="3133725"/>
          <p14:tracePt t="11394" x="2419350" y="3133725"/>
          <p14:tracePt t="11410" x="2393950" y="3133725"/>
          <p14:tracePt t="11427" x="2366963" y="3133725"/>
          <p14:tracePt t="11443" x="2347913" y="3133725"/>
          <p14:tracePt t="11461" x="2322513" y="3133725"/>
          <p14:tracePt t="11477" x="2295525" y="3133725"/>
          <p14:tracePt t="11493" x="2276475" y="3133725"/>
          <p14:tracePt t="11510" x="2259013" y="3133725"/>
          <p14:tracePt t="11526" x="2232025" y="3133725"/>
          <p14:tracePt t="11543" x="2214563" y="3133725"/>
          <p14:tracePt t="11560" x="2197100" y="3133725"/>
          <p14:tracePt t="11578" x="2179638" y="3133725"/>
          <p14:tracePt t="11593" x="2160588" y="3133725"/>
          <p14:tracePt t="11610" x="2152650" y="3133725"/>
          <p14:tracePt t="11627" x="2143125" y="3133725"/>
          <p14:tracePt t="11664" x="2133600" y="3133725"/>
          <p14:tracePt t="11765" x="2133600" y="3143250"/>
          <p14:tracePt t="11800" x="2152650" y="3143250"/>
          <p14:tracePt t="11820" x="2205038" y="3160713"/>
          <p14:tracePt t="11829" x="2232025" y="3160713"/>
          <p14:tracePt t="11843" x="2268538" y="3170238"/>
          <p14:tracePt t="11860" x="2295525" y="3179763"/>
          <p14:tracePt t="11876" x="2303463" y="3179763"/>
          <p14:tracePt t="11894" x="2322513" y="3179763"/>
          <p14:tracePt t="11910" x="2339975" y="3187700"/>
          <p14:tracePt t="11926" x="2357438" y="3187700"/>
          <p14:tracePt t="11943" x="2374900" y="3197225"/>
          <p14:tracePt t="11960" x="2393950" y="3197225"/>
          <p14:tracePt t="11976" x="2411413" y="3205163"/>
          <p14:tracePt t="12009" x="2428875" y="3205163"/>
          <p14:tracePt t="12027" x="2438400" y="3205163"/>
          <p14:tracePt t="12042" x="2438400" y="3214688"/>
          <p14:tracePt t="12059" x="2455863" y="3214688"/>
          <p14:tracePt t="12108" x="2465388" y="3214688"/>
          <p14:tracePt t="12145" x="2473325" y="3214688"/>
          <p14:tracePt t="12172" x="2482850" y="3214688"/>
          <p14:tracePt t="12208" x="2490788" y="3214688"/>
          <p14:tracePt t="12586" x="2500313" y="3214688"/>
          <p14:tracePt t="12611" x="2517775" y="3214688"/>
          <p14:tracePt t="12630" x="2527300" y="3214688"/>
          <p14:tracePt t="12643" x="2536825" y="3214688"/>
          <p14:tracePt t="12660" x="2544763" y="3214688"/>
          <p14:tracePt t="12676" x="2554288" y="3214688"/>
          <p14:tracePt t="12725" x="2562225" y="3214688"/>
          <p14:tracePt t="12758" x="2571750" y="3214688"/>
          <p14:tracePt t="12792" x="2581275" y="3214688"/>
          <p14:tracePt t="12816" x="2589213" y="3214688"/>
          <p14:tracePt t="12830" x="2598738" y="3214688"/>
          <p14:tracePt t="12843" x="2608263" y="3214688"/>
          <p14:tracePt t="12858" x="2643188" y="3214688"/>
          <p14:tracePt t="12875" x="2679700" y="3214688"/>
          <p14:tracePt t="12893" x="2705100" y="3214688"/>
          <p14:tracePt t="12908" x="2714625" y="3214688"/>
          <p14:tracePt t="12926" x="2724150" y="3214688"/>
          <p14:tracePt t="12942" x="2732088" y="3214688"/>
          <p14:tracePt t="12959" x="2741613" y="3214688"/>
          <p14:tracePt t="12976" x="2751138" y="3214688"/>
          <p14:tracePt t="13008" x="2759075" y="3214688"/>
          <p14:tracePt t="13047" x="2768600" y="3214688"/>
          <p14:tracePt t="13558" x="2776538" y="3214688"/>
          <p14:tracePt t="13566" x="2786063" y="3214688"/>
          <p14:tracePt t="13574" x="2795588" y="3214688"/>
          <p14:tracePt t="13591" x="2822575" y="3214688"/>
          <p14:tracePt t="13608" x="2847975" y="3214688"/>
          <p14:tracePt t="13625" x="2867025" y="3214688"/>
          <p14:tracePt t="13642" x="2894013" y="3214688"/>
          <p14:tracePt t="13675" x="2919413" y="3224213"/>
          <p14:tracePt t="13708" x="2973388" y="3232150"/>
          <p14:tracePt t="13741" x="3044825" y="3232150"/>
          <p14:tracePt t="13758" x="3098800" y="3232150"/>
          <p14:tracePt t="13776" x="3160713" y="3232150"/>
          <p14:tracePt t="13791" x="3187700" y="3232150"/>
          <p14:tracePt t="13808" x="3205163" y="3232150"/>
          <p14:tracePt t="13824" x="3232150" y="3232150"/>
          <p14:tracePt t="13841" x="3241675" y="3232150"/>
          <p14:tracePt t="13859" x="3251200" y="3232150"/>
          <p14:tracePt t="13874" x="3259138" y="3224213"/>
          <p14:tracePt t="13893" x="3276600" y="3205163"/>
          <p14:tracePt t="13908" x="3276600" y="3187700"/>
          <p14:tracePt t="13924" x="3286125" y="3160713"/>
          <p14:tracePt t="13941" x="3286125" y="3133725"/>
          <p14:tracePt t="13959" x="3295650" y="3089275"/>
          <p14:tracePt t="13974" x="3295650" y="3071813"/>
          <p14:tracePt t="13992" x="3286125" y="3027363"/>
          <p14:tracePt t="14008" x="3268663" y="3009900"/>
          <p14:tracePt t="14025" x="3259138" y="2982913"/>
          <p14:tracePt t="14042" x="3232150" y="2965450"/>
          <p14:tracePt t="14058" x="3197225" y="2938463"/>
          <p14:tracePt t="14074" x="3160713" y="2928938"/>
          <p14:tracePt t="14092" x="3116263" y="2911475"/>
          <p14:tracePt t="14108" x="3081338" y="2901950"/>
          <p14:tracePt t="14124" x="3044825" y="2901950"/>
          <p14:tracePt t="14143" x="3009900" y="2901950"/>
          <p14:tracePt t="14157" x="2990850" y="2901950"/>
          <p14:tracePt t="14174" x="2973388" y="2901950"/>
          <p14:tracePt t="14192" x="2955925" y="2901950"/>
          <p14:tracePt t="14208" x="2938463" y="2901950"/>
          <p14:tracePt t="14224" x="2919413" y="2919413"/>
          <p14:tracePt t="14241" x="2894013" y="2946400"/>
          <p14:tracePt t="14257" x="2874963" y="3000375"/>
          <p14:tracePt t="14274" x="2867025" y="3036888"/>
          <p14:tracePt t="14291" x="2867025" y="3081338"/>
          <p14:tracePt t="14307" x="2867025" y="3098800"/>
          <p14:tracePt t="14324" x="2867025" y="3116263"/>
          <p14:tracePt t="14341" x="2874963" y="3125788"/>
          <p14:tracePt t="14357" x="2874963" y="3133725"/>
          <p14:tracePt t="14406" x="2874963" y="3143250"/>
          <p14:tracePt t="14792" x="3036888" y="3143250"/>
          <p14:tracePt t="14805" x="3741738" y="3197225"/>
          <p14:tracePt t="14819" x="4340225" y="3251200"/>
          <p14:tracePt t="14833" x="5027613" y="3330575"/>
          <p14:tracePt t="14847" x="5795963" y="3402013"/>
          <p14:tracePt t="14856" x="6153150" y="3446463"/>
          <p14:tracePt t="14873" x="7224713" y="3500438"/>
          <p14:tracePt t="14908" x="8072438" y="3482975"/>
          <p14:tracePt t="14940" x="8572500" y="3465513"/>
          <p14:tracePt t="14973" x="8653463" y="3465513"/>
          <p14:tracePt t="14990" x="8670925" y="3455988"/>
          <p14:tracePt t="15007" x="8680450" y="3438525"/>
          <p14:tracePt t="15025" x="8688388" y="3384550"/>
          <p14:tracePt t="15429" x="8634413" y="3384550"/>
          <p14:tracePt t="15435" x="8545513" y="3384550"/>
          <p14:tracePt t="15443" x="8474075" y="3384550"/>
          <p14:tracePt t="15457" x="8286750" y="3394075"/>
          <p14:tracePt t="15473" x="8089900" y="3394075"/>
          <p14:tracePt t="15490" x="7929563" y="3394075"/>
          <p14:tracePt t="15506" x="7643813" y="3402013"/>
          <p14:tracePt t="15523" x="7491413" y="3384550"/>
          <p14:tracePt t="15556" x="7205663" y="3375025"/>
          <p14:tracePt t="15589" x="7108825" y="3357563"/>
          <p14:tracePt t="15623" x="7081838" y="3348038"/>
          <p14:tracePt t="15640" x="7072313" y="3348038"/>
          <p14:tracePt t="15656" x="7072313" y="3340100"/>
          <p14:tracePt t="15689" x="7081838" y="3340100"/>
          <p14:tracePt t="15706" x="7089775" y="3340100"/>
          <p14:tracePt t="16103" x="7081838" y="3340100"/>
          <p14:tracePt t="16114" x="7054850" y="3340100"/>
          <p14:tracePt t="16124" x="7045325" y="3340100"/>
          <p14:tracePt t="16139" x="7018338" y="3340100"/>
          <p14:tracePt t="16156" x="7000875" y="3330575"/>
          <p14:tracePt t="16172" x="6983413" y="3330575"/>
          <p14:tracePt t="16189" x="6973888" y="3322638"/>
          <p14:tracePt t="16222" x="6919913" y="3295650"/>
          <p14:tracePt t="16255" x="6884988" y="3276600"/>
          <p14:tracePt t="16290" x="6858000" y="3268663"/>
          <p14:tracePt t="16306" x="6848475" y="3268663"/>
          <p14:tracePt t="16322" x="6840538" y="3268663"/>
          <p14:tracePt t="16340" x="6831013" y="3259138"/>
          <p14:tracePt t="16375" x="6823075" y="3259138"/>
          <p14:tracePt t="16404" x="6813550" y="3259138"/>
          <p14:tracePt t="16455" x="6823075" y="3259138"/>
          <p14:tracePt t="16466" x="6848475" y="3251200"/>
          <p14:tracePt t="16474" x="6884988" y="3251200"/>
          <p14:tracePt t="16489" x="7000875" y="3251200"/>
          <p14:tracePt t="16506" x="7089775" y="3241675"/>
          <p14:tracePt t="16523" x="7134225" y="3241675"/>
          <p14:tracePt t="16538" x="7153275" y="3241675"/>
          <p14:tracePt t="16556" x="7161213" y="3241675"/>
          <p14:tracePt t="16573" x="7161213" y="3232150"/>
          <p14:tracePt t="16589" x="7170738" y="3224213"/>
          <p14:tracePt t="16605" x="7170738" y="3214688"/>
          <p14:tracePt t="16622" x="7170738" y="3197225"/>
          <p14:tracePt t="16639" x="7170738" y="3187700"/>
          <p14:tracePt t="16656" x="7170738" y="3170238"/>
          <p14:tracePt t="16672" x="7161213" y="3152775"/>
          <p14:tracePt t="16690" x="7143750" y="3143250"/>
          <p14:tracePt t="16706" x="7134225" y="3125788"/>
          <p14:tracePt t="16722" x="7116763" y="3116263"/>
          <p14:tracePt t="16739" x="7099300" y="3108325"/>
          <p14:tracePt t="16756" x="7081838" y="3089275"/>
          <p14:tracePt t="16773" x="7062788" y="3081338"/>
          <p14:tracePt t="16778" x="7054850" y="3071813"/>
          <p14:tracePt t="16790" x="7037388" y="3062288"/>
          <p14:tracePt t="16805" x="7018338" y="3062288"/>
          <p14:tracePt t="16822" x="7000875" y="3054350"/>
          <p14:tracePt t="16838" x="6983413" y="3054350"/>
          <p14:tracePt t="16855" x="6965950" y="3044825"/>
          <p14:tracePt t="16871" x="6946900" y="3044825"/>
          <p14:tracePt t="16888" x="6929438" y="3044825"/>
          <p14:tracePt t="16904" x="6919913" y="3044825"/>
          <p14:tracePt t="16923" x="6911975" y="3044825"/>
          <p14:tracePt t="16939" x="6902450" y="3044825"/>
          <p14:tracePt t="16956" x="6894513" y="3044825"/>
          <p14:tracePt t="16973" x="6884988" y="3044825"/>
          <p14:tracePt t="16991" x="6875463" y="3044825"/>
          <p14:tracePt t="17210" x="6867525" y="3044825"/>
          <p14:tracePt t="17225" x="6867525" y="3054350"/>
          <p14:tracePt t="17239" x="6867525" y="3062288"/>
          <p14:tracePt t="17248" x="6867525" y="3071813"/>
          <p14:tracePt t="17254" x="6867525" y="3081338"/>
          <p14:tracePt t="17288" x="6894513" y="3143250"/>
          <p14:tracePt t="17322" x="6973888" y="3179763"/>
          <p14:tracePt t="17355" x="7027863" y="3187700"/>
          <p14:tracePt t="17372" x="7081838" y="3187700"/>
          <p14:tracePt t="17389" x="7134225" y="3179763"/>
          <p14:tracePt t="17406" x="7232650" y="3160713"/>
          <p14:tracePt t="17421" x="7277100" y="3152775"/>
          <p14:tracePt t="17439" x="7331075" y="3133725"/>
          <p14:tracePt t="17455" x="7348538" y="3125788"/>
          <p14:tracePt t="17471" x="7358063" y="3125788"/>
          <p14:tracePt t="17505" x="7367588" y="3116263"/>
          <p14:tracePt t="17521" x="7375525" y="3098800"/>
          <p14:tracePt t="17538" x="7375525" y="3089275"/>
          <p14:tracePt t="17555" x="7375525" y="3081338"/>
          <p14:tracePt t="17573" x="7375525" y="3062288"/>
          <p14:tracePt t="17605" x="7367588" y="3054350"/>
          <p14:tracePt t="17622" x="7358063" y="3044825"/>
          <p14:tracePt t="17638" x="7348538" y="3044825"/>
          <p14:tracePt t="17671" x="7340600" y="3036888"/>
          <p14:tracePt t="18176" x="7313613" y="3036888"/>
          <p14:tracePt t="18186" x="7269163" y="3036888"/>
          <p14:tracePt t="18197" x="7143750" y="3036888"/>
          <p14:tracePt t="18208" x="6929438" y="3036888"/>
          <p14:tracePt t="18221" x="6786563" y="3036888"/>
          <p14:tracePt t="18237" x="6446838" y="3081338"/>
          <p14:tracePt t="18254" x="6286500" y="3108325"/>
          <p14:tracePt t="18287" x="6018213" y="3170238"/>
          <p14:tracePt t="18320" x="5894388" y="3197225"/>
          <p14:tracePt t="18354" x="5867400" y="3205163"/>
          <p14:tracePt t="18370" x="5857875" y="3214688"/>
          <p14:tracePt t="18387" x="5848350" y="3214688"/>
          <p14:tracePt t="18462" x="5857875" y="3214688"/>
          <p14:tracePt t="18484" x="5867400" y="3214688"/>
          <p14:tracePt t="18504" x="5875338" y="3214688"/>
          <p14:tracePt t="18539" x="5884863" y="3214688"/>
          <p14:tracePt t="18549" x="5884863" y="3205163"/>
          <p14:tracePt t="18559" x="5884863" y="3197225"/>
          <p14:tracePt t="18570" x="5884863" y="3187700"/>
          <p14:tracePt t="18588" x="5894388" y="3170238"/>
          <p14:tracePt t="18603" x="5894388" y="3143250"/>
          <p14:tracePt t="18620" x="5894388" y="3116263"/>
          <p14:tracePt t="18636" x="5894388" y="3089275"/>
          <p14:tracePt t="18653" x="5894388" y="3071813"/>
          <p14:tracePt t="18671" x="5875338" y="3044825"/>
          <p14:tracePt t="18687" x="5875338" y="3027363"/>
          <p14:tracePt t="18704" x="5867400" y="3017838"/>
          <p14:tracePt t="18721" x="5848350" y="3000375"/>
          <p14:tracePt t="18736" x="5830888" y="2982913"/>
          <p14:tracePt t="18753" x="5813425" y="2973388"/>
          <p14:tracePt t="18771" x="5795963" y="2965450"/>
          <p14:tracePt t="18786" x="5768975" y="2955925"/>
          <p14:tracePt t="18803" x="5751513" y="2955925"/>
          <p14:tracePt t="18819" x="5715000" y="2946400"/>
          <p14:tracePt t="18836" x="5697538" y="2946400"/>
          <p14:tracePt t="18853" x="5680075" y="2938463"/>
          <p14:tracePt t="18869" x="5653088" y="2938463"/>
          <p14:tracePt t="18886" x="5634038" y="2938463"/>
          <p14:tracePt t="18903" x="5626100" y="2938463"/>
          <p14:tracePt t="18920" x="5608638" y="2946400"/>
          <p14:tracePt t="18936" x="5599113" y="2955925"/>
          <p14:tracePt t="18954" x="5572125" y="2973388"/>
          <p14:tracePt t="18970" x="5562600" y="3000375"/>
          <p14:tracePt t="18986" x="5554663" y="3017838"/>
          <p14:tracePt t="19004" x="5545138" y="3054350"/>
          <p14:tracePt t="19019" x="5537200" y="3071813"/>
          <p14:tracePt t="19036" x="5537200" y="3081338"/>
          <p14:tracePt t="19053" x="5537200" y="3098800"/>
          <p14:tracePt t="19069" x="5537200" y="3108325"/>
          <p14:tracePt t="19086" x="5545138" y="3108325"/>
          <p14:tracePt t="19104" x="5554663" y="3125788"/>
          <p14:tracePt t="19120" x="5554663" y="3143250"/>
          <p14:tracePt t="19136" x="5562600" y="3143250"/>
          <p14:tracePt t="19153" x="5581650" y="3160713"/>
          <p14:tracePt t="19170" x="5599113" y="3160713"/>
          <p14:tracePt t="19186" x="5608638" y="3170238"/>
          <p14:tracePt t="19203" x="5653088" y="3187700"/>
          <p14:tracePt t="19219" x="5688013" y="3197225"/>
          <p14:tracePt t="19236" x="5715000" y="3205163"/>
          <p14:tracePt t="19253" x="5751513" y="3205163"/>
          <p14:tracePt t="19269" x="5768975" y="3214688"/>
          <p14:tracePt t="19286" x="5776913" y="3214688"/>
          <p14:tracePt t="19303" x="5786438" y="3214688"/>
          <p14:tracePt t="19320" x="5795963" y="3214688"/>
          <p14:tracePt t="19336" x="5813425" y="3214688"/>
          <p14:tracePt t="19353" x="5822950" y="3214688"/>
          <p14:tracePt t="19369" x="5840413" y="3205163"/>
          <p14:tracePt t="19386" x="5848350" y="3197225"/>
          <p14:tracePt t="19404" x="5857875" y="3187700"/>
          <p14:tracePt t="19419" x="5875338" y="3179763"/>
          <p14:tracePt t="19436" x="5884863" y="3170238"/>
          <p14:tracePt t="19455" x="5894388" y="3152775"/>
          <p14:tracePt t="19470" x="5902325" y="3143250"/>
          <p14:tracePt t="19486" x="5911850" y="3125788"/>
          <p14:tracePt t="19503" x="5919788" y="3116263"/>
          <p14:tracePt t="19521" x="5929313" y="3098800"/>
          <p14:tracePt t="19536" x="5938838" y="3081338"/>
          <p14:tracePt t="19553" x="5946775" y="3062288"/>
          <p14:tracePt t="19569" x="5946775" y="3044825"/>
          <p14:tracePt t="19587" x="5956300" y="3027363"/>
          <p14:tracePt t="19602" x="5956300" y="3017838"/>
          <p14:tracePt t="19619" x="5956300" y="3000375"/>
          <p14:tracePt t="19636" x="5956300" y="2990850"/>
          <p14:tracePt t="19654" x="5946775" y="2982913"/>
          <p14:tracePt t="19669" x="5938838" y="2965450"/>
          <p14:tracePt t="19686" x="5929313" y="2955925"/>
          <p14:tracePt t="19704" x="5911850" y="2946400"/>
          <p14:tracePt t="19719" x="5902325" y="2946400"/>
          <p14:tracePt t="19736" x="5875338" y="2938463"/>
          <p14:tracePt t="19752" x="5848350" y="2938463"/>
          <p14:tracePt t="19770" x="5813425" y="2938463"/>
          <p14:tracePt t="19786" x="5786438" y="2938463"/>
          <p14:tracePt t="19802" x="5768975" y="2946400"/>
          <p14:tracePt t="19819" x="5751513" y="2955925"/>
          <p14:tracePt t="19837" x="5724525" y="2965450"/>
          <p14:tracePt t="19853" x="5705475" y="2990850"/>
          <p14:tracePt t="19868" x="5688013" y="3017838"/>
          <p14:tracePt t="19886" x="5680075" y="3054350"/>
          <p14:tracePt t="19903" x="5680075" y="3108325"/>
          <p14:tracePt t="19919" x="5680075" y="3125788"/>
          <p14:tracePt t="19936" x="5680075" y="3133725"/>
          <p14:tracePt t="19954" x="5680075" y="3160713"/>
          <p14:tracePt t="19968" x="5688013" y="3170238"/>
          <p14:tracePt t="19985" x="5688013" y="3187700"/>
          <p14:tracePt t="20003" x="5705475" y="3197225"/>
          <p14:tracePt t="20019" x="5705475" y="3205163"/>
          <p14:tracePt t="20035" x="5715000" y="3205163"/>
          <p14:tracePt t="20052" x="5724525" y="3214688"/>
          <p14:tracePt t="20068" x="5732463" y="3214688"/>
          <p14:tracePt t="20086" x="5732463" y="3224213"/>
          <p14:tracePt t="20124" x="5741988" y="3224213"/>
          <p14:tracePt t="20826" x="5759450" y="3205163"/>
          <p14:tracePt t="20848" x="5884863" y="3017838"/>
          <p14:tracePt t="20880" x="5919788" y="2894013"/>
          <p14:tracePt t="20907" x="5919788" y="2847975"/>
          <p14:tracePt t="20919" x="5911850" y="2840038"/>
          <p14:tracePt t="20951" x="5857875" y="2795588"/>
          <p14:tracePt t="20984" x="5776913" y="2776538"/>
          <p14:tracePt t="21001" x="5732463" y="2776538"/>
          <p14:tracePt t="21019" x="5589588" y="2803525"/>
          <p14:tracePt t="21034" x="5446713" y="2867025"/>
          <p14:tracePt t="21051" x="5348288" y="2938463"/>
          <p14:tracePt t="21068" x="5295900" y="3000375"/>
          <p14:tracePt t="21085" x="5276850" y="3017838"/>
          <p14:tracePt t="21102" x="5268913" y="3036888"/>
          <p14:tracePt t="21118" x="5268913" y="3071813"/>
          <p14:tracePt t="21134" x="5276850" y="3098800"/>
          <p14:tracePt t="21152" x="5518150" y="3224213"/>
          <p14:tracePt t="21168" x="5795963" y="3286125"/>
          <p14:tracePt t="21184" x="5938838" y="3295650"/>
          <p14:tracePt t="21201" x="5973763" y="3295650"/>
          <p14:tracePt t="21218" x="5983288" y="3295650"/>
          <p14:tracePt t="21256" x="5965825" y="3295650"/>
          <p14:tracePt t="21269" x="5938838" y="3303588"/>
          <p14:tracePt t="21284" x="5902325" y="3303588"/>
          <p14:tracePt t="21301" x="5875338" y="3303588"/>
          <p14:tracePt t="21317" x="5848350" y="3313113"/>
          <p14:tracePt t="21336" x="5840413" y="3313113"/>
          <p14:tracePt t="21352" x="5830888" y="3322638"/>
          <p14:tracePt t="21367" x="5822950" y="3322638"/>
          <p14:tracePt t="21384" x="5813425" y="3330575"/>
          <p14:tracePt t="21665" x="5732463" y="3330575"/>
          <p14:tracePt t="21680" x="5411788" y="3330575"/>
          <p14:tracePt t="21696" x="5108575" y="3340100"/>
          <p14:tracePt t="21721" x="4394200" y="3429000"/>
          <p14:tracePt t="21733" x="4152900" y="3446463"/>
          <p14:tracePt t="21750" x="3965575" y="3446463"/>
          <p14:tracePt t="21768" x="3840163" y="3419475"/>
          <p14:tracePt t="21784" x="3795713" y="3411538"/>
          <p14:tracePt t="21801" x="3768725" y="3402013"/>
          <p14:tracePt t="21817" x="3751263" y="3402013"/>
          <p14:tracePt t="21851" x="3741738" y="3402013"/>
          <p14:tracePt t="22155" x="3714750" y="3402013"/>
          <p14:tracePt t="22164" x="3697288" y="3419475"/>
          <p14:tracePt t="22174" x="3616325" y="3482975"/>
          <p14:tracePt t="22186" x="3562350" y="3517900"/>
          <p14:tracePt t="22200" x="3438525" y="3625850"/>
          <p14:tracePt t="22216" x="3251200" y="3751263"/>
          <p14:tracePt t="22233" x="3152775" y="3795713"/>
          <p14:tracePt t="22250" x="3044825" y="3830638"/>
          <p14:tracePt t="22283" x="2830513" y="3884613"/>
          <p14:tracePt t="22317" x="2697163" y="3902075"/>
          <p14:tracePt t="22350" x="2608263" y="3902075"/>
          <p14:tracePt t="22366" x="2554288" y="3902075"/>
          <p14:tracePt t="22383" x="2509838" y="3902075"/>
          <p14:tracePt t="22400" x="2465388" y="3902075"/>
          <p14:tracePt t="22416" x="2393950" y="3911600"/>
          <p14:tracePt t="22433" x="2339975" y="3911600"/>
          <p14:tracePt t="22450" x="2286000" y="3911600"/>
          <p14:tracePt t="22467" x="2205038" y="3919538"/>
          <p14:tracePt t="22483" x="2152650" y="3919538"/>
          <p14:tracePt t="22499" x="2098675" y="3919538"/>
          <p14:tracePt t="22516" x="2017713" y="3938588"/>
          <p14:tracePt t="22533" x="1990725" y="3938588"/>
          <p14:tracePt t="22549" x="1946275" y="3938588"/>
          <p14:tracePt t="22566" x="1884363" y="3946525"/>
          <p14:tracePt t="22584" x="1847850" y="3946525"/>
          <p14:tracePt t="22599" x="1812925" y="3946525"/>
          <p14:tracePt t="22616" x="1795463" y="3946525"/>
          <p14:tracePt t="22633" x="1776413" y="3946525"/>
          <p14:tracePt t="22650" x="1758950" y="3946525"/>
          <p14:tracePt t="22667" x="1741488" y="3946525"/>
          <p14:tracePt t="22683" x="1724025" y="3938588"/>
          <p14:tracePt t="22700" x="1704975" y="3938588"/>
          <p14:tracePt t="22716" x="1697038" y="3929063"/>
          <p14:tracePt t="22733" x="1687513" y="3929063"/>
          <p14:tracePt t="25945" x="1687513" y="3919538"/>
          <p14:tracePt t="25957" x="1679575" y="3902075"/>
          <p14:tracePt t="25967" x="1670050" y="3894138"/>
          <p14:tracePt t="25980" x="1643063" y="3867150"/>
          <p14:tracePt t="25998" x="1616075" y="3840163"/>
          <p14:tracePt t="26013" x="1562100" y="3795713"/>
          <p14:tracePt t="26030" x="1536700" y="3786188"/>
          <p14:tracePt t="26047" x="1500188" y="3759200"/>
          <p14:tracePt t="26080" x="1465263" y="3751263"/>
          <p14:tracePt t="26113" x="1393825" y="3741738"/>
          <p14:tracePt t="26148" x="1312863" y="3751263"/>
          <p14:tracePt t="26163" x="1276350" y="3768725"/>
          <p14:tracePt t="26180" x="1250950" y="3786188"/>
          <p14:tracePt t="26197" x="1223963" y="3813175"/>
          <p14:tracePt t="26214" x="1204913" y="3840163"/>
          <p14:tracePt t="26230" x="1179513" y="3875088"/>
          <p14:tracePt t="26247" x="1169988" y="3902075"/>
          <p14:tracePt t="26265" x="1160463" y="3919538"/>
          <p14:tracePt t="26279" x="1160463" y="3929063"/>
          <p14:tracePt t="26296" x="1169988" y="3946525"/>
          <p14:tracePt t="26314" x="1196975" y="3983038"/>
          <p14:tracePt t="26331" x="1223963" y="3990975"/>
          <p14:tracePt t="26348" x="1258888" y="4000500"/>
          <p14:tracePt t="26363" x="1276350" y="4000500"/>
          <p14:tracePt t="26379" x="1295400" y="4010025"/>
          <p14:tracePt t="26397" x="1312863" y="4010025"/>
          <p14:tracePt t="26413" x="1330325" y="4010025"/>
          <p14:tracePt t="26430" x="1347788" y="4010025"/>
          <p14:tracePt t="26446" x="1366838" y="4010025"/>
          <p14:tracePt t="26465" x="1384300" y="4010025"/>
          <p14:tracePt t="26480" x="1393825" y="4010025"/>
          <p14:tracePt t="26496" x="1401763" y="4010025"/>
          <p14:tracePt t="26529" x="1411288" y="4010025"/>
          <p14:tracePt t="26562" x="1419225" y="4010025"/>
          <p14:tracePt t="27174" x="1428750" y="4010025"/>
          <p14:tracePt t="27185" x="1438275" y="4027488"/>
          <p14:tracePt t="27196" x="1473200" y="4037013"/>
          <p14:tracePt t="27214" x="1581150" y="4081463"/>
          <p14:tracePt t="27229" x="1679575" y="4125913"/>
          <p14:tracePt t="27246" x="1785938" y="4152900"/>
          <p14:tracePt t="27262" x="1884363" y="4170363"/>
          <p14:tracePt t="27296" x="1938338" y="4179888"/>
          <p14:tracePt t="27331" x="1990725" y="4179888"/>
          <p14:tracePt t="27363" x="2125663" y="4170363"/>
          <p14:tracePt t="27382" x="2276475" y="4152900"/>
          <p14:tracePt t="27400" x="2357438" y="4143375"/>
          <p14:tracePt t="27418" x="2419350" y="4133850"/>
          <p14:tracePt t="27435" x="2482850" y="4125913"/>
          <p14:tracePt t="27449" x="2509838" y="4116388"/>
          <p14:tracePt t="27462" x="2554288" y="4098925"/>
          <p14:tracePt t="27478" x="2608263" y="4071938"/>
          <p14:tracePt t="27495" x="2660650" y="4044950"/>
          <p14:tracePt t="27512" x="2732088" y="4000500"/>
          <p14:tracePt t="27528" x="2768600" y="3973513"/>
          <p14:tracePt t="27546" x="2803525" y="3938588"/>
          <p14:tracePt t="27562" x="2813050" y="3919538"/>
          <p14:tracePt t="27579" x="2830513" y="3902075"/>
          <p14:tracePt t="27597" x="2847975" y="3867150"/>
          <p14:tracePt t="27612" x="2847975" y="3830638"/>
          <p14:tracePt t="27630" x="2847975" y="3795713"/>
          <p14:tracePt t="27645" x="2840038" y="3751263"/>
          <p14:tracePt t="27662" x="2813050" y="3714750"/>
          <p14:tracePt t="27679" x="2776538" y="3679825"/>
          <p14:tracePt t="27695" x="2741613" y="3660775"/>
          <p14:tracePt t="27712" x="2697163" y="3652838"/>
          <p14:tracePt t="27728" x="2616200" y="3633788"/>
          <p14:tracePt t="27745" x="2581275" y="3633788"/>
          <p14:tracePt t="27762" x="2562225" y="3643313"/>
          <p14:tracePt t="27778" x="2536825" y="3643313"/>
          <p14:tracePt t="27795" x="2527300" y="3652838"/>
          <p14:tracePt t="27812" x="2517775" y="3660775"/>
          <p14:tracePt t="27829" x="2490788" y="3679825"/>
          <p14:tracePt t="27845" x="2490788" y="3705225"/>
          <p14:tracePt t="27862" x="2482850" y="3741738"/>
          <p14:tracePt t="27878" x="2482850" y="3776663"/>
          <p14:tracePt t="27895" x="2500313" y="3813175"/>
          <p14:tracePt t="27911" x="2544763" y="3848100"/>
          <p14:tracePt t="27928" x="2581275" y="3875088"/>
          <p14:tracePt t="27946" x="2633663" y="3894138"/>
          <p14:tracePt t="27961" x="2679700" y="3902075"/>
          <p14:tracePt t="27978" x="2724150" y="3902075"/>
          <p14:tracePt t="27995" x="2822575" y="3902075"/>
          <p14:tracePt t="28011" x="2867025" y="3902075"/>
          <p14:tracePt t="28029" x="2911475" y="3894138"/>
          <p14:tracePt t="28045" x="2928938" y="3894138"/>
          <p14:tracePt t="28061" x="2938463" y="3894138"/>
          <p14:tracePt t="28078" x="2946400" y="3894138"/>
          <p14:tracePt t="28094" x="2955925" y="3894138"/>
          <p14:tracePt t="28111" x="2965450" y="3894138"/>
          <p14:tracePt t="28127" x="2973388" y="3894138"/>
          <p14:tracePt t="28734" x="3098800" y="3857625"/>
          <p14:tracePt t="28747" x="3803650" y="3705225"/>
          <p14:tracePt t="28761" x="4330700" y="3616325"/>
          <p14:tracePt t="28777" x="4840288" y="3544888"/>
          <p14:tracePt t="28780" x="5133975" y="3517900"/>
          <p14:tracePt t="28795" x="5626100" y="3490913"/>
          <p14:tracePt t="28811" x="5965825" y="3473450"/>
          <p14:tracePt t="28828" x="6205538" y="3455988"/>
          <p14:tracePt t="28860" x="6232525" y="3455988"/>
          <p14:tracePt t="29066" x="6224588" y="3473450"/>
          <p14:tracePt t="29079" x="6197600" y="3517900"/>
          <p14:tracePt t="29094" x="6170613" y="3544888"/>
          <p14:tracePt t="29110" x="6153150" y="3571875"/>
          <p14:tracePt t="29128" x="6143625" y="3589338"/>
          <p14:tracePt t="29145" x="6134100" y="3598863"/>
          <p14:tracePt t="29160" x="6134100" y="3608388"/>
          <p14:tracePt t="29177" x="6126163" y="3616325"/>
          <p14:tracePt t="29211" x="6126163" y="3625850"/>
          <p14:tracePt t="29227" x="6143625" y="3633788"/>
          <p14:tracePt t="29244" x="6180138" y="3652838"/>
          <p14:tracePt t="29260" x="6259513" y="3670300"/>
          <p14:tracePt t="29277" x="6303963" y="3670300"/>
          <p14:tracePt t="29280" x="6323013" y="3670300"/>
          <p14:tracePt t="29294" x="6357938" y="3670300"/>
          <p14:tracePt t="29310" x="6384925" y="3670300"/>
          <p14:tracePt t="29329" x="6411913" y="3660775"/>
          <p14:tracePt t="29344" x="6438900" y="3652838"/>
          <p14:tracePt t="29360" x="6473825" y="3633788"/>
          <p14:tracePt t="29377" x="6527800" y="3509963"/>
          <p14:tracePt t="29394" x="6562725" y="3330575"/>
          <p14:tracePt t="29410" x="6562725" y="3205163"/>
          <p14:tracePt t="29427" x="6483350" y="3062288"/>
          <p14:tracePt t="29443" x="6357938" y="2990850"/>
          <p14:tracePt t="29462" x="6143625" y="2946400"/>
          <p14:tracePt t="29476" x="6000750" y="2955925"/>
          <p14:tracePt t="29493" x="5894388" y="2990850"/>
          <p14:tracePt t="29509" x="5776913" y="3054350"/>
          <p14:tracePt t="29527" x="5741988" y="3071813"/>
          <p14:tracePt t="29543" x="5724525" y="3098800"/>
          <p14:tracePt t="29559" x="5705475" y="3116263"/>
          <p14:tracePt t="29578" x="5705475" y="3125788"/>
          <p14:tracePt t="29594" x="5715000" y="3170238"/>
          <p14:tracePt t="29610" x="5741988" y="3205163"/>
          <p14:tracePt t="29626" x="5776913" y="3276600"/>
          <p14:tracePt t="29644" x="5830888" y="3367088"/>
          <p14:tracePt t="29660" x="5840413" y="3394075"/>
          <p14:tracePt t="29676" x="5848350" y="3419475"/>
          <p14:tracePt t="29693" x="5857875" y="3429000"/>
          <p14:tracePt t="29709" x="5857875" y="3438525"/>
          <p14:tracePt t="29726" x="5857875" y="3446463"/>
          <p14:tracePt t="29743" x="5867400" y="3455988"/>
          <p14:tracePt t="30164" x="5857875" y="3455988"/>
          <p14:tracePt t="30181" x="5803900" y="3455988"/>
          <p14:tracePt t="30198" x="5643563" y="3490913"/>
          <p14:tracePt t="30216" x="5500688" y="3527425"/>
          <p14:tracePt t="30235" x="5322888" y="3571875"/>
          <p14:tracePt t="30247" x="5232400" y="3598863"/>
          <p14:tracePt t="30259" x="5143500" y="3616325"/>
          <p14:tracePt t="30276" x="5089525" y="3633788"/>
          <p14:tracePt t="30309" x="5010150" y="3652838"/>
          <p14:tracePt t="30342" x="4938713" y="3687763"/>
          <p14:tracePt t="30376" x="4884738" y="3714750"/>
          <p14:tracePt t="30394" x="4867275" y="3741738"/>
          <p14:tracePt t="30409" x="4848225" y="3768725"/>
          <p14:tracePt t="30425" x="4830763" y="3813175"/>
          <p14:tracePt t="30442" x="4830763" y="3857625"/>
          <p14:tracePt t="30460" x="4857750" y="3938588"/>
          <p14:tracePt t="30476" x="4884738" y="3983038"/>
          <p14:tracePt t="30492" x="4902200" y="4010025"/>
          <p14:tracePt t="30509" x="4911725" y="4027488"/>
          <p14:tracePt t="30525" x="4929188" y="4037013"/>
          <p14:tracePt t="30543" x="4973638" y="4037013"/>
          <p14:tracePt t="30559" x="5000625" y="4037013"/>
          <p14:tracePt t="30576" x="5018088" y="4037013"/>
          <p14:tracePt t="30592" x="5037138" y="4037013"/>
          <p14:tracePt t="30609" x="5045075" y="4037013"/>
          <p14:tracePt t="30643" x="5054600" y="4037013"/>
          <p14:tracePt t="30669" x="5062538" y="4037013"/>
          <p14:tracePt t="30745" x="5062538" y="4044950"/>
          <p14:tracePt t="32626" x="5072063" y="4044950"/>
          <p14:tracePt t="32654" x="5089525" y="4044950"/>
          <p14:tracePt t="32681" x="5099050" y="4044950"/>
          <p14:tracePt t="32710" x="5143500" y="4044950"/>
          <p14:tracePt t="32732" x="5197475" y="4044950"/>
          <p14:tracePt t="32746" x="5268913" y="4044950"/>
          <p14:tracePt t="32774" x="5626100" y="4054475"/>
          <p14:tracePt t="32777" x="5715000" y="4062413"/>
          <p14:tracePt t="32806" x="5956300" y="4062413"/>
          <p14:tracePt t="32828" x="6010275" y="4062413"/>
          <p14:tracePt t="32842" x="6018213" y="4062413"/>
          <p14:tracePt t="32873" x="6027738" y="4062413"/>
          <p14:tracePt t="33662" x="6045200" y="4062413"/>
          <p14:tracePt t="33676" x="6089650" y="4054475"/>
          <p14:tracePt t="33691" x="6161088" y="4054475"/>
          <p14:tracePt t="33706" x="6215063" y="4037013"/>
          <p14:tracePt t="33723" x="6330950" y="4017963"/>
          <p14:tracePt t="33741" x="6429375" y="4010025"/>
          <p14:tracePt t="33759" x="6599238" y="4000500"/>
          <p14:tracePt t="33776" x="6697663" y="4000500"/>
          <p14:tracePt t="33778" x="6732588" y="4000500"/>
          <p14:tracePt t="33806" x="6804025" y="4000500"/>
          <p14:tracePt t="33839" x="6858000" y="4000500"/>
          <p14:tracePt t="33855" x="6894513" y="4000500"/>
          <p14:tracePt t="33873" x="6911975" y="4000500"/>
          <p14:tracePt t="33891" x="6929438" y="3990975"/>
          <p14:tracePt t="33906" x="6946900" y="3990975"/>
          <p14:tracePt t="33923" x="6956425" y="3990975"/>
          <p14:tracePt t="33939" x="6965950" y="3990975"/>
          <p14:tracePt t="33973" x="6973888" y="3990975"/>
          <p14:tracePt t="33989" x="6983413" y="3990975"/>
          <p14:tracePt t="34016" x="6991350" y="3990975"/>
          <p14:tracePt t="35367" x="6983413" y="3990975"/>
          <p14:tracePt t="35381" x="6946900" y="3990975"/>
          <p14:tracePt t="35395" x="6911975" y="4000500"/>
          <p14:tracePt t="35405" x="6894513" y="4010025"/>
          <p14:tracePt t="35421" x="6840538" y="4017963"/>
          <p14:tracePt t="35438" x="6777038" y="4027488"/>
          <p14:tracePt t="35454" x="6643688" y="4037013"/>
          <p14:tracePt t="35488" x="6510338" y="4054475"/>
          <p14:tracePt t="35521" x="6197600" y="4116388"/>
          <p14:tracePt t="35554" x="5867400" y="4224338"/>
          <p14:tracePt t="35574" x="5732463" y="4268788"/>
          <p14:tracePt t="35591" x="5661025" y="4286250"/>
          <p14:tracePt t="35604" x="5589588" y="4295775"/>
          <p14:tracePt t="35621" x="5537200" y="4313238"/>
          <p14:tracePt t="35638" x="5446713" y="4330700"/>
          <p14:tracePt t="35654" x="5411788" y="4330700"/>
          <p14:tracePt t="35670" x="5375275" y="4340225"/>
          <p14:tracePt t="35687" x="5340350" y="4348163"/>
          <p14:tracePt t="35705" x="5313363" y="4348163"/>
          <p14:tracePt t="35721" x="5286375" y="4348163"/>
          <p14:tracePt t="35737" x="5251450" y="4357688"/>
          <p14:tracePt t="35754" x="5232400" y="4357688"/>
          <p14:tracePt t="35771" x="5214938" y="4357688"/>
          <p14:tracePt t="35789" x="5197475" y="4357688"/>
          <p14:tracePt t="35822" x="5180013" y="4357688"/>
          <p14:tracePt t="35853" x="5170488" y="4357688"/>
          <p14:tracePt t="35870" x="5160963" y="4357688"/>
          <p14:tracePt t="36918" x="5170488" y="4357688"/>
          <p14:tracePt t="36931" x="5180013" y="4357688"/>
          <p14:tracePt t="36942" x="5187950" y="4357688"/>
          <p14:tracePt t="36955" x="5205413" y="4357688"/>
          <p14:tracePt t="36970" x="5214938" y="4357688"/>
          <p14:tracePt t="36986" x="5232400" y="4357688"/>
          <p14:tracePt t="37003" x="5241925" y="4357688"/>
          <p14:tracePt t="37036" x="5259388" y="4348163"/>
          <p14:tracePt t="37069" x="5313363" y="4340225"/>
          <p14:tracePt t="37104" x="5384800" y="4330700"/>
          <p14:tracePt t="37120" x="5411788" y="4322763"/>
          <p14:tracePt t="37136" x="5446713" y="4322763"/>
          <p14:tracePt t="37153" x="5473700" y="4322763"/>
          <p14:tracePt t="37169" x="5510213" y="4322763"/>
          <p14:tracePt t="37187" x="5589588" y="4313238"/>
          <p14:tracePt t="37204" x="5643563" y="4313238"/>
          <p14:tracePt t="37219" x="5697538" y="4313238"/>
          <p14:tracePt t="37236" x="5776913" y="4295775"/>
          <p14:tracePt t="37253" x="5822950" y="4295775"/>
          <p14:tracePt t="37269" x="5884863" y="4295775"/>
          <p14:tracePt t="37285" x="5929313" y="4286250"/>
          <p14:tracePt t="37303" x="5973763" y="4286250"/>
          <p14:tracePt t="37319" x="6054725" y="4286250"/>
          <p14:tracePt t="37335" x="6089650" y="4286250"/>
          <p14:tracePt t="37352" x="6161088" y="4286250"/>
          <p14:tracePt t="37369" x="6205538" y="4286250"/>
          <p14:tracePt t="37386" x="6242050" y="4286250"/>
          <p14:tracePt t="37404" x="6276975" y="4286250"/>
          <p14:tracePt t="37422" x="6313488" y="4286250"/>
          <p14:tracePt t="37439" x="6323013" y="4286250"/>
          <p14:tracePt t="37456" x="6357938" y="4286250"/>
          <p14:tracePt t="37473" x="6384925" y="4286250"/>
          <p14:tracePt t="37491" x="6419850" y="4286250"/>
          <p14:tracePt t="37510" x="6438900" y="4286250"/>
          <p14:tracePt t="37527" x="6473825" y="4286250"/>
          <p14:tracePt t="37543" x="6491288" y="4286250"/>
          <p14:tracePt t="37561" x="6518275" y="4286250"/>
          <p14:tracePt t="37575" x="6527800" y="4286250"/>
          <p14:tracePt t="37591" x="6545263" y="4286250"/>
          <p14:tracePt t="37606" x="6572250" y="4286250"/>
          <p14:tracePt t="37620" x="6589713" y="4286250"/>
          <p14:tracePt t="37635" x="6599238" y="4286250"/>
          <p14:tracePt t="37652" x="6626225" y="4286250"/>
          <p14:tracePt t="37669" x="6643688" y="4286250"/>
          <p14:tracePt t="37686" x="6661150" y="4286250"/>
          <p14:tracePt t="37703" x="6670675" y="4286250"/>
          <p14:tracePt t="37719" x="6688138" y="4286250"/>
          <p14:tracePt t="37736" x="6705600" y="4286250"/>
          <p14:tracePt t="37752" x="6724650" y="4286250"/>
          <p14:tracePt t="37769" x="6732588" y="4286250"/>
          <p14:tracePt t="37785" x="6742113" y="4286250"/>
          <p14:tracePt t="37802" x="6751638" y="4286250"/>
          <p14:tracePt t="37819" x="6769100" y="4286250"/>
          <p14:tracePt t="37854" x="6777038" y="4286250"/>
          <p14:tracePt t="37881" x="6786563" y="4286250"/>
          <p14:tracePt t="39881" x="6777038" y="4286250"/>
          <p14:tracePt t="39907" x="6751638" y="4286250"/>
          <p14:tracePt t="39930" x="6715125" y="4303713"/>
          <p14:tracePt t="39941" x="6670675" y="4322763"/>
          <p14:tracePt t="39955" x="6616700" y="4340225"/>
          <p14:tracePt t="39971" x="6554788" y="4357688"/>
          <p14:tracePt t="39983" x="6491288" y="4375150"/>
          <p14:tracePt t="40000" x="6429375" y="4384675"/>
          <p14:tracePt t="40033" x="6276975" y="4411663"/>
          <p14:tracePt t="40066" x="6180138" y="4419600"/>
          <p14:tracePt t="40101" x="6126163" y="4419600"/>
          <p14:tracePt t="40117" x="6116638" y="4419600"/>
          <p14:tracePt t="40133" x="6108700" y="4419600"/>
          <p14:tracePt t="40150" x="6089650" y="4419600"/>
          <p14:tracePt t="40167" x="6081713" y="4419600"/>
          <p14:tracePt t="40200" x="6072188" y="4419600"/>
          <p14:tracePt t="40587" x="6081713" y="4419600"/>
          <p14:tracePt t="40601" x="6089650" y="4419600"/>
          <p14:tracePt t="40613" x="6099175" y="4419600"/>
          <p14:tracePt t="40627" x="6116638" y="4419600"/>
          <p14:tracePt t="40642" x="6161088" y="4429125"/>
          <p14:tracePt t="40655" x="6188075" y="4429125"/>
          <p14:tracePt t="40668" x="6197600" y="4429125"/>
          <p14:tracePt t="40683" x="6251575" y="4438650"/>
          <p14:tracePt t="40716" x="6330950" y="4446588"/>
          <p14:tracePt t="40749" x="6429375" y="4456113"/>
          <p14:tracePt t="40783" x="6483350" y="4456113"/>
          <p14:tracePt t="40788" x="6500813" y="4456113"/>
          <p14:tracePt t="40802" x="6527800" y="4456113"/>
          <p14:tracePt t="40816" x="6562725" y="4456113"/>
          <p14:tracePt t="40834" x="6616700" y="4456113"/>
          <p14:tracePt t="40851" x="6777038" y="4465638"/>
          <p14:tracePt t="40867" x="6858000" y="4473575"/>
          <p14:tracePt t="40883" x="6894513" y="4473575"/>
          <p14:tracePt t="40899" x="6919913" y="4473575"/>
          <p14:tracePt t="40916" x="6929438" y="4473575"/>
          <p14:tracePt t="40933" x="6946900" y="4473575"/>
          <p14:tracePt t="40949" x="6956425" y="4483100"/>
          <p14:tracePt t="40982" x="6973888" y="4483100"/>
          <p14:tracePt t="40999" x="6983413" y="4483100"/>
          <p14:tracePt t="41984" x="6991350" y="4483100"/>
          <p14:tracePt t="41998" x="7018338" y="4483100"/>
          <p14:tracePt t="42016" x="7062788" y="4483100"/>
          <p14:tracePt t="42031" x="7143750" y="4483100"/>
          <p14:tracePt t="42048" x="7224713" y="4465638"/>
          <p14:tracePt t="42064" x="7259638" y="4465638"/>
          <p14:tracePt t="42082" x="7269163" y="4465638"/>
          <p14:tracePt t="42115" x="7304088" y="4465638"/>
          <p14:tracePt t="42148" x="7323138" y="4465638"/>
          <p14:tracePt t="42182" x="7331075" y="4465638"/>
          <p14:tracePt t="42259" x="7340600" y="4465638"/>
          <p14:tracePt t="42288" x="7348538" y="4465638"/>
          <p14:tracePt t="42303" x="7358063" y="4465638"/>
          <p14:tracePt t="42315" x="7367588" y="4473575"/>
          <p14:tracePt t="42333" x="7439025" y="4491038"/>
          <p14:tracePt t="42348" x="7510463" y="4518025"/>
          <p14:tracePt t="42365" x="7562850" y="4527550"/>
          <p14:tracePt t="42381" x="7608888" y="4545013"/>
          <p14:tracePt t="42399" x="7616825" y="4545013"/>
          <p14:tracePt t="42414" x="7626350" y="4554538"/>
          <p14:tracePt t="42431" x="7634288" y="4554538"/>
          <p14:tracePt t="42448" x="7643813" y="4562475"/>
          <p14:tracePt t="42464" x="7653338" y="4562475"/>
          <p14:tracePt t="42486" x="7661275" y="4562475"/>
          <p14:tracePt t="42525" x="7670800" y="4562475"/>
          <p14:tracePt t="43793" x="7670800" y="4572000"/>
          <p14:tracePt t="44420" x="7634288" y="4581525"/>
          <p14:tracePt t="44438" x="7429500" y="4633913"/>
          <p14:tracePt t="44460" x="7296150" y="4697413"/>
          <p14:tracePt t="44474" x="7242175" y="4714875"/>
          <p14:tracePt t="44487" x="7224713" y="4724400"/>
          <p14:tracePt t="44497" x="7205663" y="4732338"/>
          <p14:tracePt t="44512" x="7188200" y="4741863"/>
          <p14:tracePt t="44529" x="7170738" y="4751388"/>
          <p14:tracePt t="44562" x="7153275" y="4768850"/>
          <p14:tracePt t="44595" x="7143750" y="4768850"/>
          <p14:tracePt t="44629" x="7134225" y="4786313"/>
          <p14:tracePt t="44646" x="7126288" y="4786313"/>
          <p14:tracePt t="46188" x="7116763" y="4786313"/>
          <p14:tracePt t="46223" x="7108825" y="4786313"/>
          <p14:tracePt t="46272" x="7099300" y="4786313"/>
          <p14:tracePt t="46389" x="7089775" y="4786313"/>
          <p14:tracePt t="46416" x="7081838" y="4795838"/>
          <p14:tracePt t="46437" x="7081838" y="4803775"/>
          <p14:tracePt t="46447" x="7081838" y="4813300"/>
          <p14:tracePt t="46461" x="7081838" y="4822825"/>
          <p14:tracePt t="46477" x="7081838" y="4840288"/>
          <p14:tracePt t="46494" x="7081838" y="4848225"/>
          <p14:tracePt t="46528" x="7081838" y="4857750"/>
          <p14:tracePt t="46544" x="7081838" y="4867275"/>
          <p14:tracePt t="46569" x="7081838" y="4875213"/>
          <p14:tracePt t="46709" x="7081838" y="4884738"/>
          <p14:tracePt t="48596" x="7072313" y="4884738"/>
          <p14:tracePt t="48614" x="6956425" y="4884738"/>
          <p14:tracePt t="48631" x="6491288" y="4929188"/>
          <p14:tracePt t="48659" x="5911850" y="4956175"/>
          <p14:tracePt t="48676" x="5653088" y="4973638"/>
          <p14:tracePt t="48692" x="5286375" y="5000625"/>
          <p14:tracePt t="48725" x="4830763" y="5072063"/>
          <p14:tracePt t="48758" x="4589463" y="5108575"/>
          <p14:tracePt t="48792" x="4375150" y="5108575"/>
          <p14:tracePt t="48796" x="4357688" y="5116513"/>
          <p14:tracePt t="48810" x="4313238" y="5116513"/>
          <p14:tracePt t="48825" x="4286250" y="5116513"/>
          <p14:tracePt t="48842" x="4268788" y="5116513"/>
          <p14:tracePt t="48858" x="4241800" y="5116513"/>
          <p14:tracePt t="48875" x="4224338" y="5116513"/>
          <p14:tracePt t="48894" x="4187825" y="5116513"/>
          <p14:tracePt t="48909" x="4170363" y="5116513"/>
          <p14:tracePt t="48926" x="4152900" y="5116513"/>
          <p14:tracePt t="48944" x="4125913" y="5116513"/>
          <p14:tracePt t="48958" x="4098925" y="5116513"/>
          <p14:tracePt t="48976" x="4081463" y="5108575"/>
          <p14:tracePt t="48993" x="4037013" y="5099050"/>
          <p14:tracePt t="49009" x="4010025" y="5089525"/>
          <p14:tracePt t="49026" x="3983038" y="5081588"/>
          <p14:tracePt t="49043" x="3929063" y="5062538"/>
          <p14:tracePt t="49059" x="3894138" y="5054600"/>
          <p14:tracePt t="49076" x="3848100" y="5045075"/>
          <p14:tracePt t="49093" x="3795713" y="5027613"/>
          <p14:tracePt t="49109" x="3759200" y="5027613"/>
          <p14:tracePt t="49126" x="3724275" y="5018088"/>
          <p14:tracePt t="49143" x="3670300" y="5000625"/>
          <p14:tracePt t="49159" x="3625850" y="5000625"/>
          <p14:tracePt t="49175" x="3598863" y="4991100"/>
          <p14:tracePt t="49193" x="3536950" y="4991100"/>
          <p14:tracePt t="49209" x="3509963" y="4991100"/>
          <p14:tracePt t="49226" x="3482975" y="4991100"/>
          <p14:tracePt t="49243" x="3465513" y="4991100"/>
          <p14:tracePt t="49258" x="3446463" y="4991100"/>
          <p14:tracePt t="49276" x="3438525" y="4991100"/>
          <p14:tracePt t="49293" x="3429000" y="4991100"/>
          <p14:tracePt t="49309" x="3419475" y="4991100"/>
          <p14:tracePt t="49330" x="3411538" y="4991100"/>
          <p14:tracePt t="49409" x="3419475" y="4991100"/>
          <p14:tracePt t="49417" x="3438525" y="4991100"/>
          <p14:tracePt t="49426" x="3455988" y="5000625"/>
          <p14:tracePt t="49443" x="3562350" y="5027613"/>
          <p14:tracePt t="49458" x="3616325" y="5037138"/>
          <p14:tracePt t="49475" x="3643313" y="5045075"/>
          <p14:tracePt t="49493" x="3670300" y="5054600"/>
          <p14:tracePt t="49508" x="3697288" y="5054600"/>
          <p14:tracePt t="49528" x="3768725" y="5054600"/>
          <p14:tracePt t="49542" x="3983038" y="5054600"/>
          <p14:tracePt t="49558" x="4429125" y="5045075"/>
          <p14:tracePt t="49575" x="4857750" y="5054600"/>
          <p14:tracePt t="49592" x="4983163" y="5081588"/>
          <p14:tracePt t="49617" x="5045075" y="5108575"/>
          <p14:tracePt t="49642" x="5072063" y="5126038"/>
          <p14:tracePt t="49666" x="5089525" y="5133975"/>
          <p14:tracePt t="49683" x="5099050" y="5143500"/>
          <p14:tracePt t="49695" x="5108575" y="5143500"/>
          <p14:tracePt t="49707" x="5143500" y="5153025"/>
          <p14:tracePt t="49724" x="5205413" y="5170488"/>
          <p14:tracePt t="49741" x="5276850" y="5180013"/>
          <p14:tracePt t="49757" x="5367338" y="5187950"/>
          <p14:tracePt t="49774" x="5394325" y="5187950"/>
          <p14:tracePt t="49777" x="5402263" y="5187950"/>
          <p14:tracePt t="49791" x="5411788" y="5187950"/>
          <p14:tracePt t="49807" x="5419725" y="5187950"/>
          <p14:tracePt t="49825" x="5438775" y="5197475"/>
          <p14:tracePt t="49841" x="5446713" y="5197475"/>
          <p14:tracePt t="49876" x="5456238" y="5197475"/>
          <p14:tracePt t="49909" x="5465763" y="5197475"/>
          <p14:tracePt t="52460" x="5402263" y="5197475"/>
          <p14:tracePt t="52481" x="5099050" y="5224463"/>
          <p14:tracePt t="52510" x="4572000" y="5286375"/>
          <p14:tracePt t="52523" x="4313238" y="5313363"/>
          <p14:tracePt t="52538" x="4133850" y="5340350"/>
          <p14:tracePt t="52555" x="3830638" y="5375275"/>
          <p14:tracePt t="52571" x="3670300" y="5384800"/>
          <p14:tracePt t="52605" x="3313113" y="5438775"/>
          <p14:tracePt t="52638" x="3089275" y="5491163"/>
          <p14:tracePt t="52672" x="3009900" y="5510213"/>
          <p14:tracePt t="52688" x="2973388" y="5518150"/>
          <p14:tracePt t="52706" x="2938463" y="5537200"/>
          <p14:tracePt t="52722" x="2874963" y="5562600"/>
          <p14:tracePt t="52738" x="2830513" y="5581650"/>
          <p14:tracePt t="52755" x="2803525" y="5589588"/>
          <p14:tracePt t="52773" x="2786063" y="5608638"/>
          <p14:tracePt t="52789" x="2776538" y="5616575"/>
          <p14:tracePt t="52806" x="2759075" y="5626100"/>
          <p14:tracePt t="52822" x="2741613" y="5643563"/>
          <p14:tracePt t="52839" x="2724150" y="5670550"/>
          <p14:tracePt t="52855" x="2687638" y="5715000"/>
          <p14:tracePt t="52872" x="2652713" y="5741988"/>
          <p14:tracePt t="52889" x="2625725" y="5768975"/>
          <p14:tracePt t="52905" x="2581275" y="5803900"/>
          <p14:tracePt t="52922" x="2536825" y="5822950"/>
          <p14:tracePt t="52939" x="2473325" y="5848350"/>
          <p14:tracePt t="52956" x="2438400" y="5857875"/>
          <p14:tracePt t="52972" x="2411413" y="5867400"/>
          <p14:tracePt t="52988" x="2384425" y="5875338"/>
          <p14:tracePt t="53005" x="2374900" y="5875338"/>
          <p14:tracePt t="53024" x="2357438" y="5875338"/>
          <p14:tracePt t="53038" x="2347913" y="5875338"/>
          <p14:tracePt t="53055" x="2339975" y="5875338"/>
          <p14:tracePt t="53071" x="2330450" y="5875338"/>
          <p14:tracePt t="53106" x="2322513" y="5875338"/>
          <p14:tracePt t="54999" x="2339975" y="5822950"/>
          <p14:tracePt t="55006" x="2393950" y="5715000"/>
          <p14:tracePt t="55020" x="2500313" y="5446713"/>
          <p14:tracePt t="55038" x="2562225" y="5205413"/>
          <p14:tracePt t="55053" x="2589213" y="5018088"/>
          <p14:tracePt t="55069" x="2608263" y="4840288"/>
          <p14:tracePt t="55086" x="2643188" y="4572000"/>
          <p14:tracePt t="55103" x="2687638" y="4286250"/>
          <p14:tracePt t="55136" x="2857500" y="3598863"/>
          <p14:tracePt t="55169" x="2919413" y="3259138"/>
          <p14:tracePt t="55203" x="2901950" y="2919413"/>
          <p14:tracePt t="55220" x="2874963" y="2847975"/>
          <p14:tracePt t="55236" x="2840038" y="2751138"/>
          <p14:tracePt t="55253" x="2830513" y="2714625"/>
          <p14:tracePt t="55270" x="2813050" y="2697163"/>
          <p14:tracePt t="55272" x="2813050" y="2687638"/>
          <p14:tracePt t="55286" x="2803525" y="2670175"/>
          <p14:tracePt t="55303" x="2803525" y="2660650"/>
          <p14:tracePt t="55319" x="2795588" y="2652713"/>
          <p14:tracePt t="55336" x="2786063" y="2643188"/>
          <p14:tracePt t="55369" x="2776538" y="2633663"/>
          <p14:tracePt t="55397" x="2776538" y="2625725"/>
          <p14:tracePt t="55426" x="2768600" y="2625725"/>
          <p14:tracePt t="55440" x="2751138" y="2633663"/>
          <p14:tracePt t="55448" x="2741613" y="2652713"/>
          <p14:tracePt t="55454" x="2724150" y="2670175"/>
          <p14:tracePt t="55469" x="2660650" y="2724150"/>
          <p14:tracePt t="55486" x="2562225" y="2822575"/>
          <p14:tracePt t="55502" x="2465388" y="2990850"/>
          <p14:tracePt t="55519" x="2276475" y="3776663"/>
          <p14:tracePt t="55536" x="2241550" y="4313238"/>
          <p14:tracePt t="55553" x="2241550" y="5037138"/>
          <p14:tracePt t="55569" x="2241550" y="5303838"/>
          <p14:tracePt t="55587" x="2241550" y="5500688"/>
          <p14:tracePt t="55602" x="2241550" y="5554663"/>
          <p14:tracePt t="55619" x="2241550" y="5589588"/>
          <p14:tracePt t="55636" x="2251075" y="5643563"/>
          <p14:tracePt t="55652" x="2251075" y="5697538"/>
          <p14:tracePt t="55669" x="2268538" y="5795963"/>
          <p14:tracePt t="55686" x="2268538" y="5867400"/>
          <p14:tracePt t="55704" x="2295525" y="5956300"/>
          <p14:tracePt t="55719" x="2303463" y="6010275"/>
          <p14:tracePt t="55736" x="2322513" y="6072188"/>
          <p14:tracePt t="55753" x="2339975" y="6143625"/>
          <p14:tracePt t="55769" x="2347913" y="6170613"/>
          <p14:tracePt t="55774" x="2347913" y="6180138"/>
          <p14:tracePt t="55789" x="2347913" y="6188075"/>
          <p14:tracePt t="55803" x="2347913" y="6197600"/>
          <p14:tracePt t="55823" x="2347913" y="6205538"/>
          <p14:tracePt t="55845" x="2347913" y="6215063"/>
          <p14:tracePt t="55872" x="2347913" y="6224588"/>
          <p14:tracePt t="56456" x="2490788" y="6205538"/>
          <p14:tracePt t="56467" x="3081338" y="6081713"/>
          <p14:tracePt t="56475" x="3303588" y="6072188"/>
          <p14:tracePt t="56486" x="3536950" y="6062663"/>
          <p14:tracePt t="56502" x="4259263" y="6045200"/>
          <p14:tracePt t="56519" x="4633913" y="6037263"/>
          <p14:tracePt t="56535" x="4911725" y="6000750"/>
          <p14:tracePt t="56551" x="5205413" y="5973763"/>
          <p14:tracePt t="56586" x="5562600" y="5911850"/>
          <p14:tracePt t="56619" x="5938838" y="5768975"/>
          <p14:tracePt t="56655" x="6054725" y="5634038"/>
          <p14:tracePt t="56675" x="6054725" y="5562600"/>
          <p14:tracePt t="56685" x="6054725" y="5554663"/>
          <p14:tracePt t="56701" x="6054725" y="5518150"/>
          <p14:tracePt t="56718" x="6045200" y="5491163"/>
          <p14:tracePt t="56734" x="6027738" y="5473700"/>
          <p14:tracePt t="56751" x="5991225" y="5456238"/>
          <p14:tracePt t="56769" x="5857875" y="5446713"/>
          <p14:tracePt t="56785" x="5680075" y="5483225"/>
          <p14:tracePt t="56801" x="5465763" y="5545138"/>
          <p14:tracePt t="56818" x="5384800" y="5572125"/>
          <p14:tracePt t="56835" x="5357813" y="5589588"/>
          <p14:tracePt t="56851" x="5340350" y="5608638"/>
          <p14:tracePt t="56868" x="5330825" y="5608638"/>
          <p14:tracePt t="56886" x="5313363" y="5634038"/>
          <p14:tracePt t="56901" x="5313363" y="5653088"/>
          <p14:tracePt t="56918" x="5303838" y="5680075"/>
          <p14:tracePt t="56934" x="5303838" y="5768975"/>
          <p14:tracePt t="56951" x="5330825" y="5848350"/>
          <p14:tracePt t="56968" x="5375275" y="5965825"/>
          <p14:tracePt t="56984" x="5429250" y="6027738"/>
          <p14:tracePt t="57003" x="5483225" y="6081713"/>
          <p14:tracePt t="57019" x="5608638" y="6126163"/>
          <p14:tracePt t="57034" x="5751513" y="6134100"/>
          <p14:tracePt t="57052" x="6089650" y="6072188"/>
          <p14:tracePt t="57068" x="6215063" y="6000750"/>
          <p14:tracePt t="57084" x="6276975" y="5956300"/>
          <p14:tracePt t="57100" x="6323013" y="5919788"/>
          <p14:tracePt t="57117" x="6330950" y="5902325"/>
          <p14:tracePt t="57135" x="6340475" y="5867400"/>
          <p14:tracePt t="57151" x="6340475" y="5830888"/>
          <p14:tracePt t="57168" x="6313488" y="5768975"/>
          <p14:tracePt t="57184" x="6232525" y="5643563"/>
          <p14:tracePt t="57201" x="6116638" y="5554663"/>
          <p14:tracePt t="57217" x="5875338" y="5456238"/>
          <p14:tracePt t="57235" x="5616575" y="5419725"/>
          <p14:tracePt t="57252" x="5446713" y="5438775"/>
          <p14:tracePt t="57268" x="5205413" y="5510213"/>
          <p14:tracePt t="57285" x="5081588" y="5581650"/>
          <p14:tracePt t="57301" x="4973638" y="5634038"/>
          <p14:tracePt t="57317" x="4884738" y="5715000"/>
          <p14:tracePt t="57335" x="4840288" y="5776913"/>
          <p14:tracePt t="57352" x="4822825" y="5813425"/>
          <p14:tracePt t="57367" x="4813300" y="5875338"/>
          <p14:tracePt t="57384" x="4822825" y="5938838"/>
          <p14:tracePt t="57401" x="5010150" y="6108700"/>
          <p14:tracePt t="57417" x="5367338" y="6232525"/>
          <p14:tracePt t="57435" x="5608638" y="6232525"/>
          <p14:tracePt t="57450" x="5795963" y="6170613"/>
          <p14:tracePt t="57467" x="5857875" y="6134100"/>
          <p14:tracePt t="57484" x="5884863" y="6108700"/>
          <p14:tracePt t="57501" x="5894388" y="6089650"/>
          <p14:tracePt t="57518" x="5884863" y="6045200"/>
          <p14:tracePt t="57534" x="5830888" y="5983288"/>
          <p14:tracePt t="57551" x="5732463" y="5929313"/>
          <p14:tracePt t="57567" x="5545138" y="5911850"/>
          <p14:tracePt t="57585" x="5456238" y="5929313"/>
          <p14:tracePt t="57600" x="5411788" y="5946775"/>
          <p14:tracePt t="57617" x="5375275" y="5973763"/>
          <p14:tracePt t="57634" x="5367338" y="5973763"/>
          <p14:tracePt t="57652" x="5357813" y="5991225"/>
          <p14:tracePt t="57683" x="5357813" y="6000750"/>
          <p14:tracePt t="60831" x="5303838" y="6010275"/>
          <p14:tracePt t="60847" x="5153025" y="6027738"/>
          <p14:tracePt t="60864" x="4857750" y="6037263"/>
          <p14:tracePt t="60881" x="4660900" y="6037263"/>
          <p14:tracePt t="60914" x="4010025" y="5991225"/>
          <p14:tracePt t="60947" x="3616325" y="5983288"/>
          <p14:tracePt t="60981" x="3411538" y="5991225"/>
          <p14:tracePt t="60997" x="3330575" y="6000750"/>
          <p14:tracePt t="61014" x="3303588" y="6010275"/>
          <p14:tracePt t="61031" x="3286125" y="6010275"/>
          <p14:tracePt t="61048" x="3276600" y="6010275"/>
          <p14:tracePt t="61065" x="3268663" y="6010275"/>
          <p14:tracePt t="61842" x="3259138" y="6010275"/>
          <p14:tracePt t="61850" x="3232150" y="6010275"/>
          <p14:tracePt t="61856" x="3214688" y="6000750"/>
          <p14:tracePt t="61863" x="3179763" y="5991225"/>
          <p14:tracePt t="61879" x="3089275" y="5973763"/>
          <p14:tracePt t="61913" x="2894013" y="5938838"/>
          <p14:tracePt t="61946" x="2732088" y="5884863"/>
          <p14:tracePt t="61980" x="2625725" y="5840413"/>
          <p14:tracePt t="61997" x="2554288" y="5813425"/>
          <p14:tracePt t="62013" x="2500313" y="5795963"/>
          <p14:tracePt t="62029" x="2455863" y="5786438"/>
          <p14:tracePt t="62046" x="2411413" y="5768975"/>
          <p14:tracePt t="62063" x="2357438" y="5741988"/>
          <p14:tracePt t="62080" x="2339975" y="5732463"/>
          <p14:tracePt t="62096" x="2322513" y="5715000"/>
          <p14:tracePt t="62113" x="2286000" y="5688013"/>
          <p14:tracePt t="62129" x="2268538" y="5670550"/>
          <p14:tracePt t="62147" x="2241550" y="5653088"/>
          <p14:tracePt t="62162" x="2224088" y="5643563"/>
          <p14:tracePt t="62179" x="2187575" y="5626100"/>
          <p14:tracePt t="62196" x="2143125" y="5599113"/>
          <p14:tracePt t="62213" x="2108200" y="5581650"/>
          <p14:tracePt t="62229" x="2081213" y="5562600"/>
          <p14:tracePt t="62246" x="2036763" y="5537200"/>
          <p14:tracePt t="62262" x="2009775" y="5527675"/>
          <p14:tracePt t="62279" x="1982788" y="5518150"/>
          <p14:tracePt t="62281" x="1973263" y="5510213"/>
          <p14:tracePt t="62296" x="1946275" y="5500688"/>
          <p14:tracePt t="62312" x="1919288" y="5491163"/>
          <p14:tracePt t="62330" x="1893888" y="5491163"/>
          <p14:tracePt t="62346" x="1857375" y="5483225"/>
          <p14:tracePt t="62362" x="1830388" y="5483225"/>
          <p14:tracePt t="62380" x="1776413" y="5483225"/>
          <p14:tracePt t="62396" x="1741488" y="5483225"/>
          <p14:tracePt t="62412" x="1704975" y="5483225"/>
          <p14:tracePt t="62429" x="1652588" y="5500688"/>
          <p14:tracePt t="62446" x="1616075" y="5510213"/>
          <p14:tracePt t="62462" x="1571625" y="5518150"/>
          <p14:tracePt t="62479" x="1536700" y="5537200"/>
          <p14:tracePt t="62496" x="1490663" y="5562600"/>
          <p14:tracePt t="62512" x="1455738" y="5572125"/>
          <p14:tracePt t="62529" x="1428750" y="5599113"/>
          <p14:tracePt t="62545" x="1401763" y="5616575"/>
          <p14:tracePt t="62562" x="1374775" y="5634038"/>
          <p14:tracePt t="62579" x="1357313" y="5661025"/>
          <p14:tracePt t="62595" x="1330325" y="5688013"/>
          <p14:tracePt t="62612" x="1322388" y="5697538"/>
          <p14:tracePt t="62630" x="1312863" y="5732463"/>
          <p14:tracePt t="62646" x="1303338" y="5751513"/>
          <p14:tracePt t="62662" x="1303338" y="5768975"/>
          <p14:tracePt t="62680" x="1303338" y="5795963"/>
          <p14:tracePt t="62695" x="1303338" y="5813425"/>
          <p14:tracePt t="62713" x="1303338" y="5822950"/>
          <p14:tracePt t="62729" x="1303338" y="5840413"/>
          <p14:tracePt t="62746" x="1312863" y="5857875"/>
          <p14:tracePt t="62762" x="1322388" y="5875338"/>
          <p14:tracePt t="62779" x="1357313" y="5902325"/>
          <p14:tracePt t="62795" x="1374775" y="5911850"/>
          <p14:tracePt t="62812" x="1384300" y="5919788"/>
          <p14:tracePt t="62829" x="1393825" y="5938838"/>
          <p14:tracePt t="62845" x="1419225" y="5946775"/>
          <p14:tracePt t="62862" x="1428750" y="5956300"/>
          <p14:tracePt t="62879" x="1455738" y="5973763"/>
          <p14:tracePt t="62896" x="1465263" y="5983288"/>
          <p14:tracePt t="62912" x="1482725" y="5983288"/>
          <p14:tracePt t="62928" x="1500188" y="6000750"/>
          <p14:tracePt t="62945" x="1517650" y="6010275"/>
          <p14:tracePt t="62962" x="1544638" y="6018213"/>
          <p14:tracePt t="62978" x="1562100" y="6027738"/>
          <p14:tracePt t="62995" x="1581150" y="6037263"/>
          <p14:tracePt t="63012" x="1616075" y="6037263"/>
          <p14:tracePt t="63029" x="1633538" y="6045200"/>
          <p14:tracePt t="63046" x="1652588" y="6045200"/>
          <p14:tracePt t="63062" x="1670050" y="6045200"/>
          <p14:tracePt t="63079" x="1687513" y="6045200"/>
          <p14:tracePt t="63095" x="1704975" y="6045200"/>
          <p14:tracePt t="63112" x="1714500" y="6045200"/>
          <p14:tracePt t="63129" x="1731963" y="6045200"/>
          <p14:tracePt t="63146" x="1741488" y="6045200"/>
          <p14:tracePt t="63162" x="1751013" y="6045200"/>
          <p14:tracePt t="63179" x="1768475" y="6045200"/>
          <p14:tracePt t="63195" x="1785938" y="6045200"/>
          <p14:tracePt t="63212" x="1803400" y="6045200"/>
          <p14:tracePt t="63228" x="1822450" y="6045200"/>
          <p14:tracePt t="63245" x="1830388" y="6045200"/>
          <p14:tracePt t="63262" x="1839913" y="6045200"/>
          <p14:tracePt t="63295" x="1847850" y="6045200"/>
          <p14:tracePt t="63311" x="1866900" y="6045200"/>
          <p14:tracePt t="63345" x="1874838" y="6045200"/>
          <p14:tracePt t="63361" x="1884363" y="6045200"/>
          <p14:tracePt t="63402" x="1893888" y="6045200"/>
          <p14:tracePt t="63451" x="1901825" y="6045200"/>
          <p14:tracePt t="63485" x="1911350" y="6045200"/>
          <p14:tracePt t="63499" x="1919288" y="6045200"/>
          <p14:tracePt t="63506" x="1928813" y="6045200"/>
          <p14:tracePt t="63513" x="1938338" y="6045200"/>
          <p14:tracePt t="63528" x="1955800" y="6037263"/>
          <p14:tracePt t="63544" x="1982788" y="6027738"/>
          <p14:tracePt t="63562" x="2009775" y="6027738"/>
          <p14:tracePt t="63578" x="2017713" y="6027738"/>
          <p14:tracePt t="63595" x="2027238" y="6027738"/>
          <p14:tracePt t="63611" x="2044700" y="6027738"/>
          <p14:tracePt t="63628" x="2054225" y="6018213"/>
          <p14:tracePt t="63645" x="2071688" y="6018213"/>
          <p14:tracePt t="63661" x="2089150" y="6010275"/>
          <p14:tracePt t="63678" x="2125663" y="6010275"/>
          <p14:tracePt t="63694" x="2160588" y="6000750"/>
          <p14:tracePt t="63711" x="2179638" y="6000750"/>
          <p14:tracePt t="63728" x="2197100" y="6000750"/>
          <p14:tracePt t="63744" x="2205038" y="6000750"/>
          <p14:tracePt t="63778" x="2214563" y="6000750"/>
          <p14:tracePt t="63794" x="2224088" y="6000750"/>
          <p14:tracePt t="63812" x="2224088" y="5991225"/>
          <p14:tracePt t="63828" x="2232025" y="599122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676456" cy="1800200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B) 2- ANTICOAGULANTES</a:t>
            </a:r>
            <a:b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(</a:t>
            </a:r>
            <a:r>
              <a:rPr lang="en-US" sz="5000" b="1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aco</a:t>
            </a:r>
            <a:r>
              <a:rPr lang="en-US" sz="5000" b="1" dirty="0" smtClean="0">
                <a:solidFill>
                  <a:srgbClr val="0070C0"/>
                </a:solidFill>
                <a:latin typeface="Algerian" panose="04020705040A02060702" pitchFamily="82" charset="0"/>
              </a:rPr>
              <a:t>)</a:t>
            </a:r>
            <a:endParaRPr lang="en-US" sz="50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8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5"/>
    </mc:Choice>
    <mc:Fallback>
      <p:transition spd="slow" advTm="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48872" cy="1078711"/>
          </a:xfrm>
        </p:spPr>
        <p:txBody>
          <a:bodyPr>
            <a:noAutofit/>
          </a:bodyPr>
          <a:lstStyle/>
          <a:p>
            <a:pPr algn="ctr"/>
            <a:r>
              <a:rPr lang="es-A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Antagonistas Clásicos de la Vitamina K </a:t>
            </a:r>
            <a:br>
              <a:rPr lang="es-A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AR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Warfarina</a:t>
            </a:r>
            <a:r>
              <a:rPr lang="es-A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AR" sz="3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Acenocumarol</a:t>
            </a:r>
            <a:endParaRPr lang="es-AR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07704" y="162880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BLOQUEA  LA </a:t>
            </a:r>
            <a:r>
              <a:rPr lang="es-AR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 K EPÓXIDO REDUCTASA</a:t>
            </a:r>
            <a:endParaRPr lang="es-AR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365836" y="2348880"/>
            <a:ext cx="429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PROTROMBÓTICO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INICIAL</a:t>
            </a:r>
          </a:p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(bloqueo de proteínas  C  y S)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13070" y="3454261"/>
            <a:ext cx="6173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RETRASADO  EFECTO 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ANTITROMBÓTICO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TRAVÉS DE LA INHIBICIÓN DE LOS FACTORES VIT K DEPENDIENTES:</a:t>
            </a:r>
          </a:p>
          <a:p>
            <a:pPr algn="ctr"/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– VII – IX - X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Flecha abajo"/>
          <p:cNvSpPr/>
          <p:nvPr/>
        </p:nvSpPr>
        <p:spPr bwMode="auto">
          <a:xfrm>
            <a:off x="4355976" y="1998132"/>
            <a:ext cx="108012" cy="2787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7 Flecha abajo"/>
          <p:cNvSpPr/>
          <p:nvPr/>
        </p:nvSpPr>
        <p:spPr bwMode="auto">
          <a:xfrm>
            <a:off x="4372364" y="2995211"/>
            <a:ext cx="103052" cy="28977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619672" y="4581128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 ANTICOAGULANTE RETRASADA EN 3 A 5 DIAS</a:t>
            </a:r>
            <a:endParaRPr lang="es-A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2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91"/>
    </mc:Choice>
    <mc:Fallback>
      <p:transition spd="slow" advTm="4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73" x="2251075" y="5938838"/>
          <p14:tracePt t="6179" x="2312988" y="5751513"/>
          <p14:tracePt t="6195" x="2446338" y="5232400"/>
          <p14:tracePt t="6199" x="2500313" y="5000625"/>
          <p14:tracePt t="6211" x="2517775" y="4840288"/>
          <p14:tracePt t="6227" x="2562225" y="4402138"/>
          <p14:tracePt t="6244" x="2589213" y="4133850"/>
          <p14:tracePt t="6261" x="2589213" y="3840163"/>
          <p14:tracePt t="6293" x="2581275" y="3679825"/>
          <p14:tracePt t="6326" x="2562225" y="3633788"/>
          <p14:tracePt t="6360" x="2554288" y="3625850"/>
          <p14:tracePt t="6777" x="2660650" y="3500438"/>
          <p14:tracePt t="6791" x="2982913" y="3116263"/>
          <p14:tracePt t="6809" x="3367088" y="2652713"/>
          <p14:tracePt t="6826" x="3544888" y="2428875"/>
          <p14:tracePt t="6842" x="3616325" y="2312988"/>
          <p14:tracePt t="6859" x="3660775" y="2259013"/>
          <p14:tracePt t="6892" x="3679825" y="2241550"/>
          <p14:tracePt t="6926" x="3697288" y="2224088"/>
          <p14:tracePt t="6960" x="3724275" y="2214563"/>
          <p14:tracePt t="6979" x="3759200" y="2197100"/>
          <p14:tracePt t="6992" x="3776663" y="2187575"/>
          <p14:tracePt t="7009" x="3803650" y="2179638"/>
          <p14:tracePt t="7025" x="3840163" y="2152650"/>
          <p14:tracePt t="7042" x="3884613" y="2133600"/>
          <p14:tracePt t="7060" x="3929063" y="2108200"/>
          <p14:tracePt t="7075" x="3956050" y="2089150"/>
          <p14:tracePt t="7092" x="3990975" y="2071688"/>
          <p14:tracePt t="7110" x="4037013" y="2054225"/>
          <p14:tracePt t="7127" x="4071938" y="2044700"/>
          <p14:tracePt t="7143" x="4108450" y="2036763"/>
          <p14:tracePt t="7159" x="4133850" y="2036763"/>
          <p14:tracePt t="7176" x="4152900" y="2027238"/>
          <p14:tracePt t="7194" x="4179888" y="2027238"/>
          <p14:tracePt t="7209" x="4187825" y="2027238"/>
          <p14:tracePt t="7226" x="4224338" y="2027238"/>
          <p14:tracePt t="7242" x="4276725" y="2027238"/>
          <p14:tracePt t="7259" x="4313238" y="2027238"/>
          <p14:tracePt t="7277" x="4357688" y="2027238"/>
          <p14:tracePt t="7292" x="4375150" y="2027238"/>
          <p14:tracePt t="7309" x="4394200" y="2027238"/>
          <p14:tracePt t="7326" x="4411663" y="2027238"/>
          <p14:tracePt t="7342" x="4429125" y="2027238"/>
          <p14:tracePt t="7360" x="4465638" y="2027238"/>
          <p14:tracePt t="7377" x="4527550" y="2027238"/>
          <p14:tracePt t="7392" x="4562475" y="2027238"/>
          <p14:tracePt t="7410" x="4616450" y="2027238"/>
          <p14:tracePt t="7425" x="4652963" y="2017713"/>
          <p14:tracePt t="7443" x="4687888" y="2017713"/>
          <p14:tracePt t="7460" x="4732338" y="2009775"/>
          <p14:tracePt t="7475" x="4776788" y="2000250"/>
          <p14:tracePt t="7492" x="4803775" y="2000250"/>
          <p14:tracePt t="7508" x="4848225" y="1990725"/>
          <p14:tracePt t="7525" x="4857750" y="1990725"/>
          <p14:tracePt t="7542" x="4875213" y="1990725"/>
          <p14:tracePt t="7558" x="4894263" y="1990725"/>
          <p14:tracePt t="7575" x="4911725" y="1990725"/>
          <p14:tracePt t="7593" x="4929188" y="1990725"/>
          <p14:tracePt t="7608" x="4946650" y="1990725"/>
          <p14:tracePt t="7627" x="4965700" y="1990725"/>
          <p14:tracePt t="7642" x="4983163" y="1990725"/>
          <p14:tracePt t="7658" x="5000625" y="1990725"/>
          <p14:tracePt t="7676" x="5027613" y="1990725"/>
          <p14:tracePt t="7693" x="5045075" y="1990725"/>
          <p14:tracePt t="7709" x="5062538" y="1990725"/>
          <p14:tracePt t="7725" x="5099050" y="1990725"/>
          <p14:tracePt t="7742" x="5108575" y="1990725"/>
          <p14:tracePt t="9466" x="5108575" y="2017713"/>
          <p14:tracePt t="9473" x="5108575" y="2036763"/>
          <p14:tracePt t="9480" x="5108575" y="2054225"/>
          <p14:tracePt t="9490" x="5108575" y="2081213"/>
          <p14:tracePt t="9507" x="5116513" y="2133600"/>
          <p14:tracePt t="9523" x="5116513" y="2170113"/>
          <p14:tracePt t="9540" x="5126038" y="2197100"/>
          <p14:tracePt t="9556" x="5133975" y="2232025"/>
          <p14:tracePt t="9590" x="5170488" y="2295525"/>
          <p14:tracePt t="9623" x="5214938" y="2339975"/>
          <p14:tracePt t="9656" x="5268913" y="2384425"/>
          <p14:tracePt t="9673" x="5286375" y="2393950"/>
          <p14:tracePt t="9690" x="5295900" y="2401888"/>
          <p14:tracePt t="9706" x="5313363" y="2411413"/>
          <p14:tracePt t="9723" x="5322888" y="2419350"/>
          <p14:tracePt t="9743" x="5330825" y="2419350"/>
          <p14:tracePt t="9792" x="5330825" y="2411413"/>
          <p14:tracePt t="9806" x="5330825" y="2401888"/>
          <p14:tracePt t="9813" x="5330825" y="2393950"/>
          <p14:tracePt t="9822" x="5330825" y="2384425"/>
          <p14:tracePt t="9840" x="5330825" y="2366963"/>
          <p14:tracePt t="9856" x="5295900" y="2339975"/>
          <p14:tracePt t="9873" x="5276850" y="2322513"/>
          <p14:tracePt t="9890" x="5232400" y="2286000"/>
          <p14:tracePt t="9908" x="5197475" y="2268538"/>
          <p14:tracePt t="9925" x="5160963" y="2251075"/>
          <p14:tracePt t="9941" x="5116513" y="2232025"/>
          <p14:tracePt t="9956" x="5089525" y="2224088"/>
          <p14:tracePt t="9973" x="5045075" y="2214563"/>
          <p14:tracePt t="9990" x="5000625" y="2205038"/>
          <p14:tracePt t="10006" x="4983163" y="2197100"/>
          <p14:tracePt t="10024" x="4965700" y="2197100"/>
          <p14:tracePt t="10039" x="4946650" y="2197100"/>
          <p14:tracePt t="10056" x="4938713" y="2197100"/>
          <p14:tracePt t="10074" x="4929188" y="2197100"/>
          <p14:tracePt t="10089" x="4919663" y="2197100"/>
          <p14:tracePt t="10123" x="4911725" y="2197100"/>
          <p14:tracePt t="10139" x="4902200" y="2197100"/>
          <p14:tracePt t="10445" x="4894263" y="2197100"/>
          <p14:tracePt t="10466" x="4884738" y="2197100"/>
          <p14:tracePt t="10481" x="4884738" y="2187575"/>
          <p14:tracePt t="10495" x="4875213" y="2187575"/>
          <p14:tracePt t="10507" x="4857750" y="2179638"/>
          <p14:tracePt t="10522" x="4848225" y="2179638"/>
          <p14:tracePt t="10539" x="4830763" y="2170113"/>
          <p14:tracePt t="10572" x="4795838" y="2170113"/>
          <p14:tracePt t="10606" x="4751388" y="2170113"/>
          <p14:tracePt t="10641" x="4705350" y="2170113"/>
          <p14:tracePt t="10656" x="4679950" y="2170113"/>
          <p14:tracePt t="10673" x="4660900" y="2170113"/>
          <p14:tracePt t="10689" x="4625975" y="2170113"/>
          <p14:tracePt t="10705" x="4562475" y="2197100"/>
          <p14:tracePt t="10723" x="4518025" y="2214563"/>
          <p14:tracePt t="10739" x="4473575" y="2241550"/>
          <p14:tracePt t="10755" x="4429125" y="2268538"/>
          <p14:tracePt t="10772" x="4394200" y="2295525"/>
          <p14:tracePt t="10790" x="4384675" y="2303463"/>
          <p14:tracePt t="10805" x="4367213" y="2322513"/>
          <p14:tracePt t="10822" x="4357688" y="2347913"/>
          <p14:tracePt t="10839" x="4348163" y="2366963"/>
          <p14:tracePt t="10855" x="4348163" y="2411413"/>
          <p14:tracePt t="10872" x="4348163" y="2446338"/>
          <p14:tracePt t="10890" x="4375150" y="2490788"/>
          <p14:tracePt t="10905" x="4411663" y="2517775"/>
          <p14:tracePt t="10922" x="4446588" y="2536825"/>
          <p14:tracePt t="10939" x="4518025" y="2562225"/>
          <p14:tracePt t="10955" x="4598988" y="2581275"/>
          <p14:tracePt t="10973" x="4822825" y="2598738"/>
          <p14:tracePt t="10989" x="4991100" y="2616200"/>
          <p14:tracePt t="11005" x="5126038" y="2633663"/>
          <p14:tracePt t="11022" x="5340350" y="2670175"/>
          <p14:tracePt t="11038" x="5419725" y="2679700"/>
          <p14:tracePt t="11056" x="5465763" y="2687638"/>
          <p14:tracePt t="11072" x="5483225" y="2687638"/>
          <p14:tracePt t="11088" x="5491163" y="2687638"/>
          <p14:tracePt t="11127" x="5500688" y="2687638"/>
          <p14:tracePt t="11146" x="5500688" y="2679700"/>
          <p14:tracePt t="11159" x="5500688" y="2670175"/>
          <p14:tracePt t="11174" x="5500688" y="2660650"/>
          <p14:tracePt t="11195" x="5500688" y="2652713"/>
          <p14:tracePt t="11216" x="5500688" y="2643188"/>
          <p14:tracePt t="11225" x="5491163" y="2643188"/>
          <p14:tracePt t="11239" x="5483225" y="2633663"/>
          <p14:tracePt t="11264" x="5473700" y="2625725"/>
          <p14:tracePt t="11299" x="5473700" y="2616200"/>
          <p14:tracePt t="11856" x="5465763" y="2616200"/>
          <p14:tracePt t="11876" x="5446713" y="2616200"/>
          <p14:tracePt t="11888" x="5438775" y="2616200"/>
          <p14:tracePt t="11904" x="5419725" y="2616200"/>
          <p14:tracePt t="11921" x="5411788" y="2616200"/>
          <p14:tracePt t="11937" x="5375275" y="2616200"/>
          <p14:tracePt t="11954" x="5348288" y="2616200"/>
          <p14:tracePt t="11971" x="5295900" y="2616200"/>
          <p14:tracePt t="12005" x="5205413" y="2616200"/>
          <p14:tracePt t="12038" x="5143500" y="2616200"/>
          <p14:tracePt t="12071" x="5062538" y="2625725"/>
          <p14:tracePt t="12087" x="5037138" y="2625725"/>
          <p14:tracePt t="12104" x="4983163" y="2652713"/>
          <p14:tracePt t="12121" x="4946650" y="2660650"/>
          <p14:tracePt t="12139" x="4911725" y="2679700"/>
          <p14:tracePt t="12154" x="4894263" y="2687638"/>
          <p14:tracePt t="12171" x="4875213" y="2697163"/>
          <p14:tracePt t="12187" x="4867275" y="2714625"/>
          <p14:tracePt t="12204" x="4857750" y="2732088"/>
          <p14:tracePt t="12222" x="4830763" y="2751138"/>
          <p14:tracePt t="12238" x="4813300" y="2776538"/>
          <p14:tracePt t="12254" x="4803775" y="2795588"/>
          <p14:tracePt t="12271" x="4795838" y="2813050"/>
          <p14:tracePt t="12287" x="4786313" y="2830513"/>
          <p14:tracePt t="12305" x="4786313" y="2857500"/>
          <p14:tracePt t="12320" x="4786313" y="2874963"/>
          <p14:tracePt t="12337" x="4786313" y="2894013"/>
          <p14:tracePt t="12354" x="4786313" y="2919413"/>
          <p14:tracePt t="12370" x="4795838" y="2928938"/>
          <p14:tracePt t="12388" x="4803775" y="2946400"/>
          <p14:tracePt t="12404" x="4822825" y="2955925"/>
          <p14:tracePt t="12420" x="4830763" y="2965450"/>
          <p14:tracePt t="12437" x="4848225" y="2973388"/>
          <p14:tracePt t="12453" x="4867275" y="2990850"/>
          <p14:tracePt t="12471" x="4894263" y="3000375"/>
          <p14:tracePt t="12487" x="4911725" y="3009900"/>
          <p14:tracePt t="12504" x="4938713" y="3017838"/>
          <p14:tracePt t="12520" x="4965700" y="3027363"/>
          <p14:tracePt t="12537" x="4973638" y="3036888"/>
          <p14:tracePt t="12554" x="5000625" y="3044825"/>
          <p14:tracePt t="12570" x="5018088" y="3044825"/>
          <p14:tracePt t="12587" x="5037138" y="3054350"/>
          <p14:tracePt t="12605" x="5062538" y="3062288"/>
          <p14:tracePt t="12620" x="5089525" y="3062288"/>
          <p14:tracePt t="12637" x="5126038" y="3062288"/>
          <p14:tracePt t="12654" x="5153025" y="3062288"/>
          <p14:tracePt t="12672" x="5187950" y="3062288"/>
          <p14:tracePt t="12687" x="5214938" y="3062288"/>
          <p14:tracePt t="12703" x="5241925" y="3062288"/>
          <p14:tracePt t="12721" x="5286375" y="3062288"/>
          <p14:tracePt t="12737" x="5313363" y="3054350"/>
          <p14:tracePt t="12755" x="5357813" y="3054350"/>
          <p14:tracePt t="12770" x="5384800" y="3044825"/>
          <p14:tracePt t="12788" x="5394325" y="3044825"/>
          <p14:tracePt t="12803" x="5419725" y="3044825"/>
          <p14:tracePt t="12820" x="5438775" y="3036888"/>
          <p14:tracePt t="12855" x="5456238" y="3027363"/>
          <p14:tracePt t="12871" x="5465763" y="3027363"/>
          <p14:tracePt t="12887" x="5473700" y="3027363"/>
          <p14:tracePt t="12904" x="5483225" y="3027363"/>
          <p14:tracePt t="12936" x="5491163" y="3027363"/>
          <p14:tracePt t="12956" x="5500688" y="3027363"/>
          <p14:tracePt t="13094" x="5510213" y="3027363"/>
          <p14:tracePt t="13130" x="5518150" y="3027363"/>
          <p14:tracePt t="13137" x="5527675" y="3027363"/>
          <p14:tracePt t="13143" x="5537200" y="3027363"/>
          <p14:tracePt t="13153" x="5554663" y="3027363"/>
          <p14:tracePt t="13170" x="5572125" y="3027363"/>
          <p14:tracePt t="13186" x="5608638" y="3027363"/>
          <p14:tracePt t="13203" x="5634038" y="3027363"/>
          <p14:tracePt t="13220" x="5670550" y="3027363"/>
          <p14:tracePt t="13237" x="5705475" y="3017838"/>
          <p14:tracePt t="13254" x="5759450" y="3000375"/>
          <p14:tracePt t="13270" x="5803900" y="2990850"/>
          <p14:tracePt t="13286" x="5840413" y="2973388"/>
          <p14:tracePt t="13303" x="5875338" y="2965450"/>
          <p14:tracePt t="13320" x="5894388" y="2955925"/>
          <p14:tracePt t="13368" x="5946775" y="2928938"/>
          <p14:tracePt t="13386" x="5956300" y="2919413"/>
          <p14:tracePt t="13404" x="5965825" y="2911475"/>
          <p14:tracePt t="13421" x="5973763" y="2901950"/>
          <p14:tracePt t="13453" x="5983288" y="2894013"/>
          <p14:tracePt t="13470" x="5991225" y="2894013"/>
          <p14:tracePt t="13503" x="5991225" y="2884488"/>
          <p14:tracePt t="19916" x="5956300" y="2884488"/>
          <p14:tracePt t="19930" x="5803900" y="2884488"/>
          <p14:tracePt t="19947" x="5518150" y="2874963"/>
          <p14:tracePt t="19963" x="5037138" y="2847975"/>
          <p14:tracePt t="19980" x="4795838" y="2847975"/>
          <p14:tracePt t="19997" x="4295775" y="2857500"/>
          <p14:tracePt t="20014" x="3848100" y="2901950"/>
          <p14:tracePt t="20030" x="3402013" y="2982913"/>
          <p14:tracePt t="20064" x="2544763" y="3179763"/>
          <p14:tracePt t="20097" x="2259013" y="3268663"/>
          <p14:tracePt t="20131" x="2214563" y="3286125"/>
          <p14:tracePt t="20147" x="2214563" y="3313113"/>
          <p14:tracePt t="20165" x="2214563" y="3429000"/>
          <p14:tracePt t="20180" x="2276475" y="3679825"/>
          <p14:tracePt t="20197" x="2438400" y="4044950"/>
          <p14:tracePt t="20214" x="2643188" y="4357688"/>
          <p14:tracePt t="20230" x="2847975" y="4518025"/>
          <p14:tracePt t="20247" x="3027363" y="4581525"/>
          <p14:tracePt t="20250" x="3089275" y="4608513"/>
          <p14:tracePt t="20263" x="3160713" y="4616450"/>
          <p14:tracePt t="20280" x="3187700" y="4616450"/>
          <p14:tracePt t="20297" x="3224213" y="4616450"/>
          <p14:tracePt t="20313" x="3251200" y="4608513"/>
          <p14:tracePt t="20330" x="3330575" y="4581525"/>
          <p14:tracePt t="20346" x="3465513" y="4510088"/>
          <p14:tracePt t="20364" x="3544888" y="4465638"/>
          <p14:tracePt t="20380" x="3608388" y="4438650"/>
          <p14:tracePt t="20397" x="3625850" y="4429125"/>
          <p14:tracePt t="20413" x="3625850" y="4419600"/>
          <p14:tracePt t="20431" x="3633788" y="4419600"/>
          <p14:tracePt t="20447" x="3633788" y="4411663"/>
          <p14:tracePt t="20463" x="3643313" y="4411663"/>
          <p14:tracePt t="22228" x="3652838" y="4394200"/>
          <p14:tracePt t="22246" x="3705225" y="4259263"/>
          <p14:tracePt t="22264" x="3724275" y="4197350"/>
          <p14:tracePt t="22278" x="3732213" y="4170363"/>
          <p14:tracePt t="22294" x="3732213" y="4133850"/>
          <p14:tracePt t="22311" x="3732213" y="4108450"/>
          <p14:tracePt t="22328" x="3732213" y="4081463"/>
          <p14:tracePt t="22364" x="3732213" y="4000500"/>
          <p14:tracePt t="22395" x="3732213" y="3965575"/>
          <p14:tracePt t="22429" x="3724275" y="3938588"/>
          <p14:tracePt t="22445" x="3714750" y="3938588"/>
          <p14:tracePt t="22461" x="3714750" y="3929063"/>
          <p14:tracePt t="22478" x="3714750" y="3919538"/>
          <p14:tracePt t="22545" x="3724275" y="3919538"/>
          <p14:tracePt t="22562" x="3830638" y="3919538"/>
          <p14:tracePt t="22583" x="4187825" y="3894138"/>
          <p14:tracePt t="22611" x="4375150" y="3840163"/>
          <p14:tracePt t="22629" x="4394200" y="3840163"/>
          <p14:tracePt t="22645" x="4402138" y="3830638"/>
          <p14:tracePt t="22662" x="4411663" y="3803650"/>
          <p14:tracePt t="22679" x="4429125" y="3776663"/>
          <p14:tracePt t="22695" x="4438650" y="3751263"/>
          <p14:tracePt t="22711" x="4438650" y="3687763"/>
          <p14:tracePt t="22728" x="4438650" y="3660775"/>
          <p14:tracePt t="22746" x="4419600" y="3616325"/>
          <p14:tracePt t="22761" x="4402138" y="3589338"/>
          <p14:tracePt t="22778" x="4375150" y="3571875"/>
          <p14:tracePt t="22795" x="4330700" y="3544888"/>
          <p14:tracePt t="22811" x="4295775" y="3536950"/>
          <p14:tracePt t="22827" x="4251325" y="3536950"/>
          <p14:tracePt t="22844" x="4125913" y="3527425"/>
          <p14:tracePt t="22862" x="3983038" y="3536950"/>
          <p14:tracePt t="22878" x="3875088" y="3581400"/>
          <p14:tracePt t="22894" x="3857625" y="3589338"/>
          <p14:tracePt t="22911" x="3830638" y="3608388"/>
          <p14:tracePt t="22929" x="3822700" y="3616325"/>
          <p14:tracePt t="22944" x="3813175" y="3625850"/>
          <p14:tracePt t="22962" x="3813175" y="3670300"/>
          <p14:tracePt t="22977" x="3884613" y="3768725"/>
          <p14:tracePt t="22995" x="4098925" y="3911600"/>
          <p14:tracePt t="23011" x="4160838" y="3929063"/>
          <p14:tracePt t="23028" x="4179888" y="3938588"/>
          <p14:tracePt t="23044" x="4197350" y="3938588"/>
          <p14:tracePt t="23061" x="4214813" y="3938588"/>
          <p14:tracePt t="23078" x="4232275" y="3929063"/>
          <p14:tracePt t="23094" x="4241800" y="3919538"/>
          <p14:tracePt t="23112" x="4251325" y="3894138"/>
          <p14:tracePt t="23128" x="4259263" y="3830638"/>
          <p14:tracePt t="23144" x="4241800" y="3776663"/>
          <p14:tracePt t="23176" x="3956050" y="3670300"/>
          <p14:tracePt t="23189" x="3795713" y="3670300"/>
          <p14:tracePt t="23197" x="3751263" y="3687763"/>
          <p14:tracePt t="23210" x="3732213" y="3697288"/>
          <p14:tracePt t="23227" x="3724275" y="3705225"/>
          <p14:tracePt t="23244" x="3714750" y="3705225"/>
          <p14:tracePt t="23261" x="3705225" y="3714750"/>
          <p14:tracePt t="23281" x="3705225" y="3724275"/>
          <p14:tracePt t="23295" x="3705225" y="3732213"/>
          <p14:tracePt t="23311" x="3714750" y="3732213"/>
          <p14:tracePt t="23327" x="3724275" y="3741738"/>
          <p14:tracePt t="25037" x="3714750" y="3741738"/>
          <p14:tracePt t="25052" x="3643313" y="3705225"/>
          <p14:tracePt t="25069" x="3536950" y="3643313"/>
          <p14:tracePt t="25081" x="3482975" y="3616325"/>
          <p14:tracePt t="25092" x="3394075" y="3562350"/>
          <p14:tracePt t="25110" x="3268663" y="3527425"/>
          <p14:tracePt t="25126" x="3187700" y="3509963"/>
          <p14:tracePt t="25159" x="3081338" y="3482975"/>
          <p14:tracePt t="25192" x="2955925" y="3455988"/>
          <p14:tracePt t="25226" x="2830513" y="3438525"/>
          <p14:tracePt t="25242" x="2776538" y="3438525"/>
          <p14:tracePt t="25245" x="2759075" y="3438525"/>
          <p14:tracePt t="25259" x="2705100" y="3438525"/>
          <p14:tracePt t="25275" x="2660650" y="3438525"/>
          <p14:tracePt t="25292" x="2625725" y="3438525"/>
          <p14:tracePt t="25308" x="2571750" y="3438525"/>
          <p14:tracePt t="25325" x="2544763" y="3438525"/>
          <p14:tracePt t="25343" x="2500313" y="3446463"/>
          <p14:tracePt t="25359" x="2455863" y="3465513"/>
          <p14:tracePt t="25375" x="2419350" y="3482975"/>
          <p14:tracePt t="25393" x="2347913" y="3517900"/>
          <p14:tracePt t="25408" x="2322513" y="3527425"/>
          <p14:tracePt t="25425" x="2295525" y="3544888"/>
          <p14:tracePt t="25442" x="2268538" y="3554413"/>
          <p14:tracePt t="25458" x="2259013" y="3562350"/>
          <p14:tracePt t="25475" x="2251075" y="3571875"/>
          <p14:tracePt t="25493" x="2241550" y="3581400"/>
          <p14:tracePt t="25508" x="2232025" y="3589338"/>
          <p14:tracePt t="25525" x="2232025" y="3616325"/>
          <p14:tracePt t="25542" x="2251075" y="3643313"/>
          <p14:tracePt t="25560" x="2295525" y="3670300"/>
          <p14:tracePt t="25575" x="2312988" y="3679825"/>
          <p14:tracePt t="25592" x="2330450" y="3687763"/>
          <p14:tracePt t="25610" x="2347913" y="3697288"/>
          <p14:tracePt t="25625" x="2357438" y="3705225"/>
          <p14:tracePt t="25642" x="2374900" y="3705225"/>
          <p14:tracePt t="25658" x="2428875" y="3724275"/>
          <p14:tracePt t="25676" x="2500313" y="3732213"/>
          <p14:tracePt t="25693" x="2643188" y="3741738"/>
          <p14:tracePt t="25708" x="2697163" y="3741738"/>
          <p14:tracePt t="25725" x="2714625" y="3741738"/>
          <p14:tracePt t="25742" x="2732088" y="3741738"/>
          <p14:tracePt t="25758" x="2751138" y="3741738"/>
          <p14:tracePt t="25776" x="2759075" y="3741738"/>
          <p14:tracePt t="25792" x="2776538" y="3741738"/>
          <p14:tracePt t="25810" x="2813050" y="3741738"/>
          <p14:tracePt t="25825" x="2840038" y="3741738"/>
          <p14:tracePt t="25841" x="2867025" y="3741738"/>
          <p14:tracePt t="25858" x="2884488" y="3741738"/>
          <p14:tracePt t="25875" x="2901950" y="3741738"/>
          <p14:tracePt t="25893" x="2919413" y="3741738"/>
          <p14:tracePt t="25926" x="2928938" y="3741738"/>
          <p14:tracePt t="25948" x="2938463" y="3741738"/>
          <p14:tracePt t="27590" x="2946400" y="3741738"/>
          <p14:tracePt t="27605" x="2982913" y="3751263"/>
          <p14:tracePt t="27622" x="3098800" y="3776663"/>
          <p14:tracePt t="27633" x="3179763" y="3776663"/>
          <p14:tracePt t="27640" x="3259138" y="3795713"/>
          <p14:tracePt t="27656" x="3482975" y="3813175"/>
          <p14:tracePt t="27673" x="3554413" y="3822700"/>
          <p14:tracePt t="27691" x="3598863" y="3822700"/>
          <p14:tracePt t="27723" x="3633788" y="3822700"/>
          <p14:tracePt t="27756" x="3660775" y="3830638"/>
          <p14:tracePt t="27789" x="3724275" y="3848100"/>
          <p14:tracePt t="27806" x="3759200" y="3857625"/>
          <p14:tracePt t="27824" x="3803650" y="3867150"/>
          <p14:tracePt t="27839" x="3848100" y="3875088"/>
          <p14:tracePt t="27856" x="3875088" y="3884613"/>
          <p14:tracePt t="27873" x="3919538" y="3894138"/>
          <p14:tracePt t="27890" x="3956050" y="3911600"/>
          <p14:tracePt t="27908" x="4000500" y="3919538"/>
          <p14:tracePt t="27923" x="4037013" y="3919538"/>
          <p14:tracePt t="27941" x="4071938" y="3929063"/>
          <p14:tracePt t="27956" x="4089400" y="3938588"/>
          <p14:tracePt t="27973" x="4108450" y="3938588"/>
          <p14:tracePt t="27990" x="4133850" y="3946525"/>
          <p14:tracePt t="28007" x="4143375" y="3946525"/>
          <p14:tracePt t="28023" x="4152900" y="3946525"/>
          <p14:tracePt t="28039" x="4160838" y="3946525"/>
          <p14:tracePt t="28073" x="4170363" y="3946525"/>
          <p14:tracePt t="29151" x="4160838" y="3956050"/>
          <p14:tracePt t="29179" x="4125913" y="3965575"/>
          <p14:tracePt t="29207" x="4116388" y="3973513"/>
          <p14:tracePt t="29234" x="4108450" y="3983038"/>
          <p14:tracePt t="29262" x="4116388" y="4000500"/>
          <p14:tracePt t="29267" x="4125913" y="4010025"/>
          <p14:tracePt t="29295" x="4187825" y="4044950"/>
          <p14:tracePt t="29315" x="4259263" y="4062413"/>
          <p14:tracePt t="29338" x="4303713" y="4071938"/>
          <p14:tracePt t="29372" x="4357688" y="4071938"/>
          <p14:tracePt t="29388" x="4384675" y="4071938"/>
          <p14:tracePt t="29406" x="4411663" y="4062413"/>
          <p14:tracePt t="29421" x="4419600" y="4054475"/>
          <p14:tracePt t="29438" x="4429125" y="4044950"/>
          <p14:tracePt t="29454" x="4446588" y="4027488"/>
          <p14:tracePt t="29472" x="4465638" y="4017963"/>
          <p14:tracePt t="30163" x="4491038" y="4017963"/>
          <p14:tracePt t="30176" x="4652963" y="4017963"/>
          <p14:tracePt t="30188" x="4786313" y="4017963"/>
          <p14:tracePt t="30204" x="5180013" y="4017963"/>
          <p14:tracePt t="30221" x="5276850" y="4010025"/>
          <p14:tracePt t="30238" x="5340350" y="4000500"/>
          <p14:tracePt t="30255" x="5367338" y="4000500"/>
          <p14:tracePt t="30287" x="5419725" y="4000500"/>
          <p14:tracePt t="30322" x="5634038" y="4000500"/>
          <p14:tracePt t="30354" x="5795963" y="4000500"/>
          <p14:tracePt t="30371" x="5830888" y="4010025"/>
          <p14:tracePt t="30387" x="5848350" y="4010025"/>
          <p14:tracePt t="30404" x="5867400" y="4010025"/>
          <p14:tracePt t="30420" x="5884863" y="4017963"/>
          <p14:tracePt t="30437" x="5911850" y="4017963"/>
          <p14:tracePt t="30453" x="5956300" y="4027488"/>
          <p14:tracePt t="30471" x="5983288" y="4027488"/>
          <p14:tracePt t="30488" x="6010275" y="4037013"/>
          <p14:tracePt t="30505" x="6027738" y="4044950"/>
          <p14:tracePt t="30521" x="6037263" y="4044950"/>
          <p14:tracePt t="30537" x="6045200" y="4044950"/>
          <p14:tracePt t="30553" x="6062663" y="4044950"/>
          <p14:tracePt t="30571" x="6072188" y="4044950"/>
          <p14:tracePt t="30587" x="6081713" y="4044950"/>
          <p14:tracePt t="30604" x="6089650" y="4044950"/>
          <p14:tracePt t="30637" x="6099175" y="4044950"/>
          <p14:tracePt t="30662" x="6108700" y="4044950"/>
          <p14:tracePt t="30843" x="6116638" y="4044950"/>
          <p14:tracePt t="34250" x="6081713" y="4044950"/>
          <p14:tracePt t="34272" x="5768975" y="4098925"/>
          <p14:tracePt t="34292" x="5429250" y="4197350"/>
          <p14:tracePt t="34305" x="5251450" y="4241800"/>
          <p14:tracePt t="34318" x="5081588" y="4286250"/>
          <p14:tracePt t="34334" x="4946650" y="4330700"/>
          <p14:tracePt t="34350" x="4786313" y="4375150"/>
          <p14:tracePt t="34384" x="4491038" y="4465638"/>
          <p14:tracePt t="34417" x="4268788" y="4500563"/>
          <p14:tracePt t="34450" x="4179888" y="4510088"/>
          <p14:tracePt t="34467" x="4143375" y="4510088"/>
          <p14:tracePt t="34484" x="4089400" y="4510088"/>
          <p14:tracePt t="34501" x="4054475" y="4510088"/>
          <p14:tracePt t="34518" x="4037013" y="4510088"/>
          <p14:tracePt t="34534" x="4000500" y="4510088"/>
          <p14:tracePt t="34550" x="3990975" y="4510088"/>
          <p14:tracePt t="34568" x="3973513" y="4510088"/>
          <p14:tracePt t="34583" x="3965575" y="4510088"/>
          <p14:tracePt t="34600" x="3956050" y="4510088"/>
          <p14:tracePt t="34617" x="3946525" y="4510088"/>
          <p14:tracePt t="34634" x="3938588" y="4510088"/>
          <p14:tracePt t="34666" x="3929063" y="4510088"/>
          <p14:tracePt t="34683" x="3919538" y="4510088"/>
          <p14:tracePt t="34700" x="3911600" y="4510088"/>
          <p14:tracePt t="34784" x="3929063" y="4510088"/>
          <p14:tracePt t="34801" x="3956050" y="4510088"/>
          <p14:tracePt t="34817" x="4017963" y="4510088"/>
          <p14:tracePt t="34833" x="4054475" y="4510088"/>
          <p14:tracePt t="34851" x="4081463" y="4510088"/>
          <p14:tracePt t="34867" x="4089400" y="4510088"/>
          <p14:tracePt t="34883" x="4108450" y="4510088"/>
          <p14:tracePt t="34900" x="4116388" y="4510088"/>
          <p14:tracePt t="34916" x="4133850" y="4510088"/>
          <p14:tracePt t="34933" x="4143375" y="4510088"/>
          <p14:tracePt t="34950" x="4179888" y="4510088"/>
          <p14:tracePt t="34966" x="4197350" y="4510088"/>
          <p14:tracePt t="34983" x="4214813" y="4510088"/>
          <p14:tracePt t="35000" x="4241800" y="4500563"/>
          <p14:tracePt t="35017" x="4251325" y="4500563"/>
          <p14:tracePt t="35033" x="4276725" y="4491038"/>
          <p14:tracePt t="35049" x="4295775" y="4491038"/>
          <p14:tracePt t="35067" x="4357688" y="4473575"/>
          <p14:tracePt t="35083" x="4411663" y="4456113"/>
          <p14:tracePt t="35099" x="4456113" y="4446588"/>
          <p14:tracePt t="35116" x="4527550" y="4429125"/>
          <p14:tracePt t="35133" x="4545013" y="4419600"/>
          <p14:tracePt t="35149" x="4581525" y="4419600"/>
          <p14:tracePt t="35166" x="4589463" y="4419600"/>
          <p14:tracePt t="35183" x="4598988" y="4419600"/>
          <p14:tracePt t="35199" x="4608513" y="4411663"/>
          <p14:tracePt t="35216" x="4616450" y="4411663"/>
          <p14:tracePt t="35233" x="4633913" y="4411663"/>
          <p14:tracePt t="35250" x="4670425" y="4402138"/>
          <p14:tracePt t="35266" x="4705350" y="4402138"/>
          <p14:tracePt t="35269" x="4724400" y="4394200"/>
          <p14:tracePt t="35283" x="4786313" y="4384675"/>
          <p14:tracePt t="35299" x="4840288" y="4384675"/>
          <p14:tracePt t="35317" x="4894263" y="4375150"/>
          <p14:tracePt t="35333" x="4911725" y="4375150"/>
          <p14:tracePt t="35349" x="4929188" y="4375150"/>
          <p14:tracePt t="35366" x="4946650" y="4375150"/>
          <p14:tracePt t="35383" x="4973638" y="4375150"/>
          <p14:tracePt t="35399" x="5018088" y="4367213"/>
          <p14:tracePt t="35416" x="5072063" y="4357688"/>
          <p14:tracePt t="35433" x="5133975" y="4357688"/>
          <p14:tracePt t="35449" x="5224463" y="4357688"/>
          <p14:tracePt t="35466" x="5268913" y="4357688"/>
          <p14:tracePt t="35482" x="5313363" y="4357688"/>
          <p14:tracePt t="35499" x="5330825" y="4357688"/>
          <p14:tracePt t="35516" x="5348288" y="4357688"/>
          <p14:tracePt t="35533" x="5384800" y="4367213"/>
          <p14:tracePt t="35549" x="5402263" y="4367213"/>
          <p14:tracePt t="35566" x="5429250" y="4375150"/>
          <p14:tracePt t="35583" x="5446713" y="4375150"/>
          <p14:tracePt t="35599" x="5465763" y="4375150"/>
          <p14:tracePt t="35616" x="5483225" y="4375150"/>
          <p14:tracePt t="35634" x="5491163" y="4375150"/>
          <p14:tracePt t="35649" x="5500688" y="4375150"/>
          <p14:tracePt t="35666" x="5510213" y="4375150"/>
          <p14:tracePt t="35683" x="5518150" y="4375150"/>
          <p14:tracePt t="35700" x="5527675" y="4375150"/>
          <p14:tracePt t="35732" x="5537200" y="4375150"/>
          <p14:tracePt t="35755" x="5545138" y="4375150"/>
          <p14:tracePt t="37330" x="5537200" y="4375150"/>
          <p14:tracePt t="37356" x="5491163" y="4375150"/>
          <p14:tracePt t="37383" x="5411788" y="4375150"/>
          <p14:tracePt t="37397" x="5367338" y="4375150"/>
          <p14:tracePt t="37414" x="5330825" y="4375150"/>
          <p14:tracePt t="37431" x="5276850" y="4375150"/>
          <p14:tracePt t="37464" x="5205413" y="4375150"/>
          <p14:tracePt t="37497" x="4983163" y="4402138"/>
          <p14:tracePt t="37531" x="4857750" y="4438650"/>
          <p14:tracePt t="37547" x="4822825" y="4456113"/>
          <p14:tracePt t="37565" x="4786313" y="4473575"/>
          <p14:tracePt t="37581" x="4759325" y="4491038"/>
          <p14:tracePt t="37598" x="4724400" y="4518025"/>
          <p14:tracePt t="37614" x="4697413" y="4545013"/>
          <p14:tracePt t="37632" x="4652963" y="4589463"/>
          <p14:tracePt t="37647" x="4633913" y="4616450"/>
          <p14:tracePt t="37664" x="4616450" y="4643438"/>
          <p14:tracePt t="37680" x="4608513" y="4660900"/>
          <p14:tracePt t="37697" x="4589463" y="4687888"/>
          <p14:tracePt t="37714" x="4581525" y="4697413"/>
          <p14:tracePt t="37732" x="4572000" y="4732338"/>
          <p14:tracePt t="37747" x="4562475" y="4751388"/>
          <p14:tracePt t="37764" x="4562475" y="4768850"/>
          <p14:tracePt t="37766" x="4562475" y="4786313"/>
          <p14:tracePt t="37780" x="4562475" y="4813300"/>
          <p14:tracePt t="37797" x="4572000" y="4840288"/>
          <p14:tracePt t="37815" x="4589463" y="4884738"/>
          <p14:tracePt t="37830" x="4608513" y="4911725"/>
          <p14:tracePt t="37847" x="4625975" y="4929188"/>
          <p14:tracePt t="37864" x="4643438" y="4946650"/>
          <p14:tracePt t="37881" x="4643438" y="4965700"/>
          <p14:tracePt t="37897" x="4652963" y="4965700"/>
          <p14:tracePt t="37914" x="4670425" y="4983163"/>
          <p14:tracePt t="37930" x="4687888" y="4991100"/>
          <p14:tracePt t="37947" x="4724400" y="5000625"/>
          <p14:tracePt t="37964" x="4751388" y="5010150"/>
          <p14:tracePt t="37980" x="4786313" y="5018088"/>
          <p14:tracePt t="37997" x="4803775" y="5037138"/>
          <p14:tracePt t="38014" x="4822825" y="5037138"/>
          <p14:tracePt t="38030" x="4830763" y="5037138"/>
          <p14:tracePt t="38047" x="4840288" y="5045075"/>
          <p14:tracePt t="38065" x="4848225" y="5045075"/>
          <p14:tracePt t="38080" x="4857750" y="5045075"/>
          <p14:tracePt t="38114" x="4867275" y="5045075"/>
          <p14:tracePt t="39535" x="4875213" y="5045075"/>
          <p14:tracePt t="39550" x="4911725" y="5054600"/>
          <p14:tracePt t="39564" x="4938713" y="5062538"/>
          <p14:tracePt t="39579" x="4956175" y="5072063"/>
          <p14:tracePt t="39595" x="4973638" y="5081588"/>
          <p14:tracePt t="39612" x="4991100" y="5089525"/>
          <p14:tracePt t="39629" x="5000625" y="5089525"/>
          <p14:tracePt t="39662" x="5045075" y="5099050"/>
          <p14:tracePt t="39696" x="5072063" y="5108575"/>
          <p14:tracePt t="39729" x="5089525" y="5116513"/>
          <p14:tracePt t="39762" x="5099050" y="5116513"/>
          <p14:tracePt t="39779" x="5108575" y="5116513"/>
          <p14:tracePt t="39795" x="5108575" y="5126038"/>
          <p14:tracePt t="39866" x="5108575" y="5133975"/>
          <p14:tracePt t="39876" x="5116513" y="5133975"/>
          <p14:tracePt t="39896" x="5116513" y="5143500"/>
          <p14:tracePt t="39910" x="5126038" y="5153025"/>
          <p14:tracePt t="39931" x="5126038" y="5160963"/>
          <p14:tracePt t="39943" x="5133975" y="5160963"/>
          <p14:tracePt t="39954" x="5133975" y="5170488"/>
          <p14:tracePt t="39964" x="5133975" y="5180013"/>
          <p14:tracePt t="39985" x="5133975" y="5187950"/>
          <p14:tracePt t="39995" x="5143500" y="5187950"/>
          <p14:tracePt t="40012" x="5153025" y="5197475"/>
          <p14:tracePt t="40028" x="5160963" y="5197475"/>
          <p14:tracePt t="40047" x="5180013" y="5197475"/>
          <p14:tracePt t="40062" x="5187950" y="5197475"/>
          <p14:tracePt t="40079" x="5205413" y="5197475"/>
          <p14:tracePt t="40096" x="5251450" y="5197475"/>
          <p14:tracePt t="40112" x="5322888" y="5180013"/>
          <p14:tracePt t="40130" x="5446713" y="5143500"/>
          <p14:tracePt t="40145" x="5510213" y="5126038"/>
          <p14:tracePt t="40162" x="5562600" y="5108575"/>
          <p14:tracePt t="40179" x="5643563" y="5089525"/>
          <p14:tracePt t="40195" x="5688013" y="5081588"/>
          <p14:tracePt t="40213" x="5751513" y="5072063"/>
          <p14:tracePt t="40229" x="5786438" y="5062538"/>
          <p14:tracePt t="40246" x="5813425" y="5062538"/>
          <p14:tracePt t="40263" x="5848350" y="5054600"/>
          <p14:tracePt t="40268" x="5857875" y="5054600"/>
          <p14:tracePt t="40279" x="5867400" y="5054600"/>
          <p14:tracePt t="40296" x="5875338" y="5054600"/>
          <p14:tracePt t="40312" x="5894388" y="5054600"/>
          <p14:tracePt t="40345" x="5902325" y="5054600"/>
          <p14:tracePt t="40361" x="5911850" y="5054600"/>
          <p14:tracePt t="40416" x="5911850" y="5045075"/>
          <p14:tracePt t="40444" x="5911850" y="5037138"/>
          <p14:tracePt t="40472" x="5902325" y="5037138"/>
          <p14:tracePt t="40484" x="5902325" y="5027613"/>
          <p14:tracePt t="40504" x="5894388" y="5027613"/>
          <p14:tracePt t="40553" x="5884863" y="5027613"/>
          <p14:tracePt t="41111" x="5884863" y="5018088"/>
          <p14:tracePt t="41123" x="5884863" y="5010150"/>
          <p14:tracePt t="41134" x="5884863" y="5000625"/>
          <p14:tracePt t="41145" x="5875338" y="4973638"/>
          <p14:tracePt t="41161" x="5875338" y="4946650"/>
          <p14:tracePt t="41178" x="5875338" y="4884738"/>
          <p14:tracePt t="41195" x="5875338" y="4813300"/>
          <p14:tracePt t="41212" x="5902325" y="4554538"/>
          <p14:tracePt t="41244" x="6027738" y="4098925"/>
          <p14:tracePt t="41277" x="6161088" y="3724275"/>
          <p14:tracePt t="41311" x="6215063" y="3482975"/>
          <p14:tracePt t="41327" x="6215063" y="3446463"/>
          <p14:tracePt t="41345" x="6215063" y="3419475"/>
          <p14:tracePt t="41360" x="6215063" y="3384550"/>
          <p14:tracePt t="41379" x="6215063" y="3375025"/>
          <p14:tracePt t="41394" x="6205538" y="3357563"/>
          <p14:tracePt t="41410" x="6205538" y="3340100"/>
          <p14:tracePt t="41428" x="6205538" y="3330575"/>
          <p14:tracePt t="41859" x="6197600" y="3303588"/>
          <p14:tracePt t="41872" x="6180138" y="3232150"/>
          <p14:tracePt t="41888" x="6153150" y="3152775"/>
          <p14:tracePt t="41905" x="6116638" y="3054350"/>
          <p14:tracePt t="41914" x="6099175" y="3036888"/>
          <p14:tracePt t="41927" x="6081713" y="2982913"/>
          <p14:tracePt t="41944" x="6054725" y="2955925"/>
          <p14:tracePt t="41960" x="6027738" y="2919413"/>
          <p14:tracePt t="41993" x="5983288" y="2857500"/>
          <p14:tracePt t="42027" x="5929313" y="2803525"/>
          <p14:tracePt t="42060" x="5867400" y="2751138"/>
          <p14:tracePt t="42077" x="5840413" y="2732088"/>
          <p14:tracePt t="42094" x="5803900" y="2705100"/>
          <p14:tracePt t="42109" x="5786438" y="2697163"/>
          <p14:tracePt t="42127" x="5768975" y="2687638"/>
          <p14:tracePt t="42143" x="5741988" y="2660650"/>
          <p14:tracePt t="42159" x="5732463" y="2652713"/>
          <p14:tracePt t="42176" x="5715000" y="2643188"/>
          <p14:tracePt t="42193" x="5697538" y="2625725"/>
          <p14:tracePt t="42210" x="5688013" y="2616200"/>
          <p14:tracePt t="42227" x="5680075" y="2598738"/>
          <p14:tracePt t="42243" x="5670550" y="2598738"/>
          <p14:tracePt t="42259" x="5661025" y="2589213"/>
          <p14:tracePt t="42276" x="5661025" y="2581275"/>
          <p14:tracePt t="42299" x="5653088" y="2581275"/>
          <p14:tracePt t="42310" x="5653088" y="2571750"/>
          <p14:tracePt t="42423" x="5661025" y="2571750"/>
          <p14:tracePt t="42460" x="5670550" y="2571750"/>
          <p14:tracePt t="42494" x="5680075" y="2571750"/>
          <p14:tracePt t="42509" x="5688013" y="2571750"/>
          <p14:tracePt t="42523" x="5697538" y="2571750"/>
          <p14:tracePt t="42532" x="5697538" y="2581275"/>
          <p14:tracePt t="42545" x="5705475" y="2589213"/>
          <p14:tracePt t="42559" x="5715000" y="2589213"/>
          <p14:tracePt t="42576" x="5741988" y="2608263"/>
          <p14:tracePt t="42592" x="5776913" y="2633663"/>
          <p14:tracePt t="42609" x="5813425" y="2652713"/>
          <p14:tracePt t="42626" x="5867400" y="2705100"/>
          <p14:tracePt t="42643" x="5902325" y="2741613"/>
          <p14:tracePt t="42659" x="5929313" y="2768600"/>
          <p14:tracePt t="42676" x="5956300" y="2795588"/>
          <p14:tracePt t="42694" x="5973763" y="2830513"/>
          <p14:tracePt t="42710" x="5991225" y="2867025"/>
          <p14:tracePt t="42726" x="6000750" y="2911475"/>
          <p14:tracePt t="42743" x="6027738" y="2965450"/>
          <p14:tracePt t="42760" x="6054725" y="3081338"/>
          <p14:tracePt t="42776" x="6072188" y="3143250"/>
          <p14:tracePt t="42794" x="6089650" y="3232150"/>
          <p14:tracePt t="42809" x="6099175" y="3259138"/>
          <p14:tracePt t="42826" x="6108700" y="3295650"/>
          <p14:tracePt t="42842" x="6108700" y="3330575"/>
          <p14:tracePt t="42859" x="6108700" y="3340100"/>
          <p14:tracePt t="42878" x="6108700" y="3375025"/>
          <p14:tracePt t="42892" x="6099175" y="3394075"/>
          <p14:tracePt t="42909" x="6089650" y="3411538"/>
          <p14:tracePt t="42926" x="6062663" y="3446463"/>
          <p14:tracePt t="42943" x="6018213" y="3490913"/>
          <p14:tracePt t="42959" x="5946775" y="3562350"/>
          <p14:tracePt t="42976" x="5919788" y="3589338"/>
          <p14:tracePt t="42992" x="5902325" y="3616325"/>
          <p14:tracePt t="43010" x="5884863" y="3633788"/>
          <p14:tracePt t="43026" x="5875338" y="3633788"/>
          <p14:tracePt t="43043" x="5867400" y="3643313"/>
          <p14:tracePt t="43059" x="5857875" y="3652838"/>
          <p14:tracePt t="43092" x="5857875" y="3660775"/>
          <p14:tracePt t="43612" x="5867400" y="3652838"/>
          <p14:tracePt t="43619" x="5875338" y="3643313"/>
          <p14:tracePt t="43635" x="5902325" y="3625850"/>
          <p14:tracePt t="43649" x="5929313" y="3598863"/>
          <p14:tracePt t="43660" x="5965825" y="3544888"/>
          <p14:tracePt t="43675" x="6000750" y="3473450"/>
          <p14:tracePt t="43692" x="6037263" y="3419475"/>
          <p14:tracePt t="43725" x="6062663" y="3340100"/>
          <p14:tracePt t="43758" x="6072188" y="3303588"/>
          <p14:tracePt t="43792" x="6081713" y="3268663"/>
          <p14:tracePt t="43808" x="6081713" y="3251200"/>
          <p14:tracePt t="43825" x="6081713" y="3232150"/>
          <p14:tracePt t="43842" x="6081713" y="3197225"/>
          <p14:tracePt t="43858" x="6081713" y="3170238"/>
          <p14:tracePt t="43877" x="6072188" y="3133725"/>
          <p14:tracePt t="43892" x="6072188" y="3108325"/>
          <p14:tracePt t="43908" x="6072188" y="3089275"/>
          <p14:tracePt t="43925" x="6054725" y="3036888"/>
          <p14:tracePt t="43942" x="6045200" y="3009900"/>
          <p14:tracePt t="43959" x="6037263" y="2973388"/>
          <p14:tracePt t="43975" x="6027738" y="2919413"/>
          <p14:tracePt t="43991" x="6018213" y="2884488"/>
          <p14:tracePt t="44008" x="6010275" y="2830513"/>
          <p14:tracePt t="44025" x="6010275" y="2795588"/>
          <p14:tracePt t="44041" x="5991225" y="2751138"/>
          <p14:tracePt t="44058" x="5973763" y="2679700"/>
          <p14:tracePt t="44075" x="5956300" y="2625725"/>
          <p14:tracePt t="44091" x="5938838" y="2562225"/>
          <p14:tracePt t="44108" x="5911850" y="2527300"/>
          <p14:tracePt t="44124" x="5902325" y="2517775"/>
          <p14:tracePt t="44141" x="5902325" y="2509838"/>
          <p14:tracePt t="44158" x="5894388" y="2490788"/>
          <p14:tracePt t="44174" x="5884863" y="2482850"/>
          <p14:tracePt t="44193" x="5884863" y="2473325"/>
          <p14:tracePt t="44208" x="5875338" y="2473325"/>
          <p14:tracePt t="44225" x="5875338" y="2465388"/>
          <p14:tracePt t="44259" x="5875338" y="2455863"/>
          <p14:tracePt t="44301" x="5884863" y="2455863"/>
          <p14:tracePt t="44308" x="5894388" y="2455863"/>
          <p14:tracePt t="44324" x="5911850" y="2465388"/>
          <p14:tracePt t="44342" x="5973763" y="2490788"/>
          <p14:tracePt t="44358" x="6037263" y="2517775"/>
          <p14:tracePt t="44374" x="6099175" y="2554288"/>
          <p14:tracePt t="44392" x="6161088" y="2589213"/>
          <p14:tracePt t="44408" x="6180138" y="2608263"/>
          <p14:tracePt t="44424" x="6197600" y="2625725"/>
          <p14:tracePt t="44442" x="6224588" y="2652713"/>
          <p14:tracePt t="44458" x="6232525" y="2660650"/>
          <p14:tracePt t="44475" x="6259513" y="2687638"/>
          <p14:tracePt t="44491" x="6276975" y="2732088"/>
          <p14:tracePt t="44508" x="6303963" y="2768600"/>
          <p14:tracePt t="44525" x="6330950" y="2813050"/>
          <p14:tracePt t="44541" x="6340475" y="2847975"/>
          <p14:tracePt t="44558" x="6357938" y="2884488"/>
          <p14:tracePt t="44575" x="6367463" y="2919413"/>
          <p14:tracePt t="44591" x="6375400" y="2955925"/>
          <p14:tracePt t="44607" x="6375400" y="3027363"/>
          <p14:tracePt t="44624" x="6375400" y="3071813"/>
          <p14:tracePt t="44641" x="6375400" y="3133725"/>
          <p14:tracePt t="44657" x="6367463" y="3160713"/>
          <p14:tracePt t="44674" x="6357938" y="3197225"/>
          <p14:tracePt t="44691" x="6340475" y="3241675"/>
          <p14:tracePt t="44707" x="6323013" y="3259138"/>
          <p14:tracePt t="44724" x="6303963" y="3295650"/>
          <p14:tracePt t="44740" x="6276975" y="3340100"/>
          <p14:tracePt t="44759" x="6251575" y="3367088"/>
          <p14:tracePt t="44774" x="6242050" y="3375025"/>
          <p14:tracePt t="44791" x="6242050" y="3394075"/>
          <p14:tracePt t="44808" x="6224588" y="3402013"/>
          <p14:tracePt t="44825" x="6215063" y="3411538"/>
          <p14:tracePt t="44841" x="6205538" y="3429000"/>
          <p14:tracePt t="44857" x="6188075" y="3446463"/>
          <p14:tracePt t="44874" x="6161088" y="3465513"/>
          <p14:tracePt t="44890" x="6126163" y="3482975"/>
          <p14:tracePt t="44907" x="6116638" y="3490913"/>
          <p14:tracePt t="44923" x="6099175" y="3500438"/>
          <p14:tracePt t="44941" x="6089650" y="3509963"/>
          <p14:tracePt t="44958" x="6081713" y="3517900"/>
          <p14:tracePt t="44974" x="6072188" y="3517900"/>
          <p14:tracePt t="44991" x="6072188" y="3527425"/>
          <p14:tracePt t="45008" x="6062663" y="3527425"/>
          <p14:tracePt t="45126" x="6072188" y="3527425"/>
          <p14:tracePt t="45139" x="6108700" y="3527425"/>
          <p14:tracePt t="45151" x="6205538" y="3500438"/>
          <p14:tracePt t="45165" x="6313488" y="3465513"/>
          <p14:tracePt t="45177" x="6357938" y="3446463"/>
          <p14:tracePt t="45192" x="6438900" y="3411538"/>
          <p14:tracePt t="45207" x="6483350" y="3394075"/>
          <p14:tracePt t="45224" x="6510338" y="3384550"/>
          <p14:tracePt t="45241" x="6562725" y="3357563"/>
          <p14:tracePt t="45258" x="6589713" y="3340100"/>
          <p14:tracePt t="45274" x="6634163" y="3313113"/>
          <p14:tracePt t="45291" x="6715125" y="3259138"/>
          <p14:tracePt t="45307" x="6769100" y="3187700"/>
          <p14:tracePt t="45325" x="6831013" y="3089275"/>
          <p14:tracePt t="45340" x="6848475" y="3036888"/>
          <p14:tracePt t="45356" x="6848475" y="3009900"/>
          <p14:tracePt t="45373" x="6858000" y="2965450"/>
          <p14:tracePt t="45390" x="6858000" y="2928938"/>
          <p14:tracePt t="45408" x="6858000" y="2884488"/>
          <p14:tracePt t="45423" x="6858000" y="2857500"/>
          <p14:tracePt t="45442" x="6858000" y="2803525"/>
          <p14:tracePt t="45456" x="6840538" y="2768600"/>
          <p14:tracePt t="45473" x="6831013" y="2741613"/>
          <p14:tracePt t="45491" x="6823075" y="2697163"/>
          <p14:tracePt t="45506" x="6804025" y="2660650"/>
          <p14:tracePt t="45523" x="6777038" y="2633663"/>
          <p14:tracePt t="45540" x="6751638" y="2608263"/>
          <p14:tracePt t="45557" x="6715125" y="2571750"/>
          <p14:tracePt t="45573" x="6680200" y="2544763"/>
          <p14:tracePt t="45590" x="6634163" y="2527300"/>
          <p14:tracePt t="45607" x="6599238" y="2509838"/>
          <p14:tracePt t="45623" x="6581775" y="2500313"/>
          <p14:tracePt t="45639" x="6572250" y="2500313"/>
          <p14:tracePt t="45657" x="6562725" y="2490788"/>
          <p14:tracePt t="45690" x="6554788" y="2482850"/>
          <p14:tracePt t="45824" x="6562725" y="2482850"/>
          <p14:tracePt t="45838" x="6572250" y="2482850"/>
          <p14:tracePt t="45844" x="6581775" y="2490788"/>
          <p14:tracePt t="45856" x="6589713" y="2500313"/>
          <p14:tracePt t="45872" x="6643688" y="2527300"/>
          <p14:tracePt t="45890" x="6680200" y="2562225"/>
          <p14:tracePt t="45907" x="6742113" y="2652713"/>
          <p14:tracePt t="45923" x="6777038" y="2741613"/>
          <p14:tracePt t="45940" x="6786563" y="2840038"/>
          <p14:tracePt t="45956" x="6796088" y="2973388"/>
          <p14:tracePt t="45973" x="6786563" y="3054350"/>
          <p14:tracePt t="45990" x="6751638" y="3170238"/>
          <p14:tracePt t="46006" x="6724650" y="3205163"/>
          <p14:tracePt t="46023" x="6697663" y="3241675"/>
          <p14:tracePt t="46040" x="6670675" y="3303588"/>
          <p14:tracePt t="46056" x="6634163" y="3330575"/>
          <p14:tracePt t="46072" x="6572250" y="3411538"/>
          <p14:tracePt t="46089" x="6510338" y="3446463"/>
          <p14:tracePt t="46106" x="6465888" y="3500438"/>
          <p14:tracePt t="46123" x="6411913" y="3554413"/>
          <p14:tracePt t="46139" x="6384925" y="3562350"/>
          <p14:tracePt t="46156" x="6367463" y="3589338"/>
          <p14:tracePt t="46172" x="6357938" y="3589338"/>
          <p14:tracePt t="46190" x="6348413" y="3598863"/>
          <p14:tracePt t="46206" x="6348413" y="3608388"/>
          <p14:tracePt t="46223" x="6340475" y="3616325"/>
          <p14:tracePt t="46246" x="6340475" y="3625850"/>
          <p14:tracePt t="47262" x="6313488" y="3633788"/>
          <p14:tracePt t="47284" x="6170613" y="3705225"/>
          <p14:tracePt t="47308" x="5911850" y="3830638"/>
          <p14:tracePt t="47323" x="5776913" y="3875088"/>
          <p14:tracePt t="47338" x="5680075" y="3902075"/>
          <p14:tracePt t="47372" x="5581650" y="3938588"/>
          <p14:tracePt t="47406" x="5402263" y="3983038"/>
          <p14:tracePt t="47439" x="5251450" y="4037013"/>
          <p14:tracePt t="47462" x="5205413" y="4054475"/>
          <p14:tracePt t="47475" x="5187950" y="4054475"/>
          <p14:tracePt t="47488" x="5180013" y="4054475"/>
          <p14:tracePt t="47504" x="5170488" y="4054475"/>
          <p14:tracePt t="47521" x="5160963" y="40544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lecha curvada hacia abajo"/>
          <p:cNvSpPr/>
          <p:nvPr/>
        </p:nvSpPr>
        <p:spPr bwMode="auto">
          <a:xfrm rot="1512027">
            <a:off x="1187624" y="1196752"/>
            <a:ext cx="576064" cy="288032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7595" y="1196752"/>
            <a:ext cx="73464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RAM: HEMORRAGIA 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(especial  edad avanzada, cáncer, hepatopatía,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antiagregantes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endParaRPr lang="es-A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Warfarina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puede usar en </a:t>
            </a:r>
            <a:r>
              <a:rPr lang="es-A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Irenal</a:t>
            </a:r>
            <a:endParaRPr lang="es-AR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</a:t>
            </a:r>
            <a:r>
              <a:rPr lang="es-AR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 y RIN</a:t>
            </a:r>
            <a:endParaRPr lang="es-AR" sz="28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825126" y="3861048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ORAL: 2,5 a 5 mg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s-AR" sz="2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Clínica:  RIN  de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 3</a:t>
            </a:r>
          </a:p>
          <a:p>
            <a:endParaRPr lang="es-A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alto riesgo</a:t>
            </a: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RIN  de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 4.5 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819428" y="4944825"/>
            <a:ext cx="3320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prótesis valvular mecánica</a:t>
            </a:r>
          </a:p>
          <a:p>
            <a:pPr algn="just"/>
            <a:endParaRPr lang="es-AR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embolias sistémicas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Abrir llave"/>
          <p:cNvSpPr/>
          <p:nvPr/>
        </p:nvSpPr>
        <p:spPr bwMode="auto">
          <a:xfrm>
            <a:off x="5554443" y="4963234"/>
            <a:ext cx="288032" cy="1008112"/>
          </a:xfrm>
          <a:prstGeom prst="leftBrac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7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0"/>
    </mc:Choice>
    <mc:Fallback>
      <p:transition spd="slow" advTm="4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8" x="5153025" y="4054475"/>
          <p14:tracePt t="2185" x="5126038" y="4017963"/>
          <p14:tracePt t="2192" x="5081588" y="3956050"/>
          <p14:tracePt t="2211" x="4919663" y="3705225"/>
          <p14:tracePt t="2226" x="4813300" y="3473450"/>
          <p14:tracePt t="2242" x="4732338" y="3268663"/>
          <p14:tracePt t="2259" x="4643438" y="2973388"/>
          <p14:tracePt t="2275" x="4598988" y="2795588"/>
          <p14:tracePt t="2309" x="4491038" y="2482850"/>
          <p14:tracePt t="2342" x="4394200" y="2276475"/>
          <p14:tracePt t="2376" x="4313238" y="2108200"/>
          <p14:tracePt t="2380" x="4303713" y="2098675"/>
          <p14:tracePt t="2393" x="4295775" y="2071688"/>
          <p14:tracePt t="2408" x="4286250" y="2062163"/>
          <p14:tracePt t="2426" x="4276725" y="2054225"/>
          <p14:tracePt t="2842" x="4197350" y="2000250"/>
          <p14:tracePt t="2850" x="4044950" y="1884363"/>
          <p14:tracePt t="2865" x="3840163" y="1731963"/>
          <p14:tracePt t="2879" x="3741738" y="1652588"/>
          <p14:tracePt t="2891" x="3687763" y="1589088"/>
          <p14:tracePt t="2908" x="3652838" y="1562100"/>
          <p14:tracePt t="2925" x="3625850" y="1536700"/>
          <p14:tracePt t="2958" x="3608388" y="1527175"/>
          <p14:tracePt t="2991" x="3598863" y="1527175"/>
          <p14:tracePt t="8624" x="3598863" y="1536700"/>
          <p14:tracePt t="8641" x="3598863" y="1562100"/>
          <p14:tracePt t="8657" x="3608388" y="1598613"/>
          <p14:tracePt t="8669" x="3660775" y="1670050"/>
          <p14:tracePt t="8686" x="3786188" y="1795463"/>
          <p14:tracePt t="8704" x="3875088" y="1857375"/>
          <p14:tracePt t="8719" x="3973513" y="1928813"/>
          <p14:tracePt t="8753" x="4071938" y="1982788"/>
          <p14:tracePt t="8786" x="4108450" y="1990725"/>
          <p14:tracePt t="8820" x="4170363" y="2000250"/>
          <p14:tracePt t="8837" x="4214813" y="1973263"/>
          <p14:tracePt t="8852" x="4251325" y="1928813"/>
          <p14:tracePt t="8869" x="4268788" y="1893888"/>
          <p14:tracePt t="8885" x="4286250" y="1822450"/>
          <p14:tracePt t="8902" x="4286250" y="1776413"/>
          <p14:tracePt t="8919" x="4251325" y="1741488"/>
          <p14:tracePt t="8935" x="4205288" y="1724025"/>
          <p14:tracePt t="8953" x="4152900" y="1724025"/>
          <p14:tracePt t="8969" x="4071938" y="1731963"/>
          <p14:tracePt t="8986" x="4037013" y="1751013"/>
          <p14:tracePt t="9002" x="4010025" y="1776413"/>
          <p14:tracePt t="9020" x="3990975" y="1812925"/>
          <p14:tracePt t="9036" x="3990975" y="1839913"/>
          <p14:tracePt t="9053" x="3990975" y="1884363"/>
          <p14:tracePt t="9069" x="4133850" y="2009775"/>
          <p14:tracePt t="9087" x="4322763" y="2089150"/>
          <p14:tracePt t="9103" x="4633913" y="2152650"/>
          <p14:tracePt t="9119" x="4776788" y="2152650"/>
          <p14:tracePt t="9136" x="4946650" y="2125663"/>
          <p14:tracePt t="9152" x="5000625" y="2108200"/>
          <p14:tracePt t="9170" x="5037138" y="2071688"/>
          <p14:tracePt t="9185" x="5054600" y="2017713"/>
          <p14:tracePt t="9203" x="5081588" y="1965325"/>
          <p14:tracePt t="9219" x="5089525" y="1911350"/>
          <p14:tracePt t="9235" x="5089525" y="1893888"/>
          <p14:tracePt t="9253" x="5062538" y="1866900"/>
          <p14:tracePt t="9270" x="5027613" y="1857375"/>
          <p14:tracePt t="9285" x="4983163" y="1857375"/>
          <p14:tracePt t="9302" x="4956175" y="1874838"/>
          <p14:tracePt t="10981" x="4946650" y="1874838"/>
          <p14:tracePt t="11007" x="4929188" y="1874838"/>
          <p14:tracePt t="11018" x="4919663" y="1874838"/>
          <p14:tracePt t="11035" x="4875213" y="1874838"/>
          <p14:tracePt t="11050" x="4840288" y="1866900"/>
          <p14:tracePt t="11067" x="4786313" y="1866900"/>
          <p14:tracePt t="11084" x="4652963" y="1866900"/>
          <p14:tracePt t="11117" x="4510088" y="1893888"/>
          <p14:tracePt t="11150" x="4384675" y="1955800"/>
          <p14:tracePt t="11184" x="4276725" y="2071688"/>
          <p14:tracePt t="11200" x="4241800" y="2116138"/>
          <p14:tracePt t="11217" x="4205288" y="2205038"/>
          <p14:tracePt t="11234" x="4197350" y="2259013"/>
          <p14:tracePt t="11250" x="4197350" y="2312988"/>
          <p14:tracePt t="11267" x="4214813" y="2401888"/>
          <p14:tracePt t="11283" x="4276725" y="2490788"/>
          <p14:tracePt t="11300" x="4483100" y="2679700"/>
          <p14:tracePt t="11316" x="4714875" y="2830513"/>
          <p14:tracePt t="11334" x="4894263" y="2928938"/>
          <p14:tracePt t="11350" x="5099050" y="3000375"/>
          <p14:tracePt t="11367" x="5232400" y="3027363"/>
          <p14:tracePt t="11383" x="5419725" y="3036888"/>
          <p14:tracePt t="11400" x="5518150" y="3036888"/>
          <p14:tracePt t="11402" x="5554663" y="3017838"/>
          <p14:tracePt t="11416" x="5608638" y="3000375"/>
          <p14:tracePt t="11433" x="5643563" y="2965450"/>
          <p14:tracePt t="11450" x="5680075" y="2911475"/>
          <p14:tracePt t="11467" x="5705475" y="2867025"/>
          <p14:tracePt t="11484" x="5751513" y="2776538"/>
          <p14:tracePt t="11500" x="5768975" y="2714625"/>
          <p14:tracePt t="11517" x="5786438" y="2652713"/>
          <p14:tracePt t="18043" x="5776913" y="2652713"/>
          <p14:tracePt t="18061" x="5751513" y="2652713"/>
          <p14:tracePt t="18075" x="5705475" y="2652713"/>
          <p14:tracePt t="18088" x="5670550" y="2652713"/>
          <p14:tracePt t="18110" x="5572125" y="2679700"/>
          <p14:tracePt t="18127" x="5491163" y="2687638"/>
          <p14:tracePt t="18144" x="5384800" y="2714625"/>
          <p14:tracePt t="18177" x="5232400" y="2786063"/>
          <p14:tracePt t="18211" x="4894263" y="3054350"/>
          <p14:tracePt t="18244" x="4679950" y="3313113"/>
          <p14:tracePt t="18261" x="4643438" y="3394075"/>
          <p14:tracePt t="18277" x="4608513" y="3482975"/>
          <p14:tracePt t="18294" x="4598988" y="3509963"/>
          <p14:tracePt t="18312" x="4608513" y="3554413"/>
          <p14:tracePt t="18328" x="4633913" y="3581400"/>
          <p14:tracePt t="18344" x="4697413" y="3608388"/>
          <p14:tracePt t="18361" x="4875213" y="3643313"/>
          <p14:tracePt t="18377" x="5037138" y="3643313"/>
          <p14:tracePt t="18395" x="5153025" y="3581400"/>
          <p14:tracePt t="18401" x="5170488" y="3562350"/>
          <p14:tracePt t="18411" x="5187950" y="3554413"/>
          <p14:tracePt t="18428" x="5224463" y="3482975"/>
          <p14:tracePt t="18444" x="5251450" y="3419475"/>
          <p14:tracePt t="18461" x="5268913" y="3348038"/>
          <p14:tracePt t="18479" x="5286375" y="3214688"/>
          <p14:tracePt t="18494" x="5295900" y="2973388"/>
          <p14:tracePt t="18512" x="5224463" y="2482850"/>
          <p14:tracePt t="18527" x="5180013" y="2393950"/>
          <p14:tracePt t="18544" x="5133975" y="2357438"/>
          <p14:tracePt t="18565" x="5081588" y="2330450"/>
          <p14:tracePt t="18577" x="5045075" y="2330450"/>
          <p14:tracePt t="18594" x="5010150" y="2330450"/>
          <p14:tracePt t="18610" x="4956175" y="2339975"/>
          <p14:tracePt t="18627" x="4929188" y="2347913"/>
          <p14:tracePt t="18644" x="4902200" y="2384425"/>
          <p14:tracePt t="18660" x="4894263" y="2411413"/>
          <p14:tracePt t="18677" x="4894263" y="2438400"/>
          <p14:tracePt t="18693" x="5429250" y="2660650"/>
          <p14:tracePt t="18711" x="6037263" y="2687638"/>
          <p14:tracePt t="18728" x="6715125" y="2581275"/>
          <p14:tracePt t="18743" x="6965950" y="2517775"/>
          <p14:tracePt t="18760" x="7081838" y="2473325"/>
          <p14:tracePt t="18777" x="7161213" y="2438400"/>
          <p14:tracePt t="18794" x="7170738" y="2428875"/>
          <p14:tracePt t="18811" x="7180263" y="2428875"/>
          <p14:tracePt t="18826" x="7188200" y="2419350"/>
          <p14:tracePt t="18844" x="7197725" y="2384425"/>
          <p14:tracePt t="18860" x="7215188" y="2160588"/>
          <p14:tracePt t="18877" x="7161213" y="2036763"/>
          <p14:tracePt t="18910" x="6938963" y="1928813"/>
          <p14:tracePt t="18914" x="6894513" y="1928813"/>
          <p14:tracePt t="18930" x="6823075" y="1928813"/>
          <p14:tracePt t="18942" x="6732588" y="1946275"/>
          <p14:tracePt t="18960" x="6670675" y="1965325"/>
          <p14:tracePt t="18976" x="6599238" y="2000250"/>
          <p14:tracePt t="18993" x="6554788" y="2036763"/>
          <p14:tracePt t="19010" x="6510338" y="2071688"/>
          <p14:tracePt t="19027" x="6419850" y="2152650"/>
          <p14:tracePt t="19043" x="6357938" y="2197100"/>
          <p14:tracePt t="19061" x="6296025" y="2251075"/>
          <p14:tracePt t="19076" x="6276975" y="2268538"/>
          <p14:tracePt t="19093" x="6269038" y="2276475"/>
          <p14:tracePt t="19109" x="6259513" y="2295525"/>
          <p14:tracePt t="19126" x="6269038" y="2322513"/>
          <p14:tracePt t="19144" x="6715125" y="2562225"/>
          <p14:tracePt t="19159" x="7215188" y="2705100"/>
          <p14:tracePt t="19176" x="7446963" y="2741613"/>
          <p14:tracePt t="19193" x="7643813" y="2768600"/>
          <p14:tracePt t="19211" x="7680325" y="2776538"/>
          <p14:tracePt t="19276" x="7680325" y="2759075"/>
          <p14:tracePt t="19283" x="7680325" y="2724150"/>
          <p14:tracePt t="19292" x="7661275" y="2633663"/>
          <p14:tracePt t="19310" x="7419975" y="2251075"/>
          <p14:tracePt t="19326" x="7259638" y="2116138"/>
          <p14:tracePt t="19344" x="6983413" y="2036763"/>
          <p14:tracePt t="19359" x="6786563" y="2036763"/>
          <p14:tracePt t="19376" x="6510338" y="2081213"/>
          <p14:tracePt t="19395" x="6251575" y="2187575"/>
          <p14:tracePt t="19409" x="6099175" y="2268538"/>
          <p14:tracePt t="19426" x="5991225" y="2330450"/>
          <p14:tracePt t="19442" x="5929313" y="2401888"/>
          <p14:tracePt t="19459" x="5919788" y="2419350"/>
          <p14:tracePt t="19477" x="5902325" y="2465388"/>
          <p14:tracePt t="19492" x="5902325" y="2490788"/>
          <p14:tracePt t="19510" x="5911850" y="2527300"/>
          <p14:tracePt t="19526" x="6054725" y="2687638"/>
          <p14:tracePt t="19542" x="6357938" y="2847975"/>
          <p14:tracePt t="19560" x="6680200" y="2938463"/>
          <p14:tracePt t="19576" x="6769100" y="2938463"/>
          <p14:tracePt t="19592" x="6786563" y="2938463"/>
          <p14:tracePt t="19750" x="6777038" y="2938463"/>
          <p14:tracePt t="20338" x="6680200" y="2955925"/>
          <p14:tracePt t="20350" x="6375400" y="3017838"/>
          <p14:tracePt t="20365" x="6197600" y="3062288"/>
          <p14:tracePt t="20375" x="6045200" y="3089275"/>
          <p14:tracePt t="20393" x="5653088" y="3160713"/>
          <p14:tracePt t="20408" x="5473700" y="3179763"/>
          <p14:tracePt t="20425" x="5303838" y="3197225"/>
          <p14:tracePt t="20459" x="4956175" y="3214688"/>
          <p14:tracePt t="20492" x="4768850" y="3224213"/>
          <p14:tracePt t="20525" x="4660900" y="3232150"/>
          <p14:tracePt t="20542" x="4608513" y="3232150"/>
          <p14:tracePt t="20558" x="4572000" y="3232150"/>
          <p14:tracePt t="20575" x="4527550" y="3232150"/>
          <p14:tracePt t="20591" x="4510088" y="3232150"/>
          <p14:tracePt t="20608" x="4483100" y="3232150"/>
          <p14:tracePt t="20625" x="4473575" y="3232150"/>
          <p14:tracePt t="20643" x="4465638" y="3232150"/>
          <p14:tracePt t="20658" x="4456113" y="3232150"/>
          <p14:tracePt t="20675" x="4446588" y="3232150"/>
          <p14:tracePt t="21315" x="4446588" y="3241675"/>
          <p14:tracePt t="21350" x="4446588" y="3251200"/>
          <p14:tracePt t="21393" x="4456113" y="3251200"/>
          <p14:tracePt t="21405" x="4465638" y="3251200"/>
          <p14:tracePt t="21412" x="4465638" y="3259138"/>
          <p14:tracePt t="21424" x="4473575" y="3259138"/>
          <p14:tracePt t="21457" x="4510088" y="3268663"/>
          <p14:tracePt t="21491" x="4545013" y="3286125"/>
          <p14:tracePt t="21525" x="4572000" y="3303588"/>
          <p14:tracePt t="21541" x="4581525" y="3313113"/>
          <p14:tracePt t="21558" x="4589463" y="3322638"/>
          <p14:tracePt t="21574" x="4598988" y="3330575"/>
          <p14:tracePt t="21607" x="4608513" y="3340100"/>
          <p14:tracePt t="21630" x="4608513" y="3348038"/>
          <p14:tracePt t="21718" x="4598988" y="3348038"/>
          <p14:tracePt t="21731" x="4589463" y="3348038"/>
          <p14:tracePt t="21738" x="4581525" y="3340100"/>
          <p14:tracePt t="21745" x="4572000" y="3340100"/>
          <p14:tracePt t="21760" x="4562475" y="3340100"/>
          <p14:tracePt t="21773" x="4545013" y="3330575"/>
          <p14:tracePt t="21790" x="4537075" y="3330575"/>
          <p14:tracePt t="21808" x="4527550" y="3322638"/>
          <p14:tracePt t="21823" x="4510088" y="3322638"/>
          <p14:tracePt t="21842" x="4491038" y="3322638"/>
          <p14:tracePt t="21857" x="4483100" y="3322638"/>
          <p14:tracePt t="21873" x="4473575" y="3322638"/>
          <p14:tracePt t="21892" x="4456113" y="3322638"/>
          <p14:tracePt t="21914" x="4446588" y="3322638"/>
          <p14:tracePt t="21928" x="4438650" y="3322638"/>
          <p14:tracePt t="21963" x="4429125" y="3322638"/>
          <p14:tracePt t="22632" x="4438650" y="3322638"/>
          <p14:tracePt t="22644" x="4456113" y="3322638"/>
          <p14:tracePt t="22658" x="4473575" y="3322638"/>
          <p14:tracePt t="22674" x="4491038" y="3322638"/>
          <p14:tracePt t="22690" x="4510088" y="3322638"/>
          <p14:tracePt t="22723" x="4537075" y="3330575"/>
          <p14:tracePt t="22756" x="4581525" y="3340100"/>
          <p14:tracePt t="22790" x="4625975" y="3357563"/>
          <p14:tracePt t="22806" x="4643438" y="3367088"/>
          <p14:tracePt t="22823" x="4670425" y="3375025"/>
          <p14:tracePt t="22839" x="4687888" y="3384550"/>
          <p14:tracePt t="22857" x="4714875" y="3402013"/>
          <p14:tracePt t="22873" x="4724400" y="3402013"/>
          <p14:tracePt t="22891" x="4751388" y="3419475"/>
          <p14:tracePt t="22906" x="4759325" y="3429000"/>
          <p14:tracePt t="22924" x="4768850" y="3429000"/>
          <p14:tracePt t="22939" x="4776788" y="3429000"/>
          <p14:tracePt t="22960" x="4776788" y="3438525"/>
          <p14:tracePt t="22974" x="4786313" y="3438525"/>
          <p14:tracePt t="23001" x="4795838" y="3438525"/>
          <p14:tracePt t="23063" x="4795838" y="3446463"/>
          <p14:tracePt t="23542" x="4803775" y="3446463"/>
          <p14:tracePt t="23556" x="4803775" y="3455988"/>
          <p14:tracePt t="23569" x="4813300" y="3455988"/>
          <p14:tracePt t="23591" x="4813300" y="3465513"/>
          <p14:tracePt t="23604" x="4822825" y="3465513"/>
          <p14:tracePt t="23653" x="4830763" y="3465513"/>
          <p14:tracePt t="23709" x="4830763" y="3473450"/>
          <p14:tracePt t="25908" x="4830763" y="3490913"/>
          <p14:tracePt t="25918" x="4822825" y="3517900"/>
          <p14:tracePt t="25930" x="4803775" y="3625850"/>
          <p14:tracePt t="25941" x="4741863" y="3803650"/>
          <p14:tracePt t="25955" x="4714875" y="3929063"/>
          <p14:tracePt t="25970" x="4697413" y="4017963"/>
          <p14:tracePt t="25986" x="4679950" y="4071938"/>
          <p14:tracePt t="26021" x="4679950" y="4133850"/>
          <p14:tracePt t="26053" x="4679950" y="4205288"/>
          <p14:tracePt t="26088" x="4697413" y="4251325"/>
          <p14:tracePt t="26104" x="4697413" y="4259263"/>
          <p14:tracePt t="26121" x="4697413" y="4276725"/>
          <p14:tracePt t="26137" x="4705350" y="4286250"/>
          <p14:tracePt t="26154" x="4705350" y="4295775"/>
          <p14:tracePt t="26170" x="4705350" y="4303713"/>
          <p14:tracePt t="26248" x="4697413" y="4303713"/>
          <p14:tracePt t="28024" x="4687888" y="4303713"/>
          <p14:tracePt t="28036" x="4633913" y="4303713"/>
          <p14:tracePt t="28051" x="4581525" y="4313238"/>
          <p14:tracePt t="28069" x="4491038" y="4313238"/>
          <p14:tracePt t="28084" x="4367213" y="4313238"/>
          <p14:tracePt t="28101" x="4259263" y="4322763"/>
          <p14:tracePt t="28118" x="4037013" y="4322763"/>
          <p14:tracePt t="28151" x="3867150" y="4322763"/>
          <p14:tracePt t="28184" x="3795713" y="4340225"/>
          <p14:tracePt t="28217" x="3741738" y="4340225"/>
          <p14:tracePt t="28234" x="3732213" y="4340225"/>
          <p14:tracePt t="28252" x="3705225" y="4340225"/>
          <p14:tracePt t="28269" x="3697288" y="4340225"/>
          <p14:tracePt t="28285" x="3679825" y="4340225"/>
          <p14:tracePt t="28300" x="3670300" y="4340225"/>
          <p14:tracePt t="28318" x="3660775" y="4340225"/>
          <p14:tracePt t="28363" x="3652838" y="4340225"/>
          <p14:tracePt t="28502" x="3670300" y="4340225"/>
          <p14:tracePt t="28508" x="3687763" y="4330700"/>
          <p14:tracePt t="28517" x="3714750" y="4322763"/>
          <p14:tracePt t="28535" x="3867150" y="4322763"/>
          <p14:tracePt t="28551" x="3965575" y="4322763"/>
          <p14:tracePt t="28567" x="4017963" y="4322763"/>
          <p14:tracePt t="28584" x="4062413" y="4322763"/>
          <p14:tracePt t="28601" x="4071938" y="4322763"/>
          <p14:tracePt t="28618" x="4081463" y="4322763"/>
          <p14:tracePt t="28634" x="4098925" y="4322763"/>
          <p14:tracePt t="28667" x="4108450" y="4322763"/>
          <p14:tracePt t="28710" x="4116388" y="4322763"/>
          <p14:tracePt t="32249" x="4108450" y="4322763"/>
          <p14:tracePt t="32261" x="4081463" y="4330700"/>
          <p14:tracePt t="32272" x="4062413" y="4340225"/>
          <p14:tracePt t="32281" x="4027488" y="4357688"/>
          <p14:tracePt t="32299" x="4000500" y="4367213"/>
          <p14:tracePt t="32314" x="3973513" y="4375150"/>
          <p14:tracePt t="32330" x="3938588" y="4384675"/>
          <p14:tracePt t="32347" x="3919538" y="4394200"/>
          <p14:tracePt t="32380" x="3857625" y="4411663"/>
          <p14:tracePt t="32414" x="3786188" y="4456113"/>
          <p14:tracePt t="32449" x="3732213" y="4491038"/>
          <p14:tracePt t="32468" x="3714750" y="4500563"/>
          <p14:tracePt t="32483" x="3687763" y="4527550"/>
          <p14:tracePt t="32497" x="3670300" y="4545013"/>
          <p14:tracePt t="32514" x="3660775" y="4562475"/>
          <p14:tracePt t="32532" x="3643313" y="4581525"/>
          <p14:tracePt t="32548" x="3633788" y="4608513"/>
          <p14:tracePt t="32563" x="3625850" y="4643438"/>
          <p14:tracePt t="32580" x="3625850" y="4687888"/>
          <p14:tracePt t="32596" x="3625850" y="4732338"/>
          <p14:tracePt t="32615" x="3652838" y="4803775"/>
          <p14:tracePt t="32630" x="3687763" y="4867275"/>
          <p14:tracePt t="32647" x="3732213" y="4929188"/>
          <p14:tracePt t="32664" x="3803650" y="5010150"/>
          <p14:tracePt t="32680" x="3848100" y="5045075"/>
          <p14:tracePt t="32698" x="3929063" y="5116513"/>
          <p14:tracePt t="32713" x="3983038" y="5153025"/>
          <p14:tracePt t="32730" x="4037013" y="5180013"/>
          <p14:tracePt t="32746" x="4089400" y="5214938"/>
          <p14:tracePt t="32763" x="4108450" y="5232400"/>
          <p14:tracePt t="32781" x="4133850" y="5241925"/>
          <p14:tracePt t="32798" x="4143375" y="5251450"/>
          <p14:tracePt t="32814" x="4152900" y="5251450"/>
          <p14:tracePt t="32830" x="4160838" y="5259388"/>
          <p14:tracePt t="32864" x="4170363" y="5259388"/>
          <p14:tracePt t="32880" x="4179888" y="5259388"/>
          <p14:tracePt t="34128" x="4197350" y="5259388"/>
          <p14:tracePt t="34135" x="4251325" y="5251450"/>
          <p14:tracePt t="34145" x="4303713" y="5224463"/>
          <p14:tracePt t="34162" x="4572000" y="5160963"/>
          <p14:tracePt t="34178" x="4705350" y="5133975"/>
          <p14:tracePt t="34198" x="4830763" y="5126038"/>
          <p14:tracePt t="34212" x="4867275" y="5126038"/>
          <p14:tracePt t="34229" x="4884738" y="5126038"/>
          <p14:tracePt t="34262" x="4911725" y="5126038"/>
          <p14:tracePt t="34295" x="4929188" y="5126038"/>
          <p14:tracePt t="34328" x="4956175" y="5126038"/>
          <p14:tracePt t="34345" x="4965700" y="5126038"/>
          <p14:tracePt t="34363" x="4983163" y="5126038"/>
          <p14:tracePt t="34395" x="4991100" y="5126038"/>
          <p14:tracePt t="34412" x="5000625" y="5126038"/>
          <p14:tracePt t="34433" x="5010150" y="5126038"/>
          <p14:tracePt t="34468" x="5018088" y="5126038"/>
          <p14:tracePt t="36884" x="5000625" y="5126038"/>
          <p14:tracePt t="36898" x="4973638" y="5126038"/>
          <p14:tracePt t="36918" x="4919663" y="5126038"/>
          <p14:tracePt t="36933" x="4875213" y="5126038"/>
          <p14:tracePt t="36944" x="4840288" y="5116513"/>
          <p14:tracePt t="36959" x="4803775" y="5116513"/>
          <p14:tracePt t="36976" x="4768850" y="5116513"/>
          <p14:tracePt t="36992" x="4724400" y="5116513"/>
          <p14:tracePt t="37026" x="4660900" y="5116513"/>
          <p14:tracePt t="37059" x="4598988" y="5116513"/>
          <p14:tracePt t="37093" x="4545013" y="5126038"/>
          <p14:tracePt t="37111" x="4518025" y="5126038"/>
          <p14:tracePt t="37127" x="4491038" y="5143500"/>
          <p14:tracePt t="37143" x="4456113" y="5153025"/>
          <p14:tracePt t="37159" x="4411663" y="5170488"/>
          <p14:tracePt t="37176" x="4367213" y="5180013"/>
          <p14:tracePt t="37193" x="4295775" y="5197475"/>
          <p14:tracePt t="37210" x="4259263" y="5214938"/>
          <p14:tracePt t="37226" x="4214813" y="5224463"/>
          <p14:tracePt t="37243" x="4152900" y="5251450"/>
          <p14:tracePt t="37259" x="4108450" y="5268913"/>
          <p14:tracePt t="37276" x="4071938" y="5286375"/>
          <p14:tracePt t="37293" x="4017963" y="5313363"/>
          <p14:tracePt t="37309" x="4000500" y="5322888"/>
          <p14:tracePt t="37326" x="3983038" y="5330825"/>
          <p14:tracePt t="37342" x="3965575" y="5357813"/>
          <p14:tracePt t="37359" x="3956050" y="5367338"/>
          <p14:tracePt t="37377" x="3938588" y="5394325"/>
          <p14:tracePt t="37392" x="3938588" y="5411788"/>
          <p14:tracePt t="37409" x="3938588" y="5446713"/>
          <p14:tracePt t="37426" x="3965575" y="5518150"/>
          <p14:tracePt t="37443" x="4000500" y="5554663"/>
          <p14:tracePt t="37445" x="4010025" y="5572125"/>
          <p14:tracePt t="37459" x="4037013" y="5599113"/>
          <p14:tracePt t="37476" x="4044950" y="5616575"/>
          <p14:tracePt t="37493" x="4062413" y="5626100"/>
          <p14:tracePt t="37509" x="4081463" y="5634038"/>
          <p14:tracePt t="37526" x="4089400" y="5643563"/>
          <p14:tracePt t="37542" x="4108450" y="5653088"/>
          <p14:tracePt t="37559" x="4116388" y="5653088"/>
          <p14:tracePt t="37576" x="4116388" y="5661025"/>
          <p14:tracePt t="37592" x="4133850" y="5661025"/>
          <p14:tracePt t="38075" x="4143375" y="5661025"/>
          <p14:tracePt t="38084" x="4179888" y="5670550"/>
          <p14:tracePt t="38094" x="4205288" y="5680075"/>
          <p14:tracePt t="38110" x="4295775" y="5697538"/>
          <p14:tracePt t="38126" x="4330700" y="5715000"/>
          <p14:tracePt t="38142" x="4348163" y="5724525"/>
          <p14:tracePt t="38158" x="4375150" y="5724525"/>
          <p14:tracePt t="38194" x="4429125" y="5732463"/>
          <p14:tracePt t="38225" x="4545013" y="5751513"/>
          <p14:tracePt t="38259" x="4759325" y="5751513"/>
          <p14:tracePt t="38276" x="4813300" y="5751513"/>
          <p14:tracePt t="38292" x="4830763" y="5751513"/>
          <p14:tracePt t="38310" x="4848225" y="5751513"/>
          <p14:tracePt t="38325" x="4875213" y="5741988"/>
          <p14:tracePt t="38342" x="4884738" y="5741988"/>
          <p14:tracePt t="38360" x="4911725" y="5741988"/>
          <p14:tracePt t="38376" x="4919663" y="5741988"/>
          <p14:tracePt t="38392" x="4929188" y="5741988"/>
          <p14:tracePt t="38408" x="4956175" y="5741988"/>
          <p14:tracePt t="38425" x="4973638" y="5741988"/>
          <p14:tracePt t="38443" x="5010150" y="5741988"/>
          <p14:tracePt t="38458" x="5045075" y="5751513"/>
          <p14:tracePt t="38475" x="5089525" y="5759450"/>
          <p14:tracePt t="38492" x="5126038" y="5768975"/>
          <p14:tracePt t="38508" x="5143500" y="5786438"/>
          <p14:tracePt t="38526" x="5160963" y="5795963"/>
          <p14:tracePt t="38541" x="5170488" y="5803900"/>
          <p14:tracePt t="38558" x="5180013" y="5803900"/>
          <p14:tracePt t="38574" x="5187950" y="5803900"/>
          <p14:tracePt t="38591" x="5197475" y="5813425"/>
          <p14:tracePt t="39541" x="5276850" y="5786438"/>
          <p14:tracePt t="39550" x="5411788" y="5715000"/>
          <p14:tracePt t="39563" x="5616575" y="5589588"/>
          <p14:tracePt t="39574" x="5768975" y="5491163"/>
          <p14:tracePt t="39591" x="5902325" y="5429250"/>
          <p14:tracePt t="39608" x="5983288" y="5375275"/>
          <p14:tracePt t="39624" x="6010275" y="5367338"/>
          <p14:tracePt t="39640" x="6027738" y="5357813"/>
          <p14:tracePt t="39673" x="6081713" y="5340350"/>
          <p14:tracePt t="39707" x="6205538" y="5330825"/>
          <p14:tracePt t="39741" x="6276975" y="5330825"/>
          <p14:tracePt t="39758" x="6296025" y="5330825"/>
          <p14:tracePt t="39775" x="6303963" y="5330825"/>
          <p14:tracePt t="39790" x="6313488" y="5330825"/>
          <p14:tracePt t="39824" x="6330950" y="5330825"/>
          <p14:tracePt t="39841" x="6340475" y="5330825"/>
          <p14:tracePt t="39858" x="6357938" y="5340350"/>
          <p14:tracePt t="39890" x="6367463" y="5340350"/>
          <p14:tracePt t="39908" x="6384925" y="5340350"/>
          <p14:tracePt t="39923" x="6384925" y="5348288"/>
          <p14:tracePt t="39942" x="6394450" y="5348288"/>
          <p14:tracePt t="39963" x="6402388" y="5348288"/>
          <p14:tracePt t="40512" x="6411913" y="5357813"/>
          <p14:tracePt t="40526" x="6411913" y="5367338"/>
          <p14:tracePt t="40538" x="6411913" y="5394325"/>
          <p14:tracePt t="40550" x="6411913" y="5402263"/>
          <p14:tracePt t="40559" x="6411913" y="5438775"/>
          <p14:tracePt t="40589" x="6411913" y="5510213"/>
          <p14:tracePt t="40623" x="6411913" y="5581650"/>
          <p14:tracePt t="40640" x="6411913" y="5599113"/>
          <p14:tracePt t="40656" x="6411913" y="5626100"/>
          <p14:tracePt t="40673" x="6411913" y="5643563"/>
          <p14:tracePt t="40691" x="6419850" y="5661025"/>
          <p14:tracePt t="40706" x="6419850" y="5680075"/>
          <p14:tracePt t="40723" x="6419850" y="5688013"/>
          <p14:tracePt t="40739" x="6419850" y="5705475"/>
          <p14:tracePt t="40757" x="6419850" y="5715000"/>
          <p14:tracePt t="40774" x="6429375" y="5724525"/>
          <p14:tracePt t="40806" x="6429375" y="5732463"/>
          <p14:tracePt t="40824" x="6429375" y="5741988"/>
          <p14:tracePt t="40839" x="6429375" y="5759450"/>
          <p14:tracePt t="40856" x="6438900" y="5768975"/>
          <p14:tracePt t="40872" x="6438900" y="5776913"/>
          <p14:tracePt t="40889" x="6438900" y="5795963"/>
          <p14:tracePt t="40905" x="6446838" y="5830888"/>
          <p14:tracePt t="40923" x="6456363" y="5857875"/>
          <p14:tracePt t="40941" x="6465888" y="5902325"/>
          <p14:tracePt t="40956" x="6465888" y="5938838"/>
          <p14:tracePt t="40973" x="6465888" y="5965825"/>
          <p14:tracePt t="40989" x="6465888" y="6000750"/>
          <p14:tracePt t="41007" x="6473825" y="6010275"/>
          <p14:tracePt t="41023" x="6473825" y="60277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998438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 INTRINSECA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CONTACTO XII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004048" y="1011554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 EXTRINSECA </a:t>
            </a:r>
          </a:p>
          <a:p>
            <a:pPr algn="ctr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FACTOR TISULAR VII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182322" y="196793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(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vías de iniciación)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59632" y="263691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                                 </a:t>
            </a:r>
            <a:r>
              <a:rPr lang="es-AR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X</a:t>
            </a:r>
            <a:endParaRPr lang="es-A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6 Conector recto de flecha"/>
          <p:cNvCxnSpPr/>
          <p:nvPr/>
        </p:nvCxnSpPr>
        <p:spPr bwMode="auto">
          <a:xfrm>
            <a:off x="1763688" y="2867744"/>
            <a:ext cx="2376264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8 Conector recto de flecha"/>
          <p:cNvCxnSpPr/>
          <p:nvPr/>
        </p:nvCxnSpPr>
        <p:spPr bwMode="auto">
          <a:xfrm flipH="1">
            <a:off x="5004048" y="2867744"/>
            <a:ext cx="208823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9 Flecha abajo"/>
          <p:cNvSpPr/>
          <p:nvPr/>
        </p:nvSpPr>
        <p:spPr bwMode="auto">
          <a:xfrm>
            <a:off x="2735796" y="1972871"/>
            <a:ext cx="108012" cy="52002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10 Flecha abajo"/>
          <p:cNvSpPr/>
          <p:nvPr/>
        </p:nvSpPr>
        <p:spPr bwMode="auto">
          <a:xfrm>
            <a:off x="6048164" y="1972871"/>
            <a:ext cx="108012" cy="52002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40727" y="368001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  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II COMÚN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Flecha abajo"/>
          <p:cNvSpPr/>
          <p:nvPr/>
        </p:nvSpPr>
        <p:spPr bwMode="auto">
          <a:xfrm>
            <a:off x="4553998" y="3288032"/>
            <a:ext cx="108012" cy="2880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59632" y="458112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    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FIBRINÓGENO                                          FIBRINA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15 Conector recto de flecha"/>
          <p:cNvCxnSpPr/>
          <p:nvPr/>
        </p:nvCxnSpPr>
        <p:spPr bwMode="auto">
          <a:xfrm>
            <a:off x="3707904" y="4765794"/>
            <a:ext cx="22322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17 Flecha abajo"/>
          <p:cNvSpPr/>
          <p:nvPr/>
        </p:nvSpPr>
        <p:spPr bwMode="auto">
          <a:xfrm>
            <a:off x="4572000" y="4189150"/>
            <a:ext cx="90010" cy="3919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23928" y="27057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(activado)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Flecha curvada hacia abajo"/>
          <p:cNvSpPr/>
          <p:nvPr/>
        </p:nvSpPr>
        <p:spPr bwMode="auto">
          <a:xfrm rot="1940020">
            <a:off x="7220719" y="1865881"/>
            <a:ext cx="484579" cy="380072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1 CuadroTexto"/>
          <p:cNvSpPr txBox="1"/>
          <p:nvPr/>
        </p:nvSpPr>
        <p:spPr>
          <a:xfrm>
            <a:off x="1187624" y="194897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CASCADA DE COAGULACION</a:t>
            </a:r>
            <a:endParaRPr lang="es-AR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9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3"/>
    </mc:Choice>
    <mc:Fallback>
      <p:transition spd="slow" advTm="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lecha curvada hacia abajo"/>
          <p:cNvSpPr/>
          <p:nvPr/>
        </p:nvSpPr>
        <p:spPr bwMode="auto">
          <a:xfrm rot="1540114">
            <a:off x="1488488" y="1245810"/>
            <a:ext cx="504056" cy="288032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83568" y="21328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Tto</a:t>
            </a:r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</a:p>
          <a:p>
            <a:pPr algn="ctr"/>
            <a:r>
              <a:rPr lang="es-A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HEMORRAGIA</a:t>
            </a:r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640368" y="1628800"/>
            <a:ext cx="4824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dirty="0" smtClean="0"/>
              <a:t>  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VITAMINA K (EV)</a:t>
            </a:r>
          </a:p>
          <a:p>
            <a:pPr>
              <a:lnSpc>
                <a:spcPct val="150000"/>
              </a:lnSpc>
            </a:pP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PLASMA FRESCO CONGELADO</a:t>
            </a:r>
          </a:p>
          <a:p>
            <a:pPr>
              <a:lnSpc>
                <a:spcPct val="150000"/>
              </a:lnSpc>
            </a:pPr>
            <a:r>
              <a:rPr lang="es-A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CRIOPRECIPITADOS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FACTOR RECOMBINANTE </a:t>
            </a:r>
            <a:r>
              <a:rPr lang="es-A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VIIa</a:t>
            </a:r>
            <a:endParaRPr lang="es-A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Abrir llave"/>
          <p:cNvSpPr/>
          <p:nvPr/>
        </p:nvSpPr>
        <p:spPr bwMode="auto">
          <a:xfrm>
            <a:off x="2640368" y="1663932"/>
            <a:ext cx="563480" cy="1981091"/>
          </a:xfrm>
          <a:prstGeom prst="leftBrac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0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6"/>
    </mc:Choice>
    <mc:Fallback>
      <p:transition spd="slow" advTm="1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5" x="6465888" y="6010275"/>
          <p14:tracePt t="5462" x="6402388" y="5911850"/>
          <p14:tracePt t="5475" x="6197600" y="5554663"/>
          <p14:tracePt t="5492" x="6000750" y="5180013"/>
          <p14:tracePt t="5509" x="5759450" y="4776788"/>
          <p14:tracePt t="5526" x="5572125" y="4518025"/>
          <p14:tracePt t="5543" x="5276850" y="4037013"/>
          <p14:tracePt t="5575" x="4991100" y="3517900"/>
          <p14:tracePt t="5608" x="4840288" y="3205163"/>
          <p14:tracePt t="5642" x="4822825" y="3170238"/>
          <p14:tracePt t="6030" x="4822825" y="3089275"/>
          <p14:tracePt t="6046" x="4857750" y="2803525"/>
          <p14:tracePt t="6081" x="4973638" y="2312988"/>
          <p14:tracePt t="6100" x="5000625" y="2259013"/>
          <p14:tracePt t="6125" x="5000625" y="2241550"/>
          <p14:tracePt t="6140" x="5010150" y="2241550"/>
          <p14:tracePt t="6174" x="5018088" y="2232025"/>
          <p14:tracePt t="6210" x="5027613" y="2214563"/>
          <p14:tracePt t="6243" x="5045075" y="2197100"/>
          <p14:tracePt t="6257" x="5062538" y="2187575"/>
          <p14:tracePt t="6275" x="5081588" y="2170113"/>
          <p14:tracePt t="6291" x="5116513" y="2152650"/>
          <p14:tracePt t="6307" x="5133975" y="2125663"/>
          <p14:tracePt t="6324" x="5160963" y="2098675"/>
          <p14:tracePt t="6340" x="5205413" y="2062163"/>
          <p14:tracePt t="6357" x="5214938" y="2044700"/>
          <p14:tracePt t="6375" x="5232400" y="2027238"/>
          <p14:tracePt t="6391" x="5251450" y="2009775"/>
          <p14:tracePt t="6408" x="5259388" y="2000250"/>
          <p14:tracePt t="6424" x="5268913" y="1990725"/>
          <p14:tracePt t="6440" x="5268913" y="1982788"/>
          <p14:tracePt t="6458" x="5276850" y="1982788"/>
          <p14:tracePt t="6474" x="5276850" y="1973263"/>
          <p14:tracePt t="8966" x="5276850" y="1990725"/>
          <p14:tracePt t="8979" x="5276850" y="2027238"/>
          <p14:tracePt t="8994" x="5286375" y="2081213"/>
          <p14:tracePt t="9007" x="5295900" y="2152650"/>
          <p14:tracePt t="9039" x="5330825" y="2259013"/>
          <p14:tracePt t="9072" x="5357813" y="2303463"/>
          <p14:tracePt t="9088" x="5384800" y="2339975"/>
          <p14:tracePt t="9105" x="5394325" y="2347913"/>
          <p14:tracePt t="9121" x="5419725" y="2366963"/>
          <p14:tracePt t="9138" x="5438775" y="2374900"/>
          <p14:tracePt t="9155" x="5446713" y="2384425"/>
          <p14:tracePt t="9171" x="5465763" y="2384425"/>
          <p14:tracePt t="9188" x="5473700" y="2393950"/>
          <p14:tracePt t="9206" x="5491163" y="2393950"/>
          <p14:tracePt t="9221" x="5491163" y="2401888"/>
          <p14:tracePt t="9238" x="5500688" y="2401888"/>
          <p14:tracePt t="9254" x="5510213" y="2401888"/>
          <p14:tracePt t="9297" x="5518150" y="2401888"/>
          <p14:tracePt t="11158" x="5500688" y="2401888"/>
          <p14:tracePt t="11167" x="5411788" y="2393950"/>
          <p14:tracePt t="11184" x="5045075" y="2393950"/>
          <p14:tracePt t="11200" x="4894263" y="2428875"/>
          <p14:tracePt t="11220" x="4741863" y="2509838"/>
          <p14:tracePt t="11240" x="4643438" y="2581275"/>
          <p14:tracePt t="11256" x="4598988" y="2625725"/>
          <p14:tracePt t="11287" x="4527550" y="2732088"/>
          <p14:tracePt t="11319" x="4491038" y="2874963"/>
          <p14:tracePt t="11337" x="4491038" y="2938463"/>
          <p14:tracePt t="11353" x="4500563" y="2982913"/>
          <p14:tracePt t="11370" x="4545013" y="3054350"/>
          <p14:tracePt t="11386" x="4608513" y="3081338"/>
          <p14:tracePt t="11405" x="4660900" y="3108325"/>
          <p14:tracePt t="11419" x="4670425" y="3108325"/>
          <p14:tracePt t="11436" x="4687888" y="3116263"/>
          <p14:tracePt t="11453" x="4697413" y="3116263"/>
          <p14:tracePt t="11469" x="4705350" y="3125788"/>
          <p14:tracePt t="11503" x="4714875" y="3125788"/>
          <p14:tracePt t="11538" x="4724400" y="3125788"/>
          <p14:tracePt t="11595" x="4732338" y="3125788"/>
          <p14:tracePt t="11622" x="4741863" y="3125788"/>
          <p14:tracePt t="11637" x="4751388" y="3125788"/>
          <p14:tracePt t="11652" x="4795838" y="3125788"/>
          <p14:tracePt t="11669" x="5010150" y="3108325"/>
          <p14:tracePt t="11685" x="5153025" y="3071813"/>
          <p14:tracePt t="11702" x="5241925" y="3044825"/>
          <p14:tracePt t="11719" x="5303838" y="3017838"/>
          <p14:tracePt t="11736" x="5313363" y="3009900"/>
          <p14:tracePt t="11752" x="5330825" y="2990850"/>
          <p14:tracePt t="11770" x="5330825" y="2973388"/>
          <p14:tracePt t="11787" x="5330825" y="2938463"/>
          <p14:tracePt t="11802" x="5251450" y="2714625"/>
          <p14:tracePt t="11819" x="5133975" y="2571750"/>
          <p14:tracePt t="11837" x="4911725" y="2438400"/>
          <p14:tracePt t="11852" x="4813300" y="2411413"/>
          <p14:tracePt t="11869" x="4714875" y="2401888"/>
          <p14:tracePt t="11885" x="4554538" y="2419350"/>
          <p14:tracePt t="11902" x="4465638" y="2446338"/>
          <p14:tracePt t="11905" x="4438650" y="2455863"/>
          <p14:tracePt t="11919" x="4394200" y="2482850"/>
          <p14:tracePt t="11936" x="4357688" y="2509838"/>
          <p14:tracePt t="11952" x="4313238" y="2554288"/>
          <p14:tracePt t="11969" x="4241800" y="2616200"/>
          <p14:tracePt t="11985" x="4214813" y="2687638"/>
          <p14:tracePt t="12003" x="4179888" y="2830513"/>
          <p14:tracePt t="12020" x="4179888" y="2990850"/>
          <p14:tracePt t="12035" x="4259263" y="3143250"/>
          <p14:tracePt t="12052" x="4411663" y="3295650"/>
          <p14:tracePt t="12069" x="4572000" y="3348038"/>
          <p14:tracePt t="12086" x="4803775" y="3357563"/>
          <p14:tracePt t="12102" x="4938713" y="3330575"/>
          <p14:tracePt t="12119" x="5045075" y="3295650"/>
          <p14:tracePt t="12136" x="5143500" y="3241675"/>
          <p14:tracePt t="12152" x="5170488" y="3214688"/>
          <p14:tracePt t="12168" x="5205413" y="3116263"/>
          <p14:tracePt t="12185" x="5214938" y="2982913"/>
          <p14:tracePt t="12202" x="5160963" y="2813050"/>
          <p14:tracePt t="12222" x="5018088" y="2670175"/>
          <p14:tracePt t="12235" x="4919663" y="2625725"/>
          <p14:tracePt t="12252" x="4705350" y="2616200"/>
          <p14:tracePt t="12269" x="4581525" y="2643188"/>
          <p14:tracePt t="12286" x="4473575" y="2679700"/>
          <p14:tracePt t="12302" x="4367213" y="2751138"/>
          <p14:tracePt t="12318" x="4303713" y="2803525"/>
          <p14:tracePt t="12337" x="4232275" y="2901950"/>
          <p14:tracePt t="12352" x="4205288" y="2955925"/>
          <p14:tracePt t="12369" x="4187825" y="3009900"/>
          <p14:tracePt t="12385" x="4179888" y="3081338"/>
          <p14:tracePt t="12402" x="4197350" y="3143250"/>
          <p14:tracePt t="12404" x="4205288" y="3179763"/>
          <p14:tracePt t="12419" x="4286250" y="3251200"/>
          <p14:tracePt t="12435" x="4456113" y="3330575"/>
          <p14:tracePt t="12452" x="4633913" y="3357563"/>
          <p14:tracePt t="12468" x="4822825" y="3357563"/>
          <p14:tracePt t="12485" x="4875213" y="3357563"/>
          <p14:tracePt t="12502" x="4911725" y="3348038"/>
          <p14:tracePt t="12520" x="4929188" y="3340100"/>
          <p14:tracePt t="12535" x="4938713" y="3330575"/>
          <p14:tracePt t="12552" x="4946650" y="3313113"/>
          <p14:tracePt t="13288" x="4946650" y="3276600"/>
          <p14:tracePt t="13304" x="4938713" y="3081338"/>
          <p14:tracePt t="13321" x="4875213" y="2857500"/>
          <p14:tracePt t="13335" x="4830763" y="2786063"/>
          <p14:tracePt t="13351" x="4803775" y="2751138"/>
          <p14:tracePt t="13369" x="4768850" y="2714625"/>
          <p14:tracePt t="13384" x="4732338" y="2697163"/>
          <p14:tracePt t="13417" x="4625975" y="2633663"/>
          <p14:tracePt t="13451" x="4500563" y="2581275"/>
          <p14:tracePt t="13484" x="4276725" y="2562225"/>
          <p14:tracePt t="13502" x="3973513" y="2697163"/>
          <p14:tracePt t="13519" x="3840163" y="2803525"/>
          <p14:tracePt t="13534" x="3759200" y="2867025"/>
          <p14:tracePt t="13551" x="3660775" y="2973388"/>
          <p14:tracePt t="13568" x="3608388" y="3036888"/>
          <p14:tracePt t="13586" x="3571875" y="3108325"/>
          <p14:tracePt t="13601" x="3562350" y="3143250"/>
          <p14:tracePt t="13618" x="3562350" y="3187700"/>
          <p14:tracePt t="13634" x="3633788" y="3276600"/>
          <p14:tracePt t="13651" x="3795713" y="3367088"/>
          <p14:tracePt t="13667" x="4268788" y="3473450"/>
          <p14:tracePt t="13684" x="4473575" y="3473450"/>
          <p14:tracePt t="13701" x="4652963" y="3473450"/>
          <p14:tracePt t="13717" x="4795838" y="3455988"/>
          <p14:tracePt t="13734" x="4822825" y="3438525"/>
          <p14:tracePt t="13750" x="4848225" y="3411538"/>
          <p14:tracePt t="13768" x="4857750" y="3340100"/>
          <p14:tracePt t="13784" x="4830763" y="3098800"/>
          <p14:tracePt t="13800" x="4598988" y="2768600"/>
          <p14:tracePt t="13817" x="4394200" y="2660650"/>
          <p14:tracePt t="13835" x="4170363" y="2625725"/>
          <p14:tracePt t="13851" x="3990975" y="2679700"/>
          <p14:tracePt t="13868" x="3830638" y="2776538"/>
          <p14:tracePt t="13884" x="3679825" y="2938463"/>
          <p14:tracePt t="13900" x="3608388" y="3017838"/>
          <p14:tracePt t="13904" x="3581400" y="3062288"/>
          <p14:tracePt t="13917" x="3554413" y="3160713"/>
          <p14:tracePt t="13934" x="3554413" y="3251200"/>
          <p14:tracePt t="13950" x="3571875" y="3313113"/>
          <p14:tracePt t="13967" x="3670300" y="3419475"/>
          <p14:tracePt t="13984" x="3768725" y="3482975"/>
          <p14:tracePt t="14001" x="3946525" y="3500438"/>
          <p14:tracePt t="14018" x="4037013" y="3500438"/>
          <p14:tracePt t="14033" x="4116388" y="3429000"/>
          <p14:tracePt t="14876" x="4268788" y="3384550"/>
          <p14:tracePt t="14888" x="4518025" y="3330575"/>
          <p14:tracePt t="14903" x="4670425" y="3286125"/>
          <p14:tracePt t="14921" x="4741863" y="3259138"/>
          <p14:tracePt t="14933" x="4759325" y="3251200"/>
          <p14:tracePt t="14950" x="4768850" y="3241675"/>
          <p14:tracePt t="14966" x="4768850" y="3232150"/>
          <p14:tracePt t="14999" x="4537075" y="3044825"/>
          <p14:tracePt t="15033" x="4286250" y="3036888"/>
          <p14:tracePt t="15066" x="4037013" y="3232150"/>
          <p14:tracePt t="15084" x="4000500" y="3357563"/>
          <p14:tracePt t="15099" x="3990975" y="3455988"/>
          <p14:tracePt t="15116" x="4017963" y="3581400"/>
          <p14:tracePt t="15133" x="4187825" y="3768725"/>
          <p14:tracePt t="15150" x="4330700" y="3848100"/>
          <p14:tracePt t="15166" x="4545013" y="3867150"/>
          <p14:tracePt t="15183" x="4643438" y="3840163"/>
          <p14:tracePt t="15200" x="4687888" y="3813175"/>
          <p14:tracePt t="15216" x="4714875" y="3795713"/>
          <p14:tracePt t="15232" x="4724400" y="3776663"/>
          <p14:tracePt t="15249" x="4724400" y="376872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47864" y="548680"/>
            <a:ext cx="3888432" cy="1200329"/>
          </a:xfrm>
        </p:spPr>
        <p:txBody>
          <a:bodyPr>
            <a:normAutofit/>
          </a:bodyPr>
          <a:lstStyle/>
          <a:p>
            <a:r>
              <a:rPr lang="es-AR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NUEVOS ACO</a:t>
            </a:r>
            <a:endParaRPr lang="es-AR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2566644"/>
            <a:ext cx="6400800" cy="2685947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s-A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A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ABIGATRAN </a:t>
            </a:r>
            <a:r>
              <a:rPr lang="es-AR" sz="2800" b="1" i="1" dirty="0" smtClean="0"/>
              <a:t>(FACTOR </a:t>
            </a:r>
            <a:r>
              <a:rPr lang="es-AR" sz="2800" b="1" i="1" dirty="0" smtClean="0">
                <a:solidFill>
                  <a:srgbClr val="FF0000"/>
                </a:solidFill>
              </a:rPr>
              <a:t>D</a:t>
            </a:r>
            <a:r>
              <a:rPr lang="es-AR" sz="2800" b="1" i="1" dirty="0" smtClean="0"/>
              <a:t>OS)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s-A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API</a:t>
            </a:r>
            <a:r>
              <a:rPr lang="es-A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A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 </a:t>
            </a:r>
            <a:r>
              <a:rPr lang="es-AR" sz="2800" b="1" i="1" dirty="0"/>
              <a:t>(FACTOR </a:t>
            </a:r>
            <a:r>
              <a:rPr lang="es-AR" sz="2800" b="1" i="1" dirty="0">
                <a:solidFill>
                  <a:srgbClr val="FF0000"/>
                </a:solidFill>
              </a:rPr>
              <a:t>X</a:t>
            </a:r>
            <a:r>
              <a:rPr lang="es-AR" sz="2800" b="1" i="1" dirty="0" smtClean="0"/>
              <a:t>)</a:t>
            </a:r>
            <a:endParaRPr lang="es-A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s-A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RIVARO</a:t>
            </a:r>
            <a:r>
              <a:rPr lang="es-A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s-A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 </a:t>
            </a:r>
            <a:r>
              <a:rPr lang="es-AR" sz="2800" b="1" i="1" dirty="0"/>
              <a:t>(FACTOR </a:t>
            </a:r>
            <a:r>
              <a:rPr lang="es-AR" sz="2800" b="1" i="1" dirty="0">
                <a:solidFill>
                  <a:srgbClr val="FF0000"/>
                </a:solidFill>
              </a:rPr>
              <a:t>X</a:t>
            </a:r>
            <a:r>
              <a:rPr lang="es-AR" sz="2800" b="1" i="1" dirty="0"/>
              <a:t>)</a:t>
            </a:r>
            <a:endParaRPr lang="es-A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2" descr="Resultado de imagen para cascada de coagulacion hemofi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4" descr="data:image/jpeg;base64,/9j/4AAQSkZJRgABAQAAAQABAAD/2wCEAAkGBxMTEhUSEhIVFhUVFxUXFRUVFRUYFRcdFhcXGBcaFxYYHSggGBolGxUWITEiJSkrLi4uFx8zODMsNyguLisBCgoKDg0OGxAQGy8mICUtLS0tLS0tLS0tLy0tLS0tLS0tLS0tLS0tLS0tLS0tLS0tLS0tLS0tLS0tLS0tLS0tLf/AABEIAKQApAMBEQACEQEDEQH/xAAbAAACAwEBAQAAAAAAAAAAAAAEBQIDBgEAB//EAEAQAAIBAwIDBgQEBAMGBwAAAAECAwAEERIhBTFBBhMiUWFxMkKBkaGxwdEHFCNSM2LwFSRyorPhFkNTVHSCkv/EABsBAAIDAQEBAAAAAAAAAAAAAAIDAQQFAAYH/8QANxEAAQQBAwIEBAQFAwUAAAAAAQACAxEhBBIxBUETUWFxIoGRsRQyocEVQtHh8CNj8QYWJDNS/9oADAMBAAIRAxEAPwBRxFME5rLcvqsIDgk13p5Hn+XvXNae6CV7OGhAPboflx9TTgVmu0jSbsrqx6dwcj8R+9EDaqSwFnt5rRdn74AlH+Bxg+nkfpTWlZmqh3NsIDjHDtLFSAfyNGQqEcpbgrP8T4H/AE2lj20/Evp5j9qgHsimiaW72fRZ7TRWqe1S01FqdhUStTaEtK8q11qQ1SNQjOFBjRJRUcVyCivEVKggqUakkADJPICoUtsmgtTwvsmSA87aR/aPiPv5Ul0oC3dJ0aabLsBO4raGLaNAPXGT96Q6degh6DG3lelkLcyaSZitKPpkDeyGe3BqBM5G7p8JHCQ3vDV1nP4VaZKaXmNZ0qLxSta/GBLbxyg/1GyjDyZQNR+xB+tQ9nxK907VGWGvLlG9geAJe3QikJCBS7BdicYwM9OdTG3caQdT1b9NDvaM3XsvpSfwqstbsTIUIAVNR8B3ydXNumx/GneC1ee/jup2gYvua5XyHj1h/LXMsAbUI3KhupHTPrg70giiR5L1Onl8eFryORlBxnSfxFECqUsVEtTk3AlQA/EvI+lNa5Y8+n2mwqrSLUkkZ+ZGA+1daFrCGr51UqnheY1ylzgFDVU0lbl4tXUpLqVZOaJILiVzFcoortcpshWW0bOwRRkk4ArjQRR7nuDQMrfcL4XHbLnAaU82PT2qnJNfC9v0zo7YxveMq6WYmqxK9E1gCppZBTF6ooqV6uXIW4tdRzT2OoLM1Wm3v3Iv+H/Bo5ri3hlYBJTqYqdzsSFJ6HbFXCNzgF5jTvdp9C+Rgzf9l9wi7EwQSLPZr3UqdCzFHB+JHBzjP9w5HHPkW+GAbCxXdSllaY58tP1HqE6kv8jTEMynI0N8hHMvjoMjlz2xzo7VQRVl3Hn5+3+YWeH8OLMqxmDySOSzzFiGLMSSwA2Xcnag8Jqv/wAY1IIDMAcAL4XJHgkAghWIyOvPB9vD+NVRhermFkFWRMRRAqq+O00tZMK8h5KpJ+xowbVOWMMaV82AyaYsQNsrjLXAqHtXlWuJUtYAr7ayeT4FyBzPSoLg3lNh0suoP+m21OXh7qpbAIX4scx7jyohnISpY3REteKQRNSk7guZPlU0hLj5LRdiEBldiN1TI+pxSpsNWz0Jok1PxdgtO6EmqFL3wcAETb2g6nFEAkyTHsj0ht1+Jj9BR03uqjpNQ78oV6WFvKP6bkHyYc/qKna08IDqNREfjGPRJbyz0HBpTm0tGKbeLQyrQ0mkqP8AD67hjubd7gDulbfO4XGdLEehwauAgOFrxzGPfoXsj5X3mTtXbsyxQSLNK5wqIdvVnYDwqBzNWd7boLzg0EzWl8gLWjuf2RhsGTMqeKYga87CUDOF/wAoGTp8s+pqaSvG3DY78vb09fn380vPbKweNu8mRdiskUgw45hlZDzPMYoRI3zTz07VBwDW35EcL4IihixUYUt4R5AZwPswqmvav7XzSLt7IsaIKu8gJV2o4oqp/LxHP97D8qa0UsbV6gO+ELKAVNqkGqLCpCW4Up20BdlQdSBXE0pjjMrwwd1t4YAMRoNhsP3NUHkyOX0SGOPRwAdgrVsFDZ1hs7MMbYOxFPZ8OFj6xvjgvc2gVgJYQHKg5AYge2cCrVrxojaHbSVsTZqE0ADGKz/GcH2voLulad2m8Pb257rM8Ovjaz6gNQBKsucalPr0PKtAjcKXgYJ36Obc3kdltLftBaMMiXT/AJXBBH6GqxgcvVxdd0z22417qq47R2w/83PspNR4DkZ67pG97U1lV1Do2pTyI/I+RpD2FpytrR6uLUs3xmwiuHT6WrmmkyePc1MOJLqwaNyq6c7cKmGyOKlrLCVPrGsdVrE8LlwSvnuPfr/r0ppWJoZdj9p4P3W6/hvxiK1vBJMcKyMmrGdJONzjptXRENdZT+q6eTUafazJu6X1ZP4g2Gt078DSAdZB0tnOQp6kfrVjxWrzH8J1W0HZz27r4l2jvUnuppoxhXkJUHng9SPM8/rVZ2SaXsdLGYoGseeBlDW/HYI10927MOZyApP54rqCoP1hcSQlPFu0ssg0qBGvULzPuaa0LK1Goe40kiCuJSGN7rpNcFLj5JjwzgplUyMdKDrjc+371xeAnwaJ8w3dkVCIYZFYK2VOc6vzGKIU4JTt2meHN7I3jHGEj2jViWGQTjGD7UpsO0rW1HW/GYKbn9Ej/wBqzEaQwGrbYYO/rRhrRws1+s1EtMc7lPbHhiRgeEM3UsM1WfqTdBem0vQIWAOfko1sYzVc5FreGMLE8VX+q/v+lajDgL5frWgzvrzQZWjtUy1Q01NpZan/AGS4wsDskue6kxk89BHJsfgaXIzeFp9L6g7RyWfynlb2LhwcB42V1PJlII+9UjGQV7mLqMUjbaUPxXjENsuHcO/RFP5npTWRE8rJ1nV448N5WLvu0Esrl9WnoAOQFO20sB+qdIdxQwalK1aYQcQB2fb1HX9q6loQa/aNsmR5olrpAM6x9KjaVbOvh7n9EFdX+rwpy6nqfbyqapZ2o1pm+FoofdCtyqEl2ArYbDI1uSF6Acz+1MDgMJR0cjm7yMJla8IilGldSt0OcqT5EdPepwUswOCU29mWcIB4ice3nQFyZHBucAOStrcRhIdK8lGBVcuza9ZHAI4tg8lhb5vFVqMryOuHxq6+bMcR9GH2I/ejKrVQQapQ2pEZKe2PGxgLKDkbBxvn/iH60iWHdkLf6f1kxN2SiwOD3RE/F4wPDlj0GCPvS2QkHKv6rrMPhkR2SfRZyRSxJPMnJq3uXkTHuK4tvUb0Q0xKbcMsgI3kwCchVz06k/lQl5OFo6XRNax0jhdUip+HxuNRB1Achjf3xQeI9poq9/C9JOzfGCD+iUS2JG8RZSegJH3xzpxlqrWCenudu8PBH6pT+fWnLK75VgoU4ZC0cjRyfENJ/uXA+45GlYK2XQ1whJrFl3GGXzH6jpQkIBzRQzCoC5wXY0riUcUdou0ttcip5nehBVkR7nhp7lOuJICun1AFIbZevSa1rRp9qZIBEyQRgattTHzxn7CrfC80AX8d+Fx4I4zpjXf5nO7MeuTVZ774XodFomRDceVbxXwwD1oTwmOdlx9FgbrdqtM4XjtV8T0VcrhIx6N+JH7URK7ZVIcL0oLUhpNhdWOu3IhEpiOo3IxErEhoS5PZAiUt8dKAk91bjhb2R1lLoBUjKnB9iOtATav6fdETQRBmHJV+/wCwocBXDI5wpopUCLO5qC4lKZAFneOW+mXI+YZ+vWr+nfuZXkvHdb0wh1Vjhwv590EBTVmgJ1cQspwRSaW74gK9bzspyKkJbiCEb/KpNywj+fyt7j5fcfap22kl1IJ4WjYqwwR0pLgrkLhVrsc5R1cc1IPvjpUNTJHEEOHZaie37wLJHupIIPl6HyNQ1tOWxPqWTacEFCLxBReoSdslWPTLDH54physWN/hvaU2NmdZJ2waTS9C57rwgu0VzkBRyFLJs0pkaWREnusmIiz4FWmnC8y+PdJaLCCSZE+UFV/HeocUccYdIF26K62QIB5Y5j96nBbZUzRlk7mM+iq7nA/10oM8ohtadpwVOCDJA89qC1ajhtwB9kwIXC4AyDuPahvzV9zY3bdoog/VSmhAbI5HcEfrRiX4CCq02gB1QkYcHJ9CP6ryJtnyxSWtJ4V8uDACURNpKhgQOjJ19x6VNXyo30Q5vfny/sR+qEabFCGo3zAJFx6XUV9Af0q5pm0CvJ9dmEj2V2v9kuBqwsgGl9ATjMUwxOm//qL8X1HWoVjI4UJeGxneNlYfY/aupdvPdBOmk8q5EHK6+UTQlvniGQfNeoPtzpbxYVnTkh1JCVpC0NthejriujwaXZIq4ORSQ2tbwzi6zII5GCSgYDE4WT69G/OuI3K7ptWIiGv4VXEeGyYI0mkbDuWrqJWSRYKQzJ3Yx8x/D/vVm6Xnnt2jCog8JDDmCCPoc0F2uYzZlMOI2urEsYyrc/T0PrUxv24Ks6/S/iC2ePB7qiCBgwZxpAzgHm23IU3cGglZ7onyua09ivQxEkDqarLVay+UVLAVx5HdT0OOY964txabv2uDa54P7LyeVLpW2G8BekYjaiohKdJRLT2wUJJPii2k8qm+faKCGAkkOI1J9uVOawd1myTSyYjBKom4LNzbSPdqe17RgLMn0GqJ3vahpLF1OCp88jcfhRKoAprNXKwiI7kjkahTttXC7Y9a60YjTnhn+HKT/aR96BxwrcMfxBJytVgVoubQVajeiSGiinEfCWbw6lDYzpOaIRE5BUy6xjHbHApe9sVYhhuKAmsJkbA/4hwuNvt08qG0xzd2FFUrrUNjVgXaovKcGWxWRuwPhYjPkSPyrrU7bK6xzuTn3qEdcFeAwfyqLRVlWGQ6eZ3O++2w/E0xjd1hV55vCDX9ro+iis2k550G1WWz7acEztYRIodx4eSgHnjnk0WAE8Xqq7AL0/CYXGclSDyG4I9c8jR721hUndLlMuXfD+qsbwgKowB0FIe4lbkEDI200IW8+E0LDlDrADEbS2OTAA+v41qA4XzydoMhpJNNLtHtKuiSutPZGUwtrbJqLVgRprfP3aCIczu36ClyOxStwszaX42pCvbQQq9GDmiBSDHRtH30zI6XCcxvjzHkaON9OpF1XTCSNsrAvXCB172M5Ty+ZM/Kw9POjmb/ADBZ+gm5idz2Q8UBPIZNIWqGbRuK6I+h+lQbHK6ItkB2lchQ6iMV3PC5pEbjuwF7TioTA2l3iD6BGQBhhk+ppsYBsKpr3GMMc01f0+airZ9+dDs7o/xAsNIonjyXC23oa5pIKKRrXNzkKl2qUhxAFBOeGT6oQP7WI++4/X7UMnC0+lPDg4Iq350tpWo/heujvQvKmMYQF5uAo60yBlm1m9WnEcVJDfT+Mgcht9qvkrxXuj7jhpB5VVa7C9FPog16vtOEMem1GClCENTAlIRthn/AVBeAms05OSk8pJJJ5ml3aktorwFQmAFSC1Fow20ZbSDHdv8ACeR8vcdRXWnMJaCw5BVcdkYSx1AqwIGDnNWA8bVkO0m2YFvF2iZv6cAPVtz7dBVceS2jTIS89kEUMUWuQEamBVeuCDvj7VaMW5oC82zWGGQvDbvtdJjZWveI4UZJwSOpGNtveq1OaaHZej08kU0e53Dh3SmVmjbTJuvIE81/cUwVIPVY8jZNDJ5sP28x/REyIrJ3bnSR8LYyPUbUDTRtX5mNli8N3ByChxEE66j54wB7UZkxhVG6UtcC88cI9uHqqBmLZIzpXGw9SaEbR+ZW3aeUsL4wPmqmVRD3kQJAOGyPECeXpinbCOFls1bHNLJBR98LiXAiKMw2kUiQD0OzY8xmukaCg0OpdA/cM/0TRvDywQdwRyI8xVMgtXsYpGzNDmnCrwTvUBhcUUszYm7nJRxO9AyFOWPM+VXWNDRS8drtSdQ++3ZI8USzdpWtfi8x6r/+RVXevVGM9yg57x2+JifyrtxKXQaox70FKww2FRdTqm3NvLoKsMjHdZWr1e07WJe1455HHtThQWU6WR5yUZwy4Y51HI9eh9KGQAtyrPT3vEo8u6O2NUl6bDl11rgpe0LfzdjQ3DoLtC0kmkSPF4QDGudWkHc48OTnlnbJAq4yEUH2vOarq7y9+m203gHN3/fNYXzomSRi0zZJJOPf8hXPlA4R6bRSSACTA/VarsXaJJLMjyMhFvLIoUDLGMasZOyj8/Sgjjc6yVZ1mtZpNjGAHIGeAO6A4nNFPH428Y+bSdR9/Olhw5WlJGyRpZWD+hShsGgcbJKCOMMYGXwqmzXYUO3DCdcR3381BH2oJPzLSiNwY8kJwS/WKOfUM6gqgdMsTv8AYGtBh+FeL1UdypdxWTUwz0UfjvQPOU2Fnw2qLW8dBhWwvkdx9jyoDnlOhkkiNxmgo3PEZJObbeQ2ohjhLlmkmNuOEKF611pQb3K5iuQ1SfOtUwvWvbhDslHaqOZZRfDkGsA9dvvyqRymRiuUk4pamNznlViN1hYHUdM6GW+xQatg5phFqg1+02nfDkzGMfWq05IK9F0tjHw2Oe6uEdJtXxGQVOoTDxRWu/npLW14ZcwkBka76EFgJUJVyDuhBxjpk+ez95a1pHqsb8K2efURu4pn6g5HqodoOGo4HELZMW8pOpcg9xLnxIcAYXJyvoRy2FC8AfG3g/oVb6fMd/4Wc/G3g/8A03sfU+aF7IRaZrhz/wCzu+QJO8Z6CmaZ9upUf+otKGxB48wkPC7OSaJpEXV3aa5DkbAEDJz6npUTNO6wm9P1LTA0POb2j1XbWyeY6Y1LMAzEDoFGWJ8gAKUATwr0rmNbbjXb6odImYhVUszEABQSSTsAAOZrhlC+2CzwtJDwuYRqs0ZRl2U7EHqUJUkLIoByhw2Om1G6M1lDouoMLi2/88/b14Q0PBNpO8UqjrqVyCFzGd8HkcasHHLIp8JoZWd1djTKNhs+Xv5rO3kEhxIyMqOW0MVIVtOAQrcmxkA45ZFLJ7oQ2/8ATB4V1r2fuJU1xxEpvpJKrrI2IjDEGVgdsLk5IHUZJoJykTSMadhP+evl80JxPh8kDmKaNo3XmrAg+/qNuY2NdRByuD2OaCw2EbwfsreXS67e3d1zgNsqsd8hSxAcjSc4zjG9EGEqvJqY2GnFJZ4yrFTjKkg4IIyDg4I2PuK7hcTuyE/qivZcqLLRWgLFypQJhJonXEmFf+48m9/I1IcudGHN2uFj7JDe8FdTsuR6bj71ZY4nlef1ehDHWzhH2EGhMHn1pE7rIC2ek6cxRknurhzpC0xkr00dc0qJosYWj4qxXhlgf815/wBSOrJNMb8/2WLp4w7VagO/2/s5K+y/aFYZmSdRJbzaUnRs/DnZ1x865JB58xtmoa6vzcHlJ1TTJXhGnNy0+vl7HutbZ8HFtdTqj95E9ldPDICDrRozg7deY+nSiiZslrtWErqet/FdPDnCnBwDh5FZn+Hg/wB0v/8A4h/6i06Q4Pss/StNRH/c/ZG/w/tnaS5dB4UtZ9TkEqupDgHcbnBxv0PlSIbJJHkVq9VcwMY08l7cd+UR2TtHTh11dQKskocRzIclhblDr0acMmosctnlHtyNFEPgLhz+yq653/lMikJDasHtuvF9jX7pTa9oLmRJbe3ghAlXVJ3UWGxECwbOfDp3OahrjVAI5dPG1zZHvJriz5/1TLhd3LxDh8tqSWubb+tBg5eWM/4sQUDJIwCANzkeW7Gu3tLe4VaYHTagS/yuwfQ9ihrOKO44jZ2chQwQaYWZdIWVl1O+/IhpCV5nI3B3qRtLg1Kf4zYHzC7OfYf8JL25nne9m/mRpZGKrFq1JEo+BE6aQpHIDOc4GaF5JdlO0kUbYQWm77ojtPIZbThkbEGcrNkkqG7tnRbfU56YRsajsPIUw/lFqlH/AO2Tbx/lprxzjFvLdhL7hLd+NEcixXMmflCCKJRgeE7IDuSNxUl4uiEMencIt0cmPULJdp+FJbXc9vHJ3iROUDkAE45g46g5UnqR0pbsGlc09yRhxHKvjNUyvWRlTaoTHKIWptLDcq4LQ2rIZhVFTRAqu6PKmBtQpoFNUXbTu1ObFuVKbV+B2tVjicfIkj3FH+FPYqp/3BGMPjI/VaGe/hezt4QWJRrhnbcqpkZNAUZ5YjyQB1zzzUObsaAfVTo52zTyyMIIIbjg4Bu/mcf8JJJwo/EviH+XegyrLoGXuB+q1vBu0yCyms7oSKRFIttMikuneK2pC3MKTpGwxjOeQqzC+hTvksHqege+UPhzf5h2NcH7rKcGvpbZleFyjqMBl9RgjB2I96Q+Q79wWvBo4/w/gyCx3T2Pit4QrG6MSgEKEwgGrOSqIAAxyfEN9+dMY2R3elR1A0cJI2bj37/Um/pwh+FCWAma2uGQrgM6qwXxcg53GCRsD5elSIHNy0pcvUYJhsnjx9f7oXinFrnBidgqsNxGkcYceRMajUvodth5UpznjDlahh0r6kiF+5Jr6nBQPCZLiOTXbsyOARrU4IDDB39qJl8hTqI2OG2QWEVFwlAP6jZ9BsPvRhgCW6RzsBNbztRNgBnEmkYBlSOVseWqRSx59TTQ9Zr9HGMgV7Y+yzF5epI5eUMzt8Uhdmc9MlmJ1fWiLQ7lVxK6E/DVJs/aa+SJRHdOYwgjDKFEiqNwmsDWo228XSlu3t7psLNNM69uea/zCzOaStGwmUdIK22Le9h3htwouFGq+1RIWA/pR4K6z/xuwA5bITmnw7W891jdU8WcnwjiPJ9T5fIfdY/iNi8EzwyDDRsVP06j0PP60hzdporZ08zZWCRvBFqCtQEK812Edwrhb3DMseMqjyHJx4UGT9alrS40EnUzxwNDn9yB8yucPgjOtpXKhFyoVclm6DyA6k0cYByVE7pGkBguzn0CXTMHJzTLKSWscKS+54dnlRCQhZuo6c1+Ql8U7wNkcuoPI+9WWuDxRXnZYpNNIHNNEd1oLS5V11pt5jO6/wDaqU0JYbHC9X0zqTNS3a7DhyPP1CuZ88zmk2Vq/ArVhCqHbr8I/WrcEV5Kweq63wvgZylN9cuTkmrZC87HNn4loeD3GeF3S5O9xa8ztuJTsPPwb+mPKlEkNPyWhHGyTUR+zv2/qg7UEjB3HkeX0pRkvlbLOnNB3Nx7JkqHHpXA2ofE1iXX9zpzRKq9wS/tHZyW0phlxrAUnSdQ8QyN+uxoqo0qHjtlbubws9LJTWrOmymXBLrDYO6tsw8waI5SmEg2FG6i0Oy88Hn+VVSKNLYa/cLC1HZfhC3M2h5BFGil5ZD8qKRnHrvtmq7GbjRWzq9SdPFua23HAHqmPHrASys4u7UjGFUSNhFXZUXK74H70T22bsJGlm8OMNMb/XHJ7nlG9t7IyRQ3okSViqw3DRtqUSKoKsTgbsp+49aKYWA+/QpfS3hkj9PRaPzNBwaPP0KjxTiC238t3dtBhreJ21xhixOdW+ds4/Goe7ZVAcI9Np3ajxN0jsOIFGqTqwVbe/v4o4YwoimZVZdWAEBC+inVuPapbTZHADsUqUun0Onke82XNBo13q/fGClEcwe3vGeGNSLZWTTHpC5kAyvqQTv6UTMtOOyZrv8ARdG1ryfjN2bvHf28ktubj/Z4gVIInM0KStJNGH1a/lTOyhcY2oj8FKlFeqe4ucRRqgaVnDIB/L3F9JGrsroqIRiNTLli7KPlAwFHLJpX8peVqSPJkj0zXUCCSe5A7A+fmhZzHdWN280UYkt+6aOZFCEmRivdtjZgQDjbOxp0TraSVjdRgEczWsJp12Dnjuu8GjW2nt7e4FnAW7tJITDJLNIJCP8AEYbI5yMDIxmrNAiisDxHRP3sJ9CE64P2fQz30cQRpYXxAkx8OkSMHY52LBQmM/3VSbGNzgORwvWT6twige8kNcPiLeboUPmb+iq7ecZxBHbxd0HCv37RIoB3BjXUBnoSwG3KrQdQpZMulLnuebrFXz6/2RFzwqM8bESwr3SzRqYtOVxoUnby3zTe6ygT4VpTBwd/5K90RMCbq3IAHJR3wAAx0LY+tA5thWoJzHK032P7LV8F4WsckUNyttHnRG0QRndi2B4nzs5z57UAjF5V6TqLzGXRlxPN3QHy8krmv44ob4pEjm3kgRTIM4zLIjZH/wBRUAAAqZJZJXxlziLB49gVm+P8SD2trefy8IcTXMcmEAjfSI2QNGNjgM32rjkApO4te9m41QrOe95THtlI1zxNrLuoY0kltUadYv6ih1jAy3ucAbcgKJ2XUqkR2xbrPfF+6Dv+NWkMslkeEuwBMPdmWPvC2dKsGFuZNZO4wxzkc6KwMUlljnAP3f59UP2FhtkjLTkxTtLiN5bRp4mRAA6ouVAcOdyeQwOtSFLg4nGR70hv4g2BivGyyN3ipIpjTQul1yvg+U46VXlw5aejduiGOMIh+IxraCCENqkbXcuwAzpP9NEwT4RuT5kjyqruAbQ+a32QvdP4j+Bho9+SfU8eiWCgV8LRdmeKxRxXMFwGMc8e2kA4kQ5RsH3o2PABDuD91U1mmkkkjlirc09/I8hK7m8eXT3jFtChFz0UcgKWSTytCKFkd7BVmz7o2243cLOZxKe9fIZyASQ2xBBGMcqlr3B268oX6OB0IhLfhHA9kJxvi85aQd62JFCPv8SqchfRc9BtT9xtZmo00Ya0BvGR7nv7+qHsO0NzHGsQkzGpyiukbhc89OtTj6UW81Spt0cbn7iM+hI+yKt+0FyjvIszapP8Qthg/lqVgQcdNtulAC67C0H6aB0bWFoocdq9iMpfxbic8wCyPlQSQiqqJk8zpQAZ9edGC48qm7SxsstH7/dXQ9ob55Ebv/EmkCQxxmTC/CO8K6j96sB5AsrDfoWyShjBytbYTXMUIu/DMt3JplDxCQAxtsznkrZY4GPWqoLvzjgn7L0MkWndINMbaY24o0TYzXmMZR/FJtUFx/N28Sro/wB3cRCOQvnGFxu64zk8hVgOxkLPfpm+IwwPJP8AMLsAevl7LIf+LbsNkTsGGPEAgc6eQZwMsB6miEhVSTp7LwFFu1lxoZO9bDHUw8z5k1xkUt0LQbIVc3ba9LBxNhxyfRHr25ZbTk0BkKYNFEBVY+aTScWmKyqZDidlaYbeMqWYE/V2P1odyYYmgg1xwgri9kaNYS5MaFmVPlBbGo+5wKIOVV8Y3EorivaG6uQFnmZwNO2wB0jCltIGsgcickZPnR2TykshazgIs9q758A3L5A0h8J3uMYx32nX/wA1ECUl0DAcBNeFcVmtbbSGBXJMaOqOFY82UMDp9cc6hz9oT4dKJX2Vn7ud5XaSRi7scszHJP1qruvla7Yg0U0YREZquVrsKuFQrAUs1yLdSkrVCNrlLVXIty5dkHenDKrSAVlAru2BTWt7lZU0xB2sGSmatj4dqS+Q3ha0GmAYN+SpGbPNVP0rhM4IX6KN3cqBP0oXyOdymQaWKDLBlW217LESYpXjJ5lHZSceek0DXFuQjngjlHxtB9wCnHH2L4ckkuoOScnl5mrTz3VPRtAaY/JZGaPeh3pMsNOVTLXWkuYqmWuSXNVbCjCQ4KtlowkOC7HDmmhV3Jzw3h4A1vso/H0qbrJS2sL3bQqr657xs8gNgKqvduK2oYRG2ghsUKbStjpRVmNXg0KsgrjGpQkqSGuRtK6TXKSVzNSDSGt2CuxoBUl5OF0ULGGwMq6gVq1HNcgtdzXI7UhQlEE51Zt0z01D6CntywKmBtnNeiR3C0CfM0INxRBZzwqXowqz1Q1MCqvXY1pgVdyc8KtVJ3FGFXcquKXBLaei8gOVV5HEmlq6eJrGWO6BpacuVyi1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4102" name="Picture 6" descr="Resultado de imagen para nuevos anticoagulantes or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62" y="908720"/>
            <a:ext cx="1415922" cy="10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26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0"/>
    </mc:Choice>
    <mc:Fallback>
      <p:transition spd="slow" advTm="2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0143" x="4687888" y="3768725"/>
          <p14:tracePt t="10150" x="4598988" y="3732213"/>
          <p14:tracePt t="10157" x="4527550" y="3705225"/>
          <p14:tracePt t="10173" x="4357688" y="3643313"/>
          <p14:tracePt t="10189" x="4187825" y="3571875"/>
          <p14:tracePt t="10205" x="4010025" y="3473450"/>
          <p14:tracePt t="10222" x="3884613" y="3402013"/>
          <p14:tracePt t="10239" x="3670300" y="3232150"/>
          <p14:tracePt t="10271" x="3500438" y="3044825"/>
          <p14:tracePt t="10304" x="3348038" y="2894013"/>
          <p14:tracePt t="10339" x="3160713" y="2724150"/>
          <p14:tracePt t="10355" x="3098800" y="2687638"/>
          <p14:tracePt t="10372" x="3027363" y="2643188"/>
          <p14:tracePt t="10388" x="2982913" y="2625725"/>
          <p14:tracePt t="10404" x="2938463" y="2608263"/>
          <p14:tracePt t="10421" x="2901950" y="2589213"/>
          <p14:tracePt t="10437" x="2830513" y="2554288"/>
          <p14:tracePt t="10455" x="2795588" y="2527300"/>
          <p14:tracePt t="10471" x="2714625" y="2500313"/>
          <p14:tracePt t="10488" x="2660650" y="2465388"/>
          <p14:tracePt t="10505" x="2598738" y="2438400"/>
          <p14:tracePt t="10521" x="2509838" y="2411413"/>
          <p14:tracePt t="10538" x="2455863" y="2393950"/>
          <p14:tracePt t="10556" x="2401888" y="2374900"/>
          <p14:tracePt t="10571" x="2366963" y="2366963"/>
          <p14:tracePt t="10588" x="2339975" y="2366963"/>
          <p14:tracePt t="10605" x="2295525" y="2366963"/>
          <p14:tracePt t="10621" x="2232025" y="2384425"/>
          <p14:tracePt t="10638" x="2179638" y="2419350"/>
          <p14:tracePt t="10655" x="2081213" y="2500313"/>
          <p14:tracePt t="10672" x="2027238" y="2571750"/>
          <p14:tracePt t="10688" x="1990725" y="2633663"/>
          <p14:tracePt t="10704" x="1946275" y="2732088"/>
          <p14:tracePt t="10721" x="1911350" y="2867025"/>
          <p14:tracePt t="10739" x="1901825" y="2938463"/>
          <p14:tracePt t="10755" x="1901825" y="2982913"/>
          <p14:tracePt t="10772" x="1901825" y="3044825"/>
          <p14:tracePt t="10788" x="1928813" y="3089275"/>
          <p14:tracePt t="10806" x="2017713" y="3179763"/>
          <p14:tracePt t="10821" x="2081213" y="3232150"/>
          <p14:tracePt t="10838" x="2116138" y="3268663"/>
          <p14:tracePt t="10854" x="2170113" y="3295650"/>
          <p14:tracePt t="10871" x="2187575" y="3303588"/>
          <p14:tracePt t="10887" x="2197100" y="3313113"/>
          <p14:tracePt t="10904" x="2214563" y="3313113"/>
          <p14:tracePt t="10922" x="2224088" y="3313113"/>
          <p14:tracePt t="10954" x="2232025" y="3313113"/>
          <p14:tracePt t="10971" x="2241550" y="3313113"/>
          <p14:tracePt t="10989" x="2251075" y="3313113"/>
          <p14:tracePt t="11004" x="2259013" y="3303588"/>
          <p14:tracePt t="11021" x="2268538" y="3303588"/>
          <p14:tracePt t="11038" x="2276475" y="3295650"/>
          <p14:tracePt t="11054" x="2286000" y="3295650"/>
          <p14:tracePt t="11071" x="2295525" y="3276600"/>
          <p14:tracePt t="11087" x="2312988" y="3268663"/>
          <p14:tracePt t="11104" x="2339975" y="3259138"/>
          <p14:tracePt t="11120" x="2393950" y="3241675"/>
          <p14:tracePt t="11137" x="2411413" y="3232150"/>
          <p14:tracePt t="11154" x="2438400" y="3232150"/>
          <p14:tracePt t="11171" x="2446338" y="3224213"/>
          <p14:tracePt t="11187" x="2455863" y="3224213"/>
          <p14:tracePt t="11204" x="2465388" y="3214688"/>
          <p14:tracePt t="11221" x="2473325" y="3205163"/>
          <p14:tracePt t="11239" x="2482850" y="3187700"/>
          <p14:tracePt t="11254" x="2482850" y="3160713"/>
          <p14:tracePt t="11271" x="2482850" y="3143250"/>
          <p14:tracePt t="11287" x="2482850" y="3125788"/>
          <p14:tracePt t="11304" x="2473325" y="3098800"/>
          <p14:tracePt t="11320" x="2465388" y="3081338"/>
          <p14:tracePt t="11337" x="2446338" y="3062288"/>
          <p14:tracePt t="11355" x="2438400" y="3036888"/>
          <p14:tracePt t="11370" x="2428875" y="3036888"/>
          <p14:tracePt t="11387" x="2419350" y="3027363"/>
          <p14:tracePt t="11405" x="2419350" y="3017838"/>
          <p14:tracePt t="11421" x="2411413" y="3009900"/>
          <p14:tracePt t="11454" x="2401888" y="3009900"/>
          <p14:tracePt t="11471" x="2401888" y="3000375"/>
          <p14:tracePt t="11517" x="2401888" y="2990850"/>
          <p14:tracePt t="12289" x="2411413" y="3000375"/>
          <p14:tracePt t="12304" x="2411413" y="3009900"/>
          <p14:tracePt t="12318" x="2419350" y="3009900"/>
          <p14:tracePt t="12325" x="2419350" y="3017838"/>
          <p14:tracePt t="12335" x="2428875" y="3017838"/>
          <p14:tracePt t="12359" x="2428875" y="3027363"/>
          <p14:tracePt t="12369" x="2438400" y="3027363"/>
          <p14:tracePt t="12424" x="2428875" y="3027363"/>
          <p14:tracePt t="12438" x="2419350" y="3027363"/>
          <p14:tracePt t="12452" x="2411413" y="3027363"/>
          <p14:tracePt t="12486" x="2401888" y="3017838"/>
          <p14:tracePt t="12503" x="2393950" y="3009900"/>
          <p14:tracePt t="12535" x="2384425" y="3009900"/>
          <p14:tracePt t="12557" x="2374900" y="3009900"/>
          <p14:tracePt t="12569" x="2374900" y="3000375"/>
          <p14:tracePt t="12586" x="2366963" y="3000375"/>
          <p14:tracePt t="12804" x="2384425" y="3000375"/>
          <p14:tracePt t="12812" x="2393950" y="3009900"/>
          <p14:tracePt t="12819" x="2411413" y="3017838"/>
          <p14:tracePt t="12835" x="2446338" y="3036888"/>
          <p14:tracePt t="12853" x="2482850" y="3062288"/>
          <p14:tracePt t="12869" x="2509838" y="3081338"/>
          <p14:tracePt t="12874" x="2517775" y="3089275"/>
          <p14:tracePt t="12887" x="2544763" y="3116263"/>
          <p14:tracePt t="12902" x="2571750" y="3143250"/>
          <p14:tracePt t="12919" x="2608263" y="3170238"/>
          <p14:tracePt t="12937" x="2679700" y="3241675"/>
          <p14:tracePt t="12952" x="2751138" y="3313113"/>
          <p14:tracePt t="12970" x="2847975" y="3429000"/>
          <p14:tracePt t="12986" x="2894013" y="3482975"/>
          <p14:tracePt t="13004" x="2928938" y="3527425"/>
          <p14:tracePt t="13019" x="2946400" y="3554413"/>
          <p14:tracePt t="13036" x="2955925" y="3562350"/>
          <p14:tracePt t="13053" x="2990850" y="3598863"/>
          <p14:tracePt t="13069" x="3000375" y="3625850"/>
          <p14:tracePt t="13086" x="3027363" y="3652838"/>
          <p14:tracePt t="13102" x="3054350" y="3687763"/>
          <p14:tracePt t="13119" x="3081338" y="3714750"/>
          <p14:tracePt t="13135" x="3116263" y="3768725"/>
          <p14:tracePt t="13152" x="3133725" y="3795713"/>
          <p14:tracePt t="13169" x="3160713" y="3830638"/>
          <p14:tracePt t="13186" x="3179763" y="3840163"/>
          <p14:tracePt t="13203" x="3205163" y="3867150"/>
          <p14:tracePt t="13219" x="3224213" y="3884613"/>
          <p14:tracePt t="13236" x="3232150" y="3894138"/>
          <p14:tracePt t="13253" x="3251200" y="3911600"/>
          <p14:tracePt t="13269" x="3259138" y="3919538"/>
          <p14:tracePt t="13285" x="3268663" y="3929063"/>
          <p14:tracePt t="13302" x="3276600" y="3938588"/>
          <p14:tracePt t="13335" x="3286125" y="3946525"/>
          <p14:tracePt t="13388" x="3295650" y="3946525"/>
          <p14:tracePt t="13917" x="3268663" y="3911600"/>
          <p14:tracePt t="13923" x="3205163" y="3848100"/>
          <p14:tracePt t="13934" x="3143250" y="3786188"/>
          <p14:tracePt t="13950" x="3017838" y="3652838"/>
          <p14:tracePt t="13967" x="2973388" y="3598863"/>
          <p14:tracePt t="13984" x="2911475" y="3536950"/>
          <p14:tracePt t="14017" x="2840038" y="3438525"/>
          <p14:tracePt t="14050" x="2795588" y="3367088"/>
          <p14:tracePt t="14084" x="2768600" y="3340100"/>
          <p14:tracePt t="14101" x="2759075" y="3330575"/>
          <p14:tracePt t="14118" x="2751138" y="3322638"/>
          <p14:tracePt t="14134" x="2751138" y="3313113"/>
          <p14:tracePt t="14152" x="2741613" y="3313113"/>
          <p14:tracePt t="14184" x="2741613" y="3303588"/>
          <p14:tracePt t="14202" x="2741613" y="3295650"/>
          <p14:tracePt t="14408" x="2714625" y="3286125"/>
          <p14:tracePt t="14415" x="2679700" y="3276600"/>
          <p14:tracePt t="14422" x="2652713" y="3259138"/>
          <p14:tracePt t="14434" x="2633663" y="3259138"/>
          <p14:tracePt t="14451" x="2589213" y="3241675"/>
          <p14:tracePt t="14467" x="2527300" y="3224213"/>
          <p14:tracePt t="14484" x="2490788" y="3214688"/>
          <p14:tracePt t="14501" x="2473325" y="3205163"/>
          <p14:tracePt t="14518" x="2446338" y="3197225"/>
          <p14:tracePt t="14550" x="2438400" y="3187700"/>
          <p14:tracePt t="14569" x="2428875" y="3187700"/>
          <p14:tracePt t="14584" x="2419350" y="3187700"/>
          <p14:tracePt t="14848" x="2419350" y="3179763"/>
          <p14:tracePt t="14870" x="2428875" y="3179763"/>
          <p14:tracePt t="14877" x="2455863" y="3179763"/>
          <p14:tracePt t="14885" x="2509838" y="3179763"/>
          <p14:tracePt t="14900" x="3081338" y="3224213"/>
          <p14:tracePt t="14917" x="3527425" y="3295650"/>
          <p14:tracePt t="14934" x="3946525" y="3384550"/>
          <p14:tracePt t="14966" x="4419600" y="3490913"/>
          <p14:tracePt t="15002" x="4741863" y="3536950"/>
          <p14:tracePt t="15033" x="5037138" y="3544888"/>
          <p14:tracePt t="15051" x="5348288" y="3527425"/>
          <p14:tracePt t="15067" x="5483225" y="3517900"/>
          <p14:tracePt t="15084" x="5562600" y="3509963"/>
          <p14:tracePt t="15099" x="5643563" y="3509963"/>
          <p14:tracePt t="15116" x="5688013" y="3509963"/>
          <p14:tracePt t="15133" x="5741988" y="3509963"/>
          <p14:tracePt t="15150" x="5803900" y="3509963"/>
          <p14:tracePt t="15167" x="5911850" y="3527425"/>
          <p14:tracePt t="15183" x="6018213" y="3544888"/>
          <p14:tracePt t="15200" x="6045200" y="3562350"/>
          <p14:tracePt t="15216" x="6089650" y="3562350"/>
          <p14:tracePt t="15233" x="6108700" y="3571875"/>
          <p14:tracePt t="15251" x="6126163" y="3571875"/>
          <p14:tracePt t="15266" x="6134100" y="3571875"/>
          <p14:tracePt t="15300" x="6143625" y="3571875"/>
          <p14:tracePt t="15316" x="6153150" y="3571875"/>
          <p14:tracePt t="15606" x="6153150" y="3562350"/>
          <p14:tracePt t="15613" x="6153150" y="3544888"/>
          <p14:tracePt t="15620" x="6143625" y="3527425"/>
          <p14:tracePt t="15633" x="6126163" y="3482975"/>
          <p14:tracePt t="15649" x="6089650" y="3438525"/>
          <p14:tracePt t="15682" x="5965825" y="3330575"/>
          <p14:tracePt t="15716" x="5867400" y="3286125"/>
          <p14:tracePt t="15750" x="5634038" y="3251200"/>
          <p14:tracePt t="15766" x="5411788" y="3251200"/>
          <p14:tracePt t="15783" x="5214938" y="3251200"/>
          <p14:tracePt t="15801" x="4902200" y="3268663"/>
          <p14:tracePt t="15816" x="4705350" y="3268663"/>
          <p14:tracePt t="15833" x="4500563" y="3276600"/>
          <p14:tracePt t="15851" x="4241800" y="3286125"/>
          <p14:tracePt t="15866" x="4081463" y="3286125"/>
          <p14:tracePt t="15883" x="3938588" y="3286125"/>
          <p14:tracePt t="15889" x="3875088" y="3286125"/>
          <p14:tracePt t="15900" x="3776663" y="3286125"/>
          <p14:tracePt t="15917" x="3697288" y="3286125"/>
          <p14:tracePt t="15933" x="3643313" y="3286125"/>
          <p14:tracePt t="15949" x="3562350" y="3286125"/>
          <p14:tracePt t="15967" x="3490913" y="3286125"/>
          <p14:tracePt t="15984" x="3375025" y="3286125"/>
          <p14:tracePt t="16000" x="3295650" y="3286125"/>
          <p14:tracePt t="16016" x="3241675" y="3295650"/>
          <p14:tracePt t="16033" x="3179763" y="3303588"/>
          <p14:tracePt t="16050" x="3143250" y="3303588"/>
          <p14:tracePt t="16066" x="3116263" y="3303588"/>
          <p14:tracePt t="16083" x="3071813" y="3286125"/>
          <p14:tracePt t="16100" x="3044825" y="3276600"/>
          <p14:tracePt t="16116" x="3027363" y="3259138"/>
          <p14:tracePt t="16135" x="2990850" y="3241675"/>
          <p14:tracePt t="16150" x="2973388" y="3232150"/>
          <p14:tracePt t="16166" x="2946400" y="3214688"/>
          <p14:tracePt t="16183" x="2911475" y="3205163"/>
          <p14:tracePt t="16199" x="2874963" y="3197225"/>
          <p14:tracePt t="16218" x="2830513" y="3187700"/>
          <p14:tracePt t="16233" x="2786063" y="3187700"/>
          <p14:tracePt t="16252" x="2751138" y="3179763"/>
          <p14:tracePt t="16267" x="2705100" y="3179763"/>
          <p14:tracePt t="16282" x="2670175" y="3179763"/>
          <p14:tracePt t="16301" x="2608263" y="3179763"/>
          <p14:tracePt t="16317" x="2581275" y="3179763"/>
          <p14:tracePt t="16333" x="2554288" y="3179763"/>
          <p14:tracePt t="16350" x="2536825" y="3179763"/>
          <p14:tracePt t="16366" x="2527300" y="3179763"/>
          <p14:tracePt t="16384" x="2517775" y="3179763"/>
          <p14:tracePt t="16399" x="2509838" y="3179763"/>
          <p14:tracePt t="16416" x="2500313" y="3179763"/>
          <p14:tracePt t="16456" x="2490788" y="3179763"/>
          <p14:tracePt t="16463" x="2490788" y="3170238"/>
          <p14:tracePt t="16498" x="2500313" y="3160713"/>
          <p14:tracePt t="16505" x="2509838" y="3160713"/>
          <p14:tracePt t="16516" x="2724150" y="3125788"/>
          <p14:tracePt t="16533" x="3133725" y="3108325"/>
          <p14:tracePt t="16550" x="3705225" y="3108325"/>
          <p14:tracePt t="16567" x="3902075" y="3108325"/>
          <p14:tracePt t="16582" x="4170363" y="3108325"/>
          <p14:tracePt t="16600" x="4545013" y="3160713"/>
          <p14:tracePt t="16616" x="4786313" y="3187700"/>
          <p14:tracePt t="16633" x="5224463" y="3241675"/>
          <p14:tracePt t="16648" x="5537200" y="3268663"/>
          <p14:tracePt t="16665" x="5751513" y="3295650"/>
          <p14:tracePt t="16681" x="6000750" y="3286125"/>
          <p14:tracePt t="16698" x="6108700" y="3268663"/>
          <p14:tracePt t="16715" x="6161088" y="3259138"/>
          <p14:tracePt t="16732" x="6197600" y="3241675"/>
          <p14:tracePt t="16751" x="6215063" y="3232150"/>
          <p14:tracePt t="16782" x="6224588" y="3232150"/>
          <p14:tracePt t="16800" x="6232525" y="3232150"/>
          <p14:tracePt t="16815" x="6242050" y="3232150"/>
          <p14:tracePt t="16832" x="6251575" y="3232150"/>
          <p14:tracePt t="16849" x="6269038" y="3232150"/>
          <p14:tracePt t="16882" x="6276975" y="3232150"/>
          <p14:tracePt t="16899" x="6286500" y="3232150"/>
          <p14:tracePt t="16920" x="6296025" y="3232150"/>
          <p14:tracePt t="16955" x="6303963" y="3232150"/>
          <p14:tracePt t="16983" x="6313488" y="3232150"/>
          <p14:tracePt t="17032" x="6323013" y="3232150"/>
          <p14:tracePt t="17066" x="6323013" y="3224213"/>
          <p14:tracePt t="17565" x="6313488" y="3224213"/>
          <p14:tracePt t="17579" x="6303963" y="3224213"/>
          <p14:tracePt t="17586" x="6296025" y="3224213"/>
          <p14:tracePt t="17598" x="6259513" y="3224213"/>
          <p14:tracePt t="17615" x="6180138" y="3224213"/>
          <p14:tracePt t="17632" x="5973763" y="3268663"/>
          <p14:tracePt t="17648" x="5840413" y="3303588"/>
          <p14:tracePt t="17664" x="5688013" y="3367088"/>
          <p14:tracePt t="17698" x="5286375" y="3554413"/>
          <p14:tracePt t="17731" x="4902200" y="3732213"/>
          <p14:tracePt t="17764" x="4705350" y="3813175"/>
          <p14:tracePt t="17781" x="4670425" y="3830638"/>
          <p14:tracePt t="17799" x="4625975" y="3840163"/>
          <p14:tracePt t="17815" x="4598988" y="3857625"/>
          <p14:tracePt t="17832" x="4572000" y="3867150"/>
          <p14:tracePt t="17848" x="4554538" y="3867150"/>
          <p14:tracePt t="17864" x="4527550" y="3867150"/>
          <p14:tracePt t="17884" x="4491038" y="3875088"/>
          <p14:tracePt t="17889" x="4483100" y="3875088"/>
          <p14:tracePt t="17898" x="4465638" y="3875088"/>
          <p14:tracePt t="17914" x="4429125" y="3884613"/>
          <p14:tracePt t="17932" x="4367213" y="3894138"/>
          <p14:tracePt t="17948" x="4303713" y="3911600"/>
          <p14:tracePt t="17965" x="4160838" y="3956050"/>
          <p14:tracePt t="17981" x="4044950" y="4000500"/>
          <p14:tracePt t="18000" x="3902075" y="4062413"/>
          <p14:tracePt t="18014" x="3830638" y="4089400"/>
          <p14:tracePt t="18031" x="3776663" y="4116388"/>
          <p14:tracePt t="18047" x="3741738" y="4125913"/>
          <p14:tracePt t="18065" x="3697288" y="4133850"/>
          <p14:tracePt t="18081" x="3679825" y="4133850"/>
          <p14:tracePt t="18097" x="3633788" y="4133850"/>
          <p14:tracePt t="18114" x="3616325" y="4133850"/>
          <p14:tracePt t="18133" x="3581400" y="4116388"/>
          <p14:tracePt t="18148" x="3571875" y="4108450"/>
          <p14:tracePt t="18164" x="3554413" y="4108450"/>
          <p14:tracePt t="18181" x="3544888" y="4089400"/>
          <p14:tracePt t="18198" x="3536950" y="4081463"/>
          <p14:tracePt t="18215" x="3527425" y="4071938"/>
          <p14:tracePt t="18231" x="3517900" y="4062413"/>
          <p14:tracePt t="18247" x="3509963" y="4062413"/>
          <p14:tracePt t="18264" x="3509963" y="4054475"/>
          <p14:tracePt t="18281" x="3500438" y="4044950"/>
          <p14:tracePt t="18298" x="3500438" y="4037013"/>
          <p14:tracePt t="18342" x="3500438" y="4027488"/>
          <p14:tracePt t="18398" x="3509963" y="4027488"/>
          <p14:tracePt t="18405" x="3536950" y="4027488"/>
          <p14:tracePt t="18414" x="3625850" y="4037013"/>
          <p14:tracePt t="18431" x="4303713" y="4187825"/>
          <p14:tracePt t="18447" x="4616450" y="4268788"/>
          <p14:tracePt t="18465" x="4946650" y="4402138"/>
          <p14:tracePt t="18481" x="5126038" y="4465638"/>
          <p14:tracePt t="18498" x="5232400" y="4510088"/>
          <p14:tracePt t="18514" x="5295900" y="4537075"/>
          <p14:tracePt t="18531" x="5303838" y="4545013"/>
          <p14:tracePt t="18547" x="5303838" y="4554538"/>
          <p14:tracePt t="18564" x="5303838" y="4562475"/>
          <p14:tracePt t="18589" x="5303838" y="4572000"/>
          <p14:tracePt t="18624" x="5303838" y="4581525"/>
          <p14:tracePt t="18716" x="5313363" y="4581525"/>
          <p14:tracePt t="18744" x="5322888" y="4581525"/>
          <p14:tracePt t="18779" x="5330825" y="4581525"/>
          <p14:tracePt t="18793" x="5340350" y="4581525"/>
          <p14:tracePt t="18807" x="5348288" y="4581525"/>
          <p14:tracePt t="18821" x="5357813" y="4581525"/>
          <p14:tracePt t="18869" x="5375275" y="4572000"/>
          <p14:tracePt t="18878" x="5394325" y="4545013"/>
          <p14:tracePt t="18884" x="5438775" y="4483100"/>
          <p14:tracePt t="18897" x="5545138" y="4322763"/>
          <p14:tracePt t="18914" x="5616575" y="4187825"/>
          <p14:tracePt t="18930" x="5653088" y="4125913"/>
          <p14:tracePt t="18947" x="5661025" y="4108450"/>
          <p14:tracePt t="18965" x="5670550" y="4081463"/>
          <p14:tracePt t="18980" x="5680075" y="4071938"/>
          <p14:tracePt t="18998" x="5697538" y="4054475"/>
          <p14:tracePt t="19013" x="5759450" y="4010025"/>
          <p14:tracePt t="19030" x="5938838" y="3919538"/>
          <p14:tracePt t="19047" x="6313488" y="3813175"/>
          <p14:tracePt t="19064" x="6429375" y="3795713"/>
          <p14:tracePt t="19080" x="6473825" y="3795713"/>
          <p14:tracePt t="19096" x="6500813" y="3795713"/>
          <p14:tracePt t="19113" x="6510338" y="3795713"/>
          <p14:tracePt t="19131" x="6518275" y="3795713"/>
          <p14:tracePt t="19147" x="6527800" y="3795713"/>
          <p14:tracePt t="19189" x="6537325" y="3795713"/>
          <p14:tracePt t="19230" x="6545263" y="3795713"/>
          <p14:tracePt t="19251" x="6554788" y="3795713"/>
          <p14:tracePt t="19264" x="6562725" y="3795713"/>
          <p14:tracePt t="19271" x="6572250" y="3795713"/>
          <p14:tracePt t="19285" x="6589713" y="3795713"/>
          <p14:tracePt t="19297" x="6608763" y="3795713"/>
          <p14:tracePt t="19312" x="6616700" y="3795713"/>
          <p14:tracePt t="19329" x="6634163" y="3795713"/>
          <p14:tracePt t="19346" x="6643688" y="3795713"/>
          <p14:tracePt t="19363" x="6653213" y="3795713"/>
          <p14:tracePt t="19380" x="6661150" y="3795713"/>
          <p14:tracePt t="19403" x="6670675" y="3795713"/>
          <p14:tracePt t="19597" x="6680200" y="3803650"/>
          <p14:tracePt t="19626" x="6688138" y="3813175"/>
          <p14:tracePt t="19632" x="6697663" y="3813175"/>
          <p14:tracePt t="19647" x="6742113" y="3830638"/>
          <p14:tracePt t="19664" x="6884988" y="3894138"/>
          <p14:tracePt t="19679" x="7010400" y="3938588"/>
          <p14:tracePt t="19696" x="7108825" y="3973513"/>
          <p14:tracePt t="19713" x="7161213" y="3990975"/>
          <p14:tracePt t="19729" x="7180263" y="4000500"/>
          <p14:tracePt t="19747" x="7188200" y="4010025"/>
          <p14:tracePt t="19763" x="7205663" y="4017963"/>
          <p14:tracePt t="19780" x="7215188" y="4027488"/>
          <p14:tracePt t="19797" x="7232650" y="4037013"/>
          <p14:tracePt t="19813" x="7251700" y="4054475"/>
          <p14:tracePt t="19830" x="7259638" y="4071938"/>
          <p14:tracePt t="19846" x="7304088" y="4116388"/>
          <p14:tracePt t="19863" x="7348538" y="4170363"/>
          <p14:tracePt t="19881" x="7402513" y="4232275"/>
          <p14:tracePt t="19887" x="7419975" y="4259263"/>
          <p14:tracePt t="19896" x="7439025" y="4268788"/>
          <p14:tracePt t="19912" x="7466013" y="4322763"/>
          <p14:tracePt t="19929" x="7510463" y="4375150"/>
          <p14:tracePt t="19949" x="7537450" y="4419600"/>
          <p14:tracePt t="19964" x="7554913" y="4446588"/>
          <p14:tracePt t="19980" x="7562850" y="4465638"/>
          <p14:tracePt t="19996" x="7572375" y="4473575"/>
          <p14:tracePt t="20012" x="7589838" y="4500563"/>
          <p14:tracePt t="20029" x="7608888" y="4527550"/>
          <p14:tracePt t="20047" x="7626350" y="4545013"/>
          <p14:tracePt t="20064" x="7626350" y="4572000"/>
          <p14:tracePt t="20081" x="7643813" y="4589463"/>
          <p14:tracePt t="20096" x="7653338" y="4598988"/>
          <p14:tracePt t="20112" x="7653338" y="4608513"/>
          <p14:tracePt t="20130" x="7661275" y="4633913"/>
          <p14:tracePt t="20145" x="7661275" y="4643438"/>
          <p14:tracePt t="20162" x="7670800" y="4652963"/>
          <p14:tracePt t="20178" x="7680325" y="4670425"/>
          <p14:tracePt t="20195" x="7680325" y="4679950"/>
          <p14:tracePt t="20211" x="7688263" y="4687888"/>
          <p14:tracePt t="20228" x="7688263" y="4697413"/>
          <p14:tracePt t="20245" x="7688263" y="4705350"/>
          <p14:tracePt t="20279" x="7688263" y="47148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99692" y="692696"/>
            <a:ext cx="5184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b="1" dirty="0" smtClean="0">
                <a:solidFill>
                  <a:srgbClr val="FF0000"/>
                </a:solidFill>
              </a:rPr>
              <a:t>       a- </a:t>
            </a:r>
            <a:r>
              <a:rPr lang="es-A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DABIGATRAN</a:t>
            </a:r>
            <a:endParaRPr lang="es-AR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51950" y="1988840"/>
            <a:ext cx="8388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AR" sz="2400" b="1" i="1" dirty="0" smtClean="0"/>
              <a:t>- INHIBIDOR COMPETITIVO Y REVERSIBLE  DE TROMBINA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s-AR" sz="2400" b="1" i="1" dirty="0" smtClean="0">
                <a:solidFill>
                  <a:srgbClr val="00B0F0"/>
                </a:solidFill>
              </a:rPr>
              <a:t>PROFÁRMACO 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s-ES" sz="2400" b="1" i="1" dirty="0"/>
              <a:t>NO NECESITA DE LA ANTITROMBINA </a:t>
            </a:r>
            <a:r>
              <a:rPr lang="es-ES" sz="2400" b="1" i="1" dirty="0" smtClean="0"/>
              <a:t>III</a:t>
            </a:r>
            <a:endParaRPr lang="es-AR" sz="2400" b="1" i="1" dirty="0" smtClean="0"/>
          </a:p>
          <a:p>
            <a:pPr>
              <a:lnSpc>
                <a:spcPct val="200000"/>
              </a:lnSpc>
            </a:pPr>
            <a:r>
              <a:rPr lang="es-AR" sz="2400" b="1" i="1" dirty="0" smtClean="0"/>
              <a:t>- ANTAGONISTA: IDARUCIZUMAB</a:t>
            </a:r>
            <a:endParaRPr lang="es-AR" sz="2400" b="1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8"/>
    </mc:Choice>
    <mc:Fallback>
      <p:transition spd="slow" advTm="1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41" x="7581900" y="4660900"/>
          <p14:tracePt t="1848" x="7331075" y="4500563"/>
          <p14:tracePt t="1863" x="6875463" y="4187825"/>
          <p14:tracePt t="1881" x="6276975" y="3608388"/>
          <p14:tracePt t="1896" x="5894388" y="3133725"/>
          <p14:tracePt t="1912" x="5554663" y="2652713"/>
          <p14:tracePt t="1947" x="5116513" y="1965325"/>
          <p14:tracePt t="1980" x="5054600" y="1839913"/>
          <p14:tracePt t="1986" x="5054600" y="1830388"/>
          <p14:tracePt t="3277" x="5054600" y="1803400"/>
          <p14:tracePt t="3284" x="5054600" y="1758950"/>
          <p14:tracePt t="3297" x="5037138" y="1598613"/>
          <p14:tracePt t="3312" x="4973638" y="1393825"/>
          <p14:tracePt t="3328" x="4902200" y="1196975"/>
          <p14:tracePt t="3345" x="4848225" y="1054100"/>
          <p14:tracePt t="3362" x="4803775" y="965200"/>
          <p14:tracePt t="3379" x="4732338" y="866775"/>
          <p14:tracePt t="3411" x="4527550" y="731838"/>
          <p14:tracePt t="3444" x="4133850" y="687388"/>
          <p14:tracePt t="3479" x="3705225" y="857250"/>
          <p14:tracePt t="3494" x="3571875" y="955675"/>
          <p14:tracePt t="3511" x="3411538" y="1125538"/>
          <p14:tracePt t="3527" x="3375025" y="1196975"/>
          <p14:tracePt t="3545" x="3340100" y="1276350"/>
          <p14:tracePt t="3560" x="3340100" y="1322388"/>
          <p14:tracePt t="3577" x="3340100" y="1374775"/>
          <p14:tracePt t="3594" x="3384550" y="1446213"/>
          <p14:tracePt t="3611" x="3670300" y="1660525"/>
          <p14:tracePt t="3628" x="3929063" y="1776413"/>
          <p14:tracePt t="3644" x="4187825" y="1839913"/>
          <p14:tracePt t="3660" x="4241800" y="1847850"/>
          <p14:tracePt t="3678" x="4259263" y="1847850"/>
          <p14:tracePt t="3694" x="4259263" y="1857375"/>
          <p14:tracePt t="5176" x="4259263" y="1866900"/>
          <p14:tracePt t="5192" x="4259263" y="1884363"/>
          <p14:tracePt t="5199" x="4259263" y="1893888"/>
          <p14:tracePt t="5211" x="4259263" y="1928813"/>
          <p14:tracePt t="5226" x="4276725" y="1982788"/>
          <p14:tracePt t="5243" x="4313238" y="2036763"/>
          <p14:tracePt t="5260" x="4330700" y="2108200"/>
          <p14:tracePt t="5294" x="4411663" y="2232025"/>
          <p14:tracePt t="5326" x="4625975" y="2455863"/>
          <p14:tracePt t="5360" x="4965700" y="2633663"/>
          <p14:tracePt t="5376" x="5116513" y="2660650"/>
          <p14:tracePt t="5394" x="5303838" y="2679700"/>
          <p14:tracePt t="5410" x="5394325" y="2670175"/>
          <p14:tracePt t="5426" x="5473700" y="2652713"/>
          <p14:tracePt t="5443" x="5537200" y="2608263"/>
          <p14:tracePt t="5460" x="5554663" y="2589213"/>
          <p14:tracePt t="5478" x="5589588" y="2527300"/>
          <p14:tracePt t="5493" x="5608638" y="2490788"/>
          <p14:tracePt t="5510" x="5608638" y="2438400"/>
          <p14:tracePt t="5527" x="5599113" y="2374900"/>
          <p14:tracePt t="5544" x="5581650" y="2339975"/>
          <p14:tracePt t="5559" x="5554663" y="2295525"/>
          <p14:tracePt t="5575" x="5483225" y="2251075"/>
          <p14:tracePt t="5592" x="5438775" y="2241550"/>
          <p14:tracePt t="5609" x="5375275" y="2224088"/>
          <p14:tracePt t="5625" x="5340350" y="2232025"/>
          <p14:tracePt t="5643" x="5286375" y="2259013"/>
          <p14:tracePt t="5658" x="5268913" y="2286000"/>
          <p14:tracePt t="5675" x="5251450" y="2357438"/>
          <p14:tracePt t="5693" x="5276850" y="2581275"/>
          <p14:tracePt t="5709" x="5402263" y="2776538"/>
          <p14:tracePt t="5727" x="5688013" y="2990850"/>
          <p14:tracePt t="5742" x="5830888" y="3044825"/>
          <p14:tracePt t="5759" x="5938838" y="3081338"/>
          <p14:tracePt t="5776" x="6037263" y="3089275"/>
          <p14:tracePt t="5793" x="6081713" y="3081338"/>
          <p14:tracePt t="5810" x="6126163" y="3027363"/>
          <p14:tracePt t="5825" x="6215063" y="2776538"/>
          <p14:tracePt t="5842" x="6242050" y="2544763"/>
          <p14:tracePt t="5860" x="6215063" y="2366963"/>
          <p14:tracePt t="5876" x="6188075" y="2330450"/>
          <p14:tracePt t="5892" x="6143625" y="2322513"/>
          <p14:tracePt t="5909" x="5911850" y="2322513"/>
          <p14:tracePt t="5926" x="5751513" y="2411413"/>
          <p14:tracePt t="5943" x="5653088" y="2536825"/>
          <p14:tracePt t="5959" x="5634038" y="2608263"/>
          <p14:tracePt t="5976" x="5653088" y="2741613"/>
          <p14:tracePt t="5992" x="5741988" y="2867025"/>
          <p14:tracePt t="6009" x="5857875" y="2946400"/>
          <p14:tracePt t="6027" x="6037263" y="2990850"/>
          <p14:tracePt t="6043" x="6089650" y="2973388"/>
          <p14:tracePt t="7107" x="6072188" y="2973388"/>
          <p14:tracePt t="7114" x="6045200" y="2982913"/>
          <p14:tracePt t="7126" x="5956300" y="3000375"/>
          <p14:tracePt t="7142" x="5813425" y="3044825"/>
          <p14:tracePt t="7158" x="5599113" y="3133725"/>
          <p14:tracePt t="7176" x="5419725" y="3251200"/>
          <p14:tracePt t="7191" x="5367338" y="3295650"/>
          <p14:tracePt t="7224" x="5295900" y="3367088"/>
          <p14:tracePt t="7258" x="5276850" y="3429000"/>
          <p14:tracePt t="7293" x="5295900" y="3482975"/>
          <p14:tracePt t="7308" x="5303838" y="3500438"/>
          <p14:tracePt t="7324" x="5313363" y="3509963"/>
          <p14:tracePt t="7341" x="5322888" y="3517900"/>
          <p14:tracePt t="7358" x="5322888" y="3527425"/>
          <p14:tracePt t="7399" x="5330825" y="3527425"/>
          <p14:tracePt t="8779" x="5313363" y="3517900"/>
          <p14:tracePt t="8786" x="5295900" y="3509963"/>
          <p14:tracePt t="8794" x="5268913" y="3509963"/>
          <p14:tracePt t="8806" x="5197475" y="3490913"/>
          <p14:tracePt t="8822" x="5099050" y="3482975"/>
          <p14:tracePt t="8839" x="4946650" y="3482975"/>
          <p14:tracePt t="8857" x="4848225" y="3517900"/>
          <p14:tracePt t="8872" x="4741863" y="3544888"/>
          <p14:tracePt t="8906" x="4554538" y="3670300"/>
          <p14:tracePt t="8939" x="4491038" y="3741738"/>
          <p14:tracePt t="8972" x="4473575" y="3803650"/>
          <p14:tracePt t="8988" x="4483100" y="3840163"/>
          <p14:tracePt t="8991" x="4500563" y="3875088"/>
          <p14:tracePt t="9006" x="4660900" y="4000500"/>
          <p14:tracePt t="9023" x="4983163" y="4143375"/>
          <p14:tracePt t="9041" x="5214938" y="4179888"/>
          <p14:tracePt t="9056" x="5268913" y="4179888"/>
          <p14:tracePt t="9072" x="5295900" y="4160838"/>
          <p14:tracePt t="9089" x="5322888" y="4108450"/>
          <p14:tracePt t="9107" x="5340350" y="4062413"/>
          <p14:tracePt t="9123" x="5330825" y="3983038"/>
          <p14:tracePt t="9139" x="5322888" y="3956050"/>
          <p14:tracePt t="9155" x="5313363" y="3938588"/>
          <p14:tracePt t="9173" x="5286375" y="3902075"/>
          <p14:tracePt t="9189" x="5259388" y="3884613"/>
          <p14:tracePt t="9206" x="5205413" y="3857625"/>
          <p14:tracePt t="10353" x="5214938" y="3965575"/>
          <p14:tracePt t="10360" x="5268913" y="4133850"/>
          <p14:tracePt t="10373" x="5394325" y="4510088"/>
          <p14:tracePt t="10388" x="5473700" y="4714875"/>
          <p14:tracePt t="10406" x="5527675" y="4875213"/>
          <p14:tracePt t="10421" x="5537200" y="4902200"/>
          <p14:tracePt t="10440" x="5545138" y="4919663"/>
          <p14:tracePt t="10488" x="5554663" y="491172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3768" y="692696"/>
            <a:ext cx="6116216" cy="523220"/>
          </a:xfrm>
        </p:spPr>
        <p:txBody>
          <a:bodyPr/>
          <a:lstStyle/>
          <a:p>
            <a:r>
              <a:rPr lang="es-AR" sz="2800" b="1" dirty="0" smtClean="0"/>
              <a:t> FARMACOCINÉTICA</a:t>
            </a:r>
            <a:endParaRPr lang="es-AR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039144" y="2132856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s-A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máx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0.5 a 2hs  -          T1/2: 14 a 17hs</a:t>
            </a: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Alimentos no afectan biodisponibilidad</a:t>
            </a: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Excreción renal – </a:t>
            </a:r>
            <a:r>
              <a:rPr lang="es-AR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Ojo </a:t>
            </a:r>
            <a:r>
              <a:rPr lang="es-AR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IRenal</a:t>
            </a: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moderada a severa</a:t>
            </a:r>
          </a:p>
          <a:p>
            <a:pPr marL="457200" indent="-457200" algn="just">
              <a:lnSpc>
                <a:spcPct val="200000"/>
              </a:lnSpc>
              <a:buFont typeface="+mj-lt"/>
              <a:buAutoNum type="arabicPeriod"/>
            </a:pPr>
            <a:r>
              <a:rPr lang="es-A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Insuficiencia hepática no se observan cambios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9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9"/>
    </mc:Choice>
    <mc:Fallback>
      <p:transition spd="slow" advTm="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9804" y="1268760"/>
            <a:ext cx="4040188" cy="639762"/>
          </a:xfrm>
        </p:spPr>
        <p:txBody>
          <a:bodyPr/>
          <a:lstStyle/>
          <a:p>
            <a:r>
              <a:rPr lang="es-A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b- APIXABAN</a:t>
            </a:r>
            <a:endParaRPr lang="es-A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044732" y="2204864"/>
            <a:ext cx="3310120" cy="39512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AR" b="1" dirty="0" smtClean="0">
                <a:solidFill>
                  <a:schemeClr val="tx1"/>
                </a:solidFill>
              </a:rPr>
              <a:t>INHIBIDOR  REVERSIBLE DEL FACTOR </a:t>
            </a:r>
            <a:r>
              <a:rPr lang="es-AR" b="1" dirty="0" err="1" smtClean="0">
                <a:solidFill>
                  <a:schemeClr val="tx1"/>
                </a:solidFill>
              </a:rPr>
              <a:t>Xa</a:t>
            </a:r>
            <a:r>
              <a:rPr lang="es-AR" b="1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endParaRPr lang="es-AR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AR" b="1" dirty="0" smtClean="0">
                <a:solidFill>
                  <a:schemeClr val="tx1"/>
                </a:solidFill>
              </a:rPr>
              <a:t> NO NECESITA DE LA ANTITROMBINA III PARA SU ACCIÓN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34681" y="1268760"/>
            <a:ext cx="4041775" cy="639762"/>
          </a:xfrm>
        </p:spPr>
        <p:txBody>
          <a:bodyPr/>
          <a:lstStyle/>
          <a:p>
            <a:r>
              <a:rPr lang="es-AR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c- RIVAROXABAN</a:t>
            </a:r>
            <a:endParaRPr lang="es-A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57728" y="2204864"/>
            <a:ext cx="3195680" cy="310570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AR" b="1" dirty="0" smtClean="0">
                <a:solidFill>
                  <a:schemeClr val="tx1"/>
                </a:solidFill>
              </a:rPr>
              <a:t>INHIBIDOR REVERSIBLE DEL FACTOR </a:t>
            </a:r>
            <a:r>
              <a:rPr lang="es-AR" b="1" dirty="0" err="1" smtClean="0">
                <a:solidFill>
                  <a:schemeClr val="tx1"/>
                </a:solidFill>
              </a:rPr>
              <a:t>Xa</a:t>
            </a:r>
            <a:endParaRPr lang="es-AR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s-AR" b="1" dirty="0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AR" b="1" dirty="0" smtClean="0">
                <a:solidFill>
                  <a:schemeClr val="tx1"/>
                </a:solidFill>
              </a:rPr>
              <a:t>NO NECESITA DE LA ANTITROMBINA III PARA SU ACCIÓN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899592" y="1988840"/>
            <a:ext cx="3600400" cy="36724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4788024" y="1988840"/>
            <a:ext cx="3888432" cy="367240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7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9"/>
    </mc:Choice>
    <mc:Fallback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5" x="5465763" y="4848225"/>
          <p14:tracePt t="2492" x="5259388" y="4724400"/>
          <p14:tracePt t="2501" x="5027613" y="4554538"/>
          <p14:tracePt t="2518" x="4357688" y="4071938"/>
          <p14:tracePt t="2535" x="3965575" y="3776663"/>
          <p14:tracePt t="2553" x="3402013" y="3340100"/>
          <p14:tracePt t="2568" x="3160713" y="3133725"/>
          <p14:tracePt t="2585" x="3000375" y="2990850"/>
          <p14:tracePt t="2618" x="2867025" y="2830513"/>
          <p14:tracePt t="2623" x="2857500" y="2813050"/>
          <p14:tracePt t="2651" x="2847975" y="2803525"/>
          <p14:tracePt t="3094" x="2867025" y="2803525"/>
          <p14:tracePt t="3101" x="2928938" y="2840038"/>
          <p14:tracePt t="3107" x="3009900" y="2894013"/>
          <p14:tracePt t="3117" x="3098800" y="2938463"/>
          <p14:tracePt t="3135" x="3322638" y="3044825"/>
          <p14:tracePt t="3150" x="3411538" y="3081338"/>
          <p14:tracePt t="3167" x="3455988" y="3098800"/>
          <p14:tracePt t="3183" x="3500438" y="3108325"/>
          <p14:tracePt t="3217" x="3562350" y="3108325"/>
          <p14:tracePt t="3250" x="3625850" y="3081338"/>
          <p14:tracePt t="3284" x="3768725" y="2840038"/>
          <p14:tracePt t="3302" x="3786188" y="2625725"/>
          <p14:tracePt t="3317" x="3776663" y="2473325"/>
          <p14:tracePt t="3334" x="3724275" y="2322513"/>
          <p14:tracePt t="3351" x="3598863" y="2143125"/>
          <p14:tracePt t="3368" x="3527425" y="2071688"/>
          <p14:tracePt t="3385" x="3357563" y="2000250"/>
          <p14:tracePt t="3400" x="3197225" y="1973263"/>
          <p14:tracePt t="3420" x="3009900" y="1973263"/>
          <p14:tracePt t="3435" x="2857500" y="2017713"/>
          <p14:tracePt t="3450" x="2759075" y="2062163"/>
          <p14:tracePt t="3468" x="2687638" y="2108200"/>
          <p14:tracePt t="3485" x="2608263" y="2187575"/>
          <p14:tracePt t="3500" x="2554288" y="2251075"/>
          <p14:tracePt t="3518" x="2500313" y="2411413"/>
          <p14:tracePt t="3534" x="2490788" y="2536825"/>
          <p14:tracePt t="3552" x="2554288" y="2741613"/>
          <p14:tracePt t="3567" x="2598738" y="2822575"/>
          <p14:tracePt t="3583" x="2660650" y="2884488"/>
          <p14:tracePt t="3602" x="2741613" y="2946400"/>
          <p14:tracePt t="3617" x="2768600" y="2955925"/>
          <p14:tracePt t="3622" x="2776538" y="2965450"/>
          <p14:tracePt t="3651" x="2786063" y="2973388"/>
          <p14:tracePt t="3668" x="2795588" y="2973388"/>
          <p14:tracePt t="3700" x="2803525" y="2982913"/>
          <p14:tracePt t="3718" x="2822575" y="2982913"/>
          <p14:tracePt t="3735" x="2847975" y="2982913"/>
          <p14:tracePt t="3750" x="2874963" y="2982913"/>
          <p14:tracePt t="3767" x="2911475" y="2982913"/>
          <p14:tracePt t="3784" x="2928938" y="2982913"/>
          <p14:tracePt t="3801" x="2946400" y="2982913"/>
          <p14:tracePt t="3817" x="2955925" y="2982913"/>
          <p14:tracePt t="3834" x="2965450" y="2982913"/>
          <p14:tracePt t="3851" x="2973388" y="2982913"/>
          <p14:tracePt t="3876" x="2982913" y="2982913"/>
          <p14:tracePt t="3913" x="2990850" y="298291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40188" cy="639762"/>
          </a:xfrm>
        </p:spPr>
        <p:txBody>
          <a:bodyPr/>
          <a:lstStyle/>
          <a:p>
            <a:r>
              <a:rPr lang="es-AR" dirty="0" smtClean="0"/>
              <a:t>         </a:t>
            </a:r>
            <a:r>
              <a:rPr lang="es-AR" b="1" dirty="0" smtClean="0">
                <a:solidFill>
                  <a:srgbClr val="FF0000"/>
                </a:solidFill>
              </a:rPr>
              <a:t>APIXABAN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7544" y="1988840"/>
            <a:ext cx="4040188" cy="3951288"/>
          </a:xfrm>
        </p:spPr>
        <p:txBody>
          <a:bodyPr/>
          <a:lstStyle/>
          <a:p>
            <a:r>
              <a:rPr lang="es-AR" dirty="0" err="1" smtClean="0"/>
              <a:t>Cmáx</a:t>
            </a:r>
            <a:r>
              <a:rPr lang="es-AR" dirty="0" smtClean="0"/>
              <a:t>.: 2 </a:t>
            </a:r>
            <a:r>
              <a:rPr lang="es-AR" dirty="0" err="1" smtClean="0"/>
              <a:t>hs</a:t>
            </a:r>
            <a:endParaRPr lang="es-AR" dirty="0" smtClean="0"/>
          </a:p>
          <a:p>
            <a:r>
              <a:rPr lang="es-AR" dirty="0" smtClean="0"/>
              <a:t>depuración renal:  27% del total</a:t>
            </a:r>
          </a:p>
          <a:p>
            <a:r>
              <a:rPr lang="es-AR" dirty="0" smtClean="0"/>
              <a:t>Alimentos no afectan la </a:t>
            </a:r>
            <a:r>
              <a:rPr lang="es-AR" dirty="0" err="1" smtClean="0"/>
              <a:t>Cmáx</a:t>
            </a:r>
            <a:endParaRPr lang="es-AR" dirty="0" smtClean="0"/>
          </a:p>
          <a:p>
            <a:r>
              <a:rPr lang="es-AR" dirty="0" smtClean="0"/>
              <a:t>No es necesario ajuste de dosis en IR leve</a:t>
            </a:r>
          </a:p>
          <a:p>
            <a:r>
              <a:rPr lang="es-AR" dirty="0" smtClean="0"/>
              <a:t>Ajuste dosis: </a:t>
            </a:r>
            <a:r>
              <a:rPr lang="es-AR" b="1" dirty="0" smtClean="0">
                <a:solidFill>
                  <a:srgbClr val="FF0000"/>
                </a:solidFill>
              </a:rPr>
              <a:t>IR &lt; 15ml </a:t>
            </a:r>
            <a:r>
              <a:rPr lang="es-AR" dirty="0" smtClean="0"/>
              <a:t>de creatinina o IH grave</a:t>
            </a:r>
            <a:endParaRPr lang="es-AR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268760"/>
            <a:ext cx="4041775" cy="639762"/>
          </a:xfrm>
        </p:spPr>
        <p:txBody>
          <a:bodyPr/>
          <a:lstStyle/>
          <a:p>
            <a:r>
              <a:rPr lang="es-AR" dirty="0" smtClean="0"/>
              <a:t>         </a:t>
            </a:r>
            <a:r>
              <a:rPr lang="es-AR" b="1" dirty="0" smtClean="0">
                <a:solidFill>
                  <a:srgbClr val="FF0000"/>
                </a:solidFill>
              </a:rPr>
              <a:t>RIVAROXABAN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4041775" cy="3951288"/>
          </a:xfrm>
        </p:spPr>
        <p:txBody>
          <a:bodyPr/>
          <a:lstStyle/>
          <a:p>
            <a:r>
              <a:rPr lang="es-AR" dirty="0" err="1" smtClean="0"/>
              <a:t>Cmáx</a:t>
            </a:r>
            <a:r>
              <a:rPr lang="es-AR" dirty="0" smtClean="0"/>
              <a:t>.:  2hs</a:t>
            </a:r>
          </a:p>
          <a:p>
            <a:r>
              <a:rPr lang="es-AR" dirty="0" smtClean="0"/>
              <a:t>depuración renal: 33%, activa el 33% (resto vía digestiva)</a:t>
            </a:r>
          </a:p>
          <a:p>
            <a:r>
              <a:rPr lang="es-AR" dirty="0" smtClean="0"/>
              <a:t>Alimentos no afectan la </a:t>
            </a:r>
            <a:r>
              <a:rPr lang="es-AR" dirty="0" err="1" smtClean="0"/>
              <a:t>Cmáx</a:t>
            </a:r>
            <a:r>
              <a:rPr lang="es-AR" dirty="0" smtClean="0"/>
              <a:t>. </a:t>
            </a:r>
          </a:p>
          <a:p>
            <a:r>
              <a:rPr lang="es-AR" dirty="0" smtClean="0"/>
              <a:t>No es necesario ajuste de dosis en IR leve</a:t>
            </a:r>
          </a:p>
          <a:p>
            <a:r>
              <a:rPr lang="es-AR" dirty="0" smtClean="0"/>
              <a:t>Ajuste dosis: </a:t>
            </a:r>
            <a:r>
              <a:rPr lang="es-AR" b="1" dirty="0" smtClean="0">
                <a:solidFill>
                  <a:srgbClr val="FF0000"/>
                </a:solidFill>
              </a:rPr>
              <a:t>IR </a:t>
            </a:r>
            <a:r>
              <a:rPr lang="es-AR" b="1" dirty="0" err="1" smtClean="0">
                <a:solidFill>
                  <a:srgbClr val="FF0000"/>
                </a:solidFill>
              </a:rPr>
              <a:t>mod</a:t>
            </a:r>
            <a:r>
              <a:rPr lang="es-AR" b="1" dirty="0" smtClean="0">
                <a:solidFill>
                  <a:srgbClr val="FF0000"/>
                </a:solidFill>
              </a:rPr>
              <a:t>. y grave </a:t>
            </a:r>
            <a:r>
              <a:rPr lang="es-AR" dirty="0" smtClean="0"/>
              <a:t>e IH grave </a:t>
            </a:r>
            <a:endParaRPr lang="es-AR" dirty="0"/>
          </a:p>
        </p:txBody>
      </p:sp>
      <p:sp>
        <p:nvSpPr>
          <p:cNvPr id="7" name="6 Estrella de 5 puntas"/>
          <p:cNvSpPr/>
          <p:nvPr/>
        </p:nvSpPr>
        <p:spPr bwMode="auto">
          <a:xfrm>
            <a:off x="971600" y="1548020"/>
            <a:ext cx="144016" cy="14401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9 Estrella de 5 puntas"/>
          <p:cNvSpPr/>
          <p:nvPr/>
        </p:nvSpPr>
        <p:spPr bwMode="auto">
          <a:xfrm>
            <a:off x="5148064" y="1556792"/>
            <a:ext cx="144016" cy="14401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2699792" y="465739"/>
            <a:ext cx="6116216" cy="523220"/>
          </a:xfrm>
        </p:spPr>
        <p:txBody>
          <a:bodyPr/>
          <a:lstStyle/>
          <a:p>
            <a:r>
              <a:rPr lang="es-AR" sz="2800" b="1" dirty="0" smtClean="0"/>
              <a:t> FARMACOCINÉTICA</a:t>
            </a:r>
            <a:endParaRPr lang="es-AR" sz="2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76"/>
    </mc:Choice>
    <mc:Fallback>
      <p:transition spd="slow" advTm="2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89" x="3036888" y="3000375"/>
          <p14:tracePt t="3797" x="3125788" y="3027363"/>
          <p14:tracePt t="3809" x="3544888" y="3133725"/>
          <p14:tracePt t="3825" x="4081463" y="3197225"/>
          <p14:tracePt t="3843" x="4616450" y="3214688"/>
          <p14:tracePt t="3858" x="4965700" y="3197225"/>
          <p14:tracePt t="3875" x="5205413" y="3108325"/>
          <p14:tracePt t="3893" x="5348288" y="3000375"/>
          <p14:tracePt t="3924" x="5402263" y="2847975"/>
          <p14:tracePt t="3959" x="5384800" y="2625725"/>
          <p14:tracePt t="3991" x="5027613" y="2419350"/>
          <p14:tracePt t="4008" x="4795838" y="2401888"/>
          <p14:tracePt t="4025" x="4473575" y="2527300"/>
          <p14:tracePt t="4040" x="4348163" y="2643188"/>
          <p14:tracePt t="4057" x="4251325" y="2759075"/>
          <p14:tracePt t="4073" x="4152900" y="2928938"/>
          <p14:tracePt t="4091" x="4125913" y="3000375"/>
          <p14:tracePt t="4107" x="4133850" y="3071813"/>
          <p14:tracePt t="4124" x="4232275" y="3170238"/>
          <p14:tracePt t="4141" x="4429125" y="3259138"/>
          <p14:tracePt t="4157" x="4759325" y="3313113"/>
          <p14:tracePt t="4173" x="4822825" y="3303588"/>
          <p14:tracePt t="4190" x="4830763" y="3295650"/>
          <p14:tracePt t="4208" x="4848225" y="3241675"/>
          <p14:tracePt t="4224" x="4848225" y="3143250"/>
          <p14:tracePt t="4241" x="4822825" y="3054350"/>
          <p14:tracePt t="4258" x="4776788" y="2982913"/>
          <p14:tracePt t="4276" x="4768850" y="2973388"/>
          <p14:tracePt t="6398" x="4741863" y="3000375"/>
          <p14:tracePt t="6405" x="4705350" y="3054350"/>
          <p14:tracePt t="6423" x="4616450" y="3251200"/>
          <p14:tracePt t="6438" x="4608513" y="3357563"/>
          <p14:tracePt t="6456" x="4608513" y="3455988"/>
          <p14:tracePt t="6472" x="4679950" y="3581400"/>
          <p14:tracePt t="6489" x="4776788" y="3679825"/>
          <p14:tracePt t="6505" x="4929188" y="3768725"/>
          <p14:tracePt t="6538" x="5133975" y="3840163"/>
          <p14:tracePt t="6544" x="5143500" y="3840163"/>
          <p14:tracePt t="6572" x="5170488" y="3830638"/>
          <p14:tracePt t="6605" x="5232400" y="3589338"/>
          <p14:tracePt t="6622" x="5232400" y="3482975"/>
          <p14:tracePt t="6640" x="5224463" y="3367088"/>
          <p14:tracePt t="6655" x="5205413" y="3330575"/>
          <p14:tracePt t="6671" x="5187950" y="3295650"/>
          <p14:tracePt t="6688" x="5133975" y="3268663"/>
          <p14:tracePt t="6706" x="5062538" y="3241675"/>
          <p14:tracePt t="6724" x="4946650" y="3224213"/>
          <p14:tracePt t="6738" x="4867275" y="3232150"/>
          <p14:tracePt t="6755" x="4786313" y="3268663"/>
          <p14:tracePt t="6772" x="4652963" y="3375025"/>
          <p14:tracePt t="6788" x="4527550" y="3527425"/>
          <p14:tracePt t="6805" x="4438650" y="3741738"/>
          <p14:tracePt t="6822" x="4411663" y="3867150"/>
          <p14:tracePt t="6841" x="4429125" y="4010025"/>
          <p14:tracePt t="6855" x="4465638" y="4071938"/>
          <p14:tracePt t="6872" x="4562475" y="4160838"/>
          <p14:tracePt t="6888" x="4857750" y="4276725"/>
          <p14:tracePt t="6904" x="5062538" y="4276725"/>
          <p14:tracePt t="6922" x="5180013" y="4241800"/>
          <p14:tracePt t="6938" x="5295900" y="4179888"/>
          <p14:tracePt t="6956" x="5313363" y="4152900"/>
          <p14:tracePt t="6972" x="5340350" y="4116388"/>
          <p14:tracePt t="6988" x="5340350" y="4081463"/>
          <p14:tracePt t="7005" x="5340350" y="4037013"/>
          <p14:tracePt t="7022" x="5286375" y="3946525"/>
          <p14:tracePt t="7038" x="5232400" y="3911600"/>
          <p14:tracePt t="7055" x="5160963" y="3894138"/>
          <p14:tracePt t="7072" x="5116513" y="3894138"/>
          <p14:tracePt t="7090" x="5037138" y="3919538"/>
          <p14:tracePt t="7105" x="4983163" y="3965575"/>
          <p14:tracePt t="7121" x="4956175" y="4027488"/>
          <p14:tracePt t="7139" x="4938713" y="4125913"/>
          <p14:tracePt t="7155" x="4956175" y="4205288"/>
          <p14:tracePt t="7173" x="5089525" y="4322763"/>
          <p14:tracePt t="7188" x="5205413" y="4367213"/>
          <p14:tracePt t="7206" x="5286375" y="4375150"/>
          <p14:tracePt t="7222" x="5340350" y="4367213"/>
          <p14:tracePt t="7238" x="5367338" y="4348163"/>
          <p14:tracePt t="7255" x="5384800" y="4330700"/>
          <p14:tracePt t="7274" x="5411788" y="4303713"/>
          <p14:tracePt t="9713" x="5446713" y="4303713"/>
          <p14:tracePt t="9721" x="5500688" y="4303713"/>
          <p14:tracePt t="9735" x="5697538" y="4330700"/>
          <p14:tracePt t="9752" x="6224588" y="4330700"/>
          <p14:tracePt t="9769" x="6411913" y="4313238"/>
          <p14:tracePt t="9785" x="6518275" y="4295775"/>
          <p14:tracePt t="9801" x="6562725" y="4276725"/>
          <p14:tracePt t="9818" x="6572250" y="4268788"/>
          <p14:tracePt t="9852" x="6581775" y="4241800"/>
          <p14:tracePt t="9885" x="6581775" y="4205288"/>
          <p14:tracePt t="9919" x="6562725" y="4197350"/>
          <p14:tracePt t="9935" x="6554788" y="4187825"/>
          <p14:tracePt t="9952" x="6554788" y="4179888"/>
          <p14:tracePt t="9968" x="6545263" y="4179888"/>
          <p14:tracePt t="9985" x="6545263" y="4170363"/>
          <p14:tracePt t="15025" x="6483350" y="4170363"/>
          <p14:tracePt t="15032" x="6394450" y="4179888"/>
          <p14:tracePt t="15038" x="6286500" y="4187825"/>
          <p14:tracePt t="15047" x="6197600" y="4197350"/>
          <p14:tracePt t="15063" x="5973763" y="4214813"/>
          <p14:tracePt t="15080" x="5572125" y="4259263"/>
          <p14:tracePt t="15097" x="5348288" y="4259263"/>
          <p14:tracePt t="15114" x="5027613" y="4259263"/>
          <p14:tracePt t="15146" x="4589463" y="4259263"/>
          <p14:tracePt t="15180" x="4133850" y="4286250"/>
          <p14:tracePt t="15214" x="3803650" y="4303713"/>
          <p14:tracePt t="15230" x="3724275" y="4303713"/>
          <p14:tracePt t="15247" x="3687763" y="4303713"/>
          <p14:tracePt t="15263" x="3660775" y="4303713"/>
          <p14:tracePt t="15280" x="3652838" y="4303713"/>
          <p14:tracePt t="15296" x="3643313" y="4303713"/>
          <p14:tracePt t="15767" x="3633788" y="4303713"/>
          <p14:tracePt t="15774" x="3625850" y="4303713"/>
          <p14:tracePt t="15782" x="3598863" y="4303713"/>
          <p14:tracePt t="15796" x="3562350" y="4295775"/>
          <p14:tracePt t="15813" x="3527425" y="4276725"/>
          <p14:tracePt t="15829" x="3473450" y="4251325"/>
          <p14:tracePt t="15846" x="3446463" y="4232275"/>
          <p14:tracePt t="15863" x="3394075" y="4205288"/>
          <p14:tracePt t="15896" x="3322638" y="4160838"/>
          <p14:tracePt t="15930" x="3241675" y="4116388"/>
          <p14:tracePt t="15962" x="3143250" y="4081463"/>
          <p14:tracePt t="15979" x="3116263" y="4062413"/>
          <p14:tracePt t="15997" x="3062288" y="4044950"/>
          <p14:tracePt t="16013" x="3017838" y="4027488"/>
          <p14:tracePt t="16029" x="2965450" y="4027488"/>
          <p14:tracePt t="16047" x="2884488" y="4010025"/>
          <p14:tracePt t="16063" x="2840038" y="4010025"/>
          <p14:tracePt t="16079" x="2795588" y="4010025"/>
          <p14:tracePt t="16082" x="2768600" y="4010025"/>
          <p14:tracePt t="16096" x="2751138" y="4010025"/>
          <p14:tracePt t="16113" x="2679700" y="4010025"/>
          <p14:tracePt t="16130" x="2633663" y="4017963"/>
          <p14:tracePt t="16146" x="2598738" y="4027488"/>
          <p14:tracePt t="16163" x="2562225" y="4054475"/>
          <p14:tracePt t="16179" x="2536825" y="4062413"/>
          <p14:tracePt t="16196" x="2517775" y="4081463"/>
          <p14:tracePt t="16213" x="2482850" y="4108450"/>
          <p14:tracePt t="16229" x="2455863" y="4133850"/>
          <p14:tracePt t="16246" x="2438400" y="4160838"/>
          <p14:tracePt t="16262" x="2428875" y="4214813"/>
          <p14:tracePt t="16280" x="2411413" y="4241800"/>
          <p14:tracePt t="16298" x="2411413" y="4276725"/>
          <p14:tracePt t="16313" x="2411413" y="4295775"/>
          <p14:tracePt t="16330" x="2419350" y="4313238"/>
          <p14:tracePt t="16347" x="2455863" y="4357688"/>
          <p14:tracePt t="16363" x="2517775" y="4394200"/>
          <p14:tracePt t="16381" x="2705100" y="4473575"/>
          <p14:tracePt t="16396" x="2830513" y="4518025"/>
          <p14:tracePt t="16413" x="2965450" y="4537075"/>
          <p14:tracePt t="16430" x="3036888" y="4537075"/>
          <p14:tracePt t="16447" x="3054350" y="4537075"/>
          <p14:tracePt t="16464" x="3071813" y="4537075"/>
          <p14:tracePt t="16479" x="3081338" y="4537075"/>
          <p14:tracePt t="16496" x="3089275" y="4537075"/>
          <p14:tracePt t="16513" x="3098800" y="4527550"/>
          <p14:tracePt t="16530" x="3098800" y="4510088"/>
          <p14:tracePt t="16547" x="3098800" y="4465638"/>
          <p14:tracePt t="16562" x="3089275" y="4438650"/>
          <p14:tracePt t="16579" x="3071813" y="4402138"/>
          <p14:tracePt t="16585" x="3054350" y="4384675"/>
          <p14:tracePt t="16597" x="3027363" y="4357688"/>
          <p14:tracePt t="16613" x="3000375" y="4340225"/>
          <p14:tracePt t="16631" x="2955925" y="4322763"/>
          <p14:tracePt t="16647" x="2901950" y="4313238"/>
          <p14:tracePt t="16663" x="2867025" y="4313238"/>
          <p14:tracePt t="16680" x="2840038" y="4313238"/>
          <p14:tracePt t="16696" x="2795588" y="4313238"/>
          <p14:tracePt t="16713" x="2776538" y="4313238"/>
          <p14:tracePt t="16731" x="2751138" y="4322763"/>
          <p14:tracePt t="16746" x="2732088" y="4340225"/>
          <p14:tracePt t="16764" x="2714625" y="4375150"/>
          <p14:tracePt t="16780" x="2697163" y="4419600"/>
          <p14:tracePt t="16796" x="2697163" y="4465638"/>
          <p14:tracePt t="16813" x="2705100" y="4510088"/>
          <p14:tracePt t="16830" x="2822575" y="4608513"/>
          <p14:tracePt t="16846" x="2982913" y="4652963"/>
          <p14:tracePt t="16863" x="3187700" y="4633913"/>
          <p14:tracePt t="16880" x="3241675" y="4608513"/>
          <p14:tracePt t="16896" x="3268663" y="4581525"/>
          <p14:tracePt t="16913" x="3295650" y="4554538"/>
          <p14:tracePt t="16929" x="3303588" y="4537075"/>
          <p14:tracePt t="16948" x="3313113" y="4491038"/>
          <p14:tracePt t="16962" x="3322638" y="4456113"/>
          <p14:tracePt t="16979" x="3322638" y="4419600"/>
          <p14:tracePt t="16995" x="3303588" y="4384675"/>
          <p14:tracePt t="17012" x="3241675" y="4303713"/>
          <p14:tracePt t="17028" x="3197225" y="4268788"/>
          <p14:tracePt t="17045" x="3108325" y="4241800"/>
          <p14:tracePt t="17061" x="3054350" y="4241800"/>
          <p14:tracePt t="17078" x="3017838" y="4241800"/>
          <p14:tracePt t="17095" x="2973388" y="4251325"/>
          <p14:tracePt t="17112" x="2938463" y="4268788"/>
          <p14:tracePt t="17131" x="2928938" y="4303713"/>
          <p14:tracePt t="17145" x="2919413" y="4330700"/>
          <p14:tracePt t="17162" x="2938463" y="4375150"/>
          <p14:tracePt t="17178" x="3197225" y="4545013"/>
          <p14:tracePt t="17195" x="3589338" y="4652963"/>
          <p14:tracePt t="17212" x="3643313" y="4652963"/>
          <p14:tracePt t="17229" x="3660775" y="4643438"/>
          <p14:tracePt t="17245" x="3670300" y="4633913"/>
          <p14:tracePt t="17263" x="3670300" y="4581525"/>
          <p14:tracePt t="17278" x="3660775" y="4491038"/>
          <p14:tracePt t="17295" x="3625850" y="4411663"/>
          <p14:tracePt t="17312" x="3544888" y="4303713"/>
          <p14:tracePt t="17328" x="3446463" y="4241800"/>
          <p14:tracePt t="17345" x="3348038" y="4205288"/>
          <p14:tracePt t="17362" x="3268663" y="4187825"/>
          <p14:tracePt t="17379" x="3179763" y="4197350"/>
          <p14:tracePt t="17395" x="3125788" y="4214813"/>
          <p14:tracePt t="17412" x="3062288" y="4259263"/>
          <p14:tracePt t="17428" x="3027363" y="4303713"/>
          <p14:tracePt t="17446" x="3009900" y="4348163"/>
          <p14:tracePt t="17462" x="2982913" y="4429125"/>
          <p14:tracePt t="17478" x="2982913" y="4518025"/>
          <p14:tracePt t="17495" x="3027363" y="4625975"/>
          <p14:tracePt t="17512" x="3276600" y="4813300"/>
          <p14:tracePt t="17528" x="3402013" y="4848225"/>
          <p14:tracePt t="17545" x="3500438" y="4848225"/>
          <p14:tracePt t="17561" x="3527425" y="4840288"/>
          <p14:tracePt t="17578" x="3544888" y="4813300"/>
          <p14:tracePt t="17581" x="3554413" y="4803775"/>
          <p14:tracePt t="17595" x="3598863" y="4741863"/>
          <p14:tracePt t="17612" x="3625850" y="4652963"/>
          <p14:tracePt t="17631" x="3633788" y="4473575"/>
          <p14:tracePt t="17645" x="3608388" y="4375150"/>
          <p14:tracePt t="17662" x="3554413" y="4303713"/>
          <p14:tracePt t="17678" x="3402013" y="4205288"/>
          <p14:tracePt t="17695" x="3286125" y="4160838"/>
          <p14:tracePt t="17711" x="3160713" y="4143375"/>
          <p14:tracePt t="17730" x="3017838" y="4143375"/>
          <p14:tracePt t="17745" x="2965450" y="4152900"/>
          <p14:tracePt t="17762" x="2928938" y="4160838"/>
          <p14:tracePt t="17778" x="2901950" y="4179888"/>
          <p14:tracePt t="17795" x="2867025" y="4214813"/>
          <p14:tracePt t="17812" x="2840038" y="4251325"/>
          <p14:tracePt t="17828" x="2830513" y="4348163"/>
          <p14:tracePt t="17845" x="2946400" y="4589463"/>
          <p14:tracePt t="17862" x="3214688" y="4813300"/>
          <p14:tracePt t="17880" x="3455988" y="4894263"/>
          <p14:tracePt t="17895" x="3509963" y="4894263"/>
          <p14:tracePt t="17912" x="3536950" y="4884738"/>
          <p14:tracePt t="17929" x="3571875" y="4813300"/>
          <p14:tracePt t="17945" x="3608388" y="4643438"/>
          <p14:tracePt t="17962" x="3581400" y="4446588"/>
          <p14:tracePt t="17979" x="3473450" y="4268788"/>
          <p14:tracePt t="17995" x="3402013" y="4224338"/>
          <p14:tracePt t="18011" x="3340100" y="4205288"/>
          <p14:tracePt t="18028" x="3232150" y="4224338"/>
          <p14:tracePt t="18044" x="3152775" y="4259263"/>
          <p14:tracePt t="18061" x="3098800" y="4313238"/>
          <p14:tracePt t="18078" x="3027363" y="4429125"/>
          <p14:tracePt t="18094" x="3000375" y="4527550"/>
          <p14:tracePt t="18111" x="3017838" y="4643438"/>
          <p14:tracePt t="18128" x="3205163" y="4848225"/>
          <p14:tracePt t="18144" x="3286125" y="4884738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9465"/>
            <a:ext cx="6624736" cy="67990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0"/>
    </mc:Choice>
    <mc:Fallback>
      <p:transition spd="slow" advTm="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6270" y="692696"/>
            <a:ext cx="6944308" cy="954107"/>
          </a:xfrm>
        </p:spPr>
        <p:txBody>
          <a:bodyPr/>
          <a:lstStyle/>
          <a:p>
            <a:pPr algn="ctr"/>
            <a:r>
              <a:rPr lang="es-AR" sz="2800" b="1" u="sng" dirty="0" smtClean="0"/>
              <a:t>INTERACCIONES Y RAM NUEVOS ACO</a:t>
            </a:r>
            <a:endParaRPr lang="es-AR" sz="2800" b="1" u="sng" dirty="0"/>
          </a:p>
        </p:txBody>
      </p:sp>
      <p:sp>
        <p:nvSpPr>
          <p:cNvPr id="4" name="3 CuadroTexto"/>
          <p:cNvSpPr txBox="1"/>
          <p:nvPr/>
        </p:nvSpPr>
        <p:spPr>
          <a:xfrm>
            <a:off x="1619672" y="1786383"/>
            <a:ext cx="72728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UTILIZAR CON INDUCTORES E  INHIBIDORES DEL </a:t>
            </a:r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 3A4 , 2CP y </a:t>
            </a:r>
            <a:r>
              <a:rPr lang="es-AR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</a:t>
            </a:r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 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apixaban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sólo sustrato de éste) </a:t>
            </a:r>
          </a:p>
          <a:p>
            <a:pPr>
              <a:lnSpc>
                <a:spcPct val="150000"/>
              </a:lnSpc>
            </a:pPr>
            <a:endParaRPr lang="es-AR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AMIODARONA  y DABIGATRÁN: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AUMENTA UN 60%. </a:t>
            </a:r>
          </a:p>
          <a:p>
            <a:pPr>
              <a:lnSpc>
                <a:spcPct val="150000"/>
              </a:lnSpc>
            </a:pPr>
            <a:endParaRPr lang="es-A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Precaución con AINES y </a:t>
            </a:r>
            <a:r>
              <a:rPr lang="es-A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antiagregantes</a:t>
            </a:r>
            <a:endParaRPr lang="es-A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es-AR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s-AR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DABIGATRÁN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TENDENCIA  A PRODUCIR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IAM 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ALTA TASA DE ABANDONO POR 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EPIGASTRALGIA 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(ácido tartárico en la cápsula</a:t>
            </a:r>
            <a:r>
              <a:rPr lang="es-AR" sz="2000" i="1" dirty="0" smtClean="0"/>
              <a:t>)</a:t>
            </a:r>
            <a:endParaRPr lang="es-AR" sz="2000" i="1" dirty="0"/>
          </a:p>
        </p:txBody>
      </p:sp>
      <p:sp>
        <p:nvSpPr>
          <p:cNvPr id="5" name="4 Abrir corchete"/>
          <p:cNvSpPr/>
          <p:nvPr/>
        </p:nvSpPr>
        <p:spPr bwMode="auto">
          <a:xfrm>
            <a:off x="1356270" y="1484784"/>
            <a:ext cx="263402" cy="5040246"/>
          </a:xfrm>
          <a:prstGeom prst="leftBracke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97"/>
    </mc:Choice>
    <mc:Fallback>
      <p:transition spd="slow" advTm="3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19" x="3473450" y="4822825"/>
          <p14:tracePt t="4735" x="4062413" y="4581525"/>
          <p14:tracePt t="4740" x="4268788" y="4491038"/>
          <p14:tracePt t="4756" x="4581525" y="4340225"/>
          <p14:tracePt t="4768" x="4776788" y="4205288"/>
          <p14:tracePt t="4782" x="4857750" y="4116388"/>
          <p14:tracePt t="4798" x="4911725" y="4017963"/>
          <p14:tracePt t="4815" x="4929188" y="3840163"/>
          <p14:tracePt t="4832" x="4938713" y="3643313"/>
          <p14:tracePt t="4865" x="4786313" y="2982913"/>
          <p14:tracePt t="4898" x="4500563" y="2608263"/>
          <p14:tracePt t="4932" x="4402138" y="2517775"/>
          <p14:tracePt t="4948" x="4384675" y="2509838"/>
          <p14:tracePt t="4965" x="4375150" y="2500313"/>
          <p14:tracePt t="4982" x="4367213" y="2500313"/>
          <p14:tracePt t="6155" x="4357688" y="2500313"/>
          <p14:tracePt t="6171" x="4348163" y="2500313"/>
          <p14:tracePt t="6185" x="4340225" y="2490788"/>
          <p14:tracePt t="6201" x="4330700" y="2490788"/>
          <p14:tracePt t="6215" x="4330700" y="2482850"/>
          <p14:tracePt t="6231" x="4322763" y="2482850"/>
          <p14:tracePt t="6263" x="4322763" y="2473325"/>
          <p14:tracePt t="6296" x="4322763" y="2465388"/>
          <p14:tracePt t="6330" x="4402138" y="2428875"/>
          <p14:tracePt t="6347" x="4537075" y="2393950"/>
          <p14:tracePt t="6364" x="4625975" y="2384425"/>
          <p14:tracePt t="6380" x="4697413" y="2374900"/>
          <p14:tracePt t="6397" x="4813300" y="2374900"/>
          <p14:tracePt t="6414" x="4938713" y="2374900"/>
          <p14:tracePt t="6430" x="5197475" y="2374900"/>
          <p14:tracePt t="6447" x="5375275" y="2384425"/>
          <p14:tracePt t="6464" x="5581650" y="2384425"/>
          <p14:tracePt t="6481" x="5786438" y="2384425"/>
          <p14:tracePt t="6497" x="5884863" y="2384425"/>
          <p14:tracePt t="6514" x="5965825" y="2384425"/>
          <p14:tracePt t="6530" x="6000750" y="2384425"/>
          <p14:tracePt t="6548" x="6045200" y="2384425"/>
          <p14:tracePt t="6563" x="6062663" y="2384425"/>
          <p14:tracePt t="6580" x="6072188" y="2384425"/>
          <p14:tracePt t="6597" x="6081713" y="2384425"/>
          <p14:tracePt t="6613" x="6089650" y="2384425"/>
          <p14:tracePt t="6630" x="6099175" y="2384425"/>
          <p14:tracePt t="6663" x="6108700" y="2384425"/>
          <p14:tracePt t="7195" x="6099175" y="2384425"/>
          <p14:tracePt t="7202" x="6089650" y="2384425"/>
          <p14:tracePt t="7213" x="6062663" y="2384425"/>
          <p14:tracePt t="7229" x="6000750" y="2374900"/>
          <p14:tracePt t="7246" x="5946775" y="2374900"/>
          <p14:tracePt t="7262" x="5840413" y="2357438"/>
          <p14:tracePt t="7298" x="5697538" y="2347913"/>
          <p14:tracePt t="7329" x="5626100" y="2339975"/>
          <p14:tracePt t="7363" x="5537200" y="2330450"/>
          <p14:tracePt t="7380" x="5438775" y="2303463"/>
          <p14:tracePt t="7396" x="5375275" y="2303463"/>
          <p14:tracePt t="7413" x="5303838" y="2295525"/>
          <p14:tracePt t="7429" x="5143500" y="2295525"/>
          <p14:tracePt t="7446" x="4965700" y="2295525"/>
          <p14:tracePt t="7462" x="4705350" y="2322513"/>
          <p14:tracePt t="7480" x="4295775" y="2374900"/>
          <p14:tracePt t="7496" x="4071938" y="2411413"/>
          <p14:tracePt t="7514" x="3751263" y="2446338"/>
          <p14:tracePt t="7529" x="3571875" y="2490788"/>
          <p14:tracePt t="7546" x="3340100" y="2517775"/>
          <p14:tracePt t="7563" x="3108325" y="2581275"/>
          <p14:tracePt t="7579" x="2973388" y="2608263"/>
          <p14:tracePt t="7596" x="2874963" y="2625725"/>
          <p14:tracePt t="7614" x="2786063" y="2643188"/>
          <p14:tracePt t="7629" x="2741613" y="2660650"/>
          <p14:tracePt t="7646" x="2687638" y="2660650"/>
          <p14:tracePt t="7662" x="2652713" y="2660650"/>
          <p14:tracePt t="7679" x="2616200" y="2660650"/>
          <p14:tracePt t="7695" x="2554288" y="2652713"/>
          <p14:tracePt t="7712" x="2517775" y="2643188"/>
          <p14:tracePt t="7731" x="2482850" y="2625725"/>
          <p14:tracePt t="7732" x="2465388" y="2625725"/>
          <p14:tracePt t="7747" x="2438400" y="2616200"/>
          <p14:tracePt t="7762" x="2401888" y="2608263"/>
          <p14:tracePt t="7779" x="2366963" y="2608263"/>
          <p14:tracePt t="7796" x="2330450" y="2598738"/>
          <p14:tracePt t="7813" x="2286000" y="2598738"/>
          <p14:tracePt t="7829" x="2251075" y="2598738"/>
          <p14:tracePt t="7846" x="2232025" y="2598738"/>
          <p14:tracePt t="7863" x="2214563" y="2598738"/>
          <p14:tracePt t="7879" x="2187575" y="2616200"/>
          <p14:tracePt t="7896" x="2170113" y="2633663"/>
          <p14:tracePt t="7913" x="2143125" y="2679700"/>
          <p14:tracePt t="7929" x="2125663" y="2705100"/>
          <p14:tracePt t="7946" x="2125663" y="2741613"/>
          <p14:tracePt t="7962" x="2125663" y="2768600"/>
          <p14:tracePt t="7979" x="2160588" y="2830513"/>
          <p14:tracePt t="7996" x="2419350" y="2911475"/>
          <p14:tracePt t="8013" x="3205163" y="2919413"/>
          <p14:tracePt t="8029" x="3536950" y="2884488"/>
          <p14:tracePt t="8047" x="3652838" y="2867025"/>
          <p14:tracePt t="8063" x="3660775" y="2867025"/>
          <p14:tracePt t="8097" x="3660775" y="2857500"/>
          <p14:tracePt t="8111" x="3652838" y="2847975"/>
          <p14:tracePt t="8129" x="3625850" y="2813050"/>
          <p14:tracePt t="8147" x="3544888" y="2751138"/>
          <p14:tracePt t="8162" x="3465513" y="2705100"/>
          <p14:tracePt t="8179" x="3402013" y="2687638"/>
          <p14:tracePt t="8196" x="3357563" y="2679700"/>
          <p14:tracePt t="8212" x="3340100" y="2679700"/>
          <p14:tracePt t="8231" x="3322638" y="2679700"/>
          <p14:tracePt t="8245" x="3313113" y="2679700"/>
          <p14:tracePt t="8262" x="3303588" y="2679700"/>
          <p14:tracePt t="12025" x="3295650" y="2679700"/>
          <p14:tracePt t="12046" x="3276600" y="2697163"/>
          <p14:tracePt t="12067" x="3251200" y="2714625"/>
          <p14:tracePt t="12087" x="3232150" y="2732088"/>
          <p14:tracePt t="12107" x="3214688" y="2768600"/>
          <p14:tracePt t="12120" x="3214688" y="2795588"/>
          <p14:tracePt t="12128" x="3214688" y="2803525"/>
          <p14:tracePt t="12158" x="3232150" y="2857500"/>
          <p14:tracePt t="12192" x="3375025" y="2955925"/>
          <p14:tracePt t="12208" x="3455988" y="2973388"/>
          <p14:tracePt t="12224" x="3527425" y="2982913"/>
          <p14:tracePt t="12241" x="3554413" y="2982913"/>
          <p14:tracePt t="12258" x="3598863" y="2982913"/>
          <p14:tracePt t="12275" x="3625850" y="2982913"/>
          <p14:tracePt t="12293" x="3652838" y="2955925"/>
          <p14:tracePt t="12309" x="3670300" y="2946400"/>
          <p14:tracePt t="12325" x="3687763" y="2928938"/>
          <p14:tracePt t="12341" x="3705225" y="2901950"/>
          <p14:tracePt t="12358" x="3714750" y="2884488"/>
          <p14:tracePt t="12376" x="3714750" y="2840038"/>
          <p14:tracePt t="12391" x="3714750" y="2803525"/>
          <p14:tracePt t="12408" x="3714750" y="2759075"/>
          <p14:tracePt t="12424" x="3679825" y="2697163"/>
          <p14:tracePt t="12442" x="3633788" y="2633663"/>
          <p14:tracePt t="12458" x="3554413" y="2581275"/>
          <p14:tracePt t="12475" x="3446463" y="2536825"/>
          <p14:tracePt t="12491" x="3384550" y="2527300"/>
          <p14:tracePt t="12509" x="3268663" y="2536825"/>
          <p14:tracePt t="12525" x="3214688" y="2562225"/>
          <p14:tracePt t="12541" x="3179763" y="2589213"/>
          <p14:tracePt t="12558" x="3133725" y="2625725"/>
          <p14:tracePt t="12574" x="3116263" y="2652713"/>
          <p14:tracePt t="12592" x="3108325" y="2670175"/>
          <p14:tracePt t="12608" x="3116263" y="2724150"/>
          <p14:tracePt t="12624" x="3205163" y="2795588"/>
          <p14:tracePt t="12641" x="3411538" y="2857500"/>
          <p14:tracePt t="12658" x="3527425" y="2857500"/>
          <p14:tracePt t="12674" x="3598863" y="2840038"/>
          <p14:tracePt t="12691" x="3625850" y="2822575"/>
          <p14:tracePt t="12708" x="3633788" y="2813050"/>
          <p14:tracePt t="12724" x="3643313" y="2795588"/>
          <p14:tracePt t="12741" x="3652838" y="2768600"/>
          <p14:tracePt t="12758" x="3652838" y="2751138"/>
          <p14:tracePt t="12760" x="3652838" y="2741613"/>
          <p14:tracePt t="12774" x="3652838" y="2714625"/>
          <p14:tracePt t="12791" x="3652838" y="2679700"/>
          <p14:tracePt t="12808" x="3625850" y="2643188"/>
          <p14:tracePt t="12824" x="3589338" y="2616200"/>
          <p14:tracePt t="12841" x="3554413" y="2598738"/>
          <p14:tracePt t="12857" x="3500438" y="2589213"/>
          <p14:tracePt t="12874" x="3429000" y="2589213"/>
          <p14:tracePt t="12891" x="3394075" y="2589213"/>
          <p14:tracePt t="12907" x="3367088" y="2608263"/>
          <p14:tracePt t="12924" x="3357563" y="2625725"/>
          <p14:tracePt t="12941" x="3357563" y="2643188"/>
          <p14:tracePt t="12957" x="3357563" y="2670175"/>
          <p14:tracePt t="12974" x="3394075" y="2697163"/>
          <p14:tracePt t="12990" x="3517900" y="2732088"/>
          <p14:tracePt t="13009" x="3554413" y="2732088"/>
          <p14:tracePt t="13025" x="3571875" y="2732088"/>
          <p14:tracePt t="13040" x="3589338" y="2732088"/>
          <p14:tracePt t="13059" x="3598863" y="2732088"/>
          <p14:tracePt t="13117" x="3598863" y="2724150"/>
          <p14:tracePt t="13138" x="3608388" y="2724150"/>
          <p14:tracePt t="13530" x="3705225" y="2724150"/>
          <p14:tracePt t="13556" x="4143375" y="2705100"/>
          <p14:tracePt t="13574" x="4187825" y="2705100"/>
          <p14:tracePt t="13590" x="4205288" y="2705100"/>
          <p14:tracePt t="13611" x="4214813" y="2705100"/>
          <p14:tracePt t="14765" x="4205288" y="2705100"/>
          <p14:tracePt t="14779" x="4152900" y="2741613"/>
          <p14:tracePt t="14799" x="3973513" y="2857500"/>
          <p14:tracePt t="14816" x="3902075" y="2911475"/>
          <p14:tracePt t="14826" x="3857625" y="2946400"/>
          <p14:tracePt t="14839" x="3830638" y="2973388"/>
          <p14:tracePt t="14856" x="3786188" y="3009900"/>
          <p14:tracePt t="14889" x="3643313" y="3152775"/>
          <p14:tracePt t="14922" x="3536950" y="3286125"/>
          <p14:tracePt t="14957" x="3500438" y="3348038"/>
          <p14:tracePt t="14972" x="3490913" y="3357563"/>
          <p14:tracePt t="14989" x="3490913" y="3367088"/>
          <p14:tracePt t="15006" x="3490913" y="3384550"/>
          <p14:tracePt t="15022" x="3490913" y="3394075"/>
          <p14:tracePt t="15040" x="3490913" y="3411538"/>
          <p14:tracePt t="15056" x="3490913" y="3419475"/>
          <p14:tracePt t="15073" x="3490913" y="3429000"/>
          <p14:tracePt t="15088" x="3490913" y="3438525"/>
          <p14:tracePt t="15138" x="3482975" y="3438525"/>
          <p14:tracePt t="15145" x="3473450" y="3429000"/>
          <p14:tracePt t="15156" x="3465513" y="3419475"/>
          <p14:tracePt t="15172" x="3394075" y="3367088"/>
          <p14:tracePt t="15190" x="3330575" y="3322638"/>
          <p14:tracePt t="15207" x="3214688" y="3268663"/>
          <p14:tracePt t="15222" x="3160713" y="3241675"/>
          <p14:tracePt t="15239" x="3108325" y="3214688"/>
          <p14:tracePt t="15256" x="3017838" y="3187700"/>
          <p14:tracePt t="15272" x="2955925" y="3170238"/>
          <p14:tracePt t="15289" x="2874963" y="3152775"/>
          <p14:tracePt t="15305" x="2768600" y="3143250"/>
          <p14:tracePt t="15322" x="2714625" y="3133725"/>
          <p14:tracePt t="15340" x="2652713" y="3125788"/>
          <p14:tracePt t="15355" x="2562225" y="3125788"/>
          <p14:tracePt t="15373" x="2509838" y="3133725"/>
          <p14:tracePt t="15390" x="2455863" y="3152775"/>
          <p14:tracePt t="15405" x="2411413" y="3160713"/>
          <p14:tracePt t="15422" x="2366963" y="3179763"/>
          <p14:tracePt t="15439" x="2312988" y="3205163"/>
          <p14:tracePt t="15455" x="2276475" y="3224213"/>
          <p14:tracePt t="15472" x="2251075" y="3241675"/>
          <p14:tracePt t="15489" x="2214563" y="3276600"/>
          <p14:tracePt t="15505" x="2197100" y="3303588"/>
          <p14:tracePt t="15522" x="2170113" y="3330575"/>
          <p14:tracePt t="15538" x="2160588" y="3367088"/>
          <p14:tracePt t="15555" x="2152650" y="3375025"/>
          <p14:tracePt t="15572" x="2152650" y="3394075"/>
          <p14:tracePt t="15588" x="2143125" y="3411538"/>
          <p14:tracePt t="15605" x="2143125" y="3438525"/>
          <p14:tracePt t="15623" x="2143125" y="3465513"/>
          <p14:tracePt t="15638" x="2143125" y="3482975"/>
          <p14:tracePt t="15655" x="2160588" y="3500438"/>
          <p14:tracePt t="15671" x="2170113" y="3536950"/>
          <p14:tracePt t="15689" x="2187575" y="3554413"/>
          <p14:tracePt t="15704" x="2197100" y="3581400"/>
          <p14:tracePt t="15722" x="2224088" y="3616325"/>
          <p14:tracePt t="15738" x="2251075" y="3633788"/>
          <p14:tracePt t="15755" x="2312988" y="3687763"/>
          <p14:tracePt t="15772" x="2419350" y="3751263"/>
          <p14:tracePt t="15789" x="2616200" y="3813175"/>
          <p14:tracePt t="15805" x="2955925" y="3848100"/>
          <p14:tracePt t="15822" x="3179763" y="3840163"/>
          <p14:tracePt t="15838" x="3544888" y="3776663"/>
          <p14:tracePt t="15855" x="3768725" y="3732213"/>
          <p14:tracePt t="15873" x="4062413" y="3660775"/>
          <p14:tracePt t="15888" x="4214813" y="3625850"/>
          <p14:tracePt t="15905" x="4313238" y="3598863"/>
          <p14:tracePt t="15921" x="4394200" y="3571875"/>
          <p14:tracePt t="15938" x="4438650" y="3562350"/>
          <p14:tracePt t="15955" x="4473575" y="3554413"/>
          <p14:tracePt t="15972" x="4518025" y="3544888"/>
          <p14:tracePt t="15989" x="4554538" y="3536950"/>
          <p14:tracePt t="16005" x="4598988" y="3527425"/>
          <p14:tracePt t="16021" x="4633913" y="3527425"/>
          <p14:tracePt t="16040" x="4660900" y="3527425"/>
          <p14:tracePt t="16055" x="4670425" y="3527425"/>
          <p14:tracePt t="16072" x="4679950" y="3527425"/>
          <p14:tracePt t="16088" x="4687888" y="3527425"/>
          <p14:tracePt t="16105" x="4697413" y="3527425"/>
          <p14:tracePt t="16123" x="4705350" y="3527425"/>
          <p14:tracePt t="16173" x="4714875" y="3527425"/>
          <p14:tracePt t="17769" x="4724400" y="3527425"/>
          <p14:tracePt t="17778" x="4751388" y="3527425"/>
          <p14:tracePt t="17789" x="4830763" y="3544888"/>
          <p14:tracePt t="17803" x="5010150" y="3544888"/>
          <p14:tracePt t="17820" x="5259388" y="3544888"/>
          <p14:tracePt t="17837" x="5545138" y="3562350"/>
          <p14:tracePt t="17853" x="5732463" y="3581400"/>
          <p14:tracePt t="17871" x="5946775" y="3598863"/>
          <p14:tracePt t="17903" x="6170613" y="3625850"/>
          <p14:tracePt t="17938" x="6269038" y="3643313"/>
          <p14:tracePt t="17970" x="6375400" y="3679825"/>
          <p14:tracePt t="17987" x="6402388" y="3679825"/>
          <p14:tracePt t="18003" x="6419850" y="3687763"/>
          <p14:tracePt t="18020" x="6429375" y="3687763"/>
          <p14:tracePt t="18038" x="6438900" y="3687763"/>
          <p14:tracePt t="18073" x="6446838" y="3687763"/>
          <p14:tracePt t="18109" x="6456363" y="3687763"/>
          <p14:tracePt t="20391" x="6446838" y="3687763"/>
          <p14:tracePt t="20399" x="6419850" y="3697288"/>
          <p14:tracePt t="20409" x="6375400" y="3705225"/>
          <p14:tracePt t="20418" x="6340475" y="3714750"/>
          <p14:tracePt t="20435" x="6215063" y="3724275"/>
          <p14:tracePt t="20450" x="5919788" y="3732213"/>
          <p14:tracePt t="20467" x="5634038" y="3697288"/>
          <p14:tracePt t="20484" x="5375275" y="3679825"/>
          <p14:tracePt t="20518" x="4867275" y="3643313"/>
          <p14:tracePt t="20551" x="4402138" y="3608388"/>
          <p14:tracePt t="20585" x="3973513" y="3571875"/>
          <p14:tracePt t="20601" x="3857625" y="3554413"/>
          <p14:tracePt t="20619" x="3751263" y="3544888"/>
          <p14:tracePt t="20634" x="3562350" y="3527425"/>
          <p14:tracePt t="20650" x="3446463" y="3517900"/>
          <p14:tracePt t="20667" x="3322638" y="3509963"/>
          <p14:tracePt t="20685" x="3143250" y="3490913"/>
          <p14:tracePt t="20700" x="3071813" y="3490913"/>
          <p14:tracePt t="20717" x="3036888" y="3482975"/>
          <p14:tracePt t="20733" x="3000375" y="3473450"/>
          <p14:tracePt t="20750" x="2990850" y="3473450"/>
          <p14:tracePt t="20768" x="2973388" y="3473450"/>
          <p14:tracePt t="20783" x="2955925" y="3465513"/>
          <p14:tracePt t="20800" x="2946400" y="3455988"/>
          <p14:tracePt t="20818" x="2938463" y="3429000"/>
          <p14:tracePt t="20833" x="2919413" y="3394075"/>
          <p14:tracePt t="20850" x="2901950" y="3367088"/>
          <p14:tracePt t="20867" x="2884488" y="3330575"/>
          <p14:tracePt t="20883" x="2847975" y="3286125"/>
          <p14:tracePt t="20900" x="2822575" y="3268663"/>
          <p14:tracePt t="20918" x="2776538" y="3241675"/>
          <p14:tracePt t="20934" x="2687638" y="3224213"/>
          <p14:tracePt t="20950" x="2581275" y="3224213"/>
          <p14:tracePt t="20967" x="2411413" y="3259138"/>
          <p14:tracePt t="20985" x="2232025" y="3367088"/>
          <p14:tracePt t="21000" x="2133600" y="3446463"/>
          <p14:tracePt t="21017" x="2071688" y="3509963"/>
          <p14:tracePt t="21033" x="2036763" y="3554413"/>
          <p14:tracePt t="21050" x="2017713" y="3581400"/>
          <p14:tracePt t="21067" x="2000250" y="3608388"/>
          <p14:tracePt t="21084" x="2009775" y="3660775"/>
          <p14:tracePt t="21100" x="2054225" y="3714750"/>
          <p14:tracePt t="21117" x="2125663" y="3776663"/>
          <p14:tracePt t="21133" x="2357438" y="3919538"/>
          <p14:tracePt t="21150" x="2527300" y="3965575"/>
          <p14:tracePt t="21166" x="2652713" y="3983038"/>
          <p14:tracePt t="21183" x="2776538" y="3983038"/>
          <p14:tracePt t="21200" x="2830513" y="3973513"/>
          <p14:tracePt t="21216" x="2867025" y="3965575"/>
          <p14:tracePt t="21233" x="2901950" y="3938588"/>
          <p14:tracePt t="21250" x="2919413" y="3919538"/>
          <p14:tracePt t="21267" x="2938463" y="3884613"/>
          <p14:tracePt t="21283" x="2928938" y="3830638"/>
          <p14:tracePt t="21300" x="2901950" y="3795713"/>
          <p14:tracePt t="21317" x="2840038" y="3751263"/>
          <p14:tracePt t="21334" x="2679700" y="3714750"/>
          <p14:tracePt t="21350" x="2589213" y="3724275"/>
          <p14:tracePt t="21367" x="2527300" y="3751263"/>
          <p14:tracePt t="21383" x="2500313" y="3786188"/>
          <p14:tracePt t="21399" x="2446338" y="3848100"/>
          <p14:tracePt t="21416" x="2438400" y="3902075"/>
          <p14:tracePt t="21434" x="2438400" y="3965575"/>
          <p14:tracePt t="21451" x="2500313" y="4071938"/>
          <p14:tracePt t="21466" x="2562225" y="4133850"/>
          <p14:tracePt t="21483" x="2660650" y="4170363"/>
          <p14:tracePt t="21501" x="2795588" y="4152900"/>
          <p14:tracePt t="22819" x="2768600" y="4133850"/>
          <p14:tracePt t="22829" x="2741613" y="4116388"/>
          <p14:tracePt t="22839" x="2643188" y="4081463"/>
          <p14:tracePt t="22849" x="2589213" y="4054475"/>
          <p14:tracePt t="22865" x="2384425" y="4027488"/>
          <p14:tracePt t="22882" x="2259013" y="4027488"/>
          <p14:tracePt t="22898" x="2152650" y="4044950"/>
          <p14:tracePt t="22914" x="1990725" y="4098925"/>
          <p14:tracePt t="22948" x="1839913" y="4170363"/>
          <p14:tracePt t="22982" x="1776413" y="4214813"/>
          <p14:tracePt t="23015" x="1714500" y="4286250"/>
          <p14:tracePt t="23032" x="1704975" y="4313238"/>
          <p14:tracePt t="23048" x="1704975" y="4375150"/>
          <p14:tracePt t="23066" x="1704975" y="4419600"/>
          <p14:tracePt t="23083" x="1785938" y="4545013"/>
          <p14:tracePt t="23098" x="1901825" y="4643438"/>
          <p14:tracePt t="23116" x="2044700" y="4714875"/>
          <p14:tracePt t="23132" x="2322513" y="4795838"/>
          <p14:tracePt t="23149" x="2482850" y="4822825"/>
          <p14:tracePt t="23166" x="2660650" y="4830763"/>
          <p14:tracePt t="23182" x="2786063" y="4830763"/>
          <p14:tracePt t="23200" x="2857500" y="4830763"/>
          <p14:tracePt t="23215" x="2884488" y="4830763"/>
          <p14:tracePt t="23257" x="2894013" y="4830763"/>
          <p14:tracePt t="23285" x="2901950" y="4830763"/>
          <p14:tracePt t="29509" x="2911475" y="4830763"/>
          <p14:tracePt t="29516" x="2919413" y="4840288"/>
          <p14:tracePt t="29526" x="2928938" y="4840288"/>
          <p14:tracePt t="29542" x="2973388" y="4867275"/>
          <p14:tracePt t="29559" x="3000375" y="4884738"/>
          <p14:tracePt t="29576" x="3081338" y="4911725"/>
          <p14:tracePt t="29592" x="3214688" y="4965700"/>
          <p14:tracePt t="29625" x="4000500" y="5054600"/>
          <p14:tracePt t="29659" x="4527550" y="5081588"/>
          <p14:tracePt t="29693" x="4902200" y="5099050"/>
          <p14:tracePt t="29709" x="5153025" y="5099050"/>
          <p14:tracePt t="29725" x="5295900" y="5089525"/>
          <p14:tracePt t="29742" x="5429250" y="5089525"/>
          <p14:tracePt t="29759" x="5465763" y="5089525"/>
          <p14:tracePt t="29776" x="5483225" y="5089525"/>
          <p14:tracePt t="29778" x="5491163" y="5089525"/>
          <p14:tracePt t="29792" x="5500688" y="5089525"/>
          <p14:tracePt t="29809" x="5518150" y="5089525"/>
          <p14:tracePt t="29826" x="5527675" y="5089525"/>
          <p14:tracePt t="29842" x="5537200" y="5089525"/>
          <p14:tracePt t="29859" x="5562600" y="5089525"/>
          <p14:tracePt t="31096" x="5554663" y="5089525"/>
          <p14:tracePt t="31102" x="5545138" y="5089525"/>
          <p14:tracePt t="31109" x="5537200" y="5089525"/>
          <p14:tracePt t="31124" x="5518150" y="5089525"/>
          <p14:tracePt t="31140" x="5483225" y="5089525"/>
          <p14:tracePt t="31157" x="5402263" y="5089525"/>
          <p14:tracePt t="31174" x="5286375" y="5116513"/>
          <p14:tracePt t="31191" x="5126038" y="5170488"/>
          <p14:tracePt t="31224" x="4919663" y="5268913"/>
          <p14:tracePt t="31258" x="4776788" y="5340350"/>
          <p14:tracePt t="31291" x="4697413" y="5411788"/>
          <p14:tracePt t="31296" x="4679950" y="5419725"/>
          <p14:tracePt t="31312" x="4660900" y="5446713"/>
          <p14:tracePt t="31325" x="4643438" y="5465763"/>
          <p14:tracePt t="31340" x="4616450" y="5483225"/>
          <p14:tracePt t="31357" x="4598988" y="5510213"/>
          <p14:tracePt t="31374" x="4581525" y="5554663"/>
          <p14:tracePt t="31390" x="4562475" y="5581650"/>
          <p14:tracePt t="31407" x="4545013" y="5626100"/>
          <p14:tracePt t="31424" x="4537075" y="5661025"/>
          <p14:tracePt t="31440" x="4537075" y="5680075"/>
          <p14:tracePt t="31457" x="4537075" y="5732463"/>
          <p14:tracePt t="31474" x="4537075" y="5768975"/>
          <p14:tracePt t="31490" x="4589463" y="5822950"/>
          <p14:tracePt t="31507" x="4714875" y="5894388"/>
          <p14:tracePt t="31524" x="4938713" y="5946775"/>
          <p14:tracePt t="31540" x="5224463" y="5983288"/>
          <p14:tracePt t="31557" x="5375275" y="5983288"/>
          <p14:tracePt t="31574" x="5545138" y="5956300"/>
          <p14:tracePt t="31590" x="5626100" y="5938838"/>
          <p14:tracePt t="31607" x="5680075" y="5929313"/>
          <p14:tracePt t="31624" x="5724525" y="5902325"/>
          <p14:tracePt t="31642" x="5741988" y="5894388"/>
          <p14:tracePt t="31657" x="5751513" y="5894388"/>
          <p14:tracePt t="31674" x="5751513" y="5884863"/>
          <p14:tracePt t="31691" x="5759450" y="5884863"/>
          <p14:tracePt t="31707" x="5759450" y="5875338"/>
          <p14:tracePt t="31755" x="5759450" y="5867400"/>
          <p14:tracePt t="32471" x="5768975" y="5867400"/>
          <p14:tracePt t="32483" x="5840413" y="5875338"/>
          <p14:tracePt t="32492" x="5894388" y="5894388"/>
          <p14:tracePt t="32507" x="5983288" y="5911850"/>
          <p14:tracePt t="32525" x="6099175" y="5946775"/>
          <p14:tracePt t="32540" x="6116638" y="5946775"/>
          <p14:tracePt t="32556" x="6134100" y="5956300"/>
          <p14:tracePt t="32572" x="6143625" y="5956300"/>
          <p14:tracePt t="32606" x="6153150" y="5965825"/>
          <p14:tracePt t="32640" x="6161088" y="5965825"/>
          <p14:tracePt t="34365" x="6161088" y="5973763"/>
          <p14:tracePt t="34381" x="6153150" y="5973763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620688"/>
            <a:ext cx="7772400" cy="584775"/>
          </a:xfrm>
        </p:spPr>
        <p:txBody>
          <a:bodyPr>
            <a:normAutofit/>
          </a:bodyPr>
          <a:lstStyle/>
          <a:p>
            <a:r>
              <a:rPr lang="es-AR" sz="3200" b="1" u="sng" dirty="0" smtClean="0">
                <a:cs typeface="Arial" panose="020B0604020202020204" pitchFamily="34" charset="0"/>
              </a:rPr>
              <a:t>INDICACIONES GENERALES</a:t>
            </a:r>
            <a:endParaRPr lang="es-AR" sz="3200" b="1" u="sng" dirty="0"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43608" y="1628800"/>
            <a:ext cx="784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lphaLcParenR"/>
            </a:pPr>
            <a:r>
              <a:rPr lang="es-A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PREVENCIÓN EN ENFERMEDAD TROMBO EMBÓLICA VENOSA (TEV) Y EMBOLIA PULMONAR (TEPA)</a:t>
            </a:r>
          </a:p>
          <a:p>
            <a:pPr marL="457200" indent="-457200" algn="just">
              <a:buAutoNum type="alphaLcParenR"/>
            </a:pPr>
            <a:endParaRPr lang="es-AR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lphaLcParenR"/>
            </a:pPr>
            <a:r>
              <a:rPr lang="es-A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PREVENCIÓN POST CIRUGÍA ORTOPÉDICA (CADERA, RODILLA)</a:t>
            </a:r>
          </a:p>
          <a:p>
            <a:pPr algn="just"/>
            <a:endParaRPr lang="es-AR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lphaLcParenR"/>
            </a:pPr>
            <a:r>
              <a:rPr lang="es-AR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PREVENCIÓN STROKE EN PACIENTES CON FIBRILACIÓN AURICULAR  NO VAL VULAR (FANV)</a:t>
            </a:r>
          </a:p>
          <a:p>
            <a:pPr marL="457200" indent="-457200">
              <a:buAutoNum type="alphaLcParenR"/>
            </a:pPr>
            <a:endParaRPr lang="es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557157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chemeClr val="accent1"/>
                </a:solidFill>
              </a:rPr>
              <a:t>              </a:t>
            </a:r>
            <a:r>
              <a:rPr lang="es-A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 EN EMBARAZO Y LACTANCIA</a:t>
            </a:r>
            <a:endParaRPr lang="es-AR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6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9"/>
    </mc:Choice>
    <mc:Fallback>
      <p:transition spd="slow" advTm="2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2" x="6143625" y="5946775"/>
          <p14:tracePt t="5228" x="6143625" y="5929313"/>
          <p14:tracePt t="5236" x="6143625" y="5894388"/>
          <p14:tracePt t="5252" x="6116638" y="5803900"/>
          <p14:tracePt t="5271" x="6099175" y="5670550"/>
          <p14:tracePt t="5286" x="6062663" y="5562600"/>
          <p14:tracePt t="5302" x="6045200" y="5465763"/>
          <p14:tracePt t="5335" x="5983288" y="5180013"/>
          <p14:tracePt t="5369" x="5956300" y="4875213"/>
          <p14:tracePt t="5402" x="5929313" y="4608513"/>
          <p14:tracePt t="5419" x="5929313" y="4518025"/>
          <p14:tracePt t="5436" x="5919788" y="4446588"/>
          <p14:tracePt t="5453" x="5919788" y="4348163"/>
          <p14:tracePt t="5469" x="5919788" y="4303713"/>
          <p14:tracePt t="5486" x="5919788" y="4224338"/>
          <p14:tracePt t="5502" x="5919788" y="4133850"/>
          <p14:tracePt t="5519" x="5946775" y="4010025"/>
          <p14:tracePt t="5536" x="5991225" y="3822700"/>
          <p14:tracePt t="5552" x="6010275" y="3732213"/>
          <p14:tracePt t="5568" x="6027738" y="3660775"/>
          <p14:tracePt t="5587" x="6054725" y="3571875"/>
          <p14:tracePt t="5603" x="6062663" y="3527425"/>
          <p14:tracePt t="5619" x="6081713" y="3482975"/>
          <p14:tracePt t="5637" x="6089650" y="3438525"/>
          <p14:tracePt t="5652" x="6099175" y="3411538"/>
          <p14:tracePt t="5669" x="6116638" y="3394075"/>
          <p14:tracePt t="5686" x="6143625" y="3348038"/>
          <p14:tracePt t="5703" x="6180138" y="3322638"/>
          <p14:tracePt t="5720" x="6232525" y="3286125"/>
          <p14:tracePt t="6456" x="6215063" y="3276600"/>
          <p14:tracePt t="6462" x="6205538" y="3276600"/>
          <p14:tracePt t="6472" x="6188075" y="3268663"/>
          <p14:tracePt t="6484" x="6161088" y="3259138"/>
          <p14:tracePt t="6501" x="6143625" y="3251200"/>
          <p14:tracePt t="6518" x="6116638" y="3241675"/>
          <p14:tracePt t="6534" x="6099175" y="3232150"/>
          <p14:tracePt t="6551" x="6081713" y="3224213"/>
          <p14:tracePt t="6584" x="6054725" y="3214688"/>
          <p14:tracePt t="6617" x="6037263" y="3205163"/>
          <p14:tracePt t="6651" x="6037263" y="3197225"/>
          <p14:tracePt t="6667" x="6027738" y="3197225"/>
          <p14:tracePt t="6684" x="6018213" y="3187700"/>
          <p14:tracePt t="6719" x="6010275" y="3179763"/>
          <p14:tracePt t="6751" x="6000750" y="3179763"/>
          <p14:tracePt t="6767" x="6000750" y="3170238"/>
          <p14:tracePt t="6785" x="5983288" y="3152775"/>
          <p14:tracePt t="6800" x="5973763" y="3133725"/>
          <p14:tracePt t="6817" x="5946775" y="3098800"/>
          <p14:tracePt t="6834" x="5929313" y="3071813"/>
          <p14:tracePt t="6850" x="5902325" y="3054350"/>
          <p14:tracePt t="6867" x="5867400" y="3009900"/>
          <p14:tracePt t="6884" x="5848350" y="2982913"/>
          <p14:tracePt t="6901" x="5813425" y="2938463"/>
          <p14:tracePt t="6917" x="5786438" y="2911475"/>
          <p14:tracePt t="6934" x="5759450" y="2894013"/>
          <p14:tracePt t="6951" x="5751513" y="2884488"/>
          <p14:tracePt t="6967" x="5741988" y="2867025"/>
          <p14:tracePt t="6984" x="5732463" y="2867025"/>
          <p14:tracePt t="7000" x="5724525" y="2857500"/>
          <p14:tracePt t="7035" x="5715000" y="2847975"/>
          <p14:tracePt t="7067" x="5705475" y="2847975"/>
          <p14:tracePt t="7084" x="5705475" y="2840038"/>
          <p14:tracePt t="7829" x="5697538" y="2840038"/>
          <p14:tracePt t="7837" x="5688013" y="2830513"/>
          <p14:tracePt t="7845" x="5680075" y="2830513"/>
          <p14:tracePt t="7851" x="5670550" y="2822575"/>
          <p14:tracePt t="7866" x="5653088" y="2813050"/>
          <p14:tracePt t="7883" x="5626100" y="2803525"/>
          <p14:tracePt t="7916" x="5581650" y="2786063"/>
          <p14:tracePt t="7949" x="5491163" y="2759075"/>
          <p14:tracePt t="7983" x="5394325" y="2759075"/>
          <p14:tracePt t="7999" x="5367338" y="2759075"/>
          <p14:tracePt t="8016" x="5340350" y="2759075"/>
          <p14:tracePt t="8034" x="5330825" y="2768600"/>
          <p14:tracePt t="8049" x="5322888" y="2776538"/>
          <p14:tracePt t="8066" x="5303838" y="2795588"/>
          <p14:tracePt t="8083" x="5295900" y="2822575"/>
          <p14:tracePt t="8099" x="5295900" y="2884488"/>
          <p14:tracePt t="8116" x="5322888" y="2982913"/>
          <p14:tracePt t="8133" x="5402263" y="3089275"/>
          <p14:tracePt t="8149" x="5626100" y="3276600"/>
          <p14:tracePt t="8166" x="5822950" y="3367088"/>
          <p14:tracePt t="8183" x="6045200" y="3411538"/>
          <p14:tracePt t="8199" x="6134100" y="3419475"/>
          <p14:tracePt t="8217" x="6180138" y="3419475"/>
          <p14:tracePt t="8232" x="6232525" y="3419475"/>
          <p14:tracePt t="8249" x="6251575" y="3411538"/>
          <p14:tracePt t="8266" x="6269038" y="3411538"/>
          <p14:tracePt t="8283" x="6276975" y="3384550"/>
          <p14:tracePt t="8299" x="6296025" y="3330575"/>
          <p14:tracePt t="8316" x="6303963" y="3179763"/>
          <p14:tracePt t="8332" x="6296025" y="3108325"/>
          <p14:tracePt t="8349" x="6242050" y="3027363"/>
          <p14:tracePt t="8366" x="6180138" y="2990850"/>
          <p14:tracePt t="8382" x="6116638" y="2965450"/>
          <p14:tracePt t="8399" x="6000750" y="2965450"/>
          <p14:tracePt t="8416" x="5929313" y="3000375"/>
          <p14:tracePt t="8432" x="5813425" y="3081338"/>
          <p14:tracePt t="8449" x="5751513" y="3152775"/>
          <p14:tracePt t="8467" x="5680075" y="3330575"/>
          <p14:tracePt t="8482" x="5680075" y="3411538"/>
          <p14:tracePt t="8499" x="5680075" y="3473450"/>
          <p14:tracePt t="8515" x="5732463" y="3554413"/>
          <p14:tracePt t="8532" x="5795963" y="3608388"/>
          <p14:tracePt t="8551" x="5884863" y="3660775"/>
          <p14:tracePt t="8566" x="5919788" y="3679825"/>
          <p14:tracePt t="8583" x="5965825" y="3679825"/>
          <p14:tracePt t="8600" x="6072188" y="3608388"/>
          <p14:tracePt t="8616" x="6089650" y="3589338"/>
          <p14:tracePt t="9635" x="6027738" y="3589338"/>
          <p14:tracePt t="9642" x="5946775" y="3608388"/>
          <p14:tracePt t="9649" x="5875338" y="3625850"/>
          <p14:tracePt t="9666" x="5768975" y="3633788"/>
          <p14:tracePt t="9682" x="5634038" y="3633788"/>
          <p14:tracePt t="9699" x="5518150" y="3633788"/>
          <p14:tracePt t="9716" x="5446713" y="3633788"/>
          <p14:tracePt t="9749" x="5348288" y="3616325"/>
          <p14:tracePt t="9781" x="5241925" y="3608388"/>
          <p14:tracePt t="9816" x="5160963" y="3598863"/>
          <p14:tracePt t="9821" x="5153025" y="3598863"/>
          <p14:tracePt t="9832" x="5133975" y="3589338"/>
          <p14:tracePt t="9850" x="5089525" y="3571875"/>
          <p14:tracePt t="9865" x="5062538" y="3562350"/>
          <p14:tracePt t="9882" x="5037138" y="3554413"/>
          <p14:tracePt t="9898" x="4973638" y="3536950"/>
          <p14:tracePt t="9915" x="4929188" y="3517900"/>
          <p14:tracePt t="9932" x="4894263" y="3509963"/>
          <p14:tracePt t="9948" x="4822825" y="3482975"/>
          <p14:tracePt t="9965" x="4786313" y="3465513"/>
          <p14:tracePt t="9982" x="4687888" y="3429000"/>
          <p14:tracePt t="10000" x="4598988" y="3402013"/>
          <p14:tracePt t="10016" x="4518025" y="3375025"/>
          <p14:tracePt t="10033" x="4394200" y="3348038"/>
          <p14:tracePt t="10048" x="4276725" y="3340100"/>
          <p14:tracePt t="10067" x="4071938" y="3340100"/>
          <p14:tracePt t="10081" x="3938588" y="3367088"/>
          <p14:tracePt t="10098" x="3822700" y="3394075"/>
          <p14:tracePt t="10116" x="3660775" y="3446463"/>
          <p14:tracePt t="10132" x="3589338" y="3473450"/>
          <p14:tracePt t="10149" x="3536950" y="3509963"/>
          <p14:tracePt t="10166" x="3482975" y="3536950"/>
          <p14:tracePt t="10182" x="3465513" y="3554413"/>
          <p14:tracePt t="10198" x="3446463" y="3562350"/>
          <p14:tracePt t="10215" x="3438525" y="3581400"/>
          <p14:tracePt t="10231" x="3429000" y="3589338"/>
          <p14:tracePt t="10249" x="3429000" y="3608388"/>
          <p14:tracePt t="10266" x="3429000" y="3652838"/>
          <p14:tracePt t="10281" x="3455988" y="3687763"/>
          <p14:tracePt t="10298" x="3490913" y="3732213"/>
          <p14:tracePt t="10302" x="3517900" y="3768725"/>
          <p14:tracePt t="10315" x="3554413" y="3795713"/>
          <p14:tracePt t="10331" x="3608388" y="3848100"/>
          <p14:tracePt t="10347" x="3670300" y="3884613"/>
          <p14:tracePt t="10364" x="3687763" y="3902075"/>
          <p14:tracePt t="10381" x="3705225" y="3902075"/>
          <p14:tracePt t="10397" x="3724275" y="3911600"/>
          <p14:tracePt t="10414" x="3732213" y="3911600"/>
          <p14:tracePt t="10431" x="3732213" y="3919538"/>
          <p14:tracePt t="10449" x="3741738" y="3929063"/>
          <p14:tracePt t="10464" x="3751263" y="3929063"/>
          <p14:tracePt t="10522" x="3751263" y="3938588"/>
          <p14:tracePt t="10604" x="3759200" y="3938588"/>
          <p14:tracePt t="10617" x="3759200" y="3946525"/>
          <p14:tracePt t="10632" x="3768725" y="3956050"/>
          <p14:tracePt t="10645" x="3768725" y="3965575"/>
          <p14:tracePt t="10660" x="3776663" y="3973513"/>
          <p14:tracePt t="10671" x="3776663" y="3990975"/>
          <p14:tracePt t="10681" x="3786188" y="4000500"/>
          <p14:tracePt t="10699" x="3795713" y="4044950"/>
          <p14:tracePt t="10715" x="3803650" y="4071938"/>
          <p14:tracePt t="10731" x="3803650" y="4089400"/>
          <p14:tracePt t="10747" x="3813175" y="4125913"/>
          <p14:tracePt t="10763" x="3822700" y="4133850"/>
          <p14:tracePt t="10781" x="3840163" y="4160838"/>
          <p14:tracePt t="10797" x="3848100" y="4170363"/>
          <p14:tracePt t="10816" x="3875088" y="4197350"/>
          <p14:tracePt t="10831" x="3894138" y="4205288"/>
          <p14:tracePt t="10847" x="3919538" y="4205288"/>
          <p14:tracePt t="10866" x="3965575" y="4214813"/>
          <p14:tracePt t="10882" x="3973513" y="4214813"/>
          <p14:tracePt t="12959" x="3983038" y="4224338"/>
          <p14:tracePt t="12966" x="3990975" y="4232275"/>
          <p14:tracePt t="12979" x="4027488" y="4295775"/>
          <p14:tracePt t="12996" x="4125913" y="4429125"/>
          <p14:tracePt t="13013" x="4446588" y="4768850"/>
          <p14:tracePt t="13029" x="4776788" y="4965700"/>
          <p14:tracePt t="13046" x="5180013" y="5153025"/>
          <p14:tracePt t="13063" x="5384800" y="5232400"/>
          <p14:tracePt t="13095" x="5670550" y="5276850"/>
          <p14:tracePt t="13131" x="5715000" y="5251450"/>
          <p14:tracePt t="13162" x="5795963" y="50546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143397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DABIGATRÁN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43808" y="1385637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áps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 110mg c/ 12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Abrir llave"/>
          <p:cNvSpPr/>
          <p:nvPr/>
        </p:nvSpPr>
        <p:spPr bwMode="auto">
          <a:xfrm>
            <a:off x="2699792" y="836712"/>
            <a:ext cx="360040" cy="1656184"/>
          </a:xfrm>
          <a:prstGeom prst="leftBrac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7544" y="335451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      </a:t>
            </a:r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APIXABAN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879812" y="3306180"/>
            <a:ext cx="50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2.5 o 5 mg c/ 12hs </a:t>
            </a:r>
          </a:p>
        </p:txBody>
      </p:sp>
      <p:sp>
        <p:nvSpPr>
          <p:cNvPr id="7" name="6 Abrir llave"/>
          <p:cNvSpPr/>
          <p:nvPr/>
        </p:nvSpPr>
        <p:spPr bwMode="auto">
          <a:xfrm>
            <a:off x="2699792" y="2780928"/>
            <a:ext cx="360040" cy="1569660"/>
          </a:xfrm>
          <a:prstGeom prst="leftBrac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9512" y="499836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RIVAROXABAN</a:t>
            </a:r>
            <a:endParaRPr lang="es-A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79812" y="4953679"/>
            <a:ext cx="4860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o 20mg. c/ 24hr</a:t>
            </a:r>
          </a:p>
        </p:txBody>
      </p:sp>
      <p:sp>
        <p:nvSpPr>
          <p:cNvPr id="11" name="10 Abrir llave"/>
          <p:cNvSpPr/>
          <p:nvPr/>
        </p:nvSpPr>
        <p:spPr bwMode="auto">
          <a:xfrm>
            <a:off x="2699792" y="4581128"/>
            <a:ext cx="360040" cy="1296144"/>
          </a:xfrm>
          <a:prstGeom prst="leftBrac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1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8"/>
    </mc:Choice>
    <mc:Fallback>
      <p:transition spd="slow" advTm="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69269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Lesión endotelial  o  ruptura de placa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21569" y="220486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/>
              <a:t>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adhesión plaquetaria</a:t>
            </a:r>
            <a:endParaRPr lang="es-AR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Flecha abajo"/>
          <p:cNvSpPr/>
          <p:nvPr/>
        </p:nvSpPr>
        <p:spPr bwMode="auto">
          <a:xfrm>
            <a:off x="4499992" y="1556792"/>
            <a:ext cx="144016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076056" y="155679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complejo…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23" y="3933056"/>
            <a:ext cx="396044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Llamada de flecha cuádruple"/>
          <p:cNvSpPr/>
          <p:nvPr/>
        </p:nvSpPr>
        <p:spPr bwMode="auto">
          <a:xfrm>
            <a:off x="4572000" y="3429000"/>
            <a:ext cx="288032" cy="504056"/>
          </a:xfrm>
          <a:prstGeom prst="quadArrow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7 Elipse"/>
          <p:cNvSpPr/>
          <p:nvPr/>
        </p:nvSpPr>
        <p:spPr bwMode="auto">
          <a:xfrm>
            <a:off x="4247964" y="2765634"/>
            <a:ext cx="936104" cy="576064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15524" y="28690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47964" y="28690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IIa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59632" y="2765634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fibronectina</a:t>
            </a:r>
            <a:endParaRPr lang="es-AR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laminina</a:t>
            </a:r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s-AR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vitronectina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55041" y="3902278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    f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ibrillas del colágeno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Flecha derecha"/>
          <p:cNvSpPr/>
          <p:nvPr/>
        </p:nvSpPr>
        <p:spPr bwMode="auto">
          <a:xfrm>
            <a:off x="3932490" y="3616699"/>
            <a:ext cx="324036" cy="1005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13 Trapecio"/>
          <p:cNvSpPr/>
          <p:nvPr/>
        </p:nvSpPr>
        <p:spPr bwMode="auto">
          <a:xfrm>
            <a:off x="5415524" y="3429000"/>
            <a:ext cx="380612" cy="237978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088239" y="3239766"/>
            <a:ext cx="179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de Von </a:t>
            </a:r>
            <a:r>
              <a:rPr lang="es-A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Willebrand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Abrir corchete"/>
          <p:cNvSpPr/>
          <p:nvPr/>
        </p:nvSpPr>
        <p:spPr bwMode="auto">
          <a:xfrm>
            <a:off x="1259632" y="2728084"/>
            <a:ext cx="288032" cy="1204972"/>
          </a:xfrm>
          <a:prstGeom prst="leftBracke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7524328" y="3873630"/>
            <a:ext cx="0" cy="13555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18 CuadroTexto"/>
          <p:cNvSpPr txBox="1"/>
          <p:nvPr/>
        </p:nvSpPr>
        <p:spPr>
          <a:xfrm>
            <a:off x="1547664" y="5254561"/>
            <a:ext cx="6785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Glicoproteína adhesiva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permite que la plaqueta permanezca adherida a la pared del vaso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659846" y="3516765"/>
            <a:ext cx="68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C000"/>
                </a:solidFill>
              </a:rPr>
              <a:t>F</a:t>
            </a:r>
            <a:r>
              <a:rPr lang="es-AR" dirty="0" err="1" smtClean="0">
                <a:solidFill>
                  <a:srgbClr val="FFC000"/>
                </a:solidFill>
              </a:rPr>
              <a:t>vW</a:t>
            </a:r>
            <a:endParaRPr lang="es-AR" dirty="0">
              <a:solidFill>
                <a:srgbClr val="FFC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43"/>
    </mc:Choice>
    <mc:Fallback>
      <p:transition spd="slow" advTm="2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88640"/>
            <a:ext cx="7164288" cy="1077218"/>
          </a:xfrm>
        </p:spPr>
        <p:txBody>
          <a:bodyPr/>
          <a:lstStyle/>
          <a:p>
            <a:r>
              <a:rPr lang="es-A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Nuevos ACO más seguros?</a:t>
            </a:r>
            <a:endParaRPr lang="es-A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9632" y="1412776"/>
            <a:ext cx="6840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A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</a:t>
            </a:r>
            <a:r>
              <a:rPr lang="es-AR" sz="2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abigatrán</a:t>
            </a:r>
            <a:r>
              <a:rPr lang="es-AR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 asoció con un aumento leve (p 0.048) de IAM.</a:t>
            </a:r>
          </a:p>
          <a:p>
            <a:pPr algn="just">
              <a:lnSpc>
                <a:spcPct val="150000"/>
              </a:lnSpc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s-A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Menor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mortalidad y menor riesgo de complicaciones hemorrágicas, en especial la hemorragia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intracraneana</a:t>
            </a:r>
            <a:r>
              <a:rPr lang="es-A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s-A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Mayor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hemorragia digestiva excepto </a:t>
            </a:r>
            <a:r>
              <a:rPr lang="es-A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apixaban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73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08"/>
    </mc:Choice>
    <mc:Fallback>
      <p:transition spd="slow" advTm="2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5130" x="5776913" y="5037138"/>
          <p14:tracePt t="5137" x="5759450" y="5027613"/>
          <p14:tracePt t="5144" x="5705475" y="4973638"/>
          <p14:tracePt t="5163" x="5384800" y="4660900"/>
          <p14:tracePt t="5178" x="5180013" y="4394200"/>
          <p14:tracePt t="5195" x="5062538" y="4232275"/>
          <p14:tracePt t="5211" x="4911725" y="4027488"/>
          <p14:tracePt t="5244" x="4697413" y="3741738"/>
          <p14:tracePt t="5277" x="4429125" y="3402013"/>
          <p14:tracePt t="5311" x="4197350" y="3187700"/>
          <p14:tracePt t="5330" x="4054475" y="3098800"/>
          <p14:tracePt t="5345" x="3965575" y="3062288"/>
          <p14:tracePt t="5361" x="3902075" y="3044825"/>
          <p14:tracePt t="5378" x="3830638" y="3027363"/>
          <p14:tracePt t="5396" x="3687763" y="3009900"/>
          <p14:tracePt t="5411" x="3598863" y="3000375"/>
          <p14:tracePt t="5427" x="3527425" y="3000375"/>
          <p14:tracePt t="5445" x="3455988" y="3000375"/>
          <p14:tracePt t="5461" x="3411538" y="3000375"/>
          <p14:tracePt t="5477" x="3367088" y="3000375"/>
          <p14:tracePt t="5495" x="3322638" y="3000375"/>
          <p14:tracePt t="5511" x="3303588" y="3000375"/>
          <p14:tracePt t="5517" x="3295650" y="3000375"/>
          <p14:tracePt t="5532" x="3286125" y="3000375"/>
          <p14:tracePt t="5545" x="3276600" y="3000375"/>
          <p14:tracePt t="5561" x="3268663" y="3000375"/>
          <p14:tracePt t="5582" x="3259138" y="3000375"/>
          <p14:tracePt t="5604" x="3259138" y="2990850"/>
          <p14:tracePt t="5620" x="3251200" y="2990850"/>
          <p14:tracePt t="5647" x="3241675" y="2990850"/>
          <p14:tracePt t="7030" x="3241675" y="3009900"/>
          <p14:tracePt t="7037" x="3251200" y="3044825"/>
          <p14:tracePt t="7045" x="3276600" y="3098800"/>
          <p14:tracePt t="7059" x="3330575" y="3241675"/>
          <p14:tracePt t="7078" x="3419475" y="3429000"/>
          <p14:tracePt t="7092" x="3465513" y="3490913"/>
          <p14:tracePt t="7109" x="3490913" y="3527425"/>
          <p14:tracePt t="7126" x="3517900" y="3562350"/>
          <p14:tracePt t="7160" x="3536950" y="3581400"/>
          <p14:tracePt t="7192" x="3544888" y="3598863"/>
          <p14:tracePt t="7243" x="3544888" y="3608388"/>
          <p14:tracePt t="11749" x="3536950" y="3608388"/>
          <p14:tracePt t="11756" x="3509963" y="3616325"/>
          <p14:tracePt t="11762" x="3490913" y="3616325"/>
          <p14:tracePt t="11772" x="3446463" y="3625850"/>
          <p14:tracePt t="11789" x="3295650" y="3679825"/>
          <p14:tracePt t="11805" x="3205163" y="3714750"/>
          <p14:tracePt t="11824" x="3116263" y="3768725"/>
          <p14:tracePt t="11854" x="3017838" y="3857625"/>
          <p14:tracePt t="11889" x="2946400" y="3946525"/>
          <p14:tracePt t="11923" x="2911475" y="4027488"/>
          <p14:tracePt t="11938" x="2901950" y="4054475"/>
          <p14:tracePt t="11955" x="2901950" y="4098925"/>
          <p14:tracePt t="11972" x="2901950" y="4143375"/>
          <p14:tracePt t="11988" x="2901950" y="4187825"/>
          <p14:tracePt t="12005" x="2919413" y="4214813"/>
          <p14:tracePt t="12021" x="2955925" y="4268788"/>
          <p14:tracePt t="12038" x="2982913" y="4295775"/>
          <p14:tracePt t="12055" x="3027363" y="4330700"/>
          <p14:tracePt t="12072" x="3044825" y="4357688"/>
          <p14:tracePt t="12089" x="3071813" y="4384675"/>
          <p14:tracePt t="12104" x="3089275" y="4394200"/>
          <p14:tracePt t="12122" x="3116263" y="4411663"/>
          <p14:tracePt t="12138" x="3160713" y="4456113"/>
          <p14:tracePt t="12154" x="3205163" y="4491038"/>
          <p14:tracePt t="12172" x="3286125" y="4537075"/>
          <p14:tracePt t="12188" x="3375025" y="4581525"/>
          <p14:tracePt t="12207" x="3490913" y="4625975"/>
          <p14:tracePt t="12221" x="3562350" y="4643438"/>
          <p14:tracePt t="12239" x="3643313" y="4652963"/>
          <p14:tracePt t="12254" x="3697288" y="4660900"/>
          <p14:tracePt t="12272" x="3751263" y="4670425"/>
          <p14:tracePt t="12288" x="3822700" y="4670425"/>
          <p14:tracePt t="12304" x="3875088" y="4660900"/>
          <p14:tracePt t="12322" x="3973513" y="4643438"/>
          <p14:tracePt t="12337" x="4037013" y="4625975"/>
          <p14:tracePt t="12355" x="4081463" y="4616450"/>
          <p14:tracePt t="12371" x="4143375" y="4589463"/>
          <p14:tracePt t="12389" x="4170363" y="4589463"/>
          <p14:tracePt t="12406" x="4197350" y="4572000"/>
          <p14:tracePt t="12421" x="4224338" y="4545013"/>
          <p14:tracePt t="12438" x="4251325" y="4510088"/>
          <p14:tracePt t="12456" x="4295775" y="4429125"/>
          <p14:tracePt t="12471" x="4303713" y="4357688"/>
          <p14:tracePt t="12489" x="4303713" y="4276725"/>
          <p14:tracePt t="12504" x="4286250" y="4214813"/>
          <p14:tracePt t="12522" x="4251325" y="4160838"/>
          <p14:tracePt t="12528" x="4232275" y="4133850"/>
          <p14:tracePt t="12538" x="4187825" y="4081463"/>
          <p14:tracePt t="12554" x="4108450" y="4010025"/>
          <p14:tracePt t="12573" x="3929063" y="3919538"/>
          <p14:tracePt t="12587" x="3803650" y="3911600"/>
          <p14:tracePt t="12604" x="3697288" y="3911600"/>
          <p14:tracePt t="12621" x="3517900" y="3973513"/>
          <p14:tracePt t="12638" x="3394075" y="4037013"/>
          <p14:tracePt t="12653" x="3322638" y="4081463"/>
          <p14:tracePt t="12670" x="3276600" y="4133850"/>
          <p14:tracePt t="12686" x="3268663" y="4170363"/>
          <p14:tracePt t="12705" x="3241675" y="4241800"/>
          <p14:tracePt t="12721" x="3232150" y="4286250"/>
          <p14:tracePt t="12738" x="3241675" y="4394200"/>
          <p14:tracePt t="12755" x="3295650" y="4465638"/>
          <p14:tracePt t="12771" x="3367088" y="4554538"/>
          <p14:tracePt t="12788" x="3473450" y="4616450"/>
          <p14:tracePt t="12804" x="3509963" y="4625975"/>
          <p14:tracePt t="12823" x="3527425" y="4633913"/>
          <p14:tracePt t="12837" x="3536950" y="4643438"/>
          <p14:tracePt t="12871" x="3544888" y="4643438"/>
          <p14:tracePt t="12894" x="3554413" y="4643438"/>
          <p14:tracePt t="12998" x="3554413" y="4652963"/>
          <p14:tracePt t="15148" x="3544888" y="4652963"/>
          <p14:tracePt t="15154" x="3536950" y="4660900"/>
          <p14:tracePt t="15168" x="3509963" y="4660900"/>
          <p14:tracePt t="15185" x="3482975" y="4670425"/>
          <p14:tracePt t="15202" x="3446463" y="4679950"/>
          <p14:tracePt t="15218" x="3402013" y="4687888"/>
          <p14:tracePt t="15234" x="3357563" y="4705350"/>
          <p14:tracePt t="15251" x="3251200" y="4741863"/>
          <p14:tracePt t="15284" x="2982913" y="4902200"/>
          <p14:tracePt t="15319" x="2874963" y="4973638"/>
          <p14:tracePt t="15351" x="2803525" y="5037138"/>
          <p14:tracePt t="15368" x="2776538" y="5062538"/>
          <p14:tracePt t="15385" x="2751138" y="5089525"/>
          <p14:tracePt t="15403" x="2714625" y="5133975"/>
          <p14:tracePt t="15418" x="2697163" y="5187950"/>
          <p14:tracePt t="15435" x="2687638" y="5224463"/>
          <p14:tracePt t="15452" x="2679700" y="5330825"/>
          <p14:tracePt t="15468" x="2679700" y="5394325"/>
          <p14:tracePt t="15486" x="2697163" y="5510213"/>
          <p14:tracePt t="15501" x="2714625" y="5572125"/>
          <p14:tracePt t="15518" x="2741613" y="5634038"/>
          <p14:tracePt t="15536" x="2776538" y="5715000"/>
          <p14:tracePt t="15541" x="2795588" y="5741988"/>
          <p14:tracePt t="15551" x="2813050" y="5759450"/>
          <p14:tracePt t="15569" x="2857500" y="5822950"/>
          <p14:tracePt t="15584" x="2901950" y="5867400"/>
          <p14:tracePt t="15601" x="2982913" y="5919788"/>
          <p14:tracePt t="15618" x="3205163" y="6000750"/>
          <p14:tracePt t="15634" x="3367088" y="6010275"/>
          <p14:tracePt t="15653" x="3643313" y="5983288"/>
          <p14:tracePt t="15668" x="3751263" y="5956300"/>
          <p14:tracePt t="15685" x="3840163" y="5929313"/>
          <p14:tracePt t="15702" x="3919538" y="5884863"/>
          <p14:tracePt t="15719" x="3946525" y="5875338"/>
          <p14:tracePt t="15735" x="3983038" y="5840413"/>
          <p14:tracePt t="15751" x="4017963" y="5768975"/>
          <p14:tracePt t="15768" x="4054475" y="5670550"/>
          <p14:tracePt t="15786" x="4081463" y="5527675"/>
          <p14:tracePt t="15801" x="4081463" y="5419725"/>
          <p14:tracePt t="15819" x="4010025" y="5232400"/>
          <p14:tracePt t="15835" x="3919538" y="5143500"/>
          <p14:tracePt t="15851" x="3813175" y="5099050"/>
          <p14:tracePt t="15868" x="3633788" y="5054600"/>
          <p14:tracePt t="15884" x="3482975" y="5054600"/>
          <p14:tracePt t="15903" x="3348038" y="5072063"/>
          <p14:tracePt t="15917" x="3268663" y="5099050"/>
          <p14:tracePt t="15934" x="3170238" y="5133975"/>
          <p14:tracePt t="15952" x="3089275" y="5180013"/>
          <p14:tracePt t="15968" x="3062288" y="5197475"/>
          <p14:tracePt t="15985" x="3036888" y="5241925"/>
          <p14:tracePt t="16000" x="3017838" y="5268913"/>
          <p14:tracePt t="16017" x="3017838" y="5322888"/>
          <p14:tracePt t="16021" x="3017838" y="5348288"/>
          <p14:tracePt t="16034" x="3062288" y="5465763"/>
          <p14:tracePt t="16051" x="3251200" y="5643563"/>
          <p14:tracePt t="16069" x="3679825" y="5822950"/>
          <p14:tracePt t="16084" x="3840163" y="5840413"/>
          <p14:tracePt t="16101" x="3902075" y="5840413"/>
          <p14:tracePt t="16118" x="3919538" y="5840413"/>
          <p14:tracePt t="16134" x="3929063" y="5840413"/>
          <p14:tracePt t="16153" x="3938588" y="5840413"/>
          <p14:tracePt t="16167" x="3938588" y="5813425"/>
          <p14:tracePt t="16184" x="3938588" y="5751513"/>
          <p14:tracePt t="16200" x="3956050" y="5661025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31640" y="69269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QUIÉNES DEBEN PERMANECER CON </a:t>
            </a:r>
            <a:r>
              <a:rPr lang="es-A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AVK?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1700808"/>
            <a:ext cx="8676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PACIENTES CON RIN ESTABLE Y CON BAJO RIESGO DE HEMORRAGIA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es-A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GRAVE</a:t>
            </a: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(creatinina &lt; 30ml/m.)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IAM PREVIO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PACIENTES CON TRASTORNOS GASTROINTESTINALES RECURRENTES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AR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A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 	!</a:t>
            </a:r>
            <a:endParaRPr lang="es-A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731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3"/>
    </mc:Choice>
    <mc:Fallback>
      <p:transition spd="slow" advTm="2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1" x="4010025" y="5599113"/>
          <p14:tracePt t="5778" x="4062413" y="5527675"/>
          <p14:tracePt t="5784" x="4108450" y="5456238"/>
          <p14:tracePt t="5797" x="4160838" y="5384800"/>
          <p14:tracePt t="5813" x="4232275" y="5133975"/>
          <p14:tracePt t="5830" x="4232275" y="4929188"/>
          <p14:tracePt t="5846" x="4133850" y="4491038"/>
          <p14:tracePt t="5863" x="4017963" y="4170363"/>
          <p14:tracePt t="5897" x="3732213" y="3402013"/>
          <p14:tracePt t="5930" x="3544888" y="3089275"/>
          <p14:tracePt t="5963" x="3490913" y="3027363"/>
          <p14:tracePt t="5979" x="3482975" y="3009900"/>
          <p14:tracePt t="5997" x="3473450" y="3009900"/>
          <p14:tracePt t="6370" x="3527425" y="2884488"/>
          <p14:tracePt t="6377" x="3616325" y="2679700"/>
          <p14:tracePt t="6383" x="3697288" y="2465388"/>
          <p14:tracePt t="6397" x="3776663" y="2224088"/>
          <p14:tracePt t="6416" x="3822700" y="2062163"/>
          <p14:tracePt t="6446" x="3830638" y="2000250"/>
          <p14:tracePt t="6479" x="3830638" y="1955800"/>
          <p14:tracePt t="6514" x="3822700" y="1911350"/>
          <p14:tracePt t="6531" x="3813175" y="1901825"/>
          <p14:tracePt t="6536" x="3813175" y="1893888"/>
          <p14:tracePt t="6549" x="3803650" y="1884363"/>
          <p14:tracePt t="6564" x="3803650" y="1874838"/>
          <p14:tracePt t="6579" x="3795713" y="1866900"/>
          <p14:tracePt t="6597" x="3795713" y="1857375"/>
          <p14:tracePt t="6613" x="3786188" y="1857375"/>
          <p14:tracePt t="6630" x="3786188" y="1847850"/>
          <p14:tracePt t="6646" x="3776663" y="1847850"/>
          <p14:tracePt t="6679" x="3759200" y="1847850"/>
          <p14:tracePt t="6713" x="3741738" y="1847850"/>
          <p14:tracePt t="6729" x="3732213" y="1857375"/>
          <p14:tracePt t="6746" x="3705225" y="1866900"/>
          <p14:tracePt t="6763" x="3679825" y="1893888"/>
          <p14:tracePt t="6779" x="3633788" y="1938338"/>
          <p14:tracePt t="6796" x="3589338" y="1973263"/>
          <p14:tracePt t="6814" x="3509963" y="2071688"/>
          <p14:tracePt t="6829" x="3455988" y="2152650"/>
          <p14:tracePt t="6848" x="3375025" y="2241550"/>
          <p14:tracePt t="6862" x="3330575" y="2312988"/>
          <p14:tracePt t="6880" x="3268663" y="2411413"/>
          <p14:tracePt t="6896" x="3197225" y="2554288"/>
          <p14:tracePt t="6913" x="3179763" y="2598738"/>
          <p14:tracePt t="6929" x="3160713" y="2633663"/>
          <p14:tracePt t="6946" x="3143250" y="2679700"/>
          <p14:tracePt t="6963" x="3133725" y="2697163"/>
          <p14:tracePt t="6979" x="3116263" y="2732088"/>
          <p14:tracePt t="6996" x="3108325" y="2751138"/>
          <p14:tracePt t="7013" x="3098800" y="2759075"/>
          <p14:tracePt t="7029" x="3089275" y="2776538"/>
          <p14:tracePt t="7047" x="3089275" y="2795588"/>
          <p14:tracePt t="7051" x="3089275" y="2803525"/>
          <p14:tracePt t="7064" x="3089275" y="2813050"/>
          <p14:tracePt t="7079" x="3089275" y="2830513"/>
          <p14:tracePt t="7096" x="3089275" y="2847975"/>
          <p14:tracePt t="7112" x="3089275" y="2884488"/>
          <p14:tracePt t="7129" x="3089275" y="2901950"/>
          <p14:tracePt t="7147" x="3116263" y="2928938"/>
          <p14:tracePt t="7163" x="3133725" y="2946400"/>
          <p14:tracePt t="7180" x="3170238" y="2965450"/>
          <p14:tracePt t="7196" x="3197225" y="2973388"/>
          <p14:tracePt t="7212" x="3232150" y="2982913"/>
          <p14:tracePt t="7231" x="3286125" y="2982913"/>
          <p14:tracePt t="7246" x="3303588" y="2982913"/>
          <p14:tracePt t="7262" x="3313113" y="2982913"/>
          <p14:tracePt t="7279" x="3330575" y="2973388"/>
          <p14:tracePt t="7296" x="3348038" y="2965450"/>
          <p14:tracePt t="7313" x="3348038" y="2911475"/>
          <p14:tracePt t="7329" x="3340100" y="2847975"/>
          <p14:tracePt t="7348" x="3259138" y="2732088"/>
          <p14:tracePt t="7362" x="3197225" y="2679700"/>
          <p14:tracePt t="7379" x="3133725" y="2625725"/>
          <p14:tracePt t="7396" x="3017838" y="2571750"/>
          <p14:tracePt t="7413" x="2901950" y="2527300"/>
          <p14:tracePt t="7430" x="2705100" y="2490788"/>
          <p14:tracePt t="7445" x="2608263" y="2473325"/>
          <p14:tracePt t="7462" x="2500313" y="2473325"/>
          <p14:tracePt t="7479" x="2347913" y="2473325"/>
          <p14:tracePt t="7495" x="2241550" y="2490788"/>
          <p14:tracePt t="7512" x="2116138" y="2527300"/>
          <p14:tracePt t="7529" x="1955800" y="2589213"/>
          <p14:tracePt t="7546" x="1874838" y="2633663"/>
          <p14:tracePt t="7550" x="1839913" y="2660650"/>
          <p14:tracePt t="7563" x="1795463" y="2687638"/>
          <p14:tracePt t="7579" x="1751013" y="2751138"/>
          <p14:tracePt t="7596" x="1731963" y="2795588"/>
          <p14:tracePt t="7613" x="1670050" y="2946400"/>
          <p14:tracePt t="7629" x="1643063" y="3017838"/>
          <p14:tracePt t="7645" x="1633538" y="3062288"/>
          <p14:tracePt t="7662" x="1625600" y="3125788"/>
          <p14:tracePt t="7678" x="1625600" y="3170238"/>
          <p14:tracePt t="7696" x="1633538" y="3232150"/>
          <p14:tracePt t="7712" x="1652588" y="3276600"/>
          <p14:tracePt t="7729" x="1670050" y="3322638"/>
          <p14:tracePt t="7746" x="1714500" y="3394075"/>
          <p14:tracePt t="7762" x="1751013" y="3429000"/>
          <p14:tracePt t="7780" x="1803400" y="3482975"/>
          <p14:tracePt t="7795" x="1866900" y="3527425"/>
          <p14:tracePt t="7812" x="1911350" y="3554413"/>
          <p14:tracePt t="7829" x="1965325" y="3581400"/>
          <p14:tracePt t="7846" x="2000250" y="3598863"/>
          <p14:tracePt t="7862" x="2027238" y="3608388"/>
          <p14:tracePt t="7878" x="2044700" y="3608388"/>
          <p14:tracePt t="7895" x="2054225" y="3616325"/>
          <p14:tracePt t="7912" x="2071688" y="3616325"/>
          <p14:tracePt t="7929" x="2081213" y="3616325"/>
          <p14:tracePt t="7962" x="2089150" y="3616325"/>
          <p14:tracePt t="7978" x="2098675" y="3616325"/>
          <p14:tracePt t="8011" x="2108200" y="3616325"/>
          <p14:tracePt t="8052" x="2108200" y="3625850"/>
          <p14:tracePt t="11217" x="2108200" y="3608388"/>
          <p14:tracePt t="11225" x="2089150" y="3598863"/>
          <p14:tracePt t="11231" x="2081213" y="3589338"/>
          <p14:tracePt t="11242" x="2062163" y="3571875"/>
          <p14:tracePt t="11259" x="2009775" y="3554413"/>
          <p14:tracePt t="11275" x="1965325" y="3544888"/>
          <p14:tracePt t="11291" x="1884363" y="3554413"/>
          <p14:tracePt t="11325" x="1785938" y="3589338"/>
          <p14:tracePt t="11359" x="1704975" y="3633788"/>
          <p14:tracePt t="11392" x="1660525" y="3687763"/>
          <p14:tracePt t="11409" x="1660525" y="3705225"/>
          <p14:tracePt t="11425" x="1660525" y="3759200"/>
          <p14:tracePt t="11443" x="1679575" y="3786188"/>
          <p14:tracePt t="11460" x="1758950" y="3875088"/>
          <p14:tracePt t="11475" x="1839913" y="3929063"/>
          <p14:tracePt t="11492" x="1893888" y="3965575"/>
          <p14:tracePt t="11510" x="1938338" y="4000500"/>
          <p14:tracePt t="11525" x="1955800" y="4010025"/>
          <p14:tracePt t="11543" x="1965325" y="4017963"/>
          <p14:tracePt t="11559" x="1973263" y="4027488"/>
          <p14:tracePt t="11575" x="1973263" y="4037013"/>
          <p14:tracePt t="11601" x="1982788" y="4044950"/>
          <p14:tracePt t="13142" x="2000250" y="4054475"/>
          <p14:tracePt t="13149" x="2027238" y="4062413"/>
          <p14:tracePt t="13157" x="2089150" y="4062413"/>
          <p14:tracePt t="13174" x="2554288" y="4089400"/>
          <p14:tracePt t="13208" x="3116263" y="4071938"/>
          <p14:tracePt t="13240" x="3303588" y="4027488"/>
          <p14:tracePt t="13274" x="3348038" y="3965575"/>
          <p14:tracePt t="13291" x="3367088" y="3848100"/>
          <p14:tracePt t="13307" x="3367088" y="3795713"/>
          <p14:tracePt t="13324" x="3367088" y="3768725"/>
          <p14:tracePt t="13340" x="3367088" y="3759200"/>
          <p14:tracePt t="13357" x="3348038" y="3759200"/>
          <p14:tracePt t="13376" x="3224213" y="3973513"/>
          <p14:tracePt t="13390" x="3197225" y="4179888"/>
          <p14:tracePt t="13407" x="3197225" y="4303713"/>
          <p14:tracePt t="13424" x="3241675" y="4402138"/>
          <p14:tracePt t="13441" x="3268663" y="4419600"/>
          <p14:tracePt t="13458" x="3303588" y="4438650"/>
          <p14:tracePt t="13473" x="3313113" y="4438650"/>
          <p14:tracePt t="17352" x="3303588" y="4446588"/>
          <p14:tracePt t="17360" x="3276600" y="4473575"/>
          <p14:tracePt t="17371" x="3170238" y="4537075"/>
          <p14:tracePt t="17386" x="3017838" y="4616450"/>
          <p14:tracePt t="17403" x="2874963" y="4679950"/>
          <p14:tracePt t="17420" x="2732088" y="4751388"/>
          <p14:tracePt t="17438" x="2652713" y="4795838"/>
          <p14:tracePt t="17454" x="2527300" y="4867275"/>
          <p14:tracePt t="17486" x="2374900" y="4973638"/>
          <p14:tracePt t="17519" x="2286000" y="5045075"/>
          <p14:tracePt t="17554" x="2187575" y="5143500"/>
          <p14:tracePt t="17571" x="2143125" y="5197475"/>
          <p14:tracePt t="17576" x="2125663" y="5224463"/>
          <p14:tracePt t="17586" x="2098675" y="5241925"/>
          <p14:tracePt t="17603" x="2044700" y="5322888"/>
          <p14:tracePt t="17620" x="2017713" y="5348288"/>
          <p14:tracePt t="17637" x="1973263" y="5402263"/>
          <p14:tracePt t="17653" x="1938338" y="5438775"/>
          <p14:tracePt t="17670" x="1901825" y="5465763"/>
          <p14:tracePt t="17688" x="1839913" y="5527675"/>
          <p14:tracePt t="17703" x="1768475" y="5572125"/>
          <p14:tracePt t="17719" x="1704975" y="5616575"/>
          <p14:tracePt t="17736" x="1581150" y="5670550"/>
          <p14:tracePt t="17753" x="1482725" y="5705475"/>
          <p14:tracePt t="17771" x="1347788" y="5732463"/>
          <p14:tracePt t="17786" x="1295400" y="5732463"/>
          <p14:tracePt t="17803" x="1241425" y="5741988"/>
          <p14:tracePt t="17820" x="1160463" y="5741988"/>
          <p14:tracePt t="17836" x="1108075" y="5751513"/>
          <p14:tracePt t="17854" x="1044575" y="5759450"/>
          <p14:tracePt t="17869" x="1009650" y="5759450"/>
          <p14:tracePt t="17887" x="973138" y="5759450"/>
          <p14:tracePt t="17903" x="955675" y="5759450"/>
          <p14:tracePt t="17919" x="938213" y="5759450"/>
          <p14:tracePt t="17937" x="928688" y="5759450"/>
          <p14:tracePt t="17953" x="919163" y="5759450"/>
          <p14:tracePt t="17970" x="911225" y="5759450"/>
          <p14:tracePt t="17987" x="901700" y="5759450"/>
          <p14:tracePt t="18004" x="893763" y="5759450"/>
          <p14:tracePt t="18070" x="901700" y="5759450"/>
          <p14:tracePt t="18079" x="911225" y="5759450"/>
          <p14:tracePt t="18087" x="919163" y="5759450"/>
          <p14:tracePt t="18102" x="946150" y="5759450"/>
          <p14:tracePt t="18120" x="990600" y="5759450"/>
          <p14:tracePt t="18135" x="1027113" y="5768975"/>
          <p14:tracePt t="18152" x="1062038" y="5776913"/>
          <p14:tracePt t="18169" x="1125538" y="5795963"/>
          <p14:tracePt t="18185" x="1160463" y="5803900"/>
          <p14:tracePt t="18203" x="1214438" y="5822950"/>
          <p14:tracePt t="18219" x="1241425" y="5830888"/>
          <p14:tracePt t="18236" x="1250950" y="5830888"/>
          <p14:tracePt t="18253" x="1268413" y="5840413"/>
          <p14:tracePt t="18269" x="1285875" y="5840413"/>
          <p14:tracePt t="18287" x="1295400" y="5840413"/>
          <p14:tracePt t="18303" x="1303338" y="5840413"/>
          <p14:tracePt t="18320" x="1312863" y="5840413"/>
          <p14:tracePt t="18337" x="1322388" y="5840413"/>
          <p14:tracePt t="18391" x="1312863" y="5840413"/>
          <p14:tracePt t="18399" x="1303338" y="5840413"/>
          <p14:tracePt t="18406" x="1295400" y="5840413"/>
          <p14:tracePt t="18419" x="1268413" y="5840413"/>
          <p14:tracePt t="18435" x="1250950" y="5830888"/>
          <p14:tracePt t="18451" x="1231900" y="5830888"/>
          <p14:tracePt t="18468" x="1214438" y="5830888"/>
          <p14:tracePt t="18485" x="1204913" y="5830888"/>
          <p14:tracePt t="18518" x="1196975" y="5822950"/>
          <p14:tracePt t="18551" x="1204913" y="5822950"/>
          <p14:tracePt t="18570" x="1393825" y="5822950"/>
          <p14:tracePt t="18585" x="1616075" y="5822950"/>
          <p14:tracePt t="18602" x="1751013" y="5822950"/>
          <p14:tracePt t="18620" x="1822450" y="5840413"/>
          <p14:tracePt t="18636" x="1839913" y="5840413"/>
          <p14:tracePt t="18652" x="1847850" y="5848350"/>
          <p14:tracePt t="18685" x="1857375" y="5848350"/>
          <p14:tracePt t="18786" x="1866900" y="584835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Rescatar</a:t>
            </a:r>
            <a:r>
              <a:rPr lang="en-US" b="1" dirty="0" smtClean="0"/>
              <a:t> ACO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133600"/>
            <a:ext cx="8748464" cy="3777622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HEPARINAS: NECESIDAD AT III, TIPOS: NA y HBPM, FACTORES II Y X, VIAS, EXCRECION RENAL, USOS Y RAM.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 CLASICOS: VIT K, RIN,  INSUF RENAL, USOS, RAM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NUEVOS ACO: CLASIFICACION, FACTORES II Y X, USOS Y RAM</a:t>
            </a:r>
          </a:p>
          <a:p>
            <a:pPr>
              <a:lnSpc>
                <a:spcPct val="200000"/>
              </a:lnSpc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 DIAPOSITIVAS 50 Y 51 IMPORTANTES</a:t>
            </a:r>
          </a:p>
          <a:p>
            <a:pPr>
              <a:lnSpc>
                <a:spcPct val="200000"/>
              </a:lnSpc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60"/>
    </mc:Choice>
    <mc:Fallback>
      <p:transition spd="slow" advTm="4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87" x="1884363" y="5776913"/>
          <p14:tracePt t="4198" x="1938338" y="5340350"/>
          <p14:tracePt t="4209" x="1938338" y="5089525"/>
          <p14:tracePt t="4223" x="1938338" y="4660900"/>
          <p14:tracePt t="4240" x="1893888" y="4313238"/>
          <p14:tracePt t="4256" x="1847850" y="3822700"/>
          <p14:tracePt t="4273" x="1839913" y="3616325"/>
          <p14:tracePt t="4290" x="1812925" y="3473450"/>
          <p14:tracePt t="4324" x="1812925" y="3438525"/>
          <p14:tracePt t="4356" x="1812925" y="3429000"/>
          <p14:tracePt t="4750" x="1822450" y="3402013"/>
          <p14:tracePt t="4761" x="1847850" y="3330575"/>
          <p14:tracePt t="4773" x="1928813" y="3170238"/>
          <p14:tracePt t="4790" x="1990725" y="3027363"/>
          <p14:tracePt t="4806" x="2009775" y="2990850"/>
          <p14:tracePt t="4822" x="2017713" y="2982913"/>
          <p14:tracePt t="4839" x="2017713" y="2973388"/>
          <p14:tracePt t="4873" x="2036763" y="2946400"/>
          <p14:tracePt t="4906" x="2098675" y="2911475"/>
          <p14:tracePt t="4939" x="2232025" y="2847975"/>
          <p14:tracePt t="4956" x="2259013" y="2840038"/>
          <p14:tracePt t="4972" x="2295525" y="2822575"/>
          <p14:tracePt t="4989" x="2312988" y="2813050"/>
          <p14:tracePt t="5006" x="2339975" y="2803525"/>
          <p14:tracePt t="5022" x="2374900" y="2803525"/>
          <p14:tracePt t="5039" x="2384425" y="2795588"/>
          <p14:tracePt t="5056" x="2411413" y="2795588"/>
          <p14:tracePt t="5072" x="2428875" y="2786063"/>
          <p14:tracePt t="5089" x="2438400" y="2786063"/>
          <p14:tracePt t="5106" x="2446338" y="2786063"/>
          <p14:tracePt t="5122" x="2455863" y="2786063"/>
          <p14:tracePt t="5139" x="2465388" y="2776538"/>
          <p14:tracePt t="5156" x="2482850" y="2776538"/>
          <p14:tracePt t="5173" x="2490788" y="2768600"/>
          <p14:tracePt t="5189" x="2517775" y="2768600"/>
          <p14:tracePt t="5205" x="2544763" y="2759075"/>
          <p14:tracePt t="5222" x="2608263" y="2741613"/>
          <p14:tracePt t="5239" x="2670175" y="2724150"/>
          <p14:tracePt t="5257" x="2768600" y="2697163"/>
          <p14:tracePt t="5272" x="2840038" y="2687638"/>
          <p14:tracePt t="5288" x="2911475" y="2679700"/>
          <p14:tracePt t="5305" x="2965450" y="2660650"/>
          <p14:tracePt t="5323" x="3036888" y="2660650"/>
          <p14:tracePt t="5339" x="3054350" y="2660650"/>
          <p14:tracePt t="5356" x="3098800" y="2643188"/>
          <p14:tracePt t="5372" x="3125788" y="2643188"/>
          <p14:tracePt t="5388" x="3143250" y="2643188"/>
          <p14:tracePt t="5405" x="3187700" y="2633663"/>
          <p14:tracePt t="5422" x="3205163" y="2633663"/>
          <p14:tracePt t="5440" x="3224213" y="2633663"/>
          <p14:tracePt t="5455" x="3241675" y="2633663"/>
          <p14:tracePt t="5472" x="3251200" y="2633663"/>
          <p14:tracePt t="5489" x="3268663" y="2633663"/>
          <p14:tracePt t="5506" x="3286125" y="2633663"/>
          <p14:tracePt t="5522" x="3303588" y="2633663"/>
          <p14:tracePt t="5538" x="3322638" y="2633663"/>
          <p14:tracePt t="5555" x="3340100" y="2633663"/>
          <p14:tracePt t="5573" x="3367088" y="2643188"/>
          <p14:tracePt t="5589" x="3394075" y="2643188"/>
          <p14:tracePt t="5605" x="3429000" y="2643188"/>
          <p14:tracePt t="5622" x="3482975" y="2652713"/>
          <p14:tracePt t="5639" x="3527425" y="2652713"/>
          <p14:tracePt t="5656" x="3598863" y="2660650"/>
          <p14:tracePt t="5672" x="3643313" y="2670175"/>
          <p14:tracePt t="5690" x="3714750" y="2679700"/>
          <p14:tracePt t="5706" x="3768725" y="2687638"/>
          <p14:tracePt t="5722" x="3803650" y="2697163"/>
          <p14:tracePt t="5739" x="3867150" y="2714625"/>
          <p14:tracePt t="5756" x="3929063" y="2724150"/>
          <p14:tracePt t="5772" x="3990975" y="2732088"/>
          <p14:tracePt t="5788" x="4062413" y="2751138"/>
          <p14:tracePt t="5805" x="4098925" y="2759075"/>
          <p14:tracePt t="5822" x="4133850" y="2768600"/>
          <p14:tracePt t="5838" x="4152900" y="2776538"/>
          <p14:tracePt t="5856" x="4179888" y="2786063"/>
          <p14:tracePt t="5872" x="4187825" y="2786063"/>
          <p14:tracePt t="5888" x="4205288" y="2786063"/>
          <p14:tracePt t="5904" x="4224338" y="2795588"/>
          <p14:tracePt t="5921" x="4232275" y="2795588"/>
          <p14:tracePt t="5940" x="4241800" y="2795588"/>
          <p14:tracePt t="5955" x="4251325" y="2795588"/>
          <p14:tracePt t="5989" x="4259263" y="2795588"/>
          <p14:tracePt t="6023" x="4268788" y="2795588"/>
          <p14:tracePt t="7121" x="4276725" y="2795588"/>
          <p14:tracePt t="7135" x="4286250" y="2803525"/>
          <p14:tracePt t="7147" x="4313238" y="2803525"/>
          <p14:tracePt t="7153" x="4322763" y="2803525"/>
          <p14:tracePt t="7170" x="4340225" y="2803525"/>
          <p14:tracePt t="7187" x="4367213" y="2803525"/>
          <p14:tracePt t="7203" x="4402138" y="2813050"/>
          <p14:tracePt t="7236" x="4483100" y="2813050"/>
          <p14:tracePt t="7270" x="4660900" y="2813050"/>
          <p14:tracePt t="7304" x="4956175" y="2803525"/>
          <p14:tracePt t="7322" x="5126038" y="2768600"/>
          <p14:tracePt t="7336" x="5180013" y="2759075"/>
          <p14:tracePt t="7353" x="5214938" y="2751138"/>
          <p14:tracePt t="7371" x="5251450" y="2751138"/>
          <p14:tracePt t="7388" x="5268913" y="2741613"/>
          <p14:tracePt t="7404" x="5295900" y="2741613"/>
          <p14:tracePt t="7421" x="5322888" y="2732088"/>
          <p14:tracePt t="7437" x="5367338" y="2724150"/>
          <p14:tracePt t="7454" x="5429250" y="2705100"/>
          <p14:tracePt t="7470" x="5473700" y="2705100"/>
          <p14:tracePt t="7487" x="5518150" y="2705100"/>
          <p14:tracePt t="7504" x="5599113" y="2697163"/>
          <p14:tracePt t="7520" x="5653088" y="2697163"/>
          <p14:tracePt t="7537" x="5732463" y="2697163"/>
          <p14:tracePt t="7553" x="5803900" y="2714625"/>
          <p14:tracePt t="7572" x="5894388" y="2724150"/>
          <p14:tracePt t="7587" x="5956300" y="2732088"/>
          <p14:tracePt t="7603" x="6018213" y="2751138"/>
          <p14:tracePt t="7621" x="6089650" y="2759075"/>
          <p14:tracePt t="7636" x="6116638" y="2768600"/>
          <p14:tracePt t="7653" x="6143625" y="2776538"/>
          <p14:tracePt t="7670" x="6161088" y="2776538"/>
          <p14:tracePt t="7688" x="6180138" y="2786063"/>
          <p14:tracePt t="7703" x="6188075" y="2786063"/>
          <p14:tracePt t="7720" x="6197600" y="2786063"/>
          <p14:tracePt t="7737" x="6205538" y="2786063"/>
          <p14:tracePt t="7770" x="6215063" y="2795588"/>
          <p14:tracePt t="7820" x="6224588" y="2795588"/>
          <p14:tracePt t="7849" x="6232525" y="2795588"/>
          <p14:tracePt t="7863" x="6242050" y="2803525"/>
          <p14:tracePt t="7877" x="6251575" y="2803525"/>
          <p14:tracePt t="7889" x="6286500" y="2813050"/>
          <p14:tracePt t="7903" x="6323013" y="2813050"/>
          <p14:tracePt t="7920" x="6367463" y="2822575"/>
          <p14:tracePt t="7937" x="6419850" y="2840038"/>
          <p14:tracePt t="7953" x="6446838" y="2840038"/>
          <p14:tracePt t="7970" x="6473825" y="2847975"/>
          <p14:tracePt t="7987" x="6483350" y="2847975"/>
          <p14:tracePt t="8005" x="6500813" y="2857500"/>
          <p14:tracePt t="8022" x="6510338" y="2867025"/>
          <p14:tracePt t="8041" x="6518275" y="2867025"/>
          <p14:tracePt t="8069" x="6527800" y="2867025"/>
          <p14:tracePt t="8994" x="6537325" y="2867025"/>
          <p14:tracePt t="9011" x="6572250" y="2874963"/>
          <p14:tracePt t="9016" x="6589713" y="2884488"/>
          <p14:tracePt t="9033" x="6688138" y="2901950"/>
          <p14:tracePt t="9043" x="6724650" y="2919413"/>
          <p14:tracePt t="9052" x="6759575" y="2919413"/>
          <p14:tracePt t="9085" x="6858000" y="2955925"/>
          <p14:tracePt t="9118" x="6956425" y="2973388"/>
          <p14:tracePt t="9152" x="7081838" y="3009900"/>
          <p14:tracePt t="9169" x="7116763" y="3009900"/>
          <p14:tracePt t="9186" x="7215188" y="3017838"/>
          <p14:tracePt t="9202" x="7348538" y="3017838"/>
          <p14:tracePt t="9220" x="7572375" y="3017838"/>
          <p14:tracePt t="9236" x="7661275" y="3017838"/>
          <p14:tracePt t="9253" x="7715250" y="3017838"/>
          <p14:tracePt t="9269" x="7759700" y="3017838"/>
          <p14:tracePt t="9286" x="7804150" y="3017838"/>
          <p14:tracePt t="9303" x="7831138" y="3017838"/>
          <p14:tracePt t="9319" x="7867650" y="3017838"/>
          <p14:tracePt t="9335" x="7912100" y="3017838"/>
          <p14:tracePt t="9352" x="7974013" y="3017838"/>
          <p14:tracePt t="9369" x="8037513" y="3017838"/>
          <p14:tracePt t="9386" x="8108950" y="3017838"/>
          <p14:tracePt t="9402" x="8143875" y="3017838"/>
          <p14:tracePt t="9419" x="8153400" y="3017838"/>
          <p14:tracePt t="9436" x="8180388" y="3017838"/>
          <p14:tracePt t="9452" x="8188325" y="3017838"/>
          <p14:tracePt t="9470" x="8197850" y="3017838"/>
          <p14:tracePt t="9485" x="8205788" y="3017838"/>
          <p14:tracePt t="9504" x="8215313" y="3017838"/>
          <p14:tracePt t="9521" x="8224838" y="3017838"/>
          <p14:tracePt t="9541" x="8232775" y="3017838"/>
          <p14:tracePt t="9552" x="8232775" y="3009900"/>
          <p14:tracePt t="9575" x="8242300" y="3009900"/>
          <p14:tracePt t="9584" x="8242300" y="3000375"/>
          <p14:tracePt t="9603" x="8251825" y="3000375"/>
          <p14:tracePt t="9623" x="8259763" y="3000375"/>
          <p14:tracePt t="9635" x="8259763" y="2990850"/>
          <p14:tracePt t="9651" x="8269288" y="2990850"/>
          <p14:tracePt t="9668" x="8277225" y="2982913"/>
          <p14:tracePt t="9684" x="8286750" y="2982913"/>
          <p14:tracePt t="9701" x="8286750" y="2973388"/>
          <p14:tracePt t="9719" x="8304213" y="2946400"/>
          <p14:tracePt t="9735" x="8313738" y="2919413"/>
          <p14:tracePt t="9752" x="8323263" y="2874963"/>
          <p14:tracePt t="9768" x="8313738" y="2776538"/>
          <p14:tracePt t="9785" x="8296275" y="2724150"/>
          <p14:tracePt t="9801" x="8259763" y="2670175"/>
          <p14:tracePt t="9818" x="8134350" y="2625725"/>
          <p14:tracePt t="9834" x="8018463" y="2625725"/>
          <p14:tracePt t="9851" x="7902575" y="2679700"/>
          <p14:tracePt t="9868" x="7867650" y="2705100"/>
          <p14:tracePt t="9884" x="7823200" y="2751138"/>
          <p14:tracePt t="9901" x="7769225" y="2822575"/>
          <p14:tracePt t="9918" x="7751763" y="2884488"/>
          <p14:tracePt t="9935" x="7732713" y="2965450"/>
          <p14:tracePt t="9951" x="7732713" y="3017838"/>
          <p14:tracePt t="9968" x="7751763" y="3071813"/>
          <p14:tracePt t="9984" x="7796213" y="3116263"/>
          <p14:tracePt t="10001" x="7831138" y="3143250"/>
          <p14:tracePt t="10003" x="7858125" y="3152775"/>
          <p14:tracePt t="10018" x="7902575" y="3160713"/>
          <p14:tracePt t="10034" x="7956550" y="3160713"/>
          <p14:tracePt t="10050" x="7983538" y="3143250"/>
          <p14:tracePt t="10067" x="8001000" y="3125788"/>
          <p14:tracePt t="12816" x="8001000" y="3116263"/>
          <p14:tracePt t="12830" x="8001000" y="3108325"/>
          <p14:tracePt t="12864" x="8001000" y="3098800"/>
          <p14:tracePt t="12879" x="7991475" y="3098800"/>
          <p14:tracePt t="12892" x="7991475" y="3089275"/>
          <p14:tracePt t="12906" x="7991475" y="3081338"/>
          <p14:tracePt t="12916" x="7983538" y="3081338"/>
          <p14:tracePt t="12948" x="7966075" y="3062288"/>
          <p14:tracePt t="12981" x="7947025" y="3027363"/>
          <p14:tracePt t="13016" x="7912100" y="2965450"/>
          <p14:tracePt t="13032" x="7902575" y="2928938"/>
          <p14:tracePt t="13050" x="7875588" y="2884488"/>
          <p14:tracePt t="13066" x="7848600" y="2847975"/>
          <p14:tracePt t="13082" x="7831138" y="2822575"/>
          <p14:tracePt t="13099" x="7796213" y="2768600"/>
          <p14:tracePt t="13115" x="7759700" y="2732088"/>
          <p14:tracePt t="13133" x="7688263" y="2660650"/>
          <p14:tracePt t="13149" x="7626350" y="2608263"/>
          <p14:tracePt t="13166" x="7562850" y="2544763"/>
          <p14:tracePt t="13182" x="7510463" y="2490788"/>
          <p14:tracePt t="13199" x="7466013" y="2465388"/>
          <p14:tracePt t="13216" x="7358063" y="2411413"/>
          <p14:tracePt t="13232" x="7277100" y="2384425"/>
          <p14:tracePt t="13249" x="7215188" y="2366963"/>
          <p14:tracePt t="13266" x="7161213" y="2357438"/>
          <p14:tracePt t="13282" x="7116763" y="2357438"/>
          <p14:tracePt t="13299" x="7072313" y="2357438"/>
          <p14:tracePt t="13316" x="6973888" y="2393950"/>
          <p14:tracePt t="13332" x="6894513" y="2419350"/>
          <p14:tracePt t="13348" x="6840538" y="2455863"/>
          <p14:tracePt t="13365" x="6759575" y="2509838"/>
          <p14:tracePt t="13381" x="6715125" y="2544763"/>
          <p14:tracePt t="13400" x="6661150" y="2616200"/>
          <p14:tracePt t="13415" x="6643688" y="2652713"/>
          <p14:tracePt t="13432" x="6626225" y="2687638"/>
          <p14:tracePt t="13448" x="6608763" y="2724150"/>
          <p14:tracePt t="13464" x="6608763" y="2759075"/>
          <p14:tracePt t="13481" x="6608763" y="2786063"/>
          <p14:tracePt t="13497" x="6616700" y="2822575"/>
          <p14:tracePt t="13514" x="6643688" y="2857500"/>
          <p14:tracePt t="13531" x="6705600" y="2884488"/>
          <p14:tracePt t="13548" x="6919913" y="2911475"/>
          <p14:tracePt t="13564" x="7099300" y="2894013"/>
          <p14:tracePt t="13582" x="7205663" y="2874963"/>
          <p14:tracePt t="13598" x="7215188" y="2874963"/>
          <p14:tracePt t="13614" x="7215188" y="2867025"/>
          <p14:tracePt t="13632" x="7224713" y="2840038"/>
          <p14:tracePt t="13648" x="7205663" y="2786063"/>
          <p14:tracePt t="13665" x="7081838" y="2660650"/>
          <p14:tracePt t="13681" x="6991350" y="2608263"/>
          <p14:tracePt t="13700" x="6919913" y="2598738"/>
          <p14:tracePt t="13714" x="6875463" y="2598738"/>
          <p14:tracePt t="13731" x="6848475" y="2598738"/>
          <p14:tracePt t="13747" x="6823075" y="2608263"/>
          <p14:tracePt t="13764" x="6796088" y="2625725"/>
          <p14:tracePt t="13780" x="6786563" y="2643188"/>
          <p14:tracePt t="13798" x="6769100" y="2687638"/>
          <p14:tracePt t="13815" x="6769100" y="2741613"/>
          <p14:tracePt t="13831" x="6769100" y="2776538"/>
          <p14:tracePt t="13849" x="6786563" y="2813050"/>
          <p14:tracePt t="13864" x="6786563" y="2822575"/>
          <p14:tracePt t="13881" x="6786563" y="2830513"/>
          <p14:tracePt t="15425" x="6777038" y="2840038"/>
          <p14:tracePt t="15442" x="6367463" y="3044825"/>
          <p14:tracePt t="15458" x="5919788" y="3152775"/>
          <p14:tracePt t="15466" x="5741988" y="3160713"/>
          <p14:tracePt t="15479" x="5384800" y="3170238"/>
          <p14:tracePt t="15496" x="5010150" y="3197225"/>
          <p14:tracePt t="15513" x="4465638" y="3241675"/>
          <p14:tracePt t="15546" x="3768725" y="3286125"/>
          <p14:tracePt t="15579" x="3259138" y="3313113"/>
          <p14:tracePt t="15612" x="3062288" y="3322638"/>
          <p14:tracePt t="15630" x="3036888" y="3322638"/>
          <p14:tracePt t="15646" x="3000375" y="3322638"/>
          <p14:tracePt t="15662" x="2982913" y="3322638"/>
          <p14:tracePt t="15679" x="2973388" y="3322638"/>
          <p14:tracePt t="15698" x="2955925" y="3322638"/>
          <p14:tracePt t="15712" x="2946400" y="3322638"/>
          <p14:tracePt t="15746" x="2938463" y="3322638"/>
          <p14:tracePt t="15769" x="2928938" y="3322638"/>
          <p14:tracePt t="16071" x="2919413" y="3322638"/>
          <p14:tracePt t="16082" x="2884488" y="3322638"/>
          <p14:tracePt t="16097" x="2857500" y="3330575"/>
          <p14:tracePt t="16113" x="2822575" y="3340100"/>
          <p14:tracePt t="16131" x="2759075" y="3340100"/>
          <p14:tracePt t="16146" x="2714625" y="3348038"/>
          <p14:tracePt t="16163" x="2660650" y="3348038"/>
          <p14:tracePt t="16179" x="2616200" y="3348038"/>
          <p14:tracePt t="16212" x="2554288" y="3348038"/>
          <p14:tracePt t="16245" x="2527300" y="3348038"/>
          <p14:tracePt t="16280" x="2500313" y="3348038"/>
          <p14:tracePt t="16296" x="2490788" y="3348038"/>
          <p14:tracePt t="16330" x="2482850" y="3348038"/>
          <p14:tracePt t="16368" x="2473325" y="3348038"/>
          <p14:tracePt t="16620" x="2482850" y="3348038"/>
          <p14:tracePt t="16631" x="2509838" y="3348038"/>
          <p14:tracePt t="16645" x="2527300" y="3348038"/>
          <p14:tracePt t="16662" x="2571750" y="3348038"/>
          <p14:tracePt t="16681" x="2633663" y="3348038"/>
          <p14:tracePt t="16695" x="2679700" y="3348038"/>
          <p14:tracePt t="16712" x="2732088" y="3348038"/>
          <p14:tracePt t="16729" x="2928938" y="3340100"/>
          <p14:tracePt t="16761" x="3089275" y="3313113"/>
          <p14:tracePt t="16795" x="3170238" y="3303588"/>
          <p14:tracePt t="16828" x="3224213" y="3303588"/>
          <p14:tracePt t="16844" x="3251200" y="3303588"/>
          <p14:tracePt t="16861" x="3286125" y="3313113"/>
          <p14:tracePt t="16878" x="3303588" y="3313113"/>
          <p14:tracePt t="16895" x="3322638" y="3322638"/>
          <p14:tracePt t="16911" x="3340100" y="3322638"/>
          <p14:tracePt t="16928" x="3348038" y="3330575"/>
          <p14:tracePt t="16945" x="3357563" y="3340100"/>
          <p14:tracePt t="16961" x="3375025" y="3348038"/>
          <p14:tracePt t="16978" x="3384550" y="3348038"/>
          <p14:tracePt t="16995" x="3402013" y="3367088"/>
          <p14:tracePt t="17011" x="3411538" y="3375025"/>
          <p14:tracePt t="17028" x="3429000" y="3384550"/>
          <p14:tracePt t="17045" x="3446463" y="3411538"/>
          <p14:tracePt t="17061" x="3465513" y="3419475"/>
          <p14:tracePt t="17077" x="3490913" y="3446463"/>
          <p14:tracePt t="17094" x="3509963" y="3465513"/>
          <p14:tracePt t="17111" x="3517900" y="3482975"/>
          <p14:tracePt t="17127" x="3554413" y="3509963"/>
          <p14:tracePt t="17144" x="3581400" y="3527425"/>
          <p14:tracePt t="17161" x="3616325" y="3544888"/>
          <p14:tracePt t="17178" x="3643313" y="3562350"/>
          <p14:tracePt t="17195" x="3687763" y="3571875"/>
          <p14:tracePt t="17210" x="3751263" y="3598863"/>
          <p14:tracePt t="17228" x="3795713" y="3608388"/>
          <p14:tracePt t="17245" x="3867150" y="3625850"/>
          <p14:tracePt t="17262" x="3902075" y="3633788"/>
          <p14:tracePt t="17278" x="3938588" y="3643313"/>
          <p14:tracePt t="17295" x="3983038" y="3652838"/>
          <p14:tracePt t="17310" x="4010025" y="3660775"/>
          <p14:tracePt t="17327" x="4037013" y="3660775"/>
          <p14:tracePt t="17344" x="4054475" y="3670300"/>
          <p14:tracePt t="17361" x="4071938" y="3670300"/>
          <p14:tracePt t="17378" x="4116388" y="3670300"/>
          <p14:tracePt t="17394" x="4160838" y="3670300"/>
          <p14:tracePt t="17410" x="4251325" y="3670300"/>
          <p14:tracePt t="17427" x="4348163" y="3652838"/>
          <p14:tracePt t="17446" x="4465638" y="3625850"/>
          <p14:tracePt t="17460" x="4500563" y="3616325"/>
          <p14:tracePt t="17478" x="4545013" y="3598863"/>
          <p14:tracePt t="17494" x="4581525" y="3589338"/>
          <p14:tracePt t="17512" x="4616450" y="3581400"/>
          <p14:tracePt t="17527" x="4652963" y="3571875"/>
          <p14:tracePt t="17544" x="4679950" y="3562350"/>
          <p14:tracePt t="17560" x="4724400" y="3536950"/>
          <p14:tracePt t="17577" x="4751388" y="3527425"/>
          <p14:tracePt t="17594" x="4776788" y="3509963"/>
          <p14:tracePt t="17610" x="4795838" y="3509963"/>
          <p14:tracePt t="17629" x="4813300" y="3490913"/>
          <p14:tracePt t="17644" x="4822825" y="3473450"/>
          <p14:tracePt t="17661" x="4830763" y="3465513"/>
          <p14:tracePt t="17677" x="4840288" y="3419475"/>
          <p14:tracePt t="17695" x="4840288" y="3394075"/>
          <p14:tracePt t="17711" x="4840288" y="3330575"/>
          <p14:tracePt t="17727" x="4830763" y="3295650"/>
          <p14:tracePt t="17745" x="4813300" y="3259138"/>
          <p14:tracePt t="17760" x="4795838" y="3232150"/>
          <p14:tracePt t="17777" x="4786313" y="3214688"/>
          <p14:tracePt t="17794" x="4768850" y="3197225"/>
          <p14:tracePt t="17810" x="4751388" y="3170238"/>
          <p14:tracePt t="17827" x="4741863" y="3160713"/>
          <p14:tracePt t="17844" x="4724400" y="3133725"/>
          <p14:tracePt t="17860" x="4714875" y="3116263"/>
          <p14:tracePt t="17879" x="4697413" y="3098800"/>
          <p14:tracePt t="17894" x="4687888" y="3089275"/>
          <p14:tracePt t="17910" x="4679950" y="3081338"/>
          <p14:tracePt t="17926" x="4660900" y="3062288"/>
          <p14:tracePt t="17945" x="4643438" y="3054350"/>
          <p14:tracePt t="17961" x="4625975" y="3036888"/>
          <p14:tracePt t="17977" x="4616450" y="3027363"/>
          <p14:tracePt t="17993" x="4589463" y="3017838"/>
          <p14:tracePt t="18010" x="4562475" y="2990850"/>
          <p14:tracePt t="18027" x="4537075" y="2982913"/>
          <p14:tracePt t="18044" x="4510088" y="2965450"/>
          <p14:tracePt t="18060" x="4456113" y="2946400"/>
          <p14:tracePt t="18077" x="4419600" y="2938463"/>
          <p14:tracePt t="18094" x="4348163" y="2938463"/>
          <p14:tracePt t="18110" x="4286250" y="2938463"/>
          <p14:tracePt t="18128" x="4197350" y="2955925"/>
          <p14:tracePt t="18143" x="4152900" y="2965450"/>
          <p14:tracePt t="18160" x="4108450" y="2965450"/>
          <p14:tracePt t="18177" x="4071938" y="2982913"/>
          <p14:tracePt t="18194" x="4044950" y="2990850"/>
          <p14:tracePt t="18210" x="4017963" y="3000375"/>
          <p14:tracePt t="18227" x="3973513" y="3027363"/>
          <p14:tracePt t="18243" x="3938588" y="3044825"/>
          <p14:tracePt t="18260" x="3911600" y="3071813"/>
          <p14:tracePt t="18277" x="3875088" y="3098800"/>
          <p14:tracePt t="18293" x="3822700" y="3152775"/>
          <p14:tracePt t="18310" x="3803650" y="3197225"/>
          <p14:tracePt t="18328" x="3776663" y="3251200"/>
          <p14:tracePt t="18343" x="3768725" y="3268663"/>
          <p14:tracePt t="18360" x="3768725" y="3295650"/>
          <p14:tracePt t="18378" x="3768725" y="3330575"/>
          <p14:tracePt t="18393" x="3768725" y="3357563"/>
          <p14:tracePt t="18410" x="3768725" y="3384550"/>
          <p14:tracePt t="18427" x="3795713" y="3419475"/>
          <p14:tracePt t="18444" x="3813175" y="3438525"/>
          <p14:tracePt t="18460" x="3857625" y="3482975"/>
          <p14:tracePt t="18476" x="3884613" y="3500438"/>
          <p14:tracePt t="18493" x="3911600" y="3517900"/>
          <p14:tracePt t="18509" x="3983038" y="3554413"/>
          <p14:tracePt t="18526" x="4044950" y="3571875"/>
          <p14:tracePt t="18543" x="4143375" y="3598863"/>
          <p14:tracePt t="18560" x="4197350" y="3608388"/>
          <p14:tracePt t="18577" x="4232275" y="3616325"/>
          <p14:tracePt t="18593" x="4268788" y="3625850"/>
          <p14:tracePt t="18610" x="4286250" y="3625850"/>
          <p14:tracePt t="18628" x="4303713" y="3625850"/>
          <p14:tracePt t="18644" x="4313238" y="3625850"/>
          <p14:tracePt t="18660" x="4330700" y="3625850"/>
          <p14:tracePt t="18693" x="4340225" y="3625850"/>
          <p14:tracePt t="18718" x="4348163" y="3625850"/>
          <p14:tracePt t="22126" x="4340225" y="3625850"/>
          <p14:tracePt t="22140" x="4330700" y="3625850"/>
          <p14:tracePt t="22156" x="4313238" y="3625850"/>
          <p14:tracePt t="22173" x="4286250" y="3625850"/>
          <p14:tracePt t="22189" x="4259263" y="3616325"/>
          <p14:tracePt t="22208" x="4224338" y="3598863"/>
          <p14:tracePt t="22223" x="4197350" y="3589338"/>
          <p14:tracePt t="22240" x="4170363" y="3571875"/>
          <p14:tracePt t="22274" x="4108450" y="3536950"/>
          <p14:tracePt t="22306" x="4054475" y="3527425"/>
          <p14:tracePt t="22339" x="4000500" y="3517900"/>
          <p14:tracePt t="22356" x="3973513" y="3509963"/>
          <p14:tracePt t="22373" x="3956050" y="3509963"/>
          <p14:tracePt t="22389" x="3919538" y="3500438"/>
          <p14:tracePt t="22406" x="3884613" y="3490913"/>
          <p14:tracePt t="22423" x="3830638" y="3482975"/>
          <p14:tracePt t="22439" x="3795713" y="3482975"/>
          <p14:tracePt t="22458" x="3732213" y="3473450"/>
          <p14:tracePt t="22473" x="3697288" y="3473450"/>
          <p14:tracePt t="22489" x="3660775" y="3465513"/>
          <p14:tracePt t="22506" x="3589338" y="3465513"/>
          <p14:tracePt t="22524" x="3544888" y="3465513"/>
          <p14:tracePt t="22540" x="3509963" y="3465513"/>
          <p14:tracePt t="22556" x="3455988" y="3465513"/>
          <p14:tracePt t="22572" x="3429000" y="3465513"/>
          <p14:tracePt t="22589" x="3411538" y="3473450"/>
          <p14:tracePt t="22605" x="3367088" y="3482975"/>
          <p14:tracePt t="22622" x="3340100" y="3490913"/>
          <p14:tracePt t="22640" x="3295650" y="3517900"/>
          <p14:tracePt t="22656" x="3259138" y="3536950"/>
          <p14:tracePt t="22672" x="3232150" y="3562350"/>
          <p14:tracePt t="22690" x="3205163" y="3598863"/>
          <p14:tracePt t="22706" x="3187700" y="3625850"/>
          <p14:tracePt t="22722" x="3160713" y="3643313"/>
          <p14:tracePt t="22740" x="3143250" y="3679825"/>
          <p14:tracePt t="22757" x="3133725" y="3732213"/>
          <p14:tracePt t="22773" x="3125788" y="3768725"/>
          <p14:tracePt t="22790" x="3116263" y="3803650"/>
          <p14:tracePt t="22806" x="3116263" y="3875088"/>
          <p14:tracePt t="22822" x="3116263" y="3911600"/>
          <p14:tracePt t="22839" x="3116263" y="3965575"/>
          <p14:tracePt t="22856" x="3116263" y="4000500"/>
          <p14:tracePt t="22874" x="3116263" y="4027488"/>
          <p14:tracePt t="22889" x="3116263" y="4062413"/>
          <p14:tracePt t="22906" x="3125788" y="4089400"/>
          <p14:tracePt t="22922" x="3133725" y="4125913"/>
          <p14:tracePt t="22939" x="3152775" y="4143375"/>
          <p14:tracePt t="22955" x="3170238" y="4170363"/>
          <p14:tracePt t="22972" x="3197225" y="4214813"/>
          <p14:tracePt t="22989" x="3214688" y="4232275"/>
          <p14:tracePt t="23005" x="3259138" y="4268788"/>
          <p14:tracePt t="23023" x="3268663" y="4286250"/>
          <p14:tracePt t="23025" x="3276600" y="4295775"/>
          <p14:tracePt t="23040" x="3286125" y="4303713"/>
          <p14:tracePt t="23056" x="3303588" y="4313238"/>
          <p14:tracePt t="23072" x="3322638" y="4322763"/>
          <p14:tracePt t="23089" x="3340100" y="4340225"/>
          <p14:tracePt t="23105" x="3348038" y="4340225"/>
          <p14:tracePt t="23123" x="3348038" y="4348163"/>
          <p14:tracePt t="23139" x="3357563" y="4348163"/>
          <p14:tracePt t="23155" x="3367088" y="4348163"/>
          <p14:tracePt t="23180" x="3375025" y="4348163"/>
          <p14:tracePt t="23285" x="3375025" y="4357688"/>
          <p14:tracePt t="23347" x="3384550" y="4357688"/>
          <p14:tracePt t="24491" x="3394075" y="4357688"/>
          <p14:tracePt t="24505" x="3411538" y="4357688"/>
          <p14:tracePt t="24518" x="3438525" y="4357688"/>
          <p14:tracePt t="24527" x="3465513" y="4357688"/>
          <p14:tracePt t="24537" x="3527425" y="4340225"/>
          <p14:tracePt t="24554" x="3589338" y="4322763"/>
          <p14:tracePt t="24570" x="3643313" y="4295775"/>
          <p14:tracePt t="24604" x="3714750" y="4259263"/>
          <p14:tracePt t="24637" x="3759200" y="4214813"/>
          <p14:tracePt t="24671" x="3795713" y="4170363"/>
          <p14:tracePt t="24687" x="3803650" y="4152900"/>
          <p14:tracePt t="24706" x="3822700" y="4116388"/>
          <p14:tracePt t="24721" x="3822700" y="4098925"/>
          <p14:tracePt t="24737" x="3822700" y="4062413"/>
          <p14:tracePt t="24753" x="3822700" y="4027488"/>
          <p14:tracePt t="24770" x="3813175" y="3990975"/>
          <p14:tracePt t="24788" x="3803650" y="3965575"/>
          <p14:tracePt t="24804" x="3776663" y="3929063"/>
          <p14:tracePt t="24820" x="3751263" y="3911600"/>
          <p14:tracePt t="24837" x="3724275" y="3884613"/>
          <p14:tracePt t="24854" x="3687763" y="3848100"/>
          <p14:tracePt t="24870" x="3652838" y="3840163"/>
          <p14:tracePt t="24887" x="3608388" y="3822700"/>
          <p14:tracePt t="24904" x="3571875" y="3813175"/>
          <p14:tracePt t="24920" x="3554413" y="3813175"/>
          <p14:tracePt t="24937" x="3509963" y="3822700"/>
          <p14:tracePt t="24954" x="3490913" y="3840163"/>
          <p14:tracePt t="24970" x="3465513" y="3867150"/>
          <p14:tracePt t="24987" x="3455988" y="3875088"/>
          <p14:tracePt t="25004" x="3455988" y="3884613"/>
          <p14:tracePt t="25021" x="3446463" y="3894138"/>
          <p14:tracePt t="25037" x="3446463" y="3902075"/>
          <p14:tracePt t="25055" x="3455988" y="3919538"/>
          <p14:tracePt t="25070" x="3482975" y="3919538"/>
          <p14:tracePt t="25089" x="3527425" y="3929063"/>
          <p14:tracePt t="25104" x="3554413" y="3929063"/>
          <p14:tracePt t="25120" x="3589338" y="3929063"/>
          <p14:tracePt t="25138" x="3633788" y="3929063"/>
          <p14:tracePt t="25155" x="3670300" y="3929063"/>
          <p14:tracePt t="25170" x="3714750" y="3911600"/>
          <p14:tracePt t="25188" x="3795713" y="3867150"/>
          <p14:tracePt t="25205" x="3848100" y="3822700"/>
          <p14:tracePt t="25221" x="3894138" y="3795713"/>
          <p14:tracePt t="25236" x="3919538" y="3768725"/>
          <p14:tracePt t="25253" x="3938588" y="3759200"/>
          <p14:tracePt t="25271" x="3946525" y="3751263"/>
          <p14:tracePt t="25287" x="3946525" y="3741738"/>
          <p14:tracePt t="25305" x="3946525" y="3732213"/>
          <p14:tracePt t="25321" x="3938588" y="3724275"/>
          <p14:tracePt t="25338" x="3911600" y="3724275"/>
          <p14:tracePt t="25355" x="3848100" y="3724275"/>
          <p14:tracePt t="25370" x="3786188" y="3751263"/>
          <p14:tracePt t="25387" x="3741738" y="3768725"/>
          <p14:tracePt t="25405" x="3697288" y="3795713"/>
          <p14:tracePt t="25420" x="3679825" y="3813175"/>
          <p14:tracePt t="25438" x="3643313" y="3840163"/>
          <p14:tracePt t="25454" x="3625850" y="3867150"/>
          <p14:tracePt t="25470" x="3616325" y="3894138"/>
          <p14:tracePt t="25488" x="3608388" y="3938588"/>
          <p14:tracePt t="25504" x="3598863" y="3965575"/>
          <p14:tracePt t="25521" x="3598863" y="3990975"/>
          <p14:tracePt t="25525" x="3598863" y="4010025"/>
          <p14:tracePt t="25537" x="3598863" y="4044950"/>
          <p14:tracePt t="25554" x="3598863" y="4071938"/>
          <p14:tracePt t="25571" x="3616325" y="4116388"/>
          <p14:tracePt t="25588" x="3643313" y="4152900"/>
          <p14:tracePt t="25604" x="3679825" y="4187825"/>
          <p14:tracePt t="25619" x="3786188" y="4241800"/>
          <p14:tracePt t="25636" x="3919538" y="4268788"/>
          <p14:tracePt t="25653" x="4108450" y="4286250"/>
          <p14:tracePt t="25670" x="4187825" y="4286250"/>
          <p14:tracePt t="25687" x="4251325" y="4286250"/>
          <p14:tracePt t="25704" x="4322763" y="4286250"/>
          <p14:tracePt t="25720" x="4367213" y="4286250"/>
          <p14:tracePt t="25736" x="4446588" y="4286250"/>
          <p14:tracePt t="25753" x="4491038" y="4268788"/>
          <p14:tracePt t="25771" x="4572000" y="4214813"/>
          <p14:tracePt t="25786" x="4633913" y="4152900"/>
          <p14:tracePt t="25803" x="4687888" y="4071938"/>
          <p14:tracePt t="25819" x="4714875" y="3990975"/>
          <p14:tracePt t="25837" x="4732338" y="3929063"/>
          <p14:tracePt t="25854" x="4724400" y="3840163"/>
          <p14:tracePt t="25870" x="4687888" y="3732213"/>
          <p14:tracePt t="25886" x="4643438" y="3652838"/>
          <p14:tracePt t="25904" x="4545013" y="3554413"/>
          <p14:tracePt t="25920" x="4473575" y="3527425"/>
          <p14:tracePt t="25936" x="4394200" y="3517900"/>
          <p14:tracePt t="25953" x="4286250" y="3536950"/>
          <p14:tracePt t="25969" x="4232275" y="3562350"/>
          <p14:tracePt t="25987" x="4179888" y="3608388"/>
          <p14:tracePt t="26003" x="4143375" y="3633788"/>
          <p14:tracePt t="26022" x="4098925" y="3687763"/>
          <p14:tracePt t="26036" x="4081463" y="3714750"/>
          <p14:tracePt t="26052" x="4081463" y="3741738"/>
          <p14:tracePt t="26070" x="4071938" y="3786188"/>
          <p14:tracePt t="26087" x="4071938" y="3813175"/>
          <p14:tracePt t="26103" x="4089400" y="3830638"/>
          <p14:tracePt t="26119" x="4108450" y="3867150"/>
          <p14:tracePt t="26136" x="4143375" y="3902075"/>
          <p14:tracePt t="26154" x="4241800" y="3946525"/>
          <p14:tracePt t="26169" x="4303713" y="3973513"/>
          <p14:tracePt t="26186" x="4348163" y="3983038"/>
          <p14:tracePt t="26202" x="4394200" y="4000500"/>
          <p14:tracePt t="26219" x="4419600" y="4000500"/>
          <p14:tracePt t="26237" x="4456113" y="4000500"/>
          <p14:tracePt t="26252" x="4473575" y="4000500"/>
          <p14:tracePt t="26271" x="4500563" y="4000500"/>
          <p14:tracePt t="26285" x="4518025" y="4000500"/>
          <p14:tracePt t="26320" x="4537075" y="4000500"/>
          <p14:tracePt t="26353" x="4545013" y="4000500"/>
          <p14:tracePt t="26384" x="4554538" y="4000500"/>
          <p14:tracePt t="27150" x="4554538" y="4010025"/>
          <p14:tracePt t="27163" x="4562475" y="4010025"/>
          <p14:tracePt t="27172" x="4562475" y="4017963"/>
          <p14:tracePt t="27185" x="4572000" y="4017963"/>
          <p14:tracePt t="27203" x="4608513" y="4037013"/>
          <p14:tracePt t="27218" x="4643438" y="4044950"/>
          <p14:tracePt t="27235" x="4714875" y="4062413"/>
          <p14:tracePt t="27269" x="5276850" y="4062413"/>
          <p14:tracePt t="27302" x="5581650" y="4062413"/>
          <p14:tracePt t="27336" x="5680075" y="4071938"/>
          <p14:tracePt t="27352" x="5705475" y="4071938"/>
          <p14:tracePt t="27369" x="5715000" y="4081463"/>
          <p14:tracePt t="27385" x="5732463" y="4081463"/>
          <p14:tracePt t="27403" x="5741988" y="4081463"/>
          <p14:tracePt t="27418" x="5759450" y="4081463"/>
          <p14:tracePt t="27434" x="5768975" y="4081463"/>
          <p14:tracePt t="27451" x="5776913" y="4081463"/>
          <p14:tracePt t="27468" x="5795963" y="4081463"/>
          <p14:tracePt t="27486" x="5803900" y="4081463"/>
          <p14:tracePt t="27501" x="5848350" y="4081463"/>
          <p14:tracePt t="27519" x="5875338" y="4081463"/>
          <p14:tracePt t="27521" x="5884863" y="4071938"/>
          <p14:tracePt t="27535" x="5911850" y="4071938"/>
          <p14:tracePt t="27551" x="5919788" y="4071938"/>
          <p14:tracePt t="27568" x="5938838" y="4071938"/>
          <p14:tracePt t="27586" x="5956300" y="4062413"/>
          <p14:tracePt t="27601" x="5965825" y="4062413"/>
          <p14:tracePt t="27618" x="5973763" y="4062413"/>
          <p14:tracePt t="27635" x="5983288" y="4062413"/>
          <p14:tracePt t="27668" x="5991225" y="4062413"/>
          <p14:tracePt t="29217" x="5973763" y="4098925"/>
          <p14:tracePt t="29228" x="5911850" y="4224338"/>
          <p14:tracePt t="29239" x="5884863" y="4268788"/>
          <p14:tracePt t="29250" x="5857875" y="4322763"/>
          <p14:tracePt t="29269" x="5830888" y="4357688"/>
          <p14:tracePt t="29284" x="5795963" y="4438650"/>
          <p14:tracePt t="29300" x="5776913" y="4483100"/>
          <p14:tracePt t="29334" x="5705475" y="4598988"/>
          <p14:tracePt t="29367" x="5680075" y="4652963"/>
          <p14:tracePt t="29402" x="5661025" y="4670425"/>
          <p14:tracePt t="29417" x="5653088" y="4679950"/>
          <p14:tracePt t="29434" x="5643563" y="4687888"/>
          <p14:tracePt t="29451" x="5634038" y="4687888"/>
          <p14:tracePt t="29467" x="5616575" y="4687888"/>
          <p14:tracePt t="29483" x="5599113" y="4687888"/>
          <p14:tracePt t="29500" x="5554663" y="4670425"/>
          <p14:tracePt t="29517" x="5518150" y="4643438"/>
          <p14:tracePt t="29519" x="5510213" y="4633913"/>
          <p14:tracePt t="29534" x="5456238" y="4598988"/>
          <p14:tracePt t="29550" x="5411788" y="4562475"/>
          <p14:tracePt t="29566" x="5322888" y="4510088"/>
          <p14:tracePt t="29585" x="5205413" y="4429125"/>
          <p14:tracePt t="29600" x="5126038" y="4384675"/>
          <p14:tracePt t="29616" x="5037138" y="4330700"/>
          <p14:tracePt t="29632" x="4919663" y="4259263"/>
          <p14:tracePt t="29649" x="4633913" y="4133850"/>
          <p14:tracePt t="29666" x="4465638" y="4081463"/>
          <p14:tracePt t="29683" x="4232275" y="4037013"/>
          <p14:tracePt t="29699" x="3983038" y="4000500"/>
          <p14:tracePt t="29716" x="3840163" y="3983038"/>
          <p14:tracePt t="29732" x="3714750" y="3973513"/>
          <p14:tracePt t="29750" x="3527425" y="3983038"/>
          <p14:tracePt t="29767" x="3384550" y="4010025"/>
          <p14:tracePt t="29782" x="3286125" y="4037013"/>
          <p14:tracePt t="29799" x="3205163" y="4054475"/>
          <p14:tracePt t="29816" x="3152775" y="4089400"/>
          <p14:tracePt t="29834" x="3054350" y="4133850"/>
          <p14:tracePt t="29849" x="3000375" y="4152900"/>
          <p14:tracePt t="29866" x="2973388" y="4170363"/>
          <p14:tracePt t="29883" x="2946400" y="4187825"/>
          <p14:tracePt t="29901" x="2911475" y="4214813"/>
          <p14:tracePt t="29916" x="2894013" y="4224338"/>
          <p14:tracePt t="29933" x="2874963" y="4251325"/>
          <p14:tracePt t="29949" x="2857500" y="4276725"/>
          <p14:tracePt t="29965" x="2830513" y="4322763"/>
          <p14:tracePt t="29982" x="2822575" y="4357688"/>
          <p14:tracePt t="29999" x="2813050" y="4394200"/>
          <p14:tracePt t="30017" x="2813050" y="4446588"/>
          <p14:tracePt t="30032" x="2822575" y="4483100"/>
          <p14:tracePt t="30049" x="2847975" y="4537075"/>
          <p14:tracePt t="30067" x="2919413" y="4643438"/>
          <p14:tracePt t="30083" x="2990850" y="4705350"/>
          <p14:tracePt t="30099" x="3071813" y="4776788"/>
          <p14:tracePt t="30117" x="3205163" y="4857750"/>
          <p14:tracePt t="30132" x="3268663" y="4894263"/>
          <p14:tracePt t="30150" x="3357563" y="4946650"/>
          <p14:tracePt t="30165" x="3438525" y="4973638"/>
          <p14:tracePt t="30182" x="3500438" y="4991100"/>
          <p14:tracePt t="30200" x="3571875" y="5018088"/>
          <p14:tracePt t="30215" x="3633788" y="5018088"/>
          <p14:tracePt t="30232" x="3687763" y="5027613"/>
          <p14:tracePt t="30249" x="3759200" y="5027613"/>
          <p14:tracePt t="30265" x="3803650" y="5037138"/>
          <p14:tracePt t="30283" x="3848100" y="5037138"/>
          <p14:tracePt t="30299" x="3867150" y="5037138"/>
          <p14:tracePt t="30316" x="3875088" y="5037138"/>
          <p14:tracePt t="30333" x="3894138" y="5037138"/>
          <p14:tracePt t="30349" x="3902075" y="5037138"/>
          <p14:tracePt t="30366" x="3911600" y="5037138"/>
          <p14:tracePt t="30415" x="3919538" y="5037138"/>
          <p14:tracePt t="30457" x="3929063" y="5037138"/>
          <p14:tracePt t="33594" x="3938588" y="5045075"/>
          <p14:tracePt t="33602" x="3956050" y="5045075"/>
          <p14:tracePt t="33612" x="4054475" y="5081588"/>
          <p14:tracePt t="33630" x="4384675" y="5116513"/>
          <p14:tracePt t="33648" x="5251450" y="5170488"/>
          <p14:tracePt t="33662" x="5759450" y="5197475"/>
          <p14:tracePt t="33678" x="6205538" y="5205413"/>
          <p14:tracePt t="33695" x="6751638" y="5241925"/>
          <p14:tracePt t="33730" x="7045325" y="5259388"/>
          <p14:tracePt t="33763" x="7099300" y="5259388"/>
          <p14:tracePt t="33796" x="7116763" y="5259388"/>
          <p14:tracePt t="33813" x="7126288" y="5259388"/>
          <p14:tracePt t="33846" x="7134225" y="5259388"/>
          <p14:tracePt t="34225" x="7180263" y="5224463"/>
          <p14:tracePt t="34233" x="7242175" y="5180013"/>
          <p14:tracePt t="34245" x="7304088" y="5143500"/>
          <p14:tracePt t="34262" x="7331075" y="5126038"/>
          <p14:tracePt t="34280" x="7348538" y="5108575"/>
          <p14:tracePt t="34296" x="7358063" y="5099050"/>
          <p14:tracePt t="34312" x="7358063" y="5081588"/>
          <p14:tracePt t="34345" x="7367588" y="5037138"/>
          <p14:tracePt t="34378" x="7367588" y="5010150"/>
          <p14:tracePt t="34412" x="7358063" y="4991100"/>
          <p14:tracePt t="34429" x="7358063" y="4983163"/>
          <p14:tracePt t="34447" x="7348538" y="4983163"/>
          <p14:tracePt t="34462" x="7340600" y="4973638"/>
          <p14:tracePt t="34479" x="7331075" y="4973638"/>
          <p14:tracePt t="34497" x="7323138" y="4965700"/>
          <p14:tracePt t="37138" x="7313613" y="4973638"/>
          <p14:tracePt t="37150" x="7259638" y="5027613"/>
          <p14:tracePt t="37161" x="7205663" y="5072063"/>
          <p14:tracePt t="37177" x="7037388" y="5197475"/>
          <p14:tracePt t="37193" x="6759575" y="5340350"/>
          <p14:tracePt t="37210" x="6483350" y="5483225"/>
          <p14:tracePt t="37226" x="6126163" y="5680075"/>
          <p14:tracePt t="37259" x="5803900" y="5840413"/>
          <p14:tracePt t="37292" x="5429250" y="5991225"/>
          <p14:tracePt t="37326" x="5126038" y="6037263"/>
          <p14:tracePt t="37343" x="5037138" y="6037263"/>
          <p14:tracePt t="37360" x="4946650" y="6037263"/>
          <p14:tracePt t="37376" x="4911725" y="6037263"/>
          <p14:tracePt t="37395" x="4867275" y="6037263"/>
          <p14:tracePt t="37409" x="4803775" y="6027738"/>
          <p14:tracePt t="37426" x="4714875" y="6000750"/>
          <p14:tracePt t="37444" x="4545013" y="5946775"/>
          <p14:tracePt t="37460" x="4438650" y="5902325"/>
          <p14:tracePt t="37476" x="4367213" y="5875338"/>
          <p14:tracePt t="37493" x="4313238" y="5857875"/>
          <p14:tracePt t="37509" x="4276725" y="5848350"/>
          <p14:tracePt t="37526" x="4259263" y="5840413"/>
          <p14:tracePt t="38124" x="4205288" y="5822950"/>
          <p14:tracePt t="38135" x="4108450" y="5768975"/>
          <p14:tracePt t="38146" x="4054475" y="5741988"/>
          <p14:tracePt t="38158" x="3973513" y="5705475"/>
          <p14:tracePt t="38175" x="3929063" y="5688013"/>
          <p14:tracePt t="38191" x="3894138" y="5680075"/>
          <p14:tracePt t="38208" x="3875088" y="5680075"/>
          <p14:tracePt t="38225" x="3857625" y="5680075"/>
          <p14:tracePt t="38258" x="3830638" y="5680075"/>
          <p14:tracePt t="38292" x="3795713" y="5680075"/>
          <p14:tracePt t="38325" x="3759200" y="5680075"/>
          <p14:tracePt t="38341" x="3751263" y="5680075"/>
          <p14:tracePt t="38357" x="3741738" y="5680075"/>
          <p14:tracePt t="38374" x="3732213" y="5680075"/>
          <p14:tracePt t="38448" x="3751263" y="5680075"/>
          <p14:tracePt t="38455" x="3776663" y="5680075"/>
          <p14:tracePt t="38461" x="3867150" y="5661025"/>
          <p14:tracePt t="38476" x="4232275" y="5608638"/>
          <p14:tracePt t="38491" x="4465638" y="5572125"/>
          <p14:tracePt t="38508" x="4589463" y="5554663"/>
          <p14:tracePt t="38525" x="4652963" y="5554663"/>
          <p14:tracePt t="38541" x="4660900" y="5554663"/>
          <p14:tracePt t="38558" x="4670425" y="5554663"/>
          <p14:tracePt t="38580" x="4679950" y="5554663"/>
          <p14:tracePt t="38678" x="4679950" y="5562600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8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7"/>
    </mc:Choice>
    <mc:Fallback>
      <p:transition spd="slow" advTm="19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78" x="4660900" y="5438775"/>
          <p14:tracePt t="3785" x="4554538" y="5108575"/>
          <p14:tracePt t="3791" x="4429125" y="4776788"/>
          <p14:tracePt t="3807" x="4160838" y="4197350"/>
          <p14:tracePt t="3825" x="3751263" y="3170238"/>
          <p14:tracePt t="3841" x="3465513" y="2517775"/>
          <p14:tracePt t="3857" x="3232150" y="2054225"/>
          <p14:tracePt t="3890" x="2928938" y="1419225"/>
          <p14:tracePt t="3924" x="2857500" y="1295400"/>
          <p14:tracePt t="4382" x="2894013" y="1295400"/>
          <p14:tracePt t="4389" x="2955925" y="1330325"/>
          <p14:tracePt t="4396" x="3027363" y="1357313"/>
          <p14:tracePt t="4408" x="3152775" y="1438275"/>
          <p14:tracePt t="4424" x="3241675" y="1482725"/>
          <p14:tracePt t="4442" x="3295650" y="1517650"/>
          <p14:tracePt t="4457" x="3322638" y="1536700"/>
          <p14:tracePt t="4490" x="3357563" y="1562100"/>
          <p14:tracePt t="4526" x="3384550" y="1581150"/>
          <p14:tracePt t="4557" x="3402013" y="1571625"/>
          <p14:tracePt t="4574" x="3268663" y="1179513"/>
          <p14:tracePt t="4591" x="2982913" y="714375"/>
          <p14:tracePt t="4608" x="2759075" y="509588"/>
          <p14:tracePt t="4623" x="2643188" y="465138"/>
          <p14:tracePt t="4641" x="2562225" y="455613"/>
          <p14:tracePt t="4659" x="2428875" y="500063"/>
          <p14:tracePt t="4674" x="2330450" y="561975"/>
          <p14:tracePt t="4691" x="2251075" y="652463"/>
          <p14:tracePt t="4707" x="2197100" y="741363"/>
          <p14:tracePt t="4723" x="2170113" y="866775"/>
          <p14:tracePt t="4741" x="2224088" y="1116013"/>
          <p14:tracePt t="4757" x="2339975" y="1250950"/>
          <p14:tracePt t="4776" x="2732088" y="1482725"/>
          <p14:tracePt t="4790" x="2982913" y="1554163"/>
          <p14:tracePt t="4807" x="3205163" y="1581150"/>
          <p14:tracePt t="4824" x="3473450" y="1589088"/>
          <p14:tracePt t="4842" x="3625850" y="1562100"/>
          <p14:tracePt t="4858" x="3830638" y="1446213"/>
          <p14:tracePt t="4873" x="3911600" y="1357313"/>
          <p14:tracePt t="4890" x="3956050" y="1258888"/>
          <p14:tracePt t="4908" x="3983038" y="982663"/>
          <p14:tracePt t="4923" x="3929063" y="608013"/>
          <p14:tracePt t="4941" x="3768725" y="98425"/>
          <p14:tracePt t="4957" x="3670300" y="0"/>
          <p14:tracePt t="4973" x="3608388" y="0"/>
          <p14:tracePt t="4991" x="3500438" y="0"/>
          <p14:tracePt t="5007" x="3394075" y="36513"/>
          <p14:tracePt t="5025" x="3224213" y="133350"/>
          <p14:tracePt t="5040" x="3170238" y="196850"/>
          <p14:tracePt t="5057" x="3133725" y="231775"/>
          <p14:tracePt t="5073" x="3133725" y="295275"/>
          <p14:tracePt t="5091" x="3170238" y="419100"/>
          <p14:tracePt t="5108" x="3687763" y="893763"/>
          <p14:tracePt t="5123" x="4108450" y="1133475"/>
          <p14:tracePt t="5140" x="4419600" y="1322388"/>
          <p14:tracePt t="5157" x="4687888" y="1500188"/>
          <p14:tracePt t="5173" x="4803775" y="1562100"/>
          <p14:tracePt t="5190" x="4875213" y="1589088"/>
          <p14:tracePt t="5206" x="4919663" y="1608138"/>
          <p14:tracePt t="5223" x="4929188" y="1616075"/>
          <p14:tracePt t="5239" x="4938713" y="1616075"/>
          <p14:tracePt t="5256" x="4956175" y="1616075"/>
          <p14:tracePt t="5275" x="4973638" y="1581150"/>
          <p14:tracePt t="5281" x="4973638" y="1554163"/>
          <p14:tracePt t="5290" x="4973638" y="1500188"/>
          <p14:tracePt t="5306" x="4938713" y="1295400"/>
          <p14:tracePt t="5323" x="4795838" y="1000125"/>
          <p14:tracePt t="5341" x="4732338" y="928688"/>
          <p14:tracePt t="5359" x="4679950" y="884238"/>
          <p14:tracePt t="5373" x="4633913" y="866775"/>
          <p14:tracePt t="5389" x="4598988" y="857250"/>
          <p14:tracePt t="5406" x="4545013" y="847725"/>
          <p14:tracePt t="5423" x="4518025" y="847725"/>
          <p14:tracePt t="5440" x="4491038" y="847725"/>
          <p14:tracePt t="5456" x="4483100" y="884238"/>
          <p14:tracePt t="5472" x="4527550" y="1044575"/>
          <p14:tracePt t="5488" x="4848225" y="1411288"/>
          <p14:tracePt t="5505" x="5010150" y="1536700"/>
          <p14:tracePt t="5523" x="5153025" y="1616075"/>
          <p14:tracePt t="5539" x="5197475" y="1625600"/>
          <p14:tracePt t="5555" x="5224463" y="1643063"/>
          <p14:tracePt t="5572" x="5232400" y="1652588"/>
          <p14:tracePt t="5590" x="5241925" y="1652588"/>
          <p14:tracePt t="5605" x="5251450" y="1652588"/>
          <p14:tracePt t="5639" x="5251450" y="1625600"/>
          <p14:tracePt t="6351" x="5456238" y="1571625"/>
          <p14:tracePt t="6358" x="5840413" y="1465263"/>
          <p14:tracePt t="6372" x="6313488" y="1393825"/>
          <p14:tracePt t="6388" x="6670675" y="1374775"/>
          <p14:tracePt t="6421" x="7143750" y="1419225"/>
          <p14:tracePt t="6455" x="7296150" y="1490663"/>
          <p14:tracePt t="6489" x="7313613" y="1500188"/>
          <p14:tracePt t="6505" x="7323138" y="1500188"/>
          <p14:tracePt t="6523" x="7331075" y="1509713"/>
          <p14:tracePt t="6557" x="7340600" y="1517650"/>
          <p14:tracePt t="6572" x="7358063" y="1517650"/>
          <p14:tracePt t="6589" x="7375525" y="1517650"/>
          <p14:tracePt t="6606" x="7402513" y="1517650"/>
          <p14:tracePt t="6622" x="7439025" y="1517650"/>
          <p14:tracePt t="6639" x="7466013" y="1517650"/>
          <p14:tracePt t="6656" x="7500938" y="1517650"/>
          <p14:tracePt t="6671" x="7527925" y="1517650"/>
          <p14:tracePt t="6690" x="7562850" y="1527175"/>
          <p14:tracePt t="6706" x="7572375" y="1527175"/>
          <p14:tracePt t="6721" x="7589838" y="1527175"/>
          <p14:tracePt t="6739" x="7599363" y="1527175"/>
          <p14:tracePt t="6756" x="7608888" y="1527175"/>
          <p14:tracePt t="6772" x="7616825" y="1527175"/>
          <p14:tracePt t="6810" x="7626350" y="1527175"/>
          <p14:tracePt t="6885" x="7626350" y="1517650"/>
          <p14:tracePt t="6893" x="7626350" y="1509713"/>
          <p14:tracePt t="6905" x="7608888" y="1490663"/>
          <p14:tracePt t="6921" x="7589838" y="1455738"/>
          <p14:tracePt t="6940" x="7572375" y="1411288"/>
          <p14:tracePt t="6955" x="7554913" y="1384300"/>
          <p14:tracePt t="6971" x="7537450" y="1357313"/>
          <p14:tracePt t="6988" x="7510463" y="1322388"/>
          <p14:tracePt t="7006" x="7473950" y="1276350"/>
          <p14:tracePt t="7023" x="7340600" y="1196975"/>
          <p14:tracePt t="7038" x="7251700" y="1169988"/>
          <p14:tracePt t="7055" x="7205663" y="1169988"/>
          <p14:tracePt t="7071" x="7180263" y="1160463"/>
          <p14:tracePt t="7088" x="7170738" y="1160463"/>
          <p14:tracePt t="7106" x="7153275" y="1160463"/>
          <p14:tracePt t="7138" x="7143750" y="1160463"/>
          <p14:tracePt t="7154" x="7134225" y="1160463"/>
          <p14:tracePt t="7171" x="7126288" y="1160463"/>
          <p14:tracePt t="7189" x="7081838" y="1179513"/>
          <p14:tracePt t="7204" x="7010400" y="1214438"/>
          <p14:tracePt t="7221" x="6823075" y="1285875"/>
          <p14:tracePt t="7237" x="6251575" y="1411288"/>
          <p14:tracePt t="7254" x="5894388" y="1419225"/>
          <p14:tracePt t="7271" x="5589588" y="1438275"/>
          <p14:tracePt t="7287" x="5018088" y="1517650"/>
          <p14:tracePt t="7304" x="4633913" y="1562100"/>
          <p14:tracePt t="7321" x="3965575" y="1660525"/>
          <p14:tracePt t="7338" x="3509963" y="1741488"/>
          <p14:tracePt t="7354" x="3133725" y="1803400"/>
          <p14:tracePt t="7372" x="2589213" y="1946275"/>
          <p14:tracePt t="7388" x="2286000" y="2062163"/>
          <p14:tracePt t="7404" x="2036763" y="2170113"/>
          <p14:tracePt t="7421" x="1697038" y="2286000"/>
          <p14:tracePt t="7439" x="1581150" y="2322513"/>
          <p14:tracePt t="7454" x="1500188" y="2347913"/>
          <p14:tracePt t="7472" x="1446213" y="2366963"/>
          <p14:tracePt t="7487" x="1428750" y="2374900"/>
          <p14:tracePt t="7504" x="1419225" y="2374900"/>
          <p14:tracePt t="7521" x="1411288" y="2384425"/>
          <p14:tracePt t="7538" x="1401763" y="2384425"/>
          <p14:tracePt t="9661" x="1411288" y="2384425"/>
          <p14:tracePt t="9668" x="1428750" y="2384425"/>
          <p14:tracePt t="9675" x="1465263" y="2384425"/>
          <p14:tracePt t="9687" x="1581150" y="2384425"/>
          <p14:tracePt t="9702" x="1822450" y="2384425"/>
          <p14:tracePt t="9721" x="2133600" y="2374900"/>
          <p14:tracePt t="9735" x="2312988" y="2366963"/>
          <p14:tracePt t="9770" x="2517775" y="2366963"/>
          <p14:tracePt t="9802" x="2616200" y="2347913"/>
          <p14:tracePt t="9838" x="2660650" y="2330450"/>
          <p14:tracePt t="9842" x="2670175" y="2330450"/>
          <p14:tracePt t="9853" x="2679700" y="2322513"/>
          <p14:tracePt t="9869" x="2687638" y="2312988"/>
          <p14:tracePt t="9887" x="2697163" y="2303463"/>
          <p14:tracePt t="9902" x="2697163" y="2295525"/>
          <p14:tracePt t="9919" x="2697163" y="2276475"/>
          <p14:tracePt t="9936" x="2697163" y="2268538"/>
          <p14:tracePt t="9952" x="2697163" y="2241550"/>
          <p14:tracePt t="9970" x="2687638" y="2232025"/>
          <p14:tracePt t="9986" x="2687638" y="2224088"/>
          <p14:tracePt t="10002" x="2687638" y="2214563"/>
          <p14:tracePt t="10035" x="2687638" y="2205038"/>
          <p14:tracePt t="10053" x="2687638" y="2197100"/>
          <p14:tracePt t="10086" x="2687638" y="2187575"/>
          <p14:tracePt t="10439" x="2697163" y="2179638"/>
          <p14:tracePt t="10446" x="2732088" y="2170113"/>
          <p14:tracePt t="10453" x="2776538" y="2170113"/>
          <p14:tracePt t="10469" x="2982913" y="2133600"/>
          <p14:tracePt t="10501" x="3419475" y="2089150"/>
          <p14:tracePt t="10536" x="3562350" y="2116138"/>
          <p14:tracePt t="10568" x="3616325" y="2125663"/>
          <p14:tracePt t="10585" x="3633788" y="2133600"/>
          <p14:tracePt t="10601" x="3643313" y="2143125"/>
          <p14:tracePt t="10619" x="3652838" y="2152650"/>
          <p14:tracePt t="10635" x="3660775" y="2152650"/>
          <p14:tracePt t="10652" x="3670300" y="2152650"/>
          <p14:tracePt t="10684" x="3679825" y="2152650"/>
          <p14:tracePt t="12456" x="3581400" y="2214563"/>
          <p14:tracePt t="12463" x="3384550" y="2347913"/>
          <p14:tracePt t="12471" x="3187700" y="2473325"/>
          <p14:tracePt t="12482" x="2884488" y="2660650"/>
          <p14:tracePt t="12500" x="2581275" y="2857500"/>
          <p14:tracePt t="12517" x="2179638" y="3160713"/>
          <p14:tracePt t="12533" x="1847850" y="3348038"/>
          <p14:tracePt t="12551" x="1374775" y="3625850"/>
          <p14:tracePt t="12582" x="901700" y="3911600"/>
          <p14:tracePt t="12616" x="652463" y="4044950"/>
          <p14:tracePt t="12649" x="544513" y="4081463"/>
          <p14:tracePt t="12667" x="527050" y="4089400"/>
          <p14:tracePt t="12684" x="500063" y="4089400"/>
          <p14:tracePt t="12699" x="482600" y="4089400"/>
          <p14:tracePt t="12716" x="473075" y="4089400"/>
          <p14:tracePt t="12735" x="455613" y="4089400"/>
          <p14:tracePt t="12767" x="438150" y="4089400"/>
          <p14:tracePt t="12783" x="428625" y="4081463"/>
          <p14:tracePt t="12801" x="411163" y="4054475"/>
          <p14:tracePt t="12817" x="393700" y="4037013"/>
          <p14:tracePt t="12833" x="384175" y="4017963"/>
          <p14:tracePt t="12851" x="374650" y="4010025"/>
          <p14:tracePt t="12866" x="366713" y="4000500"/>
          <p14:tracePt t="12882" x="357188" y="3983038"/>
          <p14:tracePt t="12900" x="357188" y="3929063"/>
          <p14:tracePt t="12917" x="357188" y="3884613"/>
          <p14:tracePt t="12932" x="366713" y="3848100"/>
          <p14:tracePt t="13775" x="384175" y="3848100"/>
          <p14:tracePt t="13781" x="419100" y="3830638"/>
          <p14:tracePt t="13800" x="660400" y="3786188"/>
          <p14:tracePt t="13815" x="839788" y="3768725"/>
          <p14:tracePt t="13831" x="973138" y="3768725"/>
          <p14:tracePt t="13849" x="1160463" y="3768725"/>
          <p14:tracePt t="13865" x="1258888" y="3776663"/>
          <p14:tracePt t="13881" x="1330325" y="3786188"/>
          <p14:tracePt t="13914" x="1500188" y="3795713"/>
          <p14:tracePt t="13947" x="1589088" y="3795713"/>
          <p14:tracePt t="13982" x="1643063" y="3795713"/>
          <p14:tracePt t="13997" x="1652588" y="3795713"/>
          <p14:tracePt t="14016" x="1670050" y="3776663"/>
          <p14:tracePt t="14031" x="1687513" y="3768725"/>
          <p14:tracePt t="14050" x="1724025" y="3724275"/>
          <p14:tracePt t="14064" x="1758950" y="3670300"/>
          <p14:tracePt t="14081" x="1785938" y="3598863"/>
          <p14:tracePt t="14099" x="1847850" y="3455988"/>
          <p14:tracePt t="14114" x="1866900" y="3384550"/>
          <p14:tracePt t="14132" x="1884363" y="3313113"/>
          <p14:tracePt t="14148" x="1893888" y="3232150"/>
          <p14:tracePt t="14165" x="1893888" y="3170238"/>
          <p14:tracePt t="14183" x="1847850" y="3009900"/>
          <p14:tracePt t="14198" x="1768475" y="2911475"/>
          <p14:tracePt t="14214" x="1652588" y="2867025"/>
          <p14:tracePt t="14232" x="1465263" y="2894013"/>
          <p14:tracePt t="14248" x="1366838" y="2946400"/>
          <p14:tracePt t="14265" x="1322388" y="2990850"/>
          <p14:tracePt t="14281" x="1276350" y="3036888"/>
          <p14:tracePt t="14298" x="1268413" y="3071813"/>
          <p14:tracePt t="14315" x="1268413" y="3116263"/>
          <p14:tracePt t="14331" x="1347788" y="3187700"/>
          <p14:tracePt t="14348" x="1768475" y="3330575"/>
          <p14:tracePt t="14352" x="2044700" y="3357563"/>
          <p14:tracePt t="14364" x="2401888" y="3394075"/>
          <p14:tracePt t="14381" x="2608263" y="3402013"/>
          <p14:tracePt t="14399" x="2751138" y="3384550"/>
          <p14:tracePt t="14416" x="2776538" y="3375025"/>
          <p14:tracePt t="14431" x="2795588" y="3357563"/>
          <p14:tracePt t="14447" x="2813050" y="3276600"/>
          <p14:tracePt t="14464" x="2813050" y="3089275"/>
          <p14:tracePt t="14482" x="2679700" y="2847975"/>
          <p14:tracePt t="14498" x="2581275" y="2776538"/>
          <p14:tracePt t="14515" x="2411413" y="2751138"/>
          <p14:tracePt t="14531" x="2232025" y="2813050"/>
          <p14:tracePt t="14547" x="2054225" y="2946400"/>
          <p14:tracePt t="14565" x="1946275" y="3089275"/>
          <p14:tracePt t="14581" x="1928813" y="3133725"/>
          <p14:tracePt t="14598" x="1928813" y="3160713"/>
          <p14:tracePt t="14614" x="2000250" y="3241675"/>
          <p14:tracePt t="14631" x="2357438" y="3402013"/>
          <p14:tracePt t="14648" x="3000375" y="3544888"/>
          <p14:tracePt t="14665" x="3152775" y="3544888"/>
          <p14:tracePt t="14681" x="3214688" y="3536950"/>
          <p14:tracePt t="14697" x="3224213" y="3517900"/>
          <p14:tracePt t="14714" x="3232150" y="3490913"/>
          <p14:tracePt t="14731" x="3224213" y="3375025"/>
          <p14:tracePt t="14747" x="3187700" y="3286125"/>
          <p14:tracePt t="14764" x="3125788" y="3241675"/>
          <p14:tracePt t="14780" x="3036888" y="3205163"/>
          <p14:tracePt t="14797" x="3000375" y="3205163"/>
          <p14:tracePt t="14815" x="2955925" y="3205163"/>
          <p14:tracePt t="14831" x="2938463" y="3214688"/>
          <p14:tracePt t="14848" x="2928938" y="3214688"/>
          <p14:tracePt t="14852" x="2919413" y="3224213"/>
          <p14:tracePt t="18244" x="2857500" y="3286125"/>
          <p14:tracePt t="18251" x="2687638" y="3455988"/>
          <p14:tracePt t="18261" x="2509838" y="3598863"/>
          <p14:tracePt t="18278" x="1990725" y="3911600"/>
          <p14:tracePt t="18294" x="1741488" y="4017963"/>
          <p14:tracePt t="18311" x="1500188" y="4108450"/>
          <p14:tracePt t="18330" x="1276350" y="4170363"/>
          <p14:tracePt t="18344" x="1160463" y="4197350"/>
          <p14:tracePt t="18377" x="1054100" y="4197350"/>
          <p14:tracePt t="18410" x="1000125" y="4160838"/>
          <p14:tracePt t="18446" x="965200" y="4071938"/>
          <p14:tracePt t="18461" x="955675" y="4037013"/>
          <p14:tracePt t="18477" x="946150" y="4017963"/>
          <p14:tracePt t="18494" x="946150" y="4000500"/>
          <p14:tracePt t="18511" x="946150" y="3990975"/>
          <p14:tracePt t="18528" x="946150" y="3983038"/>
          <p14:tracePt t="18544" x="946150" y="3973513"/>
          <p14:tracePt t="18587" x="938213" y="3973513"/>
          <p14:tracePt t="18617" x="928688" y="4000500"/>
          <p14:tracePt t="18623" x="893763" y="4081463"/>
          <p14:tracePt t="18632" x="857250" y="4214813"/>
          <p14:tracePt t="18643" x="795338" y="4562475"/>
          <p14:tracePt t="18660" x="795338" y="4786313"/>
          <p14:tracePt t="18678" x="857250" y="5108575"/>
          <p14:tracePt t="18693" x="919163" y="5357813"/>
          <p14:tracePt t="18712" x="1009650" y="5661025"/>
          <p14:tracePt t="18727" x="1054100" y="5786438"/>
          <p14:tracePt t="18744" x="1071563" y="5857875"/>
          <p14:tracePt t="18761" x="1089025" y="5894388"/>
          <p14:tracePt t="18776" x="1089025" y="5902325"/>
          <p14:tracePt t="18793" x="1089025" y="5911850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8" y="0"/>
            <a:ext cx="9205187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5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"/>
    </mc:Choice>
    <mc:Fallback>
      <p:transition spd="slow" advTm="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7" x="1071563" y="5803900"/>
          <p14:tracePt t="1994" x="1009650" y="5599113"/>
          <p14:tracePt t="2001" x="965200" y="5348288"/>
          <p14:tracePt t="2017" x="893763" y="4956175"/>
          <p14:tracePt t="2033" x="830263" y="4456113"/>
          <p14:tracePt t="2050" x="812800" y="4133850"/>
          <p14:tracePt t="2067" x="803275" y="3857625"/>
          <p14:tracePt t="2099" x="803275" y="3438525"/>
          <p14:tracePt t="2133" x="822325" y="3276600"/>
          <p14:tracePt t="2167" x="830263" y="3259138"/>
          <p14:tracePt t="2591" x="830263" y="3251200"/>
          <p14:tracePt t="2596" x="830263" y="3232150"/>
          <p14:tracePt t="2604" x="830263" y="3224213"/>
          <p14:tracePt t="2617" x="830263" y="3205163"/>
          <p14:tracePt t="2633" x="822325" y="3179763"/>
          <p14:tracePt t="2666" x="812800" y="3152775"/>
          <p14:tracePt t="2700" x="803275" y="3133725"/>
          <p14:tracePt t="2733" x="795338" y="3133725"/>
          <p14:tracePt t="2750" x="795338" y="3125788"/>
          <p14:tracePt t="5067" x="776288" y="3179763"/>
          <p14:tracePt t="5074" x="758825" y="3295650"/>
          <p14:tracePt t="5082" x="741363" y="3419475"/>
          <p14:tracePt t="5097" x="731838" y="3598863"/>
          <p14:tracePt t="5115" x="750888" y="3803650"/>
          <p14:tracePt t="5130" x="785813" y="3938588"/>
          <p14:tracePt t="5147" x="839788" y="4054475"/>
          <p14:tracePt t="5164" x="884238" y="4152900"/>
          <p14:tracePt t="5196" x="893763" y="4179888"/>
          <p14:tracePt t="5230" x="893763" y="4187825"/>
          <p14:tracePt t="5264" x="893763" y="4197350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"/>
            <a:ext cx="6984776" cy="68566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2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2"/>
    </mc:Choice>
    <mc:Fallback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7" x="1000125" y="4125913"/>
          <p14:tracePt t="2854" x="1241425" y="3956050"/>
          <p14:tracePt t="2866" x="1704975" y="3652838"/>
          <p14:tracePt t="2882" x="2000250" y="3438525"/>
          <p14:tracePt t="2901" x="2276475" y="3143250"/>
          <p14:tracePt t="2916" x="2366963" y="3000375"/>
          <p14:tracePt t="2933" x="2446338" y="2840038"/>
          <p14:tracePt t="2948" x="2509838" y="2625725"/>
          <p14:tracePt t="2981" x="2581275" y="2027238"/>
          <p14:tracePt t="3015" x="2589213" y="1554163"/>
          <p14:tracePt t="3048" x="2598738" y="1223963"/>
          <p14:tracePt t="3066" x="2598738" y="1160463"/>
          <p14:tracePt t="3082" x="2598738" y="1125538"/>
          <p14:tracePt t="3098" x="2598738" y="1116013"/>
          <p14:tracePt t="3115" x="2598738" y="1108075"/>
          <p14:tracePt t="3132" x="2598738" y="1098550"/>
          <p14:tracePt t="3831" x="2598738" y="1081088"/>
          <p14:tracePt t="3838" x="2598738" y="1036638"/>
          <p14:tracePt t="3848" x="2598738" y="955675"/>
          <p14:tracePt t="3865" x="2562225" y="581025"/>
          <p14:tracePt t="3882" x="2517775" y="384175"/>
          <p14:tracePt t="3898" x="2482850" y="258763"/>
          <p14:tracePt t="3915" x="2411413" y="107950"/>
          <p14:tracePt t="3932" x="2357438" y="17463"/>
          <p14:tracePt t="3964" x="2197100" y="0"/>
          <p14:tracePt t="3998" x="2081213" y="0"/>
          <p14:tracePt t="4033" x="1982788" y="0"/>
          <p14:tracePt t="4048" x="1938338" y="9525"/>
          <p14:tracePt t="4065" x="1893888" y="26988"/>
          <p14:tracePt t="4082" x="1857375" y="44450"/>
          <p14:tracePt t="4098" x="1839913" y="61913"/>
          <p14:tracePt t="4115" x="1822450" y="88900"/>
          <p14:tracePt t="4131" x="1812925" y="142875"/>
          <p14:tracePt t="4148" x="1795463" y="187325"/>
          <p14:tracePt t="4166" x="1785938" y="241300"/>
          <p14:tracePt t="4182" x="1785938" y="258763"/>
          <p14:tracePt t="4197" x="1785938" y="268288"/>
          <p14:tracePt t="4215" x="1785938" y="285750"/>
          <p14:tracePt t="4231" x="1785938" y="295275"/>
          <p14:tracePt t="4250" x="1785938" y="303213"/>
          <p14:tracePt t="4336" x="1785938" y="295275"/>
          <p14:tracePt t="4359" x="1776413" y="285750"/>
          <p14:tracePt t="4378" x="1768475" y="276225"/>
          <p14:tracePt t="4393" x="1758950" y="276225"/>
          <p14:tracePt t="4415" x="1751013" y="276225"/>
          <p14:tracePt t="4478" x="1751013" y="285750"/>
          <p14:tracePt t="4486" x="1758950" y="295275"/>
          <p14:tracePt t="4498" x="1785938" y="312738"/>
          <p14:tracePt t="4514" x="1812925" y="339725"/>
          <p14:tracePt t="4531" x="1839913" y="357188"/>
          <p14:tracePt t="6461" x="1839913" y="374650"/>
          <p14:tracePt t="6468" x="1839913" y="411163"/>
          <p14:tracePt t="6479" x="1847850" y="482600"/>
          <p14:tracePt t="6496" x="1928813" y="795338"/>
          <p14:tracePt t="6512" x="2027238" y="982663"/>
          <p14:tracePt t="6530" x="2143125" y="1160463"/>
          <p14:tracePt t="6545" x="2232025" y="1285875"/>
          <p14:tracePt t="6563" x="2428875" y="1482725"/>
          <p14:tracePt t="6595" x="2697163" y="1704975"/>
          <p14:tracePt t="6629" x="2946400" y="1893888"/>
          <p14:tracePt t="6662" x="3054350" y="1955800"/>
          <p14:tracePt t="6680" x="3081338" y="1955800"/>
          <p14:tracePt t="6695" x="3089275" y="1955800"/>
          <p14:tracePt t="6701" x="3098800" y="1955800"/>
          <p14:tracePt t="8091" x="3241675" y="1901825"/>
          <p14:tracePt t="8098" x="3429000" y="1803400"/>
          <p14:tracePt t="8111" x="3697288" y="1625600"/>
          <p14:tracePt t="8127" x="3848100" y="1517650"/>
          <p14:tracePt t="8146" x="4010025" y="1366838"/>
          <p14:tracePt t="8161" x="4108450" y="1268413"/>
          <p14:tracePt t="8178" x="4179888" y="1179513"/>
          <p14:tracePt t="8195" x="4241800" y="1071563"/>
          <p14:tracePt t="8229" x="4276725" y="1000125"/>
          <p14:tracePt t="8261" x="4286250" y="955675"/>
          <p14:tracePt t="8294" x="4295775" y="866775"/>
          <p14:tracePt t="8312" x="4303713" y="830263"/>
          <p14:tracePt t="8327" x="4303713" y="812800"/>
          <p14:tracePt t="8343" x="4303713" y="795338"/>
          <p14:tracePt t="8360" x="4303713" y="776288"/>
          <p14:tracePt t="8376" x="4303713" y="768350"/>
          <p14:tracePt t="8393" x="4295775" y="750888"/>
          <p14:tracePt t="8411" x="4295775" y="741363"/>
          <p14:tracePt t="8427" x="4295775" y="731838"/>
          <p14:tracePt t="8445" x="4295775" y="723900"/>
          <p14:tracePt t="8478" x="4295775" y="714375"/>
          <p14:tracePt t="9289" x="4367213" y="714375"/>
          <p14:tracePt t="9295" x="4527550" y="714375"/>
          <p14:tracePt t="9310" x="5037138" y="741363"/>
          <p14:tracePt t="9328" x="5661025" y="750888"/>
          <p14:tracePt t="9343" x="6081713" y="758825"/>
          <p14:tracePt t="9359" x="6402388" y="785813"/>
          <p14:tracePt t="9377" x="6608763" y="785813"/>
          <p14:tracePt t="9409" x="6823075" y="776288"/>
          <p14:tracePt t="9442" x="6867525" y="768350"/>
          <p14:tracePt t="9477" x="6884988" y="768350"/>
          <p14:tracePt t="9494" x="6902450" y="768350"/>
          <p14:tracePt t="9511" x="6911975" y="768350"/>
          <p14:tracePt t="9526" x="6919913" y="768350"/>
          <p14:tracePt t="9543" x="6929438" y="758825"/>
          <p14:tracePt t="9559" x="6938963" y="758825"/>
          <p14:tracePt t="9593" x="6946900" y="758825"/>
          <p14:tracePt t="10000" x="6946900" y="750888"/>
          <p14:tracePt t="10014" x="6946900" y="741363"/>
          <p14:tracePt t="10021" x="6946900" y="731838"/>
          <p14:tracePt t="10027" x="6946900" y="723900"/>
          <p14:tracePt t="10041" x="6938963" y="704850"/>
          <p14:tracePt t="10059" x="6929438" y="696913"/>
          <p14:tracePt t="10075" x="6894513" y="669925"/>
          <p14:tracePt t="10108" x="6848475" y="652463"/>
          <p14:tracePt t="10142" x="6777038" y="633413"/>
          <p14:tracePt t="10175" x="6697663" y="642938"/>
          <p14:tracePt t="10191" x="6680200" y="652463"/>
          <p14:tracePt t="10209" x="6661150" y="669925"/>
          <p14:tracePt t="10225" x="6653213" y="679450"/>
          <p14:tracePt t="10241" x="6643688" y="704850"/>
          <p14:tracePt t="10259" x="6653213" y="750888"/>
          <p14:tracePt t="10277" x="6715125" y="822325"/>
          <p14:tracePt t="10293" x="6867525" y="911225"/>
          <p14:tracePt t="10309" x="6919913" y="928688"/>
          <p14:tracePt t="10325" x="6946900" y="938213"/>
          <p14:tracePt t="10343" x="6965950" y="938213"/>
          <p14:tracePt t="10359" x="6973888" y="938213"/>
          <p14:tracePt t="10377" x="6991350" y="928688"/>
          <p14:tracePt t="10392" x="7000875" y="911225"/>
          <p14:tracePt t="10409" x="7000875" y="884238"/>
          <p14:tracePt t="10426" x="6973888" y="839788"/>
          <p14:tracePt t="10442" x="6875463" y="812800"/>
          <p14:tracePt t="10460" x="6608763" y="866775"/>
          <p14:tracePt t="10475" x="6483350" y="965200"/>
          <p14:tracePt t="10492" x="6411913" y="1036638"/>
          <p14:tracePt t="10509" x="6357938" y="1152525"/>
          <p14:tracePt t="10526" x="6348413" y="1223963"/>
          <p14:tracePt t="10543" x="6367463" y="1330325"/>
          <p14:tracePt t="10558" x="6419850" y="1401763"/>
          <p14:tracePt t="10574" x="6456363" y="1446213"/>
          <p14:tracePt t="10592" x="6510338" y="1490663"/>
          <p14:tracePt t="10607" x="6537325" y="1500188"/>
          <p14:tracePt t="10624" x="6572250" y="1509713"/>
          <p14:tracePt t="10642" x="6608763" y="1500188"/>
          <p14:tracePt t="10660" x="6697663" y="1357313"/>
          <p14:tracePt t="10675" x="6715125" y="1204913"/>
          <p14:tracePt t="10692" x="6688138" y="1108075"/>
          <p14:tracePt t="10708" x="6562725" y="1009650"/>
          <p14:tracePt t="10725" x="6411913" y="973138"/>
          <p14:tracePt t="10741" x="6197600" y="973138"/>
          <p14:tracePt t="10759" x="5938838" y="1062038"/>
          <p14:tracePt t="10776" x="5822950" y="1116013"/>
          <p14:tracePt t="10793" x="5697538" y="1231900"/>
          <p14:tracePt t="10808" x="5626100" y="1330325"/>
          <p14:tracePt t="10825" x="5589588" y="1419225"/>
          <p14:tracePt t="10843" x="5581650" y="1490663"/>
          <p14:tracePt t="10858" x="5616575" y="1571625"/>
          <p14:tracePt t="10875" x="5803900" y="1704975"/>
          <p14:tracePt t="10892" x="6384925" y="1893888"/>
          <p14:tracePt t="10909" x="6634163" y="1919288"/>
          <p14:tracePt t="10926" x="6831013" y="1911350"/>
          <p14:tracePt t="10942" x="6894513" y="1901825"/>
          <p14:tracePt t="10958" x="6919913" y="1884363"/>
          <p14:tracePt t="10975" x="6973888" y="1758950"/>
          <p14:tracePt t="10991" x="7000875" y="1490663"/>
          <p14:tracePt t="11009" x="6894513" y="1062038"/>
          <p14:tracePt t="11026" x="6759575" y="893763"/>
          <p14:tracePt t="11041" x="6616700" y="803275"/>
          <p14:tracePt t="11058" x="6259513" y="768350"/>
          <p14:tracePt t="11075" x="5991225" y="822325"/>
          <p14:tracePt t="11093" x="5626100" y="1017588"/>
          <p14:tracePt t="11108" x="5402263" y="1179513"/>
          <p14:tracePt t="11125" x="5232400" y="1366838"/>
          <p14:tracePt t="11142" x="5089525" y="1581150"/>
          <p14:tracePt t="11158" x="5062538" y="1724025"/>
          <p14:tracePt t="11175" x="5072063" y="1822450"/>
          <p14:tracePt t="11191" x="5232400" y="2000250"/>
          <p14:tracePt t="11208" x="5626100" y="2197100"/>
          <p14:tracePt t="11212" x="5776913" y="2232025"/>
          <p14:tracePt t="11225" x="6054725" y="2276475"/>
          <p14:tracePt t="11241" x="6197600" y="2259013"/>
          <p14:tracePt t="11258" x="6251575" y="2224088"/>
          <p14:tracePt t="11275" x="6286500" y="2108200"/>
          <p14:tracePt t="11291" x="6259513" y="1965325"/>
          <p14:tracePt t="11308" x="6126163" y="1812925"/>
          <p14:tracePt t="11324" x="5857875" y="1751013"/>
          <p14:tracePt t="11342" x="5724525" y="1803400"/>
          <p14:tracePt t="11359" x="5456238" y="2081213"/>
          <p14:tracePt t="11375" x="5303838" y="2411413"/>
          <p14:tracePt t="11392" x="5251450" y="2965450"/>
          <p14:tracePt t="11407" x="5322888" y="3286125"/>
          <p14:tracePt t="11423" x="5438775" y="3544888"/>
          <p14:tracePt t="11440" x="5653088" y="3776663"/>
          <p14:tracePt t="11457" x="5776913" y="3857625"/>
          <p14:tracePt t="11473" x="5911850" y="3884613"/>
          <p14:tracePt t="11491" x="5991225" y="3840163"/>
          <p14:tracePt t="11507" x="6072188" y="3732213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260648" y="19294"/>
            <a:ext cx="6589200" cy="7616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TVP</a:t>
            </a:r>
            <a:endParaRPr lang="es-419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841048"/>
            <a:ext cx="7236296" cy="60169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75"/>
    </mc:Choice>
    <mc:Fallback>
      <p:transition spd="slow" advTm="8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0" x="6089650" y="3714750"/>
          <p14:tracePt t="2166" x="6134100" y="3697288"/>
          <p14:tracePt t="2175" x="6224588" y="3643313"/>
          <p14:tracePt t="2192" x="6616700" y="3402013"/>
          <p14:tracePt t="2209" x="6732588" y="3303588"/>
          <p14:tracePt t="2227" x="6823075" y="3160713"/>
          <p14:tracePt t="2242" x="6867525" y="3036888"/>
          <p14:tracePt t="2259" x="6902450" y="2867025"/>
          <p14:tracePt t="2292" x="6858000" y="2133600"/>
          <p14:tracePt t="2326" x="6751638" y="1724025"/>
          <p14:tracePt t="2360" x="6589713" y="1419225"/>
          <p14:tracePt t="2376" x="6500813" y="1339850"/>
          <p14:tracePt t="2394" x="6375400" y="1268413"/>
          <p14:tracePt t="2410" x="6340475" y="1258888"/>
          <p14:tracePt t="2426" x="6323013" y="1258888"/>
          <p14:tracePt t="2444" x="6303963" y="1258888"/>
          <p14:tracePt t="2459" x="6296025" y="1258888"/>
          <p14:tracePt t="2478" x="6286500" y="1258888"/>
          <p14:tracePt t="3031" x="6251575" y="1258888"/>
          <p14:tracePt t="3037" x="6170613" y="1241425"/>
          <p14:tracePt t="3045" x="6072188" y="1204913"/>
          <p14:tracePt t="3058" x="5724525" y="1116013"/>
          <p14:tracePt t="3074" x="5446713" y="1062038"/>
          <p14:tracePt t="3091" x="5259388" y="1017588"/>
          <p14:tracePt t="3107" x="4991100" y="1009650"/>
          <p14:tracePt t="3141" x="4687888" y="1044575"/>
          <p14:tracePt t="3174" x="4340225" y="1179513"/>
          <p14:tracePt t="3207" x="4125913" y="1357313"/>
          <p14:tracePt t="3224" x="4054475" y="1465263"/>
          <p14:tracePt t="3241" x="4017963" y="1589088"/>
          <p14:tracePt t="3257" x="3983038" y="1812925"/>
          <p14:tracePt t="3274" x="3983038" y="1965325"/>
          <p14:tracePt t="3291" x="4027488" y="2197100"/>
          <p14:tracePt t="3307" x="4089400" y="2347913"/>
          <p14:tracePt t="3324" x="4170363" y="2455863"/>
          <p14:tracePt t="3341" x="4313238" y="2589213"/>
          <p14:tracePt t="3357" x="4411663" y="2633663"/>
          <p14:tracePt t="3374" x="4572000" y="2670175"/>
          <p14:tracePt t="3391" x="4643438" y="2670175"/>
          <p14:tracePt t="3407" x="4679950" y="2670175"/>
          <p14:tracePt t="3424" x="4759325" y="2598738"/>
          <p14:tracePt t="3440" x="4867275" y="2455863"/>
          <p14:tracePt t="3457" x="4991100" y="2205038"/>
          <p14:tracePt t="3474" x="5027613" y="2027238"/>
          <p14:tracePt t="3491" x="5037138" y="1901825"/>
          <p14:tracePt t="3507" x="5037138" y="1795463"/>
          <p14:tracePt t="3525" x="5010150" y="1751013"/>
          <p14:tracePt t="3542" x="4965700" y="1724025"/>
          <p14:tracePt t="3558" x="4929188" y="1704975"/>
          <p14:tracePt t="3576" x="4867275" y="1697038"/>
          <p14:tracePt t="3591" x="4840288" y="1697038"/>
          <p14:tracePt t="3607" x="4830763" y="1697038"/>
          <p14:tracePt t="3625" x="4822825" y="1697038"/>
          <p14:tracePt t="3642" x="4813300" y="1697038"/>
          <p14:tracePt t="3970" x="4946650" y="1670050"/>
          <p14:tracePt t="3976" x="5187950" y="1633538"/>
          <p14:tracePt t="3991" x="5500688" y="1598613"/>
          <p14:tracePt t="4009" x="5724525" y="1562100"/>
          <p14:tracePt t="4024" x="5751513" y="1554163"/>
          <p14:tracePt t="4041" x="5768975" y="1544638"/>
          <p14:tracePt t="4058" x="5776913" y="1536700"/>
          <p14:tracePt t="4074" x="5776913" y="1517650"/>
          <p14:tracePt t="4107" x="5759450" y="1428750"/>
          <p14:tracePt t="4141" x="5688013" y="1295400"/>
          <p14:tracePt t="4175" x="5581650" y="1196975"/>
          <p14:tracePt t="4190" x="5527675" y="1169988"/>
          <p14:tracePt t="4207" x="5473700" y="1152525"/>
          <p14:tracePt t="4225" x="5276850" y="1125538"/>
          <p14:tracePt t="4240" x="5116513" y="1133475"/>
          <p14:tracePt t="4257" x="5000625" y="1187450"/>
          <p14:tracePt t="4274" x="4786313" y="1322388"/>
          <p14:tracePt t="4290" x="4687888" y="1401763"/>
          <p14:tracePt t="4307" x="4616450" y="1455738"/>
          <p14:tracePt t="4324" x="4562475" y="1527175"/>
          <p14:tracePt t="4340" x="4554538" y="1554163"/>
          <p14:tracePt t="4356" x="4537075" y="1598613"/>
          <p14:tracePt t="4373" x="4518025" y="1660525"/>
          <p14:tracePt t="4389" x="4527550" y="1714500"/>
          <p14:tracePt t="4408" x="4598988" y="1830388"/>
          <p14:tracePt t="4423" x="4714875" y="1911350"/>
          <p14:tracePt t="4440" x="4813300" y="1955800"/>
          <p14:tracePt t="4458" x="4857750" y="1965325"/>
          <p14:tracePt t="4473" x="4867275" y="1965325"/>
          <p14:tracePt t="4479" x="4875213" y="1965325"/>
          <p14:tracePt t="4493" x="4884738" y="1965325"/>
          <p14:tracePt t="4528" x="4894263" y="1965325"/>
          <p14:tracePt t="4966" x="4875213" y="1965325"/>
          <p14:tracePt t="4973" x="4848225" y="1938338"/>
          <p14:tracePt t="4980" x="4786313" y="1911350"/>
          <p14:tracePt t="4990" x="4714875" y="1884363"/>
          <p14:tracePt t="5008" x="4456113" y="1847850"/>
          <p14:tracePt t="5023" x="4322763" y="1857375"/>
          <p14:tracePt t="5040" x="4224338" y="1893888"/>
          <p14:tracePt t="5073" x="3965575" y="2054225"/>
          <p14:tracePt t="5106" x="3786188" y="2232025"/>
          <p14:tracePt t="5141" x="3697288" y="2357438"/>
          <p14:tracePt t="5157" x="3670300" y="2411413"/>
          <p14:tracePt t="5173" x="3660775" y="2482850"/>
          <p14:tracePt t="5190" x="3660775" y="2581275"/>
          <p14:tracePt t="5206" x="3660775" y="2633663"/>
          <p14:tracePt t="5225" x="3679825" y="2697163"/>
          <p14:tracePt t="5240" x="3714750" y="2732088"/>
          <p14:tracePt t="5256" x="3751263" y="2759075"/>
          <p14:tracePt t="5274" x="3840163" y="2795588"/>
          <p14:tracePt t="5290" x="3929063" y="2803525"/>
          <p14:tracePt t="5306" x="3983038" y="2803525"/>
          <p14:tracePt t="5323" x="4037013" y="2795588"/>
          <p14:tracePt t="5357" x="4054475" y="2786063"/>
          <p14:tracePt t="5390" x="4062413" y="2776538"/>
          <p14:tracePt t="5420" x="4062413" y="2768600"/>
          <p14:tracePt t="5470" x="4062413" y="2759075"/>
          <p14:tracePt t="5511" x="4062413" y="2751138"/>
          <p14:tracePt t="7140" x="4071938" y="2724150"/>
          <p14:tracePt t="7147" x="4089400" y="2687638"/>
          <p14:tracePt t="7154" x="4108450" y="2652713"/>
          <p14:tracePt t="7173" x="4133850" y="2562225"/>
          <p14:tracePt t="7204" x="4143375" y="2473325"/>
          <p14:tracePt t="7239" x="4125913" y="2419350"/>
          <p14:tracePt t="7271" x="4089400" y="2366963"/>
          <p14:tracePt t="7288" x="4062413" y="2357438"/>
          <p14:tracePt t="7306" x="4010025" y="2330450"/>
          <p14:tracePt t="7321" x="3973513" y="2312988"/>
          <p14:tracePt t="7338" x="3956050" y="2303463"/>
          <p14:tracePt t="7354" x="3929063" y="2303463"/>
          <p14:tracePt t="7371" x="3919538" y="2295525"/>
          <p14:tracePt t="7388" x="3902075" y="2295525"/>
          <p14:tracePt t="7404" x="3894138" y="2286000"/>
          <p14:tracePt t="7522" x="3894138" y="2276475"/>
          <p14:tracePt t="7612" x="3884613" y="2276475"/>
          <p14:tracePt t="7640" x="3884613" y="2268538"/>
          <p14:tracePt t="7647" x="3875088" y="2268538"/>
          <p14:tracePt t="7675" x="3867150" y="2259013"/>
          <p14:tracePt t="7689" x="3867150" y="2251075"/>
          <p14:tracePt t="7696" x="3857625" y="2251075"/>
          <p14:tracePt t="7704" x="3848100" y="2241550"/>
          <p14:tracePt t="7722" x="3830638" y="2224088"/>
          <p14:tracePt t="7738" x="3813175" y="2197100"/>
          <p14:tracePt t="7754" x="3786188" y="2179638"/>
          <p14:tracePt t="7771" x="3759200" y="2152650"/>
          <p14:tracePt t="7787" x="3741738" y="2143125"/>
          <p14:tracePt t="7806" x="3732213" y="2125663"/>
          <p14:tracePt t="7820" x="3724275" y="2125663"/>
          <p14:tracePt t="7838" x="3714750" y="2116138"/>
          <p14:tracePt t="7854" x="3705225" y="2116138"/>
          <p14:tracePt t="7870" x="3705225" y="2108200"/>
          <p14:tracePt t="7891" x="3697288" y="2108200"/>
          <p14:tracePt t="7947" x="3697288" y="2098675"/>
          <p14:tracePt t="8492" x="3697288" y="2108200"/>
          <p14:tracePt t="8513" x="3697288" y="2116138"/>
          <p14:tracePt t="8520" x="3697288" y="2125663"/>
          <p14:tracePt t="8533" x="3697288" y="2133600"/>
          <p14:tracePt t="8541" x="3697288" y="2143125"/>
          <p14:tracePt t="8553" x="3697288" y="2160588"/>
          <p14:tracePt t="8569" x="3697288" y="2179638"/>
          <p14:tracePt t="8603" x="3697288" y="2214563"/>
          <p14:tracePt t="8635" x="3697288" y="2251075"/>
          <p14:tracePt t="8670" x="3697288" y="2303463"/>
          <p14:tracePt t="8686" x="3705225" y="2330450"/>
          <p14:tracePt t="8703" x="3705225" y="2357438"/>
          <p14:tracePt t="8719" x="3705225" y="2419350"/>
          <p14:tracePt t="8736" x="3705225" y="2465388"/>
          <p14:tracePt t="8753" x="3705225" y="2527300"/>
          <p14:tracePt t="8769" x="3705225" y="2562225"/>
          <p14:tracePt t="8786" x="3705225" y="2598738"/>
          <p14:tracePt t="8803" x="3705225" y="2643188"/>
          <p14:tracePt t="8819" x="3714750" y="2679700"/>
          <p14:tracePt t="8836" x="3714750" y="2741613"/>
          <p14:tracePt t="8853" x="3724275" y="2786063"/>
          <p14:tracePt t="8871" x="3732213" y="2857500"/>
          <p14:tracePt t="8886" x="3732213" y="2894013"/>
          <p14:tracePt t="8903" x="3741738" y="2911475"/>
          <p14:tracePt t="8919" x="3751263" y="2965450"/>
          <p14:tracePt t="8936" x="3759200" y="2990850"/>
          <p14:tracePt t="8953" x="3759200" y="3009900"/>
          <p14:tracePt t="8970" x="3768725" y="3017838"/>
          <p14:tracePt t="8987" x="3768725" y="3036888"/>
          <p14:tracePt t="9002" x="3768725" y="3044825"/>
          <p14:tracePt t="9019" x="3768725" y="3054350"/>
          <p14:tracePt t="9037" x="3768725" y="3062288"/>
          <p14:tracePt t="9053" x="3768725" y="3071813"/>
          <p14:tracePt t="9108" x="3768725" y="3081338"/>
          <p14:tracePt t="10298" x="3759200" y="3081338"/>
          <p14:tracePt t="10305" x="3759200" y="3089275"/>
          <p14:tracePt t="10318" x="3751263" y="3089275"/>
          <p14:tracePt t="10336" x="3724275" y="3108325"/>
          <p14:tracePt t="10352" x="3705225" y="3108325"/>
          <p14:tracePt t="10368" x="3679825" y="3125788"/>
          <p14:tracePt t="10385" x="3616325" y="3160713"/>
          <p14:tracePt t="10401" x="3544888" y="3197225"/>
          <p14:tracePt t="10435" x="3429000" y="3268663"/>
          <p14:tracePt t="10469" x="3367088" y="3313113"/>
          <p14:tracePt t="10502" x="3322638" y="3348038"/>
          <p14:tracePt t="10508" x="3313113" y="3348038"/>
          <p14:tracePt t="10518" x="3286125" y="3367088"/>
          <p14:tracePt t="10535" x="3259138" y="3384550"/>
          <p14:tracePt t="10552" x="3205163" y="3419475"/>
          <p14:tracePt t="10568" x="3170238" y="3438525"/>
          <p14:tracePt t="10585" x="3133725" y="3465513"/>
          <p14:tracePt t="10601" x="3098800" y="3500438"/>
          <p14:tracePt t="10618" x="3071813" y="3509963"/>
          <p14:tracePt t="10635" x="3054350" y="3527425"/>
          <p14:tracePt t="10651" x="3036888" y="3554413"/>
          <p14:tracePt t="10668" x="3017838" y="3562350"/>
          <p14:tracePt t="10685" x="2982913" y="3608388"/>
          <p14:tracePt t="10701" x="2955925" y="3625850"/>
          <p14:tracePt t="10719" x="2938463" y="3643313"/>
          <p14:tracePt t="10735" x="2928938" y="3652838"/>
          <p14:tracePt t="10753" x="2919413" y="3670300"/>
          <p14:tracePt t="10768" x="2911475" y="3670300"/>
          <p14:tracePt t="10785" x="2901950" y="3679825"/>
          <p14:tracePt t="10803" x="2901950" y="3687763"/>
          <p14:tracePt t="10818" x="2894013" y="3687763"/>
          <p14:tracePt t="12608" x="2901950" y="3679825"/>
          <p14:tracePt t="12615" x="2911475" y="3660775"/>
          <p14:tracePt t="12622" x="2919413" y="3643313"/>
          <p14:tracePt t="12634" x="2938463" y="3625850"/>
          <p14:tracePt t="12650" x="2946400" y="3608388"/>
          <p14:tracePt t="12666" x="2965450" y="3589338"/>
          <p14:tracePt t="12683" x="2990850" y="3544888"/>
          <p14:tracePt t="12717" x="3044825" y="3473450"/>
          <p14:tracePt t="12750" x="3133725" y="3411538"/>
          <p14:tracePt t="12783" x="3224213" y="3340100"/>
          <p14:tracePt t="12800" x="3251200" y="3322638"/>
          <p14:tracePt t="12816" x="3259138" y="3322638"/>
          <p14:tracePt t="12834" x="3268663" y="3303588"/>
          <p14:tracePt t="12849" x="3276600" y="3303588"/>
          <p14:tracePt t="12868" x="3286125" y="3303588"/>
          <p14:tracePt t="12899" x="3295650" y="3295650"/>
          <p14:tracePt t="12927" x="3303588" y="3295650"/>
          <p14:tracePt t="12940" x="3313113" y="3295650"/>
          <p14:tracePt t="12968" x="3322638" y="3295650"/>
          <p14:tracePt t="12998" x="3330575" y="3286125"/>
          <p14:tracePt t="13022" x="3340100" y="3286125"/>
          <p14:tracePt t="13064" x="3340100" y="3276600"/>
          <p14:tracePt t="13084" x="3340100" y="3268663"/>
          <p14:tracePt t="13092" x="3340100" y="3259138"/>
          <p14:tracePt t="13105" x="3340100" y="3251200"/>
          <p14:tracePt t="13119" x="3340100" y="3241675"/>
          <p14:tracePt t="13133" x="3340100" y="3232150"/>
          <p14:tracePt t="13154" x="3340100" y="3224213"/>
          <p14:tracePt t="13175" x="3340100" y="3214688"/>
          <p14:tracePt t="13195" x="3348038" y="3214688"/>
          <p14:tracePt t="13209" x="3348038" y="3205163"/>
          <p14:tracePt t="13244" x="3357563" y="3205163"/>
          <p14:tracePt t="13279" x="3367088" y="3205163"/>
          <p14:tracePt t="13292" x="3375025" y="3205163"/>
          <p14:tracePt t="13300" x="3384550" y="3205163"/>
          <p14:tracePt t="13315" x="3429000" y="3205163"/>
          <p14:tracePt t="13333" x="3517900" y="3232150"/>
          <p14:tracePt t="13348" x="3589338" y="3259138"/>
          <p14:tracePt t="13366" x="3660775" y="3295650"/>
          <p14:tracePt t="13381" x="3768725" y="3357563"/>
          <p14:tracePt t="13399" x="3848100" y="3429000"/>
          <p14:tracePt t="13415" x="3911600" y="3473450"/>
          <p14:tracePt t="13431" x="3965575" y="3527425"/>
          <p14:tracePt t="13448" x="3990975" y="3554413"/>
          <p14:tracePt t="13465" x="4010025" y="3571875"/>
          <p14:tracePt t="13481" x="4017963" y="3581400"/>
          <p14:tracePt t="13499" x="4027488" y="3589338"/>
          <p14:tracePt t="13514" x="4027488" y="3598863"/>
          <p14:tracePt t="13532" x="4037013" y="3598863"/>
          <p14:tracePt t="13564" x="4037013" y="3608388"/>
          <p14:tracePt t="14772" x="4037013" y="3616325"/>
          <p14:tracePt t="14779" x="4044950" y="3625850"/>
          <p14:tracePt t="14786" x="4062413" y="3633788"/>
          <p14:tracePt t="14798" x="4081463" y="3660775"/>
          <p14:tracePt t="14815" x="4098925" y="3687763"/>
          <p14:tracePt t="14832" x="4143375" y="3732213"/>
          <p14:tracePt t="14847" x="4160838" y="3759200"/>
          <p14:tracePt t="14881" x="4205288" y="3803650"/>
          <p14:tracePt t="14915" x="4224338" y="3840163"/>
          <p14:tracePt t="14950" x="4241800" y="3857625"/>
          <p14:tracePt t="14964" x="4241800" y="3867150"/>
          <p14:tracePt t="14999" x="4251325" y="3875088"/>
          <p14:tracePt t="15031" x="4259263" y="3884613"/>
          <p14:tracePt t="15056" x="4259263" y="3894138"/>
          <p14:tracePt t="15362" x="4241800" y="3884613"/>
          <p14:tracePt t="15376" x="4232275" y="3875088"/>
          <p14:tracePt t="15383" x="4224338" y="3867150"/>
          <p14:tracePt t="15396" x="4197350" y="3857625"/>
          <p14:tracePt t="15413" x="4179888" y="3840163"/>
          <p14:tracePt t="15447" x="4108450" y="3813175"/>
          <p14:tracePt t="15479" x="3983038" y="3813175"/>
          <p14:tracePt t="15514" x="3822700" y="3830638"/>
          <p14:tracePt t="15520" x="3786188" y="3830638"/>
          <p14:tracePt t="15530" x="3768725" y="3848100"/>
          <p14:tracePt t="15548" x="3705225" y="3867150"/>
          <p14:tracePt t="15565" x="3687763" y="3884613"/>
          <p14:tracePt t="15581" x="3652838" y="3902075"/>
          <p14:tracePt t="15597" x="3643313" y="3911600"/>
          <p14:tracePt t="15614" x="3625850" y="3919538"/>
          <p14:tracePt t="15633" x="3608388" y="3946525"/>
          <p14:tracePt t="15646" x="3589338" y="3956050"/>
          <p14:tracePt t="15663" x="3581400" y="3973513"/>
          <p14:tracePt t="15681" x="3562350" y="4000500"/>
          <p14:tracePt t="15697" x="3554413" y="4010025"/>
          <p14:tracePt t="15713" x="3544888" y="4017963"/>
          <p14:tracePt t="15730" x="3544888" y="4037013"/>
          <p14:tracePt t="15747" x="3544888" y="4044950"/>
          <p14:tracePt t="15764" x="3544888" y="4054475"/>
          <p14:tracePt t="15780" x="3544888" y="4062413"/>
          <p14:tracePt t="15798" x="3581400" y="4089400"/>
          <p14:tracePt t="15814" x="3625850" y="4116388"/>
          <p14:tracePt t="15830" x="3714750" y="4133850"/>
          <p14:tracePt t="15847" x="3894138" y="4160838"/>
          <p14:tracePt t="15863" x="3990975" y="4170363"/>
          <p14:tracePt t="15882" x="4089400" y="4170363"/>
          <p14:tracePt t="15896" x="4133850" y="4170363"/>
          <p14:tracePt t="15913" x="4160838" y="4170363"/>
          <p14:tracePt t="15930" x="4205288" y="4160838"/>
          <p14:tracePt t="15946" x="4232275" y="4152900"/>
          <p14:tracePt t="15962" x="4259263" y="4133850"/>
          <p14:tracePt t="15979" x="4303713" y="4098925"/>
          <p14:tracePt t="15995" x="4322763" y="4062413"/>
          <p14:tracePt t="16012" x="4340225" y="4000500"/>
          <p14:tracePt t="16030" x="4340225" y="3965575"/>
          <p14:tracePt t="16046" x="4340225" y="3938588"/>
          <p14:tracePt t="16064" x="4313238" y="3894138"/>
          <p14:tracePt t="16080" x="4295775" y="3875088"/>
          <p14:tracePt t="16096" x="4259263" y="3848100"/>
          <p14:tracePt t="16113" x="4241800" y="3848100"/>
          <p14:tracePt t="16130" x="4232275" y="3848100"/>
          <p14:tracePt t="16146" x="4224338" y="3848100"/>
          <p14:tracePt t="16163" x="4214813" y="3848100"/>
          <p14:tracePt t="16179" x="4205288" y="3848100"/>
          <p14:tracePt t="16196" x="4197350" y="3848100"/>
          <p14:tracePt t="16230" x="4197350" y="3840163"/>
          <p14:tracePt t="16353" x="4197350" y="3830638"/>
          <p14:tracePt t="18200" x="4197350" y="3848100"/>
          <p14:tracePt t="18206" x="4197350" y="3857625"/>
          <p14:tracePt t="18213" x="4214813" y="3867150"/>
          <p14:tracePt t="18228" x="4232275" y="3902075"/>
          <p14:tracePt t="18245" x="4268788" y="3946525"/>
          <p14:tracePt t="18261" x="4303713" y="3983038"/>
          <p14:tracePt t="18277" x="4330700" y="4010025"/>
          <p14:tracePt t="18294" x="4394200" y="4044950"/>
          <p14:tracePt t="18328" x="4465638" y="4098925"/>
          <p14:tracePt t="18360" x="4616450" y="4160838"/>
          <p14:tracePt t="18394" x="4724400" y="4179888"/>
          <p14:tracePt t="18412" x="4759325" y="4187825"/>
          <p14:tracePt t="18428" x="4776788" y="4187825"/>
          <p14:tracePt t="18445" x="4786313" y="4197350"/>
          <p14:tracePt t="18461" x="4803775" y="4197350"/>
          <p14:tracePt t="18477" x="4813300" y="4197350"/>
          <p14:tracePt t="18493" x="4822825" y="4205288"/>
          <p14:tracePt t="18526" x="4830763" y="4205288"/>
          <p14:tracePt t="18553" x="4840288" y="4205288"/>
          <p14:tracePt t="21631" x="4840288" y="4214813"/>
          <p14:tracePt t="21638" x="4830763" y="4214813"/>
          <p14:tracePt t="21645" x="4830763" y="4224338"/>
          <p14:tracePt t="21657" x="4822825" y="4224338"/>
          <p14:tracePt t="21675" x="4795838" y="4259263"/>
          <p14:tracePt t="21690" x="4759325" y="4303713"/>
          <p14:tracePt t="21708" x="4697413" y="4367213"/>
          <p14:tracePt t="21740" x="4616450" y="4473575"/>
          <p14:tracePt t="21774" x="4537075" y="4598988"/>
          <p14:tracePt t="21808" x="4465638" y="4776788"/>
          <p14:tracePt t="21824" x="4446588" y="4840288"/>
          <p14:tracePt t="21841" x="4419600" y="4911725"/>
          <p14:tracePt t="21857" x="4411663" y="4946650"/>
          <p14:tracePt t="21876" x="4384675" y="4991100"/>
          <p14:tracePt t="21892" x="4384675" y="5018088"/>
          <p14:tracePt t="21909" x="4367213" y="5045075"/>
          <p14:tracePt t="21924" x="4367213" y="5062538"/>
          <p14:tracePt t="21941" x="4357688" y="5072063"/>
          <p14:tracePt t="21960" x="4348163" y="5089525"/>
          <p14:tracePt t="21974" x="4348163" y="5099050"/>
          <p14:tracePt t="22007" x="4340225" y="5108575"/>
          <p14:tracePt t="22029" x="4340225" y="5116513"/>
          <p14:tracePt t="22064" x="4340225" y="5126038"/>
          <p14:tracePt t="22099" x="4330700" y="5126038"/>
          <p14:tracePt t="22141" x="4322763" y="5126038"/>
          <p14:tracePt t="22273" x="4313238" y="5126038"/>
          <p14:tracePt t="22313" x="4303713" y="5126038"/>
          <p14:tracePt t="22335" x="4295775" y="5126038"/>
          <p14:tracePt t="22341" x="4286250" y="5126038"/>
          <p14:tracePt t="22357" x="4268788" y="5126038"/>
          <p14:tracePt t="22375" x="4232275" y="5126038"/>
          <p14:tracePt t="22391" x="4197350" y="5126038"/>
          <p14:tracePt t="22407" x="4160838" y="5126038"/>
          <p14:tracePt t="22424" x="4062413" y="5126038"/>
          <p14:tracePt t="22440" x="3990975" y="5126038"/>
          <p14:tracePt t="22459" x="3911600" y="5143500"/>
          <p14:tracePt t="22474" x="3894138" y="5143500"/>
          <p14:tracePt t="22490" x="3867150" y="5160963"/>
          <p14:tracePt t="22508" x="3848100" y="5160963"/>
          <p14:tracePt t="22525" x="3840163" y="5170488"/>
          <p14:tracePt t="22530" x="3830638" y="5170488"/>
          <p14:tracePt t="22551" x="3822700" y="5170488"/>
          <p14:tracePt t="22560" x="3822700" y="5180013"/>
          <p14:tracePt t="22573" x="3813175" y="5180013"/>
          <p14:tracePt t="22590" x="3803650" y="5180013"/>
          <p14:tracePt t="22607" x="3803650" y="5187950"/>
          <p14:tracePt t="22623" x="3795713" y="5187950"/>
          <p14:tracePt t="22642" x="3795713" y="5197475"/>
          <p14:tracePt t="23833" x="3813175" y="5197475"/>
          <p14:tracePt t="23839" x="3840163" y="5187950"/>
          <p14:tracePt t="23856" x="3983038" y="5153025"/>
          <p14:tracePt t="23873" x="4143375" y="5116513"/>
          <p14:tracePt t="23889" x="4197350" y="5108575"/>
          <p14:tracePt t="23907" x="4259263" y="5099050"/>
          <p14:tracePt t="23922" x="4276725" y="5099050"/>
          <p14:tracePt t="23957" x="4313238" y="5099050"/>
          <p14:tracePt t="23990" x="4330700" y="5099050"/>
          <p14:tracePt t="24024" x="4375150" y="5108575"/>
          <p14:tracePt t="24040" x="4394200" y="5108575"/>
          <p14:tracePt t="24055" x="4402138" y="5108575"/>
          <p14:tracePt t="24074" x="4411663" y="5108575"/>
          <p14:tracePt t="24089" x="4419600" y="5108575"/>
          <p14:tracePt t="24122" x="4429125" y="5108575"/>
          <p14:tracePt t="24155" x="4438650" y="5108575"/>
          <p14:tracePt t="24553" x="4446588" y="5108575"/>
          <p14:tracePt t="24560" x="4456113" y="5108575"/>
          <p14:tracePt t="24572" x="4465638" y="5108575"/>
          <p14:tracePt t="24587" x="4491038" y="5108575"/>
          <p14:tracePt t="24605" x="4518025" y="5108575"/>
          <p14:tracePt t="24621" x="4537075" y="5108575"/>
          <p14:tracePt t="24654" x="4572000" y="5108575"/>
          <p14:tracePt t="24688" x="4616450" y="5108575"/>
          <p14:tracePt t="24721" x="4643438" y="5108575"/>
          <p14:tracePt t="24738" x="4652963" y="5108575"/>
          <p14:tracePt t="24754" x="4660900" y="5108575"/>
          <p14:tracePt t="24772" x="4670425" y="5108575"/>
          <p14:tracePt t="24804" x="4679950" y="5108575"/>
          <p14:tracePt t="24886" x="4687888" y="5108575"/>
          <p14:tracePt t="28092" x="4687888" y="5116513"/>
          <p14:tracePt t="28128" x="4687888" y="5126038"/>
          <p14:tracePt t="28141" x="4679950" y="5126038"/>
          <p14:tracePt t="28148" x="4679950" y="5133975"/>
          <p14:tracePt t="28162" x="4670425" y="5143500"/>
          <p14:tracePt t="28183" x="4660900" y="5153025"/>
          <p14:tracePt t="28197" x="4660900" y="5160963"/>
          <p14:tracePt t="28219" x="4625975" y="5170488"/>
          <p14:tracePt t="28251" x="4537075" y="5180013"/>
          <p14:tracePt t="28268" x="4456113" y="5160963"/>
          <p14:tracePt t="28287" x="4340225" y="5133975"/>
          <p14:tracePt t="28301" x="4286250" y="5116513"/>
          <p14:tracePt t="28319" x="4241800" y="5108575"/>
          <p14:tracePt t="28334" x="4179888" y="5089525"/>
          <p14:tracePt t="28351" x="4143375" y="5089525"/>
          <p14:tracePt t="28369" x="4098925" y="5081588"/>
          <p14:tracePt t="28385" x="4081463" y="5072063"/>
          <p14:tracePt t="28403" x="4054475" y="5072063"/>
          <p14:tracePt t="28419" x="4044950" y="5072063"/>
          <p14:tracePt t="28435" x="4037013" y="5072063"/>
          <p14:tracePt t="28452" x="4017963" y="5072063"/>
          <p14:tracePt t="28468" x="4010025" y="5072063"/>
          <p14:tracePt t="28486" x="4000500" y="5072063"/>
          <p14:tracePt t="28524" x="3990975" y="5072063"/>
          <p14:tracePt t="28551" x="3983038" y="5072063"/>
          <p14:tracePt t="28558" x="3983038" y="5062538"/>
          <p14:tracePt t="28592" x="3973513" y="5054600"/>
          <p14:tracePt t="28606" x="3965575" y="5054600"/>
          <p14:tracePt t="28614" x="3956050" y="5054600"/>
          <p14:tracePt t="28627" x="3946525" y="5045075"/>
          <p14:tracePt t="28634" x="3938588" y="5045075"/>
          <p14:tracePt t="28651" x="3919538" y="5037138"/>
          <p14:tracePt t="28667" x="3884613" y="5018088"/>
          <p14:tracePt t="28684" x="3857625" y="5000625"/>
          <p14:tracePt t="28701" x="3830638" y="4991100"/>
          <p14:tracePt t="28717" x="3803650" y="4973638"/>
          <p14:tracePt t="28734" x="3786188" y="4965700"/>
          <p14:tracePt t="28750" x="3759200" y="4956175"/>
          <p14:tracePt t="28767" x="3741738" y="4946650"/>
          <p14:tracePt t="28785" x="3697288" y="4938713"/>
          <p14:tracePt t="28800" x="3608388" y="4929188"/>
          <p14:tracePt t="28817" x="3554413" y="4929188"/>
          <p14:tracePt t="28835" x="3473450" y="4929188"/>
          <p14:tracePt t="28851" x="3402013" y="4946650"/>
          <p14:tracePt t="28868" x="3357563" y="4965700"/>
          <p14:tracePt t="28885" x="3295650" y="4991100"/>
          <p14:tracePt t="28901" x="3268663" y="5000625"/>
          <p14:tracePt t="28918" x="3251200" y="5010150"/>
          <p14:tracePt t="28934" x="3224213" y="5037138"/>
          <p14:tracePt t="28951" x="3205163" y="5037138"/>
          <p14:tracePt t="28970" x="3197225" y="5054600"/>
          <p14:tracePt t="28984" x="3187700" y="5062538"/>
          <p14:tracePt t="29001" x="3179763" y="5072063"/>
          <p14:tracePt t="29019" x="3170238" y="5089525"/>
          <p14:tracePt t="29051" x="3160713" y="5099050"/>
          <p14:tracePt t="29067" x="3160713" y="5108575"/>
          <p14:tracePt t="29084" x="3152775" y="5116513"/>
          <p14:tracePt t="29132" x="3152775" y="5126038"/>
          <p14:tracePt t="29642" x="3179763" y="5133975"/>
          <p14:tracePt t="29649" x="3205163" y="5133975"/>
          <p14:tracePt t="29654" x="3224213" y="5133975"/>
          <p14:tracePt t="29667" x="3251200" y="5143500"/>
          <p14:tracePt t="29683" x="3295650" y="5153025"/>
          <p14:tracePt t="29699" x="3313113" y="5160963"/>
          <p14:tracePt t="29717" x="3330575" y="5160963"/>
          <p14:tracePt t="29733" x="3348038" y="5170488"/>
          <p14:tracePt t="29766" x="3375025" y="5170488"/>
          <p14:tracePt t="29799" x="3394075" y="5180013"/>
          <p14:tracePt t="29834" x="3402013" y="5187950"/>
          <p14:tracePt t="29850" x="3402013" y="5197475"/>
          <p14:tracePt t="29911" x="3402013" y="5205413"/>
          <p14:tracePt t="29987" x="3402013" y="5214938"/>
          <p14:tracePt t="29993" x="3411538" y="5214938"/>
          <p14:tracePt t="30007" x="3411538" y="5224463"/>
          <p14:tracePt t="30021" x="3419475" y="5232400"/>
          <p14:tracePt t="30034" x="3419475" y="5241925"/>
          <p14:tracePt t="30050" x="3429000" y="5251450"/>
          <p14:tracePt t="30066" x="3438525" y="5259388"/>
          <p14:tracePt t="30082" x="3446463" y="5268913"/>
          <p14:tracePt t="30104" x="3446463" y="5276850"/>
          <p14:tracePt t="30116" x="3455988" y="5276850"/>
          <p14:tracePt t="30139" x="3455988" y="5286375"/>
          <p14:tracePt t="30312" x="3465513" y="5286375"/>
          <p14:tracePt t="30730" x="3500438" y="5286375"/>
          <p14:tracePt t="30737" x="3598863" y="5295900"/>
          <p14:tracePt t="30749" x="3919538" y="5322888"/>
          <p14:tracePt t="30766" x="4259263" y="5330825"/>
          <p14:tracePt t="30784" x="4527550" y="5330825"/>
          <p14:tracePt t="30800" x="4660900" y="5322888"/>
          <p14:tracePt t="30816" x="4751388" y="5313363"/>
          <p14:tracePt t="30849" x="4946650" y="5286375"/>
          <p14:tracePt t="30882" x="5313363" y="5180013"/>
          <p14:tracePt t="30916" x="5429250" y="5143500"/>
          <p14:tracePt t="30932" x="5438775" y="5143500"/>
          <p14:tracePt t="30949" x="5446713" y="5143500"/>
          <p14:tracePt t="30972" x="5456238" y="5143500"/>
          <p14:tracePt t="35383" x="5429250" y="5143500"/>
          <p14:tracePt t="35391" x="5384800" y="5153025"/>
          <p14:tracePt t="35397" x="5340350" y="5180013"/>
          <p14:tracePt t="35411" x="5224463" y="5224463"/>
          <p14:tracePt t="35432" x="5010150" y="5313363"/>
          <p14:tracePt t="35444" x="4884738" y="5367338"/>
          <p14:tracePt t="35461" x="4724400" y="5411788"/>
          <p14:tracePt t="35478" x="4527550" y="5483225"/>
          <p14:tracePt t="35510" x="3911600" y="5680075"/>
          <p14:tracePt t="35544" x="3517900" y="5768975"/>
          <p14:tracePt t="35577" x="3295650" y="5813425"/>
          <p14:tracePt t="35594" x="3259138" y="5822950"/>
          <p14:tracePt t="35612" x="3224213" y="5822950"/>
          <p14:tracePt t="35628" x="3197225" y="5822950"/>
          <p14:tracePt t="35644" x="3179763" y="5822950"/>
          <p14:tracePt t="35660" x="3160713" y="5822950"/>
          <p14:tracePt t="35679" x="3152775" y="5822950"/>
          <p14:tracePt t="35694" x="3143250" y="5830888"/>
          <p14:tracePt t="35711" x="3133725" y="5830888"/>
          <p14:tracePt t="35728" x="3116263" y="5840413"/>
          <p14:tracePt t="35744" x="3081338" y="5848350"/>
          <p14:tracePt t="35761" x="3062288" y="5867400"/>
          <p14:tracePt t="35779" x="3036888" y="5875338"/>
          <p14:tracePt t="35795" x="3027363" y="5884863"/>
          <p14:tracePt t="38527" x="3036888" y="5884863"/>
          <p14:tracePt t="38534" x="3071813" y="5894388"/>
          <p14:tracePt t="38541" x="3098800" y="5902325"/>
          <p14:tracePt t="38560" x="3197225" y="5919788"/>
          <p14:tracePt t="38575" x="3241675" y="5929313"/>
          <p14:tracePt t="38592" x="3286125" y="5938838"/>
          <p14:tracePt t="38610" x="3322638" y="5946775"/>
          <p14:tracePt t="38625" x="3340100" y="5946775"/>
          <p14:tracePt t="38658" x="3367088" y="5946775"/>
          <p14:tracePt t="38691" x="3384550" y="5938838"/>
          <p14:tracePt t="38726" x="3384550" y="5875338"/>
          <p14:tracePt t="38742" x="3357563" y="5840413"/>
          <p14:tracePt t="38759" x="3330575" y="5813425"/>
          <p14:tracePt t="38775" x="3286125" y="5786438"/>
          <p14:tracePt t="38792" x="3251200" y="5768975"/>
          <p14:tracePt t="38810" x="3205163" y="5768975"/>
          <p14:tracePt t="38825" x="3179763" y="5768975"/>
          <p14:tracePt t="38841" x="3160713" y="5776913"/>
          <p14:tracePt t="38858" x="3133725" y="5803900"/>
          <p14:tracePt t="38875" x="3125788" y="5830888"/>
          <p14:tracePt t="38893" x="3125788" y="5875338"/>
          <p14:tracePt t="38909" x="3125788" y="5902325"/>
          <p14:tracePt t="38927" x="3143250" y="5929313"/>
          <p14:tracePt t="40962" x="3268663" y="5929313"/>
          <p14:tracePt t="40969" x="3446463" y="5929313"/>
          <p14:tracePt t="40976" x="3608388" y="5919788"/>
          <p14:tracePt t="40989" x="3776663" y="5902325"/>
          <p14:tracePt t="41006" x="3830638" y="5884863"/>
          <p14:tracePt t="41022" x="3857625" y="5867400"/>
          <p14:tracePt t="41039" x="3857625" y="5848350"/>
          <p14:tracePt t="41056" x="3840163" y="5803900"/>
          <p14:tracePt t="41089" x="3616325" y="5608638"/>
          <p14:tracePt t="41122" x="3357563" y="5562600"/>
          <p14:tracePt t="41155" x="3143250" y="5670550"/>
          <p14:tracePt t="41174" x="3108325" y="5697538"/>
          <p14:tracePt t="41189" x="3071813" y="5759450"/>
          <p14:tracePt t="41205" x="3071813" y="5830888"/>
          <p14:tracePt t="41222" x="3081338" y="5902325"/>
          <p14:tracePt t="41239" x="3251200" y="6108700"/>
          <p14:tracePt t="41256" x="3554413" y="6269038"/>
          <p14:tracePt t="41273" x="3795713" y="6313488"/>
          <p14:tracePt t="41290" x="3848100" y="6313488"/>
          <p14:tracePt t="41307" x="3875088" y="6296025"/>
          <p14:tracePt t="41323" x="3884613" y="6259513"/>
          <p14:tracePt t="41339" x="3894138" y="6188075"/>
          <p14:tracePt t="41356" x="3822700" y="6027738"/>
          <p14:tracePt t="41372" x="3732213" y="5938838"/>
          <p14:tracePt t="41389" x="3652838" y="5884863"/>
          <p14:tracePt t="41407" x="3517900" y="5830888"/>
          <p14:tracePt t="41422" x="3429000" y="5822950"/>
          <p14:tracePt t="41440" x="3330575" y="5822950"/>
          <p14:tracePt t="41456" x="3286125" y="5840413"/>
          <p14:tracePt t="41472" x="3259138" y="5857875"/>
          <p14:tracePt t="41490" x="3205163" y="5911850"/>
          <p14:tracePt t="41506" x="3187700" y="5965825"/>
          <p14:tracePt t="41523" x="3187700" y="6072188"/>
          <p14:tracePt t="41539" x="3232150" y="6153150"/>
          <p14:tracePt t="41558" x="3500438" y="6323013"/>
          <p14:tracePt t="41572" x="3670300" y="6340475"/>
          <p14:tracePt t="41589" x="3741738" y="6340475"/>
          <p14:tracePt t="41607" x="3795713" y="6330950"/>
          <p14:tracePt t="41623" x="3822700" y="6313488"/>
          <p14:tracePt t="41640" x="3848100" y="6224588"/>
          <p14:tracePt t="41656" x="3848100" y="6099175"/>
          <p14:tracePt t="41674" x="3759200" y="5929313"/>
          <p14:tracePt t="41690" x="3589338" y="5768975"/>
          <p14:tracePt t="41706" x="3446463" y="5705475"/>
          <p14:tracePt t="41722" x="3303588" y="5697538"/>
          <p14:tracePt t="41740" x="3170238" y="5732463"/>
          <p14:tracePt t="41756" x="3062288" y="5803900"/>
          <p14:tracePt t="41773" x="2928938" y="5894388"/>
          <p14:tracePt t="41789" x="2884488" y="5956300"/>
          <p14:tracePt t="41808" x="2857500" y="6072188"/>
          <p14:tracePt t="41822" x="2867025" y="6180138"/>
          <p14:tracePt t="41839" x="2955925" y="6303963"/>
          <p14:tracePt t="41856" x="3303588" y="6491288"/>
          <p14:tracePt t="41872" x="3536950" y="6510338"/>
          <p14:tracePt t="41890" x="3643313" y="6491288"/>
          <p14:tracePt t="41905" x="3714750" y="6456363"/>
          <p14:tracePt t="41924" x="3751263" y="6394450"/>
          <p14:tracePt t="41939" x="3759200" y="6303963"/>
          <p14:tracePt t="41955" x="3759200" y="6188075"/>
          <p14:tracePt t="41973" x="3705225" y="6089650"/>
          <p14:tracePt t="41990" x="3633788" y="6054725"/>
          <p14:tracePt t="42005" x="3562350" y="6027738"/>
          <p14:tracePt t="42022" x="3473450" y="6018213"/>
          <p14:tracePt t="42039" x="3429000" y="6027738"/>
          <p14:tracePt t="42056" x="3367088" y="6062663"/>
          <p14:tracePt t="42072" x="3340100" y="6089650"/>
          <p14:tracePt t="42089" x="3313113" y="6134100"/>
          <p14:tracePt t="42105" x="3322638" y="6224588"/>
          <p14:tracePt t="42122" x="3446463" y="6340475"/>
          <p14:tracePt t="42140" x="3840163" y="6456363"/>
          <p14:tracePt t="42155" x="3983038" y="6456363"/>
          <p14:tracePt t="42173" x="4054475" y="6419850"/>
          <p14:tracePt t="42189" x="4108450" y="6384925"/>
          <p14:tracePt t="42205" x="4116388" y="6340475"/>
          <p14:tracePt t="42223" x="4098925" y="6232525"/>
          <p14:tracePt t="42240" x="4027488" y="6143625"/>
          <p14:tracePt t="42255" x="3946525" y="6072188"/>
          <p14:tracePt t="42272" x="3803650" y="5973763"/>
          <p14:tracePt t="42288" x="3670300" y="5919788"/>
          <p14:tracePt t="42305" x="3536950" y="5894388"/>
          <p14:tracePt t="42322" x="3367088" y="5884863"/>
          <p14:tracePt t="42338" x="3268663" y="5902325"/>
          <p14:tracePt t="42355" x="3197225" y="5929313"/>
          <p14:tracePt t="42372" x="3179763" y="5946775"/>
          <p14:tracePt t="42389" x="3152775" y="5965825"/>
          <p14:tracePt t="42405" x="3133725" y="6010275"/>
          <p14:tracePt t="42422" x="3125788" y="6045200"/>
          <p14:tracePt t="42439" x="3259138" y="6215063"/>
          <p14:tracePt t="42455" x="3608388" y="6394450"/>
          <p14:tracePt t="42472" x="3759200" y="6411913"/>
          <p14:tracePt t="42489" x="3830638" y="6402388"/>
          <p14:tracePt t="42505" x="3840163" y="6394450"/>
          <p14:tracePt t="42522" x="3857625" y="6367463"/>
          <p14:tracePt t="42538" x="3857625" y="6323013"/>
          <p14:tracePt t="42555" x="3857625" y="6242050"/>
          <p14:tracePt t="42560" x="3857625" y="6197600"/>
          <p14:tracePt t="42571" x="3822700" y="6126163"/>
          <p14:tracePt t="42588" x="3759200" y="6054725"/>
          <p14:tracePt t="42606" x="3660775" y="5983288"/>
          <p14:tracePt t="42621" x="3562350" y="5956300"/>
          <p14:tracePt t="42638" x="3419475" y="5946775"/>
          <p14:tracePt t="42655" x="3268663" y="5991225"/>
          <p14:tracePt t="42671" x="3214688" y="6018213"/>
          <p14:tracePt t="42689" x="3160713" y="6062663"/>
          <p14:tracePt t="42705" x="3152775" y="6099175"/>
          <p14:tracePt t="42721" x="3152775" y="6134100"/>
          <p14:tracePt t="42739" x="3205163" y="6242050"/>
          <p14:tracePt t="42755" x="3419475" y="6340475"/>
          <p14:tracePt t="42772" x="3598863" y="6348413"/>
          <p14:tracePt t="42788" x="3679825" y="6330950"/>
          <p14:tracePt t="42805" x="3697288" y="6323013"/>
          <p14:tracePt t="42821" x="3714750" y="6276975"/>
          <p14:tracePt t="42837" x="3714750" y="6232525"/>
          <p14:tracePt t="42854" x="3697288" y="6188075"/>
          <p14:tracePt t="42871" x="3643313" y="6134100"/>
          <p14:tracePt t="42888" x="3589338" y="6108700"/>
          <p14:tracePt t="42905" x="3509963" y="6099175"/>
          <p14:tracePt t="42921" x="3446463" y="6099175"/>
          <p14:tracePt t="42938" x="3402013" y="6126163"/>
          <p14:tracePt t="42954" x="3340100" y="6180138"/>
          <p14:tracePt t="42971" x="3322638" y="6215063"/>
          <p14:tracePt t="42990" x="3330575" y="6276975"/>
          <p14:tracePt t="43004" x="3394075" y="6348413"/>
          <p14:tracePt t="43021" x="3465513" y="6384925"/>
          <p14:tracePt t="43038" x="3509963" y="6394450"/>
          <p14:tracePt t="43057" x="3527425" y="6394450"/>
          <p14:tracePt t="43072" x="3536950" y="6394450"/>
          <p14:tracePt t="43088" x="3544888" y="6394450"/>
          <p14:tracePt t="43104" x="3554413" y="6375400"/>
          <p14:tracePt t="43121" x="3554413" y="6313488"/>
          <p14:tracePt t="43137" x="3536950" y="6269038"/>
          <p14:tracePt t="43156" x="3500438" y="6205538"/>
          <p14:tracePt t="43171" x="3473450" y="6180138"/>
          <p14:tracePt t="43188" x="3446463" y="6153150"/>
          <p14:tracePt t="43204" x="3429000" y="6143625"/>
          <p14:tracePt t="43221" x="3411538" y="6134100"/>
          <p14:tracePt t="43240" x="3402013" y="6126163"/>
          <p14:tracePt t="43254" x="3394075" y="6126163"/>
          <p14:tracePt t="44535" x="3394075" y="6116638"/>
          <p14:tracePt t="44543" x="3394075" y="6108700"/>
          <p14:tracePt t="44554" x="3394075" y="6089650"/>
          <p14:tracePt t="44570" x="3402013" y="6081713"/>
          <p14:tracePt t="44575" x="3402013" y="6072188"/>
          <p14:tracePt t="44587" x="3402013" y="6062663"/>
          <p14:tracePt t="44603" x="3402013" y="6027738"/>
          <p14:tracePt t="44620" x="3402013" y="6010275"/>
          <p14:tracePt t="44637" x="3402013" y="5983288"/>
          <p14:tracePt t="44669" x="3384550" y="5956300"/>
          <p14:tracePt t="44703" x="3375025" y="5938838"/>
          <p14:tracePt t="44737" x="3357563" y="5929313"/>
          <p14:tracePt t="44799" x="3367088" y="5929313"/>
          <p14:tracePt t="44806" x="3375025" y="5929313"/>
          <p14:tracePt t="44820" x="3402013" y="5929313"/>
          <p14:tracePt t="44836" x="3411538" y="5938838"/>
          <p14:tracePt t="44853" x="3429000" y="5938838"/>
          <p14:tracePt t="44870" x="3429000" y="5946775"/>
          <p14:tracePt t="44887" x="3438525" y="5946775"/>
          <p14:tracePt t="44930" x="3438525" y="5938838"/>
          <p14:tracePt t="44938" x="3429000" y="5938838"/>
          <p14:tracePt t="44959" x="3419475" y="5938838"/>
          <p14:tracePt t="44970" x="3411538" y="5938838"/>
          <p14:tracePt t="44986" x="3402013" y="5938838"/>
          <p14:tracePt t="45003" x="3384550" y="5938838"/>
          <p14:tracePt t="45020" x="3367088" y="5956300"/>
          <p14:tracePt t="45036" x="3348038" y="5965825"/>
          <p14:tracePt t="45054" x="3348038" y="5991225"/>
          <p14:tracePt t="45069" x="3348038" y="6018213"/>
          <p14:tracePt t="45086" x="3357563" y="6037263"/>
          <p14:tracePt t="45102" x="3394075" y="6054725"/>
          <p14:tracePt t="45119" x="3402013" y="6062663"/>
          <p14:tracePt t="45137" x="3411538" y="6062663"/>
          <p14:tracePt t="45152" x="3419475" y="6072188"/>
          <p14:tracePt t="47061" x="3625850" y="6072188"/>
          <p14:tracePt t="47067" x="4116388" y="6010275"/>
          <p14:tracePt t="47075" x="4419600" y="5956300"/>
          <p14:tracePt t="47084" x="4741863" y="5902325"/>
          <p14:tracePt t="47101" x="5680075" y="5795963"/>
          <p14:tracePt t="47117" x="6259513" y="5715000"/>
          <p14:tracePt t="47135" x="6884988" y="5589588"/>
          <p14:tracePt t="47167" x="7081838" y="5518150"/>
          <p14:tracePt t="47234" x="7081838" y="5491163"/>
          <p14:tracePt t="49288" x="7062788" y="5313363"/>
          <p14:tracePt t="49295" x="6983413" y="4956175"/>
          <p14:tracePt t="49301" x="6911975" y="4652963"/>
          <p14:tracePt t="49316" x="6823075" y="4187825"/>
          <p14:tracePt t="49332" x="6742113" y="3687763"/>
          <p14:tracePt t="49350" x="6670675" y="3187700"/>
          <p14:tracePt t="49366" x="6643688" y="2965450"/>
          <p14:tracePt t="49382" x="6634163" y="2813050"/>
          <p14:tracePt t="49417" x="6616700" y="2616200"/>
          <p14:tracePt t="49448" x="6616700" y="2571750"/>
          <p14:tracePt t="53658" x="6751638" y="2527300"/>
          <p14:tracePt t="53665" x="6929438" y="2455863"/>
          <p14:tracePt t="53678" x="7205663" y="2366963"/>
          <p14:tracePt t="53695" x="7385050" y="2322513"/>
          <p14:tracePt t="53712" x="7500938" y="2312988"/>
          <p14:tracePt t="53745" x="7537450" y="2303463"/>
          <p14:tracePt t="53777" x="7562850" y="2286000"/>
          <p14:tracePt t="53811" x="7626350" y="2187575"/>
          <p14:tracePt t="53830" x="7661275" y="2108200"/>
          <p14:tracePt t="53844" x="7661275" y="2081213"/>
          <p14:tracePt t="53861" x="7670800" y="2044700"/>
          <p14:tracePt t="53879" x="7670800" y="2009775"/>
          <p14:tracePt t="53895" x="7661275" y="1982788"/>
          <p14:tracePt t="53911" x="7653338" y="1973263"/>
          <p14:tracePt t="53927" x="7616825" y="1955800"/>
          <p14:tracePt t="53944" x="7599363" y="1955800"/>
          <p14:tracePt t="53962" x="7562850" y="1955800"/>
          <p14:tracePt t="53978" x="7545388" y="1955800"/>
          <p14:tracePt t="53994" x="7527925" y="1965325"/>
          <p14:tracePt t="54011" x="7510463" y="1982788"/>
          <p14:tracePt t="54027" x="7510463" y="2009775"/>
          <p14:tracePt t="54045" x="7500938" y="2081213"/>
          <p14:tracePt t="54061" x="7510463" y="2160588"/>
          <p14:tracePt t="54077" x="7527925" y="2224088"/>
          <p14:tracePt t="54093" x="7545388" y="2276475"/>
          <p14:tracePt t="54110" x="7545388" y="2295525"/>
          <p14:tracePt t="54126" x="7554913" y="2312988"/>
          <p14:tracePt t="54143" x="7554913" y="2322513"/>
          <p14:tracePt t="54170" x="7554913" y="2330450"/>
          <p14:tracePt t="54199" x="7554913" y="2339975"/>
          <p14:tracePt t="54232" x="7554913" y="2347913"/>
          <p14:tracePt t="54268" x="7562850" y="2347913"/>
          <p14:tracePt t="55449" x="7554913" y="2347913"/>
          <p14:tracePt t="55457" x="7537450" y="2347913"/>
          <p14:tracePt t="55464" x="7518400" y="2347913"/>
          <p14:tracePt t="55477" x="7483475" y="2347913"/>
          <p14:tracePt t="55493" x="7439025" y="2347913"/>
          <p14:tracePt t="55510" x="7375525" y="2347913"/>
          <p14:tracePt t="55526" x="7323138" y="2347913"/>
          <p14:tracePt t="55544" x="7251700" y="2357438"/>
          <p14:tracePt t="55576" x="7161213" y="2366963"/>
          <p14:tracePt t="55609" x="7054850" y="2374900"/>
          <p14:tracePt t="55645" x="6902450" y="2401888"/>
          <p14:tracePt t="55650" x="6867525" y="2401888"/>
          <p14:tracePt t="55660" x="6858000" y="2401888"/>
          <p14:tracePt t="55676" x="6813550" y="2419350"/>
          <p14:tracePt t="55693" x="6751638" y="2446338"/>
          <p14:tracePt t="55710" x="6697663" y="2473325"/>
          <p14:tracePt t="55726" x="6653213" y="2500313"/>
          <p14:tracePt t="55743" x="6599238" y="2544763"/>
          <p14:tracePt t="55760" x="6562725" y="2571750"/>
          <p14:tracePt t="55776" x="6537325" y="2616200"/>
          <p14:tracePt t="55793" x="6491288" y="2687638"/>
          <p14:tracePt t="55809" x="6483350" y="2732088"/>
          <p14:tracePt t="55827" x="6473825" y="2803525"/>
          <p14:tracePt t="55843" x="6473825" y="2847975"/>
          <p14:tracePt t="55860" x="6483350" y="2894013"/>
          <p14:tracePt t="55877" x="6510338" y="2955925"/>
          <p14:tracePt t="55893" x="6527800" y="2990850"/>
          <p14:tracePt t="55910" x="6554788" y="3017838"/>
          <p14:tracePt t="55926" x="6562725" y="3027363"/>
          <p14:tracePt t="55944" x="6572250" y="3044825"/>
          <p14:tracePt t="55959" x="6581775" y="3054350"/>
          <p14:tracePt t="55976" x="6581775" y="3062288"/>
          <p14:tracePt t="55993" x="6589713" y="3062288"/>
          <p14:tracePt t="56009" x="6589713" y="3071813"/>
          <p14:tracePt t="56043" x="6599238" y="3081338"/>
          <p14:tracePt t="56104" x="6599238" y="3089275"/>
          <p14:tracePt t="56132" x="6599238" y="3098800"/>
          <p14:tracePt t="56145" x="6608763" y="3098800"/>
          <p14:tracePt t="56154" x="6608763" y="3108325"/>
          <p14:tracePt t="56175" x="6616700" y="3116263"/>
          <p14:tracePt t="56189" x="6616700" y="3125788"/>
          <p14:tracePt t="56216" x="6626225" y="3133725"/>
          <p14:tracePt t="56227" x="6626225" y="3143250"/>
          <p14:tracePt t="56241" x="6626225" y="3152775"/>
          <p14:tracePt t="56248" x="6634163" y="3152775"/>
          <p14:tracePt t="56258" x="6634163" y="3160713"/>
          <p14:tracePt t="56275" x="6634163" y="3170238"/>
          <p14:tracePt t="56291" x="6643688" y="3187700"/>
          <p14:tracePt t="56309" x="6643688" y="3197225"/>
          <p14:tracePt t="56325" x="6653213" y="3205163"/>
          <p14:tracePt t="56342" x="6661150" y="3224213"/>
          <p14:tracePt t="56359" x="6680200" y="3241675"/>
          <p14:tracePt t="56375" x="6688138" y="3251200"/>
          <p14:tracePt t="56393" x="6715125" y="3268663"/>
          <p14:tracePt t="56408" x="6732588" y="3276600"/>
          <p14:tracePt t="56425" x="6759575" y="3286125"/>
          <p14:tracePt t="56442" x="6796088" y="3303588"/>
          <p14:tracePt t="56461" x="6867525" y="3313113"/>
          <p14:tracePt t="56476" x="6911975" y="3322638"/>
          <p14:tracePt t="56492" x="6965950" y="3322638"/>
          <p14:tracePt t="56509" x="7027863" y="3322638"/>
          <p14:tracePt t="56525" x="7062788" y="3322638"/>
          <p14:tracePt t="56543" x="7099300" y="3322638"/>
          <p14:tracePt t="56559" x="7126288" y="3322638"/>
          <p14:tracePt t="56575" x="7153275" y="3322638"/>
          <p14:tracePt t="56592" x="7180263" y="3322638"/>
          <p14:tracePt t="56609" x="7205663" y="3322638"/>
          <p14:tracePt t="56626" x="7242175" y="3322638"/>
          <p14:tracePt t="56643" x="7251700" y="3330575"/>
          <p14:tracePt t="56648" x="7259638" y="3330575"/>
          <p14:tracePt t="56659" x="7269163" y="3330575"/>
          <p14:tracePt t="56675" x="7296150" y="3330575"/>
          <p14:tracePt t="56692" x="7304088" y="3330575"/>
          <p14:tracePt t="56710" x="7313613" y="3330575"/>
          <p14:tracePt t="56725" x="7323138" y="3330575"/>
          <p14:tracePt t="56742" x="7331075" y="3330575"/>
          <p14:tracePt t="56758" x="7340600" y="3330575"/>
          <p14:tracePt t="56775" x="7348538" y="3330575"/>
          <p14:tracePt t="57530" x="7358063" y="3330575"/>
          <p14:tracePt t="57537" x="7375525" y="3340100"/>
          <p14:tracePt t="57543" x="7402513" y="3340100"/>
          <p14:tracePt t="57558" x="7439025" y="3357563"/>
          <p14:tracePt t="57574" x="7491413" y="3384550"/>
          <p14:tracePt t="57592" x="7554913" y="3419475"/>
          <p14:tracePt t="57608" x="7581900" y="3429000"/>
          <p14:tracePt t="57625" x="7616825" y="3455988"/>
          <p14:tracePt t="57657" x="7634288" y="3465513"/>
          <p14:tracePt t="57663" x="7643813" y="3465513"/>
          <p14:tracePt t="57690" x="7653338" y="3473450"/>
          <p14:tracePt t="57724" x="7661275" y="3482975"/>
          <p14:tracePt t="57741" x="7661275" y="3490913"/>
          <p14:tracePt t="57757" x="7670800" y="3490913"/>
          <p14:tracePt t="57779" x="7680325" y="3490913"/>
          <p14:tracePt t="57793" x="7680325" y="3500438"/>
          <p14:tracePt t="57808" x="7688263" y="3509963"/>
          <p14:tracePt t="57824" x="7688263" y="3517900"/>
          <p14:tracePt t="57842" x="7697788" y="3527425"/>
          <p14:tracePt t="57858" x="7697788" y="3544888"/>
          <p14:tracePt t="57875" x="7705725" y="3562350"/>
          <p14:tracePt t="57891" x="7705725" y="3581400"/>
          <p14:tracePt t="57908" x="7705725" y="3598863"/>
          <p14:tracePt t="57924" x="7715250" y="3616325"/>
          <p14:tracePt t="57940" x="7715250" y="3633788"/>
          <p14:tracePt t="57959" x="7715250" y="3652838"/>
          <p14:tracePt t="57974" x="7724775" y="3660775"/>
          <p14:tracePt t="57991" x="7724775" y="3670300"/>
          <p14:tracePt t="58007" x="7724775" y="3679825"/>
          <p14:tracePt t="58024" x="7724775" y="3687763"/>
          <p14:tracePt t="58057" x="7724775" y="3697288"/>
          <p14:tracePt t="62268" x="7742238" y="3705225"/>
          <p14:tracePt t="62274" x="7769225" y="3724275"/>
          <p14:tracePt t="62287" x="7848600" y="3751263"/>
          <p14:tracePt t="62303" x="7885113" y="3751263"/>
          <p14:tracePt t="62320" x="7902575" y="3759200"/>
          <p14:tracePt t="62336" x="7920038" y="3759200"/>
          <p14:tracePt t="62370" x="7929563" y="3759200"/>
          <p14:tracePt t="62403" x="7947025" y="3759200"/>
          <p14:tracePt t="62436" x="7956550" y="3724275"/>
          <p14:tracePt t="62469" x="7956550" y="3705225"/>
          <p14:tracePt t="62486" x="7956550" y="3687763"/>
          <p14:tracePt t="62503" x="7947025" y="3687763"/>
          <p14:tracePt t="62520" x="7947025" y="3679825"/>
          <p14:tracePt t="62536" x="7939088" y="3679825"/>
          <p14:tracePt t="62552" x="7939088" y="3670300"/>
          <p14:tracePt t="62593" x="7947025" y="3679825"/>
          <p14:tracePt t="62601" x="7956550" y="3687763"/>
          <p14:tracePt t="62608" x="7974013" y="3697288"/>
          <p14:tracePt t="62620" x="7983538" y="3714750"/>
          <p14:tracePt t="62636" x="8001000" y="3724275"/>
          <p14:tracePt t="62652" x="8010525" y="3732213"/>
          <p14:tracePt t="62669" x="8027988" y="3732213"/>
          <p14:tracePt t="62686" x="8037513" y="3732213"/>
          <p14:tracePt t="62705" x="8045450" y="3705225"/>
          <p14:tracePt t="62719" x="8054975" y="3679825"/>
          <p14:tracePt t="62736" x="8062913" y="3670300"/>
          <p14:tracePt t="62754" x="8062913" y="3652838"/>
          <p14:tracePt t="62769" x="8062913" y="3643313"/>
          <p14:tracePt t="62785" x="8062913" y="3633788"/>
          <p14:tracePt t="62825" x="8062913" y="3625850"/>
          <p14:tracePt t="62925" x="8072438" y="3625850"/>
          <p14:tracePt t="62960" x="8081963" y="3625850"/>
          <p14:tracePt t="63036" x="8089900" y="3625850"/>
          <p14:tracePt t="63106" x="8099425" y="3625850"/>
          <p14:tracePt t="63133" x="8108950" y="3633788"/>
          <p14:tracePt t="63141" x="8116888" y="3633788"/>
          <p14:tracePt t="63152" x="8126413" y="3652838"/>
          <p14:tracePt t="63169" x="8153400" y="3670300"/>
          <p14:tracePt t="63186" x="8188325" y="3724275"/>
          <p14:tracePt t="63202" x="8224838" y="3776663"/>
          <p14:tracePt t="63220" x="8277225" y="3867150"/>
          <p14:tracePt t="63235" x="8296275" y="3911600"/>
          <p14:tracePt t="63252" x="8304213" y="3938588"/>
          <p14:tracePt t="63269" x="8313738" y="3956050"/>
          <p14:tracePt t="63285" x="8313738" y="3965575"/>
          <p14:tracePt t="63302" x="8323263" y="3983038"/>
          <p14:tracePt t="63319" x="8331200" y="3990975"/>
          <p14:tracePt t="63379" x="8340725" y="3990975"/>
          <p14:tracePt t="64275" x="8340725" y="4017963"/>
          <p14:tracePt t="64286" x="8340725" y="4143375"/>
          <p14:tracePt t="64301" x="8358188" y="4330700"/>
          <p14:tracePt t="64318" x="8394700" y="4500563"/>
          <p14:tracePt t="64335" x="8420100" y="4679950"/>
          <p14:tracePt t="64351" x="8429625" y="4759325"/>
          <p14:tracePt t="64369" x="8439150" y="4813300"/>
          <p14:tracePt t="64401" x="8439150" y="4840288"/>
          <p14:tracePt t="64434" x="8439150" y="4848225"/>
          <p14:tracePt t="64468" x="8439150" y="4857750"/>
          <p14:tracePt t="64485" x="8439150" y="4867275"/>
          <p14:tracePt t="65466" x="8429625" y="4867275"/>
          <p14:tracePt t="65487" x="8420100" y="4867275"/>
          <p14:tracePt t="65501" x="8412163" y="4867275"/>
          <p14:tracePt t="65507" x="8402638" y="4867275"/>
          <p14:tracePt t="65533" x="8385175" y="4867275"/>
          <p14:tracePt t="65566" x="8323263" y="4867275"/>
          <p14:tracePt t="65584" x="8286750" y="4884738"/>
          <p14:tracePt t="65600" x="8251825" y="4894263"/>
          <p14:tracePt t="65618" x="8215313" y="4919663"/>
          <p14:tracePt t="65633" x="8188325" y="4929188"/>
          <p14:tracePt t="65650" x="8170863" y="4938713"/>
          <p14:tracePt t="65654" x="8170863" y="4946650"/>
          <p14:tracePt t="65666" x="8161338" y="4956175"/>
          <p14:tracePt t="65683" x="8143875" y="4973638"/>
          <p14:tracePt t="65701" x="8134350" y="4983163"/>
          <p14:tracePt t="65717" x="8134350" y="4991100"/>
          <p14:tracePt t="65734" x="8126413" y="5000625"/>
          <p14:tracePt t="65750" x="8126413" y="5010150"/>
          <p14:tracePt t="65786" x="8126413" y="5018088"/>
          <p14:tracePt t="65801" x="8134350" y="5018088"/>
          <p14:tracePt t="65903" x="8134350" y="5010150"/>
          <p14:tracePt t="65918" x="8134350" y="5000625"/>
          <p14:tracePt t="65932" x="8134350" y="4991100"/>
          <p14:tracePt t="65967" x="8134350" y="4983163"/>
          <p14:tracePt t="66001" x="8134350" y="4973638"/>
          <p14:tracePt t="66091" x="8134350" y="4965700"/>
          <p14:tracePt t="66098" x="8126413" y="4965700"/>
          <p14:tracePt t="66126" x="8116888" y="4965700"/>
          <p14:tracePt t="66132" x="8116888" y="4956175"/>
          <p14:tracePt t="66153" x="8108950" y="4956175"/>
          <p14:tracePt t="66160" x="8108950" y="4946650"/>
          <p14:tracePt t="66167" x="8099425" y="4946650"/>
          <p14:tracePt t="66183" x="8089900" y="4938713"/>
          <p14:tracePt t="66201" x="8062913" y="4929188"/>
          <p14:tracePt t="66216" x="8045450" y="4919663"/>
          <p14:tracePt t="66233" x="8018463" y="4902200"/>
          <p14:tracePt t="66250" x="7991475" y="4875213"/>
          <p14:tracePt t="66267" x="7974013" y="4857750"/>
          <p14:tracePt t="66283" x="7956550" y="4840288"/>
          <p14:tracePt t="66300" x="7929563" y="4822825"/>
          <p14:tracePt t="66316" x="7920038" y="4795838"/>
          <p14:tracePt t="66333" x="7894638" y="4759325"/>
          <p14:tracePt t="66350" x="7867650" y="4732338"/>
          <p14:tracePt t="66367" x="7840663" y="4687888"/>
          <p14:tracePt t="66383" x="7831138" y="4652963"/>
          <p14:tracePt t="66399" x="7813675" y="4625975"/>
          <p14:tracePt t="66417" x="7786688" y="4581525"/>
          <p14:tracePt t="66433" x="7759700" y="4545013"/>
          <p14:tracePt t="66451" x="7732713" y="4500563"/>
          <p14:tracePt t="66466" x="7715250" y="4473575"/>
          <p14:tracePt t="66483" x="7697788" y="4438650"/>
          <p14:tracePt t="66500" x="7661275" y="4402138"/>
          <p14:tracePt t="66516" x="7634288" y="4375150"/>
          <p14:tracePt t="66533" x="7608888" y="4348163"/>
          <p14:tracePt t="66550" x="7554913" y="4303713"/>
          <p14:tracePt t="66566" x="7527925" y="4276725"/>
          <p14:tracePt t="66582" x="7491413" y="4259263"/>
          <p14:tracePt t="66600" x="7439025" y="4214813"/>
          <p14:tracePt t="66616" x="7394575" y="4187825"/>
          <p14:tracePt t="66632" x="7358063" y="4170363"/>
          <p14:tracePt t="66650" x="7304088" y="4133850"/>
          <p14:tracePt t="66665" x="7277100" y="4116388"/>
          <p14:tracePt t="66682" x="7242175" y="4089400"/>
          <p14:tracePt t="66699" x="7215188" y="4062413"/>
          <p14:tracePt t="66717" x="7161213" y="4037013"/>
          <p14:tracePt t="66733" x="7126288" y="4017963"/>
          <p14:tracePt t="66750" x="7072313" y="3990975"/>
          <p14:tracePt t="66767" x="7037388" y="3983038"/>
          <p14:tracePt t="66782" x="7018338" y="3983038"/>
          <p14:tracePt t="66799" x="6991350" y="3973513"/>
          <p14:tracePt t="66816" x="6973888" y="3965575"/>
          <p14:tracePt t="66834" x="6965950" y="3965575"/>
          <p14:tracePt t="66849" x="6956425" y="3956050"/>
          <p14:tracePt t="66866" x="6946900" y="3956050"/>
          <p14:tracePt t="66882" x="6938963" y="3956050"/>
          <p14:tracePt t="67311" x="6929438" y="3946525"/>
          <p14:tracePt t="67318" x="6929438" y="3938588"/>
          <p14:tracePt t="67332" x="6919913" y="3894138"/>
          <p14:tracePt t="67348" x="6902450" y="3776663"/>
          <p14:tracePt t="67366" x="6875463" y="3598863"/>
          <p14:tracePt t="67382" x="6858000" y="3536950"/>
          <p14:tracePt t="67400" x="6848475" y="3482975"/>
          <p14:tracePt t="67414" x="6840538" y="3465513"/>
          <p14:tracePt t="67449" x="6823075" y="3419475"/>
          <p14:tracePt t="67482" x="6813550" y="3384550"/>
          <p14:tracePt t="67515" x="6804025" y="3357563"/>
          <p14:tracePt t="67532" x="6796088" y="3348038"/>
          <p14:tracePt t="67549" x="6796088" y="3340100"/>
          <p14:tracePt t="67565" x="6786563" y="3340100"/>
          <p14:tracePt t="67598" x="6777038" y="3340100"/>
          <p14:tracePt t="67616" x="6769100" y="3340100"/>
          <p14:tracePt t="67631" x="6759575" y="3340100"/>
          <p14:tracePt t="67651" x="6732588" y="3340100"/>
          <p14:tracePt t="67666" x="6715125" y="3367088"/>
          <p14:tracePt t="67681" x="6670675" y="3411538"/>
          <p14:tracePt t="67698" x="6634163" y="3473450"/>
          <p14:tracePt t="67716" x="6572250" y="3562350"/>
          <p14:tracePt t="67732" x="6545263" y="3598863"/>
          <p14:tracePt t="67749" x="6518275" y="3633788"/>
          <p14:tracePt t="67765" x="6518275" y="3652838"/>
          <p14:tracePt t="67781" x="6510338" y="3660775"/>
          <p14:tracePt t="67798" x="6500813" y="3679825"/>
          <p14:tracePt t="67815" x="6500813" y="3697288"/>
          <p14:tracePt t="67834" x="6491288" y="3714750"/>
          <p14:tracePt t="67848" x="6491288" y="3724275"/>
          <p14:tracePt t="67864" x="6483350" y="3732213"/>
          <p14:tracePt t="67881" x="6483350" y="3741738"/>
          <p14:tracePt t="67916" x="6483350" y="3751263"/>
          <p14:tracePt t="67954" x="6483350" y="3759200"/>
          <p14:tracePt t="68225" x="6483350" y="3768725"/>
          <p14:tracePt t="68252" x="6483350" y="3776663"/>
          <p14:tracePt t="68274" x="6473825" y="3795713"/>
          <p14:tracePt t="68287" x="6465888" y="3803650"/>
          <p14:tracePt t="68299" x="6465888" y="3822700"/>
          <p14:tracePt t="68332" x="6456363" y="3867150"/>
          <p14:tracePt t="68364" x="6438900" y="3929063"/>
          <p14:tracePt t="68399" x="6429375" y="3973513"/>
          <p14:tracePt t="68414" x="6429375" y="3983038"/>
          <p14:tracePt t="68431" x="6419850" y="3990975"/>
          <p14:tracePt t="68448" x="6419850" y="4000500"/>
          <p14:tracePt t="72641" x="6419850" y="4010025"/>
          <p14:tracePt t="72647" x="6419850" y="4017963"/>
          <p14:tracePt t="72660" x="6419850" y="4054475"/>
          <p14:tracePt t="72678" x="6411913" y="4089400"/>
          <p14:tracePt t="72683" x="6402388" y="4116388"/>
          <p14:tracePt t="72694" x="6402388" y="4170363"/>
          <p14:tracePt t="72710" x="6402388" y="4276725"/>
          <p14:tracePt t="72727" x="6411913" y="4456113"/>
          <p14:tracePt t="72743" x="6446838" y="4732338"/>
          <p14:tracePt t="72777" x="6537325" y="5081588"/>
          <p14:tracePt t="72812" x="6589713" y="5214938"/>
          <p14:tracePt t="72844" x="6608763" y="5251450"/>
          <p14:tracePt t="72861" x="6616700" y="5268913"/>
          <p14:tracePt t="72877" x="6626225" y="5286375"/>
          <p14:tracePt t="72894" x="6626225" y="5295900"/>
          <p14:tracePt t="72910" x="6634163" y="5313363"/>
          <p14:tracePt t="72930" x="6643688" y="5322888"/>
          <p14:tracePt t="72944" x="6643688" y="5330825"/>
          <p14:tracePt t="74222" x="6643688" y="5313363"/>
          <p14:tracePt t="74230" x="6643688" y="5295900"/>
          <p14:tracePt t="74242" x="6634163" y="5259388"/>
          <p14:tracePt t="74258" x="6626225" y="5224463"/>
          <p14:tracePt t="74275" x="6599238" y="5153025"/>
          <p14:tracePt t="74311" x="6572250" y="5089525"/>
          <p14:tracePt t="74342" x="6562725" y="5062538"/>
          <p14:tracePt t="74376" x="6554788" y="5037138"/>
          <p14:tracePt t="74393" x="6545263" y="5018088"/>
          <p14:tracePt t="74427" x="6537325" y="5018088"/>
          <p14:tracePt t="74445" x="6537325" y="5010150"/>
          <p14:tracePt t="74500" x="6545263" y="5010150"/>
          <p14:tracePt t="74513" x="6554788" y="5018088"/>
          <p14:tracePt t="74521" x="6562725" y="5027613"/>
          <p14:tracePt t="74534" x="6572250" y="5037138"/>
          <p14:tracePt t="74541" x="6572250" y="5045075"/>
          <p14:tracePt t="74560" x="6581775" y="5054600"/>
          <p14:tracePt t="74575" x="6589713" y="5062538"/>
          <p14:tracePt t="74591" x="6599238" y="5072063"/>
          <p14:tracePt t="74610" x="6608763" y="5089525"/>
          <p14:tracePt t="74625" x="6616700" y="5089525"/>
          <p14:tracePt t="74658" x="6626225" y="5099050"/>
          <p14:tracePt t="74708" x="6626225" y="5089525"/>
          <p14:tracePt t="74721" x="6626225" y="5081588"/>
          <p14:tracePt t="74736" x="6616700" y="5072063"/>
          <p14:tracePt t="74742" x="6616700" y="5062538"/>
          <p14:tracePt t="74758" x="6608763" y="5054600"/>
          <p14:tracePt t="74775" x="6599238" y="5037138"/>
          <p14:tracePt t="74792" x="6589713" y="5018088"/>
          <p14:tracePt t="74809" x="6572250" y="5000625"/>
          <p14:tracePt t="74825" x="6554788" y="4973638"/>
          <p14:tracePt t="74842" x="6545263" y="4965700"/>
          <p14:tracePt t="74859" x="6537325" y="4946650"/>
          <p14:tracePt t="74875" x="6518275" y="4929188"/>
          <p14:tracePt t="74893" x="6500813" y="4911725"/>
          <p14:tracePt t="74908" x="6491288" y="4911725"/>
          <p14:tracePt t="74926" x="6483350" y="4894263"/>
          <p14:tracePt t="74941" x="6473825" y="4884738"/>
          <p14:tracePt t="74958" x="6465888" y="4875213"/>
          <p14:tracePt t="74976" x="6456363" y="4867275"/>
          <p14:tracePt t="74991" x="6446838" y="4857750"/>
          <p14:tracePt t="75025" x="6438900" y="4848225"/>
          <p14:tracePt t="75208" x="6438900" y="4840288"/>
          <p14:tracePt t="75285" x="6429375" y="4830763"/>
          <p14:tracePt t="75306" x="6429375" y="4822825"/>
          <p14:tracePt t="75313" x="6419850" y="4822825"/>
          <p14:tracePt t="75327" x="6419850" y="4813300"/>
          <p14:tracePt t="75341" x="6411913" y="4803775"/>
          <p14:tracePt t="75374" x="6384925" y="4786313"/>
          <p14:tracePt t="75409" x="6330950" y="4768850"/>
          <p14:tracePt t="75441" x="6276975" y="4759325"/>
          <p14:tracePt t="75459" x="6242050" y="4751388"/>
          <p14:tracePt t="75474" x="6215063" y="4751388"/>
          <p14:tracePt t="75493" x="6170613" y="4751388"/>
          <p14:tracePt t="75508" x="6134100" y="4751388"/>
          <p14:tracePt t="75525" x="6089650" y="4759325"/>
          <p14:tracePt t="75542" x="6010275" y="4786313"/>
          <p14:tracePt t="75557" x="5956300" y="4795838"/>
          <p14:tracePt t="75575" x="5911850" y="4822825"/>
          <p14:tracePt t="75592" x="5840413" y="4857750"/>
          <p14:tracePt t="75608" x="5795963" y="4875213"/>
          <p14:tracePt t="75625" x="5724525" y="4919663"/>
          <p14:tracePt t="75640" x="5697538" y="4938713"/>
          <p14:tracePt t="75657" x="5670550" y="4956175"/>
          <p14:tracePt t="75673" x="5653088" y="4973638"/>
          <p14:tracePt t="75676" x="5634038" y="4983163"/>
          <p14:tracePt t="75692" x="5626100" y="4991100"/>
          <p14:tracePt t="75708" x="5608638" y="5000625"/>
          <p14:tracePt t="75726" x="5589588" y="5027613"/>
          <p14:tracePt t="75742" x="5581650" y="5045075"/>
          <p14:tracePt t="75758" x="5572125" y="5062538"/>
          <p14:tracePt t="75774" x="5562600" y="5089525"/>
          <p14:tracePt t="75791" x="5554663" y="5116513"/>
          <p14:tracePt t="75810" x="5554663" y="5160963"/>
          <p14:tracePt t="75824" x="5572125" y="5205413"/>
          <p14:tracePt t="75841" x="5608638" y="5251450"/>
          <p14:tracePt t="75858" x="5715000" y="5330825"/>
          <p14:tracePt t="75875" x="5813425" y="5394325"/>
          <p14:tracePt t="75892" x="5965825" y="5438775"/>
          <p14:tracePt t="75907" x="6045200" y="5446713"/>
          <p14:tracePt t="75926" x="6099175" y="5456238"/>
          <p14:tracePt t="75941" x="6116638" y="5456238"/>
          <p14:tracePt t="75958" x="6126163" y="5456238"/>
          <p14:tracePt t="75975" x="6134100" y="5456238"/>
          <p14:tracePt t="76009" x="6143625" y="5456238"/>
          <p14:tracePt t="76026" x="6153150" y="5456238"/>
          <p14:tracePt t="76061" x="6161088" y="5456238"/>
          <p14:tracePt t="76519" x="6170613" y="5465763"/>
          <p14:tracePt t="76526" x="6180138" y="5465763"/>
          <p14:tracePt t="76540" x="6188075" y="5465763"/>
          <p14:tracePt t="76558" x="6197600" y="5473700"/>
          <p14:tracePt t="76573" x="6205538" y="5473700"/>
          <p14:tracePt t="76610" x="6215063" y="5473700"/>
          <p14:tracePt t="76641" x="6224588" y="5483225"/>
          <p14:tracePt t="76675" x="6232525" y="5483225"/>
          <p14:tracePt t="76707" x="6259513" y="5500688"/>
          <p14:tracePt t="76725" x="6276975" y="5510213"/>
          <p14:tracePt t="76740" x="6286500" y="5518150"/>
          <p14:tracePt t="76756" x="6296025" y="5518150"/>
          <p14:tracePt t="76773" x="6313488" y="5527675"/>
          <p14:tracePt t="76790" x="6323013" y="5537200"/>
          <p14:tracePt t="76808" x="6340475" y="5537200"/>
          <p14:tracePt t="76823" x="6348413" y="5545138"/>
          <p14:tracePt t="76840" x="6357938" y="5545138"/>
          <p14:tracePt t="76856" x="6357938" y="5554663"/>
          <p14:tracePt t="76873" x="6367463" y="5554663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14" y="1282614"/>
            <a:ext cx="8926986" cy="55659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16"/>
    </mc:Choice>
    <mc:Fallback>
      <p:transition spd="slow" advTm="75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2" x="6411913" y="5465763"/>
          <p14:tracePt t="2869" x="6491288" y="5303838"/>
          <p14:tracePt t="2876" x="6545263" y="5089525"/>
          <p14:tracePt t="2891" x="6634163" y="4633913"/>
          <p14:tracePt t="2909" x="6688138" y="4054475"/>
          <p14:tracePt t="2924" x="6697663" y="3732213"/>
          <p14:tracePt t="2940" x="6715125" y="3490913"/>
          <p14:tracePt t="2974" x="6742113" y="3286125"/>
          <p14:tracePt t="3007" x="6742113" y="3268663"/>
          <p14:tracePt t="5658" x="6715125" y="3268663"/>
          <p14:tracePt t="5665" x="6616700" y="3286125"/>
          <p14:tracePt t="5671" x="6483350" y="3313113"/>
          <p14:tracePt t="5688" x="5991225" y="3330575"/>
          <p14:tracePt t="5706" x="5330825" y="3286125"/>
          <p14:tracePt t="5721" x="4803775" y="3224213"/>
          <p14:tracePt t="5739" x="3919538" y="3081338"/>
          <p14:tracePt t="5774" x="2768600" y="2874963"/>
          <p14:tracePt t="5804" x="2276475" y="2768600"/>
          <p14:tracePt t="5839" x="2081213" y="2697163"/>
          <p14:tracePt t="5854" x="2062163" y="2670175"/>
          <p14:tracePt t="5871" x="2036763" y="2652713"/>
          <p14:tracePt t="5889" x="2027238" y="2625725"/>
          <p14:tracePt t="6518" x="2036763" y="2625725"/>
          <p14:tracePt t="6525" x="2054225" y="2625725"/>
          <p14:tracePt t="6538" x="2089150" y="2643188"/>
          <p14:tracePt t="6554" x="2133600" y="2643188"/>
          <p14:tracePt t="6571" x="2224088" y="2652713"/>
          <p14:tracePt t="6587" x="2322513" y="2660650"/>
          <p14:tracePt t="6603" x="2455863" y="2660650"/>
          <p14:tracePt t="6637" x="2705100" y="2660650"/>
          <p14:tracePt t="6670" x="2786063" y="2670175"/>
          <p14:tracePt t="6703" x="2840038" y="2679700"/>
          <p14:tracePt t="6720" x="2867025" y="2679700"/>
          <p14:tracePt t="6738" x="2911475" y="2679700"/>
          <p14:tracePt t="6753" x="2955925" y="2679700"/>
          <p14:tracePt t="6770" x="2990850" y="2679700"/>
          <p14:tracePt t="6788" x="3044825" y="2679700"/>
          <p14:tracePt t="6803" x="3071813" y="2679700"/>
          <p14:tracePt t="6821" x="3098800" y="2679700"/>
          <p14:tracePt t="6837" x="3108325" y="2687638"/>
          <p14:tracePt t="6853" x="3125788" y="2687638"/>
          <p14:tracePt t="6870" x="3133725" y="2687638"/>
          <p14:tracePt t="6887" x="3143250" y="2687638"/>
          <p14:tracePt t="6904" x="3152775" y="2687638"/>
          <p14:tracePt t="6920" x="3160713" y="2687638"/>
          <p14:tracePt t="6949" x="3170238" y="2687638"/>
          <p14:tracePt t="6982" x="3179763" y="2687638"/>
          <p14:tracePt t="7133" x="3187700" y="2687638"/>
          <p14:tracePt t="7163" x="3197225" y="2687638"/>
          <p14:tracePt t="7184" x="3205163" y="2687638"/>
          <p14:tracePt t="7205" x="3214688" y="2687638"/>
          <p14:tracePt t="7218" x="3224213" y="2687638"/>
          <p14:tracePt t="7225" x="3232150" y="2687638"/>
          <p14:tracePt t="7240" x="3232150" y="2697163"/>
          <p14:tracePt t="7253" x="3251200" y="2697163"/>
          <p14:tracePt t="7272" x="3259138" y="2697163"/>
          <p14:tracePt t="7286" x="3268663" y="2705100"/>
          <p14:tracePt t="7303" x="3286125" y="2705100"/>
          <p14:tracePt t="7321" x="3303588" y="2714625"/>
          <p14:tracePt t="7354" x="3322638" y="2724150"/>
          <p14:tracePt t="7370" x="3330575" y="2724150"/>
          <p14:tracePt t="7387" x="3348038" y="2732088"/>
          <p14:tracePt t="7404" x="3367088" y="2732088"/>
          <p14:tracePt t="7420" x="3367088" y="2741613"/>
          <p14:tracePt t="7437" x="3384550" y="2741613"/>
          <p14:tracePt t="7454" x="3402013" y="2751138"/>
          <p14:tracePt t="7470" x="3411538" y="2751138"/>
          <p14:tracePt t="7487" x="3429000" y="2759075"/>
          <p14:tracePt t="7503" x="3438525" y="2759075"/>
          <p14:tracePt t="7521" x="3446463" y="2759075"/>
          <p14:tracePt t="7536" x="3465513" y="2768600"/>
          <p14:tracePt t="7553" x="3482975" y="2776538"/>
          <p14:tracePt t="7571" x="3517900" y="2776538"/>
          <p14:tracePt t="7586" x="3554413" y="2786063"/>
          <p14:tracePt t="7603" x="3598863" y="2795588"/>
          <p14:tracePt t="7620" x="3652838" y="2803525"/>
          <p14:tracePt t="7637" x="3697288" y="2803525"/>
          <p14:tracePt t="7654" x="3759200" y="2813050"/>
          <p14:tracePt t="7669" x="3803650" y="2813050"/>
          <p14:tracePt t="7686" x="3840163" y="2813050"/>
          <p14:tracePt t="7704" x="3911600" y="2813050"/>
          <p14:tracePt t="7718" x="3956050" y="2813050"/>
          <p14:tracePt t="7735" x="4010025" y="2813050"/>
          <p14:tracePt t="7752" x="4044950" y="2813050"/>
          <p14:tracePt t="7770" x="4071938" y="2803525"/>
          <p14:tracePt t="7785" x="4089400" y="2795588"/>
          <p14:tracePt t="7802" x="4116388" y="2795588"/>
          <p14:tracePt t="7820" x="4143375" y="2786063"/>
          <p14:tracePt t="7837" x="4160838" y="2786063"/>
          <p14:tracePt t="7852" x="4179888" y="2786063"/>
          <p14:tracePt t="7869" x="4197350" y="2786063"/>
          <p14:tracePt t="7886" x="4214813" y="2786063"/>
          <p14:tracePt t="7904" x="4232275" y="2786063"/>
          <p14:tracePt t="7919" x="4241800" y="2786063"/>
          <p14:tracePt t="7953" x="4251325" y="2786063"/>
          <p14:tracePt t="7969" x="4268788" y="2786063"/>
          <p14:tracePt t="7987" x="4276725" y="2795588"/>
          <p14:tracePt t="8003" x="4286250" y="2813050"/>
          <p14:tracePt t="8021" x="4295775" y="2830513"/>
          <p14:tracePt t="8036" x="4303713" y="2830513"/>
          <p14:tracePt t="8052" x="4303713" y="2840038"/>
          <p14:tracePt t="8070" x="4313238" y="2857500"/>
          <p14:tracePt t="8648" x="4357688" y="2857500"/>
          <p14:tracePt t="8655" x="4456113" y="2867025"/>
          <p14:tracePt t="8669" x="4643438" y="2867025"/>
          <p14:tracePt t="8685" x="4822825" y="2867025"/>
          <p14:tracePt t="8702" x="4965700" y="2867025"/>
          <p14:tracePt t="8718" x="5010150" y="2867025"/>
          <p14:tracePt t="8736" x="5037138" y="2867025"/>
          <p14:tracePt t="8785" x="5054600" y="2867025"/>
          <p14:tracePt t="8819" x="5062538" y="2867025"/>
          <p14:tracePt t="8924" x="5062538" y="2874963"/>
          <p14:tracePt t="8932" x="5072063" y="2874963"/>
          <p14:tracePt t="8951" x="5072063" y="2884488"/>
          <p14:tracePt t="8959" x="5081588" y="2884488"/>
          <p14:tracePt t="8967" x="5081588" y="2894013"/>
          <p14:tracePt t="8984" x="5089525" y="2901950"/>
          <p14:tracePt t="9000" x="5116513" y="2938463"/>
          <p14:tracePt t="9018" x="5133975" y="2955925"/>
          <p14:tracePt t="9021" x="5133975" y="2965450"/>
          <p14:tracePt t="9034" x="5143500" y="2982913"/>
          <p14:tracePt t="9051" x="5160963" y="3000375"/>
          <p14:tracePt t="9068" x="5170488" y="3017838"/>
          <p14:tracePt t="9084" x="5187950" y="3054350"/>
          <p14:tracePt t="9100" x="5197475" y="3062288"/>
          <p14:tracePt t="9117" x="5205413" y="3081338"/>
          <p14:tracePt t="9134" x="5214938" y="3089275"/>
          <p14:tracePt t="9151" x="5214938" y="3098800"/>
          <p14:tracePt t="9167" x="5224463" y="3108325"/>
          <p14:tracePt t="9200" x="5224463" y="3116263"/>
          <p14:tracePt t="9217" x="5224463" y="3125788"/>
          <p14:tracePt t="9314" x="5224463" y="3133725"/>
          <p14:tracePt t="9391" x="5224463" y="3143250"/>
          <p14:tracePt t="9432" x="5224463" y="3152775"/>
          <p14:tracePt t="9446" x="5214938" y="3160713"/>
          <p14:tracePt t="9454" x="5197475" y="3179763"/>
          <p14:tracePt t="9468" x="5170488" y="3205163"/>
          <p14:tracePt t="9486" x="5126038" y="3241675"/>
          <p14:tracePt t="9501" x="5089525" y="3276600"/>
          <p14:tracePt t="9520" x="5037138" y="3322638"/>
          <p14:tracePt t="9535" x="5010150" y="3348038"/>
          <p14:tracePt t="9551" x="4983163" y="3357563"/>
          <p14:tracePt t="9569" x="4956175" y="3394075"/>
          <p14:tracePt t="9585" x="4929188" y="3402013"/>
          <p14:tracePt t="9601" x="4919663" y="3411538"/>
          <p14:tracePt t="9618" x="4902200" y="3419475"/>
          <p14:tracePt t="9634" x="4894263" y="3429000"/>
          <p14:tracePt t="9652" x="4884738" y="3438525"/>
          <p14:tracePt t="9668" x="4875213" y="3438525"/>
          <p14:tracePt t="9684" x="4867275" y="3438525"/>
          <p14:tracePt t="9702" x="4857750" y="3438525"/>
          <p14:tracePt t="9735" x="4840288" y="3419475"/>
          <p14:tracePt t="9751" x="4830763" y="3375025"/>
          <p14:tracePt t="9767" x="4813300" y="3330575"/>
          <p14:tracePt t="9783" x="4786313" y="3232150"/>
          <p14:tracePt t="9800" x="4776788" y="3179763"/>
          <p14:tracePt t="9817" x="4768850" y="3133725"/>
          <p14:tracePt t="9835" x="4751388" y="3062288"/>
          <p14:tracePt t="9850" x="4732338" y="3017838"/>
          <p14:tracePt t="9867" x="4705350" y="2955925"/>
          <p14:tracePt t="9883" x="4679950" y="2911475"/>
          <p14:tracePt t="9901" x="4616450" y="2840038"/>
          <p14:tracePt t="9916" x="4545013" y="2786063"/>
          <p14:tracePt t="9933" x="4465638" y="2732088"/>
          <p14:tracePt t="9951" x="4295775" y="2660650"/>
          <p14:tracePt t="9967" x="4089400" y="2608263"/>
          <p14:tracePt t="9983" x="3919538" y="2589213"/>
          <p14:tracePt t="10000" x="3768725" y="2571750"/>
          <p14:tracePt t="10018" x="3687763" y="2571750"/>
          <p14:tracePt t="10020" x="3652838" y="2571750"/>
          <p14:tracePt t="10034" x="3616325" y="2571750"/>
          <p14:tracePt t="10050" x="3517900" y="2598738"/>
          <p14:tracePt t="10067" x="3482975" y="2625725"/>
          <p14:tracePt t="10084" x="3429000" y="2660650"/>
          <p14:tracePt t="10100" x="3357563" y="2705100"/>
          <p14:tracePt t="10117" x="3322638" y="2732088"/>
          <p14:tracePt t="10133" x="3276600" y="2786063"/>
          <p14:tracePt t="10150" x="3259138" y="2813050"/>
          <p14:tracePt t="10166" x="3241675" y="2840038"/>
          <p14:tracePt t="10183" x="3224213" y="2884488"/>
          <p14:tracePt t="10202" x="3214688" y="2911475"/>
          <p14:tracePt t="10219" x="3205163" y="2955925"/>
          <p14:tracePt t="10234" x="3205163" y="2982913"/>
          <p14:tracePt t="10250" x="3205163" y="3017838"/>
          <p14:tracePt t="10269" x="3224213" y="3062288"/>
          <p14:tracePt t="10284" x="3251200" y="3098800"/>
          <p14:tracePt t="10300" x="3303588" y="3133725"/>
          <p14:tracePt t="10317" x="3419475" y="3179763"/>
          <p14:tracePt t="10333" x="3527425" y="3205163"/>
          <p14:tracePt t="10351" x="3714750" y="3224213"/>
          <p14:tracePt t="10367" x="3803650" y="3232150"/>
          <p14:tracePt t="10383" x="3867150" y="3241675"/>
          <p14:tracePt t="10400" x="3973513" y="3251200"/>
          <p14:tracePt t="10417" x="4062413" y="3268663"/>
          <p14:tracePt t="10434" x="4187825" y="3276600"/>
          <p14:tracePt t="10451" x="4303713" y="3276600"/>
          <p14:tracePt t="10467" x="4438650" y="3276600"/>
          <p14:tracePt t="10483" x="4670425" y="3268663"/>
          <p14:tracePt t="10500" x="4795838" y="3251200"/>
          <p14:tracePt t="10517" x="4956175" y="3205163"/>
          <p14:tracePt t="10533" x="5000625" y="3187700"/>
          <p14:tracePt t="10551" x="5027613" y="3179763"/>
          <p14:tracePt t="10566" x="5037138" y="3170238"/>
          <p14:tracePt t="10599" x="5045075" y="3160713"/>
          <p14:tracePt t="10632" x="5054600" y="3160713"/>
          <p14:tracePt t="10736" x="5062538" y="3160713"/>
          <p14:tracePt t="10763" x="5072063" y="3160713"/>
          <p14:tracePt t="10775" x="5081588" y="3170238"/>
          <p14:tracePt t="10796" x="5089525" y="3179763"/>
          <p14:tracePt t="10803" x="5099050" y="3179763"/>
          <p14:tracePt t="10815" x="5108575" y="3179763"/>
          <p14:tracePt t="10832" x="5126038" y="3197225"/>
          <p14:tracePt t="10849" x="5153025" y="3205163"/>
          <p14:tracePt t="10865" x="5180013" y="3224213"/>
          <p14:tracePt t="10882" x="5205413" y="3241675"/>
          <p14:tracePt t="10899" x="5224463" y="3251200"/>
          <p14:tracePt t="10915" x="5251450" y="3276600"/>
          <p14:tracePt t="10932" x="5268913" y="3286125"/>
          <p14:tracePt t="10949" x="5286375" y="3295650"/>
          <p14:tracePt t="10965" x="5295900" y="3303588"/>
          <p14:tracePt t="10982" x="5303838" y="3303588"/>
          <p14:tracePt t="10999" x="5322888" y="3313113"/>
          <p14:tracePt t="11032" x="5340350" y="3313113"/>
          <p14:tracePt t="11049" x="5348288" y="3322638"/>
          <p14:tracePt t="11065" x="5367338" y="3322638"/>
          <p14:tracePt t="11082" x="5384800" y="3322638"/>
          <p14:tracePt t="11099" x="5402263" y="3322638"/>
          <p14:tracePt t="11115" x="5438775" y="3322638"/>
          <p14:tracePt t="11132" x="5465763" y="3322638"/>
          <p14:tracePt t="11149" x="5491163" y="3322638"/>
          <p14:tracePt t="11165" x="5537200" y="3322638"/>
          <p14:tracePt t="11182" x="5554663" y="3330575"/>
          <p14:tracePt t="11199" x="5599113" y="3330575"/>
          <p14:tracePt t="11215" x="5626100" y="3330575"/>
          <p14:tracePt t="11232" x="5643563" y="3330575"/>
          <p14:tracePt t="11248" x="5688013" y="3330575"/>
          <p14:tracePt t="11265" x="5705475" y="3330575"/>
          <p14:tracePt t="11282" x="5724525" y="3330575"/>
          <p14:tracePt t="11298" x="5741988" y="3330575"/>
          <p14:tracePt t="11315" x="5751513" y="3330575"/>
          <p14:tracePt t="11332" x="5759450" y="3330575"/>
          <p14:tracePt t="11348" x="5768975" y="3330575"/>
          <p14:tracePt t="11382" x="5776913" y="3330575"/>
          <p14:tracePt t="11414" x="5786438" y="3330575"/>
          <p14:tracePt t="17266" x="5776913" y="3340100"/>
          <p14:tracePt t="17273" x="5759450" y="3357563"/>
          <p14:tracePt t="17279" x="5724525" y="3384550"/>
          <p14:tracePt t="17295" x="5626100" y="3455988"/>
          <p14:tracePt t="17310" x="5438775" y="3554413"/>
          <p14:tracePt t="17327" x="5126038" y="3633788"/>
          <p14:tracePt t="17343" x="4965700" y="3670300"/>
          <p14:tracePt t="17377" x="4411663" y="3705225"/>
          <p14:tracePt t="17411" x="3929063" y="3705225"/>
          <p14:tracePt t="17444" x="3598863" y="3687763"/>
          <p14:tracePt t="17460" x="3500438" y="3679825"/>
          <p14:tracePt t="17477" x="3419475" y="3643313"/>
          <p14:tracePt t="17494" x="3348038" y="3625850"/>
          <p14:tracePt t="17510" x="3322638" y="3608388"/>
          <p14:tracePt t="17527" x="3303588" y="3598863"/>
          <p14:tracePt t="17544" x="3286125" y="3581400"/>
          <p14:tracePt t="18134" x="3286125" y="3598863"/>
          <p14:tracePt t="18141" x="3276600" y="3608388"/>
          <p14:tracePt t="18147" x="3276600" y="3625850"/>
          <p14:tracePt t="18160" x="3268663" y="3660775"/>
          <p14:tracePt t="18194" x="3268663" y="3724275"/>
          <p14:tracePt t="18226" x="3286125" y="3759200"/>
          <p14:tracePt t="18260" x="3330575" y="3803650"/>
          <p14:tracePt t="18277" x="3375025" y="3822700"/>
          <p14:tracePt t="18294" x="3394075" y="3830638"/>
          <p14:tracePt t="18310" x="3411538" y="3840163"/>
          <p14:tracePt t="18326" x="3438525" y="3848100"/>
          <p14:tracePt t="18343" x="3438525" y="3857625"/>
          <p14:tracePt t="18361" x="3455988" y="3867150"/>
          <p14:tracePt t="18376" x="3473450" y="3867150"/>
          <p14:tracePt t="18393" x="3482975" y="3875088"/>
          <p14:tracePt t="18410" x="3500438" y="3875088"/>
          <p14:tracePt t="18427" x="3509963" y="3884613"/>
          <p14:tracePt t="18443" x="3527425" y="3884613"/>
          <p14:tracePt t="18459" x="3544888" y="3884613"/>
          <p14:tracePt t="18476" x="3562350" y="3884613"/>
          <p14:tracePt t="18493" x="3589338" y="3884613"/>
          <p14:tracePt t="18509" x="3608388" y="3884613"/>
          <p14:tracePt t="18528" x="3633788" y="3884613"/>
          <p14:tracePt t="18543" x="3652838" y="3884613"/>
          <p14:tracePt t="18560" x="3660775" y="3884613"/>
          <p14:tracePt t="18565" x="3670300" y="3884613"/>
          <p14:tracePt t="18576" x="3687763" y="3884613"/>
          <p14:tracePt t="18592" x="3705225" y="3884613"/>
          <p14:tracePt t="18611" x="3724275" y="3884613"/>
          <p14:tracePt t="18626" x="3741738" y="3884613"/>
          <p14:tracePt t="18642" x="3759200" y="3884613"/>
          <p14:tracePt t="18661" x="3813175" y="3884613"/>
          <p14:tracePt t="18676" x="3848100" y="3884613"/>
          <p14:tracePt t="18693" x="3894138" y="3875088"/>
          <p14:tracePt t="18709" x="3919538" y="3875088"/>
          <p14:tracePt t="18726" x="3956050" y="3875088"/>
          <p14:tracePt t="18743" x="4000500" y="3875088"/>
          <p14:tracePt t="18759" x="4037013" y="3875088"/>
          <p14:tracePt t="18777" x="4089400" y="3875088"/>
          <p14:tracePt t="18794" x="4143375" y="3875088"/>
          <p14:tracePt t="18810" x="4187825" y="3875088"/>
          <p14:tracePt t="18826" x="4251325" y="3875088"/>
          <p14:tracePt t="18843" x="4286250" y="3875088"/>
          <p14:tracePt t="18861" x="4348163" y="3875088"/>
          <p14:tracePt t="18875" x="4384675" y="3875088"/>
          <p14:tracePt t="18892" x="4419600" y="3875088"/>
          <p14:tracePt t="18909" x="4456113" y="3875088"/>
          <p14:tracePt t="18926" x="4473575" y="3875088"/>
          <p14:tracePt t="18944" x="4500563" y="3875088"/>
          <p14:tracePt t="18959" x="4518025" y="3875088"/>
          <p14:tracePt t="18976" x="4527550" y="3875088"/>
          <p14:tracePt t="18992" x="4537075" y="3875088"/>
          <p14:tracePt t="19009" x="4545013" y="3875088"/>
          <p14:tracePt t="19026" x="4554538" y="3875088"/>
          <p14:tracePt t="19042" x="4562475" y="3875088"/>
          <p14:tracePt t="19070" x="4572000" y="3875088"/>
          <p14:tracePt t="20609" x="4589463" y="3875088"/>
          <p14:tracePt t="20616" x="4616450" y="3875088"/>
          <p14:tracePt t="20623" x="4643438" y="3875088"/>
          <p14:tracePt t="20640" x="4697413" y="3875088"/>
          <p14:tracePt t="20657" x="4751388" y="3875088"/>
          <p14:tracePt t="20673" x="4776788" y="3875088"/>
          <p14:tracePt t="20691" x="4803775" y="3875088"/>
          <p14:tracePt t="20723" x="4830763" y="3875088"/>
          <p14:tracePt t="20757" x="4867275" y="3875088"/>
          <p14:tracePt t="20790" x="4894263" y="3875088"/>
          <p14:tracePt t="20807" x="4902200" y="3875088"/>
          <p14:tracePt t="20824" x="4911725" y="3875088"/>
          <p14:tracePt t="20857" x="4919663" y="3875088"/>
          <p14:tracePt t="20985" x="4929188" y="3875088"/>
          <p14:tracePt t="21220" x="4938713" y="3875088"/>
          <p14:tracePt t="21227" x="4946650" y="3875088"/>
          <p14:tracePt t="21240" x="4956175" y="3875088"/>
          <p14:tracePt t="21256" x="4973638" y="3875088"/>
          <p14:tracePt t="21289" x="5010150" y="3875088"/>
          <p14:tracePt t="21323" x="5037138" y="3875088"/>
          <p14:tracePt t="21358" x="5062538" y="3875088"/>
          <p14:tracePt t="21373" x="5072063" y="3875088"/>
          <p14:tracePt t="21389" x="5089525" y="3875088"/>
          <p14:tracePt t="21407" x="5099050" y="3875088"/>
          <p14:tracePt t="21439" x="5108575" y="3875088"/>
          <p14:tracePt t="21462" x="5116513" y="3875088"/>
          <p14:tracePt t="21490" x="5126038" y="3875088"/>
          <p14:tracePt t="21748" x="5180013" y="3875088"/>
          <p14:tracePt t="21755" x="5276850" y="3875088"/>
          <p14:tracePt t="21761" x="5375275" y="3867150"/>
          <p14:tracePt t="21772" x="5510213" y="3867150"/>
          <p14:tracePt t="21789" x="5938838" y="3867150"/>
          <p14:tracePt t="21806" x="6153150" y="3867150"/>
          <p14:tracePt t="21839" x="6510338" y="3894138"/>
          <p14:tracePt t="21872" x="6732588" y="3938588"/>
          <p14:tracePt t="21906" x="6804025" y="3956050"/>
          <p14:tracePt t="21922" x="6823075" y="3965575"/>
          <p14:tracePt t="21939" x="6831013" y="3965575"/>
          <p14:tracePt t="21956" x="6840538" y="3973513"/>
          <p14:tracePt t="21972" x="6848475" y="3973513"/>
          <p14:tracePt t="22011" x="6858000" y="3973513"/>
          <p14:tracePt t="22047" x="6867525" y="3973513"/>
          <p14:tracePt t="24141" x="6858000" y="3983038"/>
          <p14:tracePt t="24148" x="6848475" y="3990975"/>
          <p14:tracePt t="24156" x="6840538" y="4000500"/>
          <p14:tracePt t="24171" x="6813550" y="4037013"/>
          <p14:tracePt t="24203" x="6599238" y="4187825"/>
          <p14:tracePt t="24238" x="6340475" y="4340225"/>
          <p14:tracePt t="24270" x="6010275" y="4473575"/>
          <p14:tracePt t="24286" x="5741988" y="4554538"/>
          <p14:tracePt t="24303" x="5537200" y="4598988"/>
          <p14:tracePt t="24320" x="5187950" y="4643438"/>
          <p14:tracePt t="24337" x="4973638" y="4660900"/>
          <p14:tracePt t="24353" x="4687888" y="4660900"/>
          <p14:tracePt t="24369" x="4197350" y="4625975"/>
          <p14:tracePt t="24387" x="3857625" y="4554538"/>
          <p14:tracePt t="24404" x="3330575" y="4446588"/>
          <p14:tracePt t="24421" x="2990850" y="4384675"/>
          <p14:tracePt t="24437" x="2705100" y="4322763"/>
          <p14:tracePt t="24453" x="2347913" y="4276725"/>
          <p14:tracePt t="24471" x="2224088" y="4276725"/>
          <p14:tracePt t="24488" x="2133600" y="4276725"/>
          <p14:tracePt t="24504" x="2098675" y="4276725"/>
          <p14:tracePt t="24520" x="2071688" y="4276725"/>
          <p14:tracePt t="24538" x="2044700" y="4276725"/>
          <p14:tracePt t="24553" x="2036763" y="4276725"/>
          <p14:tracePt t="24558" x="2027238" y="4276725"/>
          <p14:tracePt t="24587" x="2009775" y="4286250"/>
          <p14:tracePt t="24603" x="1990725" y="4286250"/>
          <p14:tracePt t="24637" x="1982788" y="4286250"/>
          <p14:tracePt t="24654" x="1973263" y="4286250"/>
          <p14:tracePt t="24671" x="1965325" y="4286250"/>
          <p14:tracePt t="24704" x="1955800" y="4286250"/>
          <p14:tracePt t="24938" x="1965325" y="4286250"/>
          <p14:tracePt t="24945" x="1982788" y="4286250"/>
          <p14:tracePt t="24953" x="2009775" y="4286250"/>
          <p14:tracePt t="24971" x="2071688" y="4286250"/>
          <p14:tracePt t="24986" x="2116138" y="4286250"/>
          <p14:tracePt t="25003" x="2152650" y="4286250"/>
          <p14:tracePt t="25021" x="2214563" y="4276725"/>
          <p14:tracePt t="25036" x="2259013" y="4276725"/>
          <p14:tracePt t="25054" x="2303463" y="4276725"/>
          <p14:tracePt t="25059" x="2322513" y="4276725"/>
          <p14:tracePt t="25070" x="2384425" y="4276725"/>
          <p14:tracePt t="25087" x="2482850" y="4276725"/>
          <p14:tracePt t="25104" x="2786063" y="4276725"/>
          <p14:tracePt t="25120" x="2965450" y="4276725"/>
          <p14:tracePt t="25137" x="3241675" y="4276725"/>
          <p14:tracePt t="25153" x="3330575" y="4276725"/>
          <p14:tracePt t="25171" x="3394075" y="4276725"/>
          <p14:tracePt t="25187" x="3438525" y="4276725"/>
          <p14:tracePt t="25203" x="3455988" y="4286250"/>
          <p14:tracePt t="25220" x="3473450" y="4286250"/>
          <p14:tracePt t="25237" x="3482975" y="4295775"/>
          <p14:tracePt t="25253" x="3500438" y="4295775"/>
          <p14:tracePt t="25269" x="3509963" y="4295775"/>
          <p14:tracePt t="25286" x="3517900" y="4295775"/>
          <p14:tracePt t="25303" x="3527425" y="4295775"/>
          <p14:tracePt t="25336" x="3536950" y="4295775"/>
          <p14:tracePt t="25352" x="3544888" y="4295775"/>
          <p14:tracePt t="25369" x="3554413" y="4295775"/>
          <p14:tracePt t="25388" x="3562350" y="4295775"/>
          <p14:tracePt t="25403" x="3571875" y="4295775"/>
          <p14:tracePt t="25448" x="3581400" y="4295775"/>
          <p14:tracePt t="25476" x="3589338" y="4295775"/>
          <p14:tracePt t="26321" x="3598863" y="4295775"/>
          <p14:tracePt t="26342" x="3608388" y="4295775"/>
          <p14:tracePt t="26349" x="3616325" y="4295775"/>
          <p14:tracePt t="26357" x="3625850" y="4295775"/>
          <p14:tracePt t="26369" x="3660775" y="4295775"/>
          <p14:tracePt t="26385" x="3714750" y="4295775"/>
          <p14:tracePt t="26403" x="3786188" y="4295775"/>
          <p14:tracePt t="26419" x="3848100" y="4295775"/>
          <p14:tracePt t="26452" x="3965575" y="4295775"/>
          <p14:tracePt t="26485" x="4071938" y="4295775"/>
          <p14:tracePt t="26518" x="4125913" y="4303713"/>
          <p14:tracePt t="26535" x="4152900" y="4303713"/>
          <p14:tracePt t="26552" x="4160838" y="4313238"/>
          <p14:tracePt t="26556" x="4170363" y="4313238"/>
          <p14:tracePt t="26569" x="4179888" y="4313238"/>
          <p14:tracePt t="26585" x="4187825" y="4313238"/>
          <p14:tracePt t="26606" x="4197350" y="4313238"/>
          <p14:tracePt t="26634" x="4205288" y="4313238"/>
          <p14:tracePt t="26669" x="4214813" y="4313238"/>
          <p14:tracePt t="27473" x="4197350" y="4313238"/>
          <p14:tracePt t="27481" x="4170363" y="4313238"/>
          <p14:tracePt t="27487" x="4125913" y="4313238"/>
          <p14:tracePt t="27501" x="4017963" y="4313238"/>
          <p14:tracePt t="27518" x="3919538" y="4303713"/>
          <p14:tracePt t="27534" x="3803650" y="4295775"/>
          <p14:tracePt t="27551" x="3724275" y="4286250"/>
          <p14:tracePt t="27555" x="3687763" y="4286250"/>
          <p14:tracePt t="27569" x="3652838" y="4286250"/>
          <p14:tracePt t="27600" x="3581400" y="4286250"/>
          <p14:tracePt t="27634" x="3536950" y="4286250"/>
          <p14:tracePt t="27668" x="3509963" y="4286250"/>
          <p14:tracePt t="27684" x="3500438" y="4286250"/>
          <p14:tracePt t="27701" x="3490913" y="4286250"/>
          <p14:tracePt t="27735" x="3482975" y="4286250"/>
          <p14:tracePt t="27751" x="3473450" y="4286250"/>
          <p14:tracePt t="28140" x="3473450" y="4276725"/>
          <p14:tracePt t="28146" x="3490913" y="4276725"/>
          <p14:tracePt t="28153" x="3517900" y="4276725"/>
          <p14:tracePt t="28167" x="3554413" y="4268788"/>
          <p14:tracePt t="28184" x="3608388" y="4268788"/>
          <p14:tracePt t="28200" x="3670300" y="4268788"/>
          <p14:tracePt t="28217" x="3705225" y="4268788"/>
          <p14:tracePt t="28235" x="3776663" y="4268788"/>
          <p14:tracePt t="28267" x="3911600" y="4286250"/>
          <p14:tracePt t="28301" x="4044950" y="4295775"/>
          <p14:tracePt t="28333" x="4133850" y="4303713"/>
          <p14:tracePt t="28350" x="4152900" y="4303713"/>
          <p14:tracePt t="28367" x="4179888" y="4313238"/>
          <p14:tracePt t="28383" x="4205288" y="4313238"/>
          <p14:tracePt t="28401" x="4232275" y="4322763"/>
          <p14:tracePt t="28417" x="4259263" y="4322763"/>
          <p14:tracePt t="28433" x="4276725" y="4330700"/>
          <p14:tracePt t="28450" x="4303713" y="4330700"/>
          <p14:tracePt t="28467" x="4313238" y="4330700"/>
          <p14:tracePt t="28485" x="4330700" y="4330700"/>
          <p14:tracePt t="28500" x="4340225" y="4330700"/>
          <p14:tracePt t="28533" x="4348163" y="4330700"/>
          <p14:tracePt t="28551" x="4357688" y="4330700"/>
          <p14:tracePt t="28577" x="4367213" y="4330700"/>
          <p14:tracePt t="29292" x="4394200" y="4330700"/>
          <p14:tracePt t="29298" x="4456113" y="4340225"/>
          <p14:tracePt t="29305" x="4527550" y="4348163"/>
          <p14:tracePt t="29317" x="4724400" y="4367213"/>
          <p14:tracePt t="29332" x="4919663" y="4402138"/>
          <p14:tracePt t="29349" x="5037138" y="4419600"/>
          <p14:tracePt t="29367" x="5160963" y="4446588"/>
          <p14:tracePt t="29400" x="5295900" y="4456113"/>
          <p14:tracePt t="29432" x="5348288" y="4465638"/>
          <p14:tracePt t="29466" x="5375275" y="4465638"/>
          <p14:tracePt t="29484" x="5384800" y="4465638"/>
          <p14:tracePt t="29499" x="5394325" y="4465638"/>
          <p14:tracePt t="29515" x="5402263" y="4465638"/>
          <p14:tracePt t="29550" x="5411788" y="4465638"/>
          <p14:tracePt t="29582" x="5411788" y="4456113"/>
          <p14:tracePt t="29589" x="5411788" y="4446588"/>
          <p14:tracePt t="29599" x="5411788" y="4438650"/>
          <p14:tracePt t="29617" x="5394325" y="4411663"/>
          <p14:tracePt t="29632" x="5384800" y="4384675"/>
          <p14:tracePt t="29650" x="5367338" y="4348163"/>
          <p14:tracePt t="29666" x="5357813" y="4330700"/>
          <p14:tracePt t="29682" x="5340350" y="4313238"/>
          <p14:tracePt t="29699" x="5330825" y="4286250"/>
          <p14:tracePt t="29716" x="5322888" y="4276725"/>
          <p14:tracePt t="29734" x="5313363" y="4259263"/>
          <p14:tracePt t="29749" x="5303838" y="4251325"/>
          <p14:tracePt t="29766" x="5295900" y="4241800"/>
          <p14:tracePt t="29782" x="5286375" y="4224338"/>
          <p14:tracePt t="29800" x="5276850" y="4214813"/>
          <p14:tracePt t="29815" x="5268913" y="4205288"/>
          <p14:tracePt t="29848" x="5259388" y="4197350"/>
          <p14:tracePt t="29868" x="5259388" y="4187825"/>
          <p14:tracePt t="29889" x="5251450" y="4187825"/>
          <p14:tracePt t="29902" x="5251450" y="4179888"/>
          <p14:tracePt t="29918" x="5241925" y="4179888"/>
          <p14:tracePt t="31568" x="5232400" y="4179888"/>
          <p14:tracePt t="31575" x="5205413" y="4179888"/>
          <p14:tracePt t="31581" x="5187950" y="4179888"/>
          <p14:tracePt t="31597" x="5153025" y="4187825"/>
          <p14:tracePt t="31615" x="5089525" y="4197350"/>
          <p14:tracePt t="31630" x="5062538" y="4197350"/>
          <p14:tracePt t="31648" x="5045075" y="4205288"/>
          <p14:tracePt t="31663" x="5037138" y="4205288"/>
          <p14:tracePt t="31698" x="5000625" y="4214813"/>
          <p14:tracePt t="31732" x="4983163" y="4232275"/>
          <p14:tracePt t="31764" x="4973638" y="4259263"/>
          <p14:tracePt t="31781" x="4965700" y="4268788"/>
          <p14:tracePt t="31797" x="4965700" y="4276725"/>
          <p14:tracePt t="31813" x="4965700" y="4295775"/>
          <p14:tracePt t="31830" x="4973638" y="4303713"/>
          <p14:tracePt t="31864" x="4991100" y="4313238"/>
          <p14:tracePt t="31880" x="5000625" y="4313238"/>
          <p14:tracePt t="31898" x="5010150" y="4313238"/>
          <p14:tracePt t="31914" x="5018088" y="4295775"/>
          <p14:tracePt t="31930" x="5018088" y="4241800"/>
          <p14:tracePt t="31948" x="4965700" y="4062413"/>
          <p14:tracePt t="31964" x="4911725" y="3983038"/>
          <p14:tracePt t="31982" x="4857750" y="3938588"/>
          <p14:tracePt t="31997" x="4830763" y="3919538"/>
          <p14:tracePt t="32013" x="4813300" y="3911600"/>
          <p14:tracePt t="32031" x="4786313" y="3911600"/>
          <p14:tracePt t="32047" x="4776788" y="3911600"/>
          <p14:tracePt t="32053" x="4768850" y="3911600"/>
          <p14:tracePt t="32063" x="4759325" y="3911600"/>
          <p14:tracePt t="32080" x="4741863" y="3911600"/>
          <p14:tracePt t="32097" x="4714875" y="3929063"/>
          <p14:tracePt t="32114" x="4679950" y="3983038"/>
          <p14:tracePt t="32130" x="4652963" y="4054475"/>
          <p14:tracePt t="32148" x="4652963" y="4160838"/>
          <p14:tracePt t="32163" x="4660900" y="4214813"/>
          <p14:tracePt t="32180" x="4687888" y="4259263"/>
          <p14:tracePt t="32198" x="4776788" y="4330700"/>
          <p14:tracePt t="32213" x="4857750" y="4357688"/>
          <p14:tracePt t="32229" x="4902200" y="4375150"/>
          <p14:tracePt t="32245" x="4938713" y="4375150"/>
          <p14:tracePt t="32262" x="4946650" y="4375150"/>
          <p14:tracePt t="32279" x="4973638" y="4367213"/>
          <p14:tracePt t="32297" x="4983163" y="4286250"/>
          <p14:tracePt t="32313" x="4938713" y="4027488"/>
          <p14:tracePt t="32329" x="4786313" y="3822700"/>
          <p14:tracePt t="32346" x="4741863" y="3795713"/>
          <p14:tracePt t="32365" x="4687888" y="3786188"/>
          <p14:tracePt t="32380" x="4652963" y="3786188"/>
          <p14:tracePt t="32398" x="4589463" y="3822700"/>
          <p14:tracePt t="32413" x="4545013" y="3857625"/>
          <p14:tracePt t="32430" x="4510088" y="3902075"/>
          <p14:tracePt t="32448" x="4483100" y="3990975"/>
          <p14:tracePt t="32463" x="4491038" y="4054475"/>
          <p14:tracePt t="32482" x="4589463" y="4160838"/>
          <p14:tracePt t="32497" x="4697413" y="4224338"/>
          <p14:tracePt t="32513" x="4813300" y="4232275"/>
          <p14:tracePt t="32529" x="4911725" y="4205288"/>
          <p14:tracePt t="36120" x="4919663" y="4214813"/>
          <p14:tracePt t="36126" x="4938713" y="4232275"/>
          <p14:tracePt t="36143" x="4991100" y="4295775"/>
          <p14:tracePt t="36159" x="5116513" y="4402138"/>
          <p14:tracePt t="36194" x="5259388" y="4500563"/>
          <p14:tracePt t="36226" x="5295900" y="4527550"/>
          <p14:tracePt t="36260" x="5322888" y="4545013"/>
          <p14:tracePt t="36277" x="5330825" y="4554538"/>
          <p14:tracePt t="36293" x="5340350" y="4554538"/>
          <p14:tracePt t="36326" x="5348288" y="4554538"/>
          <p14:tracePt t="36370" x="5357813" y="4554538"/>
          <p14:tracePt t="37569" x="5367338" y="4554538"/>
          <p14:tracePt t="37576" x="5384800" y="4554538"/>
          <p14:tracePt t="37591" x="5465763" y="4554538"/>
          <p14:tracePt t="37609" x="5661025" y="4545013"/>
          <p14:tracePt t="37625" x="5776913" y="4537075"/>
          <p14:tracePt t="37642" x="5840413" y="4527550"/>
          <p14:tracePt t="37658" x="5875338" y="4518025"/>
          <p14:tracePt t="37692" x="5894388" y="4518025"/>
          <p14:tracePt t="37724" x="5902325" y="4518025"/>
          <p14:tracePt t="37758" x="5911850" y="4473575"/>
          <p14:tracePt t="37776" x="5919788" y="4384675"/>
          <p14:tracePt t="37791" x="5911850" y="4286250"/>
          <p14:tracePt t="37808" x="5875338" y="4205288"/>
          <p14:tracePt t="37824" x="5795963" y="4125913"/>
          <p14:tracePt t="37841" x="5732463" y="4089400"/>
          <p14:tracePt t="37859" x="5643563" y="4089400"/>
          <p14:tracePt t="37874" x="5599113" y="4089400"/>
          <p14:tracePt t="37891" x="5572125" y="4108450"/>
          <p14:tracePt t="37908" x="5537200" y="4143375"/>
          <p14:tracePt t="37924" x="5527675" y="4160838"/>
          <p14:tracePt t="37941" x="5510213" y="4179888"/>
          <p14:tracePt t="37957" x="5518150" y="4224338"/>
          <p14:tracePt t="37973" x="5589588" y="4276725"/>
          <p14:tracePt t="37992" x="5768975" y="4330700"/>
          <p14:tracePt t="38008" x="5822950" y="4340225"/>
          <p14:tracePt t="38025" x="5848350" y="4340225"/>
          <p14:tracePt t="38058" x="5857875" y="4340225"/>
          <p14:tracePt t="38076" x="5867400" y="4322763"/>
          <p14:tracePt t="38091" x="5867400" y="4286250"/>
          <p14:tracePt t="38110" x="5848350" y="4197350"/>
          <p14:tracePt t="38124" x="5830888" y="4152900"/>
          <p14:tracePt t="38141" x="5803900" y="4125913"/>
          <p14:tracePt t="38158" x="5776913" y="4116388"/>
          <p14:tracePt t="38175" x="5759450" y="4108450"/>
          <p14:tracePt t="38192" x="5724525" y="4116388"/>
          <p14:tracePt t="38207" x="5705475" y="4143375"/>
          <p14:tracePt t="38224" x="5697538" y="4179888"/>
          <p14:tracePt t="38242" x="5715000" y="4259263"/>
          <p14:tracePt t="38258" x="5786438" y="4330700"/>
          <p14:tracePt t="38275" x="5894388" y="4402138"/>
          <p14:tracePt t="38291" x="5919788" y="4411663"/>
          <p14:tracePt t="38307" x="5946775" y="4419600"/>
          <p14:tracePt t="38324" x="5956300" y="4419600"/>
          <p14:tracePt t="38359" x="5956300" y="4322763"/>
          <p14:tracePt t="38374" x="5919788" y="4241800"/>
          <p14:tracePt t="38391" x="5875338" y="4170363"/>
          <p14:tracePt t="38408" x="5786438" y="4116388"/>
          <p14:tracePt t="38425" x="5741988" y="4108450"/>
          <p14:tracePt t="38441" x="5705475" y="4108450"/>
          <p14:tracePt t="38458" x="5643563" y="4125913"/>
          <p14:tracePt t="38474" x="5616575" y="4152900"/>
          <p14:tracePt t="38491" x="5589588" y="4205288"/>
          <p14:tracePt t="38507" x="5589588" y="4241800"/>
          <p14:tracePt t="38525" x="5634038" y="4322763"/>
          <p14:tracePt t="38540" x="5751513" y="4394200"/>
          <p14:tracePt t="38557" x="5902325" y="4438650"/>
          <p14:tracePt t="38562" x="5965825" y="4438650"/>
          <p14:tracePt t="38574" x="6037263" y="4438650"/>
          <p14:tracePt t="38590" x="6072188" y="4438650"/>
          <p14:tracePt t="38609" x="6081713" y="4429125"/>
          <p14:tracePt t="38624" x="6089650" y="4411663"/>
          <p14:tracePt t="38640" x="6072188" y="4330700"/>
          <p14:tracePt t="38658" x="5973763" y="4160838"/>
          <p14:tracePt t="38675" x="5894388" y="4116388"/>
          <p14:tracePt t="38692" x="5822950" y="4089400"/>
          <p14:tracePt t="38707" x="5795963" y="4089400"/>
          <p14:tracePt t="38724" x="5759450" y="4098925"/>
          <p14:tracePt t="38741" x="5697538" y="4170363"/>
          <p14:tracePt t="38757" x="5680075" y="4232275"/>
          <p14:tracePt t="38774" x="5680075" y="4286250"/>
          <p14:tracePt t="38790" x="5715000" y="4375150"/>
          <p14:tracePt t="38807" x="5776913" y="4429125"/>
          <p14:tracePt t="38824" x="5848350" y="4438650"/>
          <p14:tracePt t="38840" x="5919788" y="4375150"/>
          <p14:tracePt t="43008" x="5848350" y="4357688"/>
          <p14:tracePt t="43014" x="5759450" y="4330700"/>
          <p14:tracePt t="43023" x="5616575" y="4286250"/>
          <p14:tracePt t="43036" x="5295900" y="4160838"/>
          <p14:tracePt t="43052" x="5099050" y="4054475"/>
          <p14:tracePt t="43056" x="5027613" y="4010025"/>
          <p14:tracePt t="43069" x="4894263" y="3946525"/>
          <p14:tracePt t="43085" x="4813300" y="3919538"/>
          <p14:tracePt t="43102" x="4776788" y="3911600"/>
          <p14:tracePt t="43135" x="4741863" y="3911600"/>
          <p14:tracePt t="43169" x="4714875" y="3919538"/>
          <p14:tracePt t="43203" x="4687888" y="3946525"/>
          <p14:tracePt t="43219" x="4679950" y="3965575"/>
          <p14:tracePt t="43235" x="4670425" y="3973513"/>
          <p14:tracePt t="43252" x="4670425" y="3990975"/>
          <p14:tracePt t="43269" x="4660900" y="4000500"/>
          <p14:tracePt t="43285" x="4660900" y="4010025"/>
          <p14:tracePt t="43302" x="4660900" y="4037013"/>
          <p14:tracePt t="43319" x="4660900" y="4044950"/>
          <p14:tracePt t="43335" x="4660900" y="4062413"/>
          <p14:tracePt t="43352" x="4660900" y="4071938"/>
          <p14:tracePt t="43369" x="4660900" y="4081463"/>
          <p14:tracePt t="43402" x="4660900" y="4089400"/>
          <p14:tracePt t="43461" x="4660900" y="4098925"/>
          <p14:tracePt t="43502" x="4660900" y="4108450"/>
          <p14:tracePt t="43523" x="4660900" y="4116388"/>
          <p14:tracePt t="43530" x="4670425" y="4125913"/>
          <p14:tracePt t="43545" x="4679950" y="4125913"/>
          <p14:tracePt t="43552" x="4679950" y="4133850"/>
          <p14:tracePt t="43568" x="4687888" y="4143375"/>
          <p14:tracePt t="43586" x="4697413" y="4170363"/>
          <p14:tracePt t="43602" x="4705350" y="4187825"/>
          <p14:tracePt t="43618" x="4714875" y="4197350"/>
          <p14:tracePt t="43636" x="4724400" y="4214813"/>
          <p14:tracePt t="43652" x="4732338" y="4214813"/>
          <p14:tracePt t="43670" x="4741863" y="4224338"/>
          <p14:tracePt t="43685" x="4741863" y="4232275"/>
          <p14:tracePt t="43702" x="4751388" y="4232275"/>
          <p14:tracePt t="43718" x="4751388" y="4241800"/>
          <p14:tracePt t="43735" x="4759325" y="4241800"/>
          <p14:tracePt t="43752" x="4759325" y="4251325"/>
          <p14:tracePt t="44444" x="4786313" y="4251325"/>
          <p14:tracePt t="44451" x="4840288" y="4259263"/>
          <p14:tracePt t="44457" x="4884738" y="4268788"/>
          <p14:tracePt t="44467" x="4929188" y="4268788"/>
          <p14:tracePt t="44485" x="5054600" y="4295775"/>
          <p14:tracePt t="44501" x="5116513" y="4295775"/>
          <p14:tracePt t="44517" x="5170488" y="4313238"/>
          <p14:tracePt t="44534" x="5232400" y="4313238"/>
          <p14:tracePt t="44567" x="5286375" y="4313238"/>
          <p14:tracePt t="44569" x="5295900" y="4313238"/>
          <p14:tracePt t="44601" x="5330825" y="4313238"/>
          <p14:tracePt t="44634" x="5394325" y="4303713"/>
          <p14:tracePt t="44652" x="5446713" y="4286250"/>
          <p14:tracePt t="44668" x="5473700" y="4276725"/>
          <p14:tracePt t="44684" x="5510213" y="4268788"/>
          <p14:tracePt t="44701" x="5554663" y="4259263"/>
          <p14:tracePt t="44717" x="5581650" y="4251325"/>
          <p14:tracePt t="44735" x="5634038" y="4241800"/>
          <p14:tracePt t="44751" x="5653088" y="4241800"/>
          <p14:tracePt t="44767" x="5688013" y="4232275"/>
          <p14:tracePt t="44784" x="5732463" y="4232275"/>
          <p14:tracePt t="44802" x="5759450" y="4232275"/>
          <p14:tracePt t="44817" x="5795963" y="4232275"/>
          <p14:tracePt t="44834" x="5813425" y="4232275"/>
          <p14:tracePt t="44850" x="5830888" y="4232275"/>
          <p14:tracePt t="44868" x="5848350" y="4232275"/>
          <p14:tracePt t="44901" x="5857875" y="4232275"/>
          <p14:tracePt t="44918" x="5867400" y="4232275"/>
          <p14:tracePt t="44943" x="5875338" y="4232275"/>
          <p14:tracePt t="45831" x="5813425" y="4268788"/>
          <p14:tracePt t="45838" x="5688013" y="4313238"/>
          <p14:tracePt t="45849" x="5527675" y="4367213"/>
          <p14:tracePt t="45866" x="5018088" y="4465638"/>
          <p14:tracePt t="45883" x="4679950" y="4491038"/>
          <p14:tracePt t="45900" x="3857625" y="4500563"/>
          <p14:tracePt t="45933" x="2366963" y="4500563"/>
          <p14:tracePt t="45966" x="795338" y="4545013"/>
          <p14:tracePt t="46000" x="80963" y="4660900"/>
          <p14:tracePt t="46511" x="61913" y="4643438"/>
          <p14:tracePt t="46519" x="142875" y="4643438"/>
          <p14:tracePt t="46525" x="223838" y="4633913"/>
          <p14:tracePt t="46535" x="295275" y="4633913"/>
          <p14:tracePt t="46566" x="473075" y="4633913"/>
          <p14:tracePt t="46599" x="490538" y="4633913"/>
          <p14:tracePt t="46604" x="500063" y="4633913"/>
          <p14:tracePt t="46632" x="509588" y="4633913"/>
          <p14:tracePt t="46657" x="517525" y="4633913"/>
          <p14:tracePt t="46685" x="527050" y="4633913"/>
          <p14:tracePt t="46720" x="536575" y="4633913"/>
          <p14:tracePt t="46789" x="544513" y="4633913"/>
          <p14:tracePt t="46823" x="554038" y="4633913"/>
          <p14:tracePt t="46858" x="561975" y="4633913"/>
          <p14:tracePt t="46879" x="571500" y="4633913"/>
          <p14:tracePt t="46892" x="581025" y="4633913"/>
          <p14:tracePt t="46913" x="588963" y="4633913"/>
          <p14:tracePt t="46927" x="598488" y="4633913"/>
          <p14:tracePt t="46941" x="608013" y="4633913"/>
          <p14:tracePt t="46949" x="615950" y="4633913"/>
          <p14:tracePt t="46966" x="633413" y="4633913"/>
          <p14:tracePt t="46982" x="669925" y="4643438"/>
          <p14:tracePt t="46998" x="687388" y="4652963"/>
          <p14:tracePt t="47016" x="696913" y="4652963"/>
          <p14:tracePt t="47032" x="714375" y="4660900"/>
          <p14:tracePt t="47048" x="731838" y="4670425"/>
          <p14:tracePt t="47082" x="741363" y="4679950"/>
          <p14:tracePt t="47100" x="750888" y="4679950"/>
          <p14:tracePt t="47129" x="758825" y="4679950"/>
          <p14:tracePt t="50990" x="768350" y="4679950"/>
          <p14:tracePt t="50996" x="776288" y="4687888"/>
          <p14:tracePt t="51012" x="822325" y="4697413"/>
          <p14:tracePt t="51030" x="919163" y="4714875"/>
          <p14:tracePt t="51046" x="1116013" y="4732338"/>
          <p14:tracePt t="51063" x="1500188" y="4724400"/>
          <p14:tracePt t="51079" x="1670050" y="4714875"/>
          <p14:tracePt t="51095" x="1839913" y="4705350"/>
          <p14:tracePt t="51098" x="1901825" y="4697413"/>
          <p14:tracePt t="51128" x="2125663" y="4687888"/>
          <p14:tracePt t="51162" x="2357438" y="4687888"/>
          <p14:tracePt t="51196" x="2527300" y="4697413"/>
          <p14:tracePt t="51212" x="2598738" y="4697413"/>
          <p14:tracePt t="51229" x="2660650" y="4705350"/>
          <p14:tracePt t="51246" x="2697163" y="4705350"/>
          <p14:tracePt t="51263" x="2741613" y="4705350"/>
          <p14:tracePt t="51280" x="2776538" y="4705350"/>
          <p14:tracePt t="51295" x="2803525" y="4705350"/>
          <p14:tracePt t="51312" x="2857500" y="4705350"/>
          <p14:tracePt t="51328" x="2894013" y="4705350"/>
          <p14:tracePt t="51346" x="2928938" y="4697413"/>
          <p14:tracePt t="51362" x="2955925" y="4697413"/>
          <p14:tracePt t="51380" x="2982913" y="4687888"/>
          <p14:tracePt t="51396" x="3000375" y="4679950"/>
          <p14:tracePt t="51412" x="3027363" y="4652963"/>
          <p14:tracePt t="51429" x="3062288" y="4589463"/>
          <p14:tracePt t="51445" x="3081338" y="4545013"/>
          <p14:tracePt t="51463" x="3089275" y="4473575"/>
          <p14:tracePt t="51479" x="3089275" y="4402138"/>
          <p14:tracePt t="51495" x="3081338" y="4348163"/>
          <p14:tracePt t="51513" x="3054350" y="4286250"/>
          <p14:tracePt t="51529" x="3036888" y="4259263"/>
          <p14:tracePt t="51545" x="3000375" y="4241800"/>
          <p14:tracePt t="51563" x="2955925" y="4232275"/>
          <p14:tracePt t="51578" x="2867025" y="4241800"/>
          <p14:tracePt t="51596" x="2741613" y="4295775"/>
          <p14:tracePt t="51612" x="2652713" y="4348163"/>
          <p14:tracePt t="51629" x="2608263" y="4375150"/>
          <p14:tracePt t="51646" x="2571750" y="4402138"/>
          <p14:tracePt t="51662" x="2571750" y="4411663"/>
          <p14:tracePt t="51678" x="2562225" y="4429125"/>
          <p14:tracePt t="51695" x="2562225" y="4456113"/>
          <p14:tracePt t="51711" x="2598738" y="4500563"/>
          <p14:tracePt t="51729" x="2830513" y="4608513"/>
          <p14:tracePt t="51745" x="3009900" y="4660900"/>
          <p14:tracePt t="51762" x="3125788" y="4679950"/>
          <p14:tracePt t="51778" x="3143250" y="4687888"/>
          <p14:tracePt t="51795" x="3160713" y="4687888"/>
          <p14:tracePt t="51812" x="3170238" y="4687888"/>
          <p14:tracePt t="51846" x="3179763" y="4679950"/>
          <p14:tracePt t="51862" x="3197225" y="4643438"/>
          <p14:tracePt t="51878" x="3197225" y="4625975"/>
          <p14:tracePt t="51895" x="3197225" y="4608513"/>
          <p14:tracePt t="51929" x="3197225" y="4598988"/>
          <p14:tracePt t="51945" x="3187700" y="4598988"/>
          <p14:tracePt t="51961" x="3179763" y="4598988"/>
          <p14:tracePt t="51979" x="3170238" y="4616450"/>
          <p14:tracePt t="51995" x="3170238" y="4633913"/>
          <p14:tracePt t="52012" x="3179763" y="4670425"/>
          <p14:tracePt t="52028" x="3241675" y="4724400"/>
          <p14:tracePt t="52044" x="3286125" y="4741863"/>
          <p14:tracePt t="52063" x="3330575" y="4759325"/>
          <p14:tracePt t="52078" x="3348038" y="4759325"/>
          <p14:tracePt t="52096" x="3367088" y="4759325"/>
          <p14:tracePt t="52530" x="3465513" y="4768850"/>
          <p14:tracePt t="52538" x="3670300" y="4776788"/>
          <p14:tracePt t="52544" x="3902075" y="4786313"/>
          <p14:tracePt t="52561" x="4241800" y="4813300"/>
          <p14:tracePt t="52596" x="4938713" y="4857750"/>
          <p14:tracePt t="52601" x="5081588" y="4867275"/>
          <p14:tracePt t="52627" x="5562600" y="4965700"/>
          <p14:tracePt t="52662" x="5919788" y="5045075"/>
          <p14:tracePt t="52678" x="6037263" y="5054600"/>
          <p14:tracePt t="52695" x="6170613" y="5054600"/>
          <p14:tracePt t="52711" x="6242050" y="5054600"/>
          <p14:tracePt t="52729" x="6340475" y="5027613"/>
          <p14:tracePt t="52744" x="6394450" y="5000625"/>
          <p14:tracePt t="52761" x="6419850" y="4991100"/>
          <p14:tracePt t="52779" x="6465888" y="4965700"/>
          <p14:tracePt t="52794" x="6491288" y="4929188"/>
          <p14:tracePt t="52812" x="6554788" y="4857750"/>
          <p14:tracePt t="52828" x="6599238" y="4803775"/>
          <p14:tracePt t="52846" x="6670675" y="4679950"/>
          <p14:tracePt t="52862" x="6715125" y="4608513"/>
          <p14:tracePt t="52878" x="6732588" y="4537075"/>
          <p14:tracePt t="52896" x="6751638" y="4456113"/>
          <p14:tracePt t="52911" x="6751638" y="4429125"/>
          <p14:tracePt t="52927" x="6742113" y="4394200"/>
          <p14:tracePt t="52944" x="6715125" y="4348163"/>
          <p14:tracePt t="52961" x="6670675" y="4313238"/>
          <p14:tracePt t="52978" x="6581775" y="4268788"/>
          <p14:tracePt t="52994" x="6348413" y="4205288"/>
          <p14:tracePt t="53011" x="6215063" y="4197350"/>
          <p14:tracePt t="53029" x="6089650" y="4179888"/>
          <p14:tracePt t="53044" x="6000750" y="4170363"/>
          <p14:tracePt t="53060" x="5919788" y="4170363"/>
          <p14:tracePt t="53078" x="5803900" y="4170363"/>
          <p14:tracePt t="53094" x="5705475" y="4197350"/>
          <p14:tracePt t="53100" x="5634038" y="4214813"/>
          <p14:tracePt t="53111" x="5554663" y="4241800"/>
          <p14:tracePt t="53127" x="5357813" y="4375150"/>
          <p14:tracePt t="53144" x="5241925" y="4456113"/>
          <p14:tracePt t="53161" x="5133975" y="4554538"/>
          <p14:tracePt t="53177" x="5027613" y="4643438"/>
          <p14:tracePt t="53194" x="5000625" y="4670425"/>
          <p14:tracePt t="53211" x="4965700" y="4714875"/>
          <p14:tracePt t="53227" x="4946650" y="4741863"/>
          <p14:tracePt t="53245" x="4929188" y="4776788"/>
          <p14:tracePt t="53261" x="4919663" y="4786313"/>
          <p14:tracePt t="53278" x="4911725" y="4803775"/>
          <p14:tracePt t="53295" x="4911725" y="4830763"/>
          <p14:tracePt t="53310" x="4929188" y="4857750"/>
          <p14:tracePt t="53328" x="5037138" y="4902200"/>
          <p14:tracePt t="53344" x="5643563" y="5037138"/>
          <p14:tracePt t="53360" x="5884863" y="5054600"/>
          <p14:tracePt t="53378" x="6108700" y="5062538"/>
          <p14:tracePt t="53393" x="6224588" y="5062538"/>
          <p14:tracePt t="53412" x="6375400" y="5062538"/>
          <p14:tracePt t="53427" x="6456363" y="5045075"/>
          <p14:tracePt t="53443" x="6500813" y="5037138"/>
          <p14:tracePt t="53462" x="6554788" y="5010150"/>
          <p14:tracePt t="53477" x="6589713" y="4991100"/>
          <p14:tracePt t="53493" x="6616700" y="4973638"/>
          <p14:tracePt t="53510" x="6653213" y="4946650"/>
          <p14:tracePt t="53527" x="6680200" y="4919663"/>
          <p14:tracePt t="53544" x="6732588" y="4697413"/>
          <p14:tracePt t="53559" x="6688138" y="4411663"/>
          <p14:tracePt t="53576" x="6581775" y="4259263"/>
          <p14:tracePt t="53592" x="6402388" y="4170363"/>
          <p14:tracePt t="53609" x="6251575" y="4152900"/>
          <p14:tracePt t="53627" x="5929313" y="4259263"/>
          <p14:tracePt t="53643" x="5786438" y="4357688"/>
          <p14:tracePt t="53659" x="5705475" y="4429125"/>
          <p14:tracePt t="53677" x="5643563" y="4510088"/>
          <p14:tracePt t="53693" x="5634038" y="4537075"/>
          <p14:tracePt t="53710" x="5634038" y="4572000"/>
          <p14:tracePt t="53726" x="5670550" y="4625975"/>
          <p14:tracePt t="53743" x="5776913" y="4679950"/>
          <p14:tracePt t="53759" x="5929313" y="4714875"/>
          <p14:tracePt t="53778" x="6000750" y="4724400"/>
          <p14:tracePt t="56195" x="5848350" y="4724400"/>
          <p14:tracePt t="56202" x="5527675" y="4687888"/>
          <p14:tracePt t="56208" x="5303838" y="4670425"/>
          <p14:tracePt t="56224" x="4840288" y="4608513"/>
          <p14:tracePt t="56241" x="4098925" y="4510088"/>
          <p14:tracePt t="56258" x="3732213" y="4465638"/>
          <p14:tracePt t="56275" x="3232150" y="4419600"/>
          <p14:tracePt t="56307" x="2867025" y="4367213"/>
          <p14:tracePt t="57404" x="2840038" y="4411663"/>
          <p14:tracePt t="57411" x="2822575" y="4465638"/>
          <p14:tracePt t="57424" x="2776538" y="4589463"/>
          <p14:tracePt t="57439" x="2741613" y="4697413"/>
          <p14:tracePt t="57457" x="2724150" y="4848225"/>
          <p14:tracePt t="57473" x="2714625" y="4929188"/>
          <p14:tracePt t="57489" x="2714625" y="4983163"/>
          <p14:tracePt t="57506" x="2732088" y="5037138"/>
          <p14:tracePt t="57539" x="2786063" y="5116513"/>
          <p14:tracePt t="57572" x="2901950" y="5197475"/>
          <p14:tracePt t="57605" x="3054350" y="5224463"/>
          <p14:tracePt t="57610" x="3081338" y="5232400"/>
          <p14:tracePt t="57623" x="3108325" y="5241925"/>
          <p14:tracePt t="57639" x="3170238" y="5251450"/>
          <p14:tracePt t="57657" x="3214688" y="5251450"/>
          <p14:tracePt t="57672" x="3241675" y="5251450"/>
          <p14:tracePt t="57689" x="3251200" y="5251450"/>
          <p14:tracePt t="57706" x="3276600" y="5251450"/>
          <p14:tracePt t="57724" x="3286125" y="5251450"/>
          <p14:tracePt t="57739" x="3295650" y="5251450"/>
          <p14:tracePt t="57756" x="3303588" y="5251450"/>
          <p14:tracePt t="57772" x="3303588" y="5232400"/>
          <p14:tracePt t="57789" x="3152775" y="5037138"/>
          <p14:tracePt t="57805" x="2965450" y="4919663"/>
          <p14:tracePt t="57822" x="2857500" y="4884738"/>
          <p14:tracePt t="57840" x="2705100" y="4884738"/>
          <p14:tracePt t="57855" x="2571750" y="4938713"/>
          <p14:tracePt t="57872" x="2482850" y="4983163"/>
          <p14:tracePt t="57888" x="2357438" y="5081588"/>
          <p14:tracePt t="57907" x="2286000" y="5153025"/>
          <p14:tracePt t="57922" x="2251075" y="5214938"/>
          <p14:tracePt t="57939" x="2205038" y="5276850"/>
          <p14:tracePt t="57955" x="2197100" y="5313363"/>
          <p14:tracePt t="57973" x="2205038" y="5429250"/>
          <p14:tracePt t="57988" x="2322513" y="5554663"/>
          <p14:tracePt t="58005" x="2571750" y="5724525"/>
          <p14:tracePt t="58022" x="2946400" y="5813425"/>
          <p14:tracePt t="58039" x="3081338" y="5813425"/>
          <p14:tracePt t="58056" x="3170238" y="5786438"/>
          <p14:tracePt t="58072" x="3187700" y="5768975"/>
          <p14:tracePt t="58089" x="3205163" y="5724525"/>
          <p14:tracePt t="58106" x="3197225" y="5545138"/>
          <p14:tracePt t="60787" x="3241675" y="5537200"/>
          <p14:tracePt t="60793" x="3330575" y="5518150"/>
          <p14:tracePt t="60804" x="3517900" y="5483225"/>
          <p14:tracePt t="60820" x="3643313" y="5465763"/>
          <p14:tracePt t="60837" x="3714750" y="5456238"/>
          <p14:tracePt t="60853" x="3741738" y="5456238"/>
          <p14:tracePt t="60870" x="3751263" y="5456238"/>
          <p14:tracePt t="60887" x="3759200" y="5456238"/>
          <p14:tracePt t="60920" x="3768725" y="5456238"/>
          <p14:tracePt t="60953" x="3776663" y="5456238"/>
          <p14:tracePt t="60986" x="3786188" y="5456238"/>
          <p14:tracePt t="62134" x="3795713" y="5456238"/>
          <p14:tracePt t="62147" x="3795713" y="5446713"/>
          <p14:tracePt t="62166" x="3803650" y="5446713"/>
          <p14:tracePt t="62188" x="3813175" y="5438775"/>
          <p14:tracePt t="62201" x="3822700" y="5438775"/>
          <p14:tracePt t="62208" x="3830638" y="5438775"/>
          <p14:tracePt t="62217" x="3840163" y="5438775"/>
          <p14:tracePt t="62251" x="3938588" y="5411788"/>
          <p14:tracePt t="62286" x="4125913" y="5394325"/>
          <p14:tracePt t="62319" x="4303713" y="5375275"/>
          <p14:tracePt t="62335" x="4375150" y="5367338"/>
          <p14:tracePt t="62353" x="4473575" y="5367338"/>
          <p14:tracePt t="62368" x="4518025" y="5357813"/>
          <p14:tracePt t="62387" x="4554538" y="5357813"/>
          <p14:tracePt t="62403" x="4581525" y="5357813"/>
          <p14:tracePt t="62418" x="4598988" y="5357813"/>
          <p14:tracePt t="62437" x="4616450" y="5357813"/>
          <p14:tracePt t="62452" x="4625975" y="5357813"/>
          <p14:tracePt t="62469" x="4633913" y="5357813"/>
          <p14:tracePt t="62485" x="4643438" y="5357813"/>
          <p14:tracePt t="66919" x="4652963" y="5357813"/>
          <p14:tracePt t="66924" x="4660900" y="5357813"/>
          <p14:tracePt t="66931" x="4670425" y="5375275"/>
          <p14:tracePt t="66948" x="4697413" y="5402263"/>
          <p14:tracePt t="66965" x="4786313" y="5465763"/>
          <p14:tracePt t="66982" x="4875213" y="5510213"/>
          <p14:tracePt t="66997" x="5018088" y="5581650"/>
          <p14:tracePt t="67014" x="5232400" y="5670550"/>
          <p14:tracePt t="67048" x="5473700" y="5724525"/>
          <p14:tracePt t="67081" x="5589588" y="5715000"/>
          <p14:tracePt t="67114" x="5670550" y="5643563"/>
          <p14:tracePt t="67120" x="5688013" y="5616575"/>
          <p14:tracePt t="67131" x="5705475" y="5527675"/>
          <p14:tracePt t="67147" x="5715000" y="5402263"/>
          <p14:tracePt t="67165" x="5680075" y="5268913"/>
          <p14:tracePt t="67180" x="5653088" y="5232400"/>
          <p14:tracePt t="67198" x="5608638" y="5214938"/>
          <p14:tracePt t="67214" x="5491163" y="5187950"/>
          <p14:tracePt t="67232" x="5411788" y="5187950"/>
          <p14:tracePt t="67248" x="5303838" y="5224463"/>
          <p14:tracePt t="67264" x="5214938" y="5268913"/>
          <p14:tracePt t="67281" x="5143500" y="5322888"/>
          <p14:tracePt t="67297" x="5081588" y="5384800"/>
          <p14:tracePt t="67314" x="5062538" y="5429250"/>
          <p14:tracePt t="67331" x="5054600" y="5545138"/>
          <p14:tracePt t="67347" x="5116513" y="5661025"/>
          <p14:tracePt t="67364" x="5259388" y="5776913"/>
          <p14:tracePt t="67380" x="5518150" y="5875338"/>
          <p14:tracePt t="67397" x="5626100" y="5894388"/>
          <p14:tracePt t="67415" x="5680075" y="5902325"/>
          <p14:tracePt t="67431" x="5688013" y="5902325"/>
          <p14:tracePt t="67464" x="5697538" y="5902325"/>
          <p14:tracePt t="67481" x="5705475" y="5875338"/>
          <p14:tracePt t="67498" x="5705475" y="5822950"/>
          <p14:tracePt t="67514" x="5705475" y="5795963"/>
          <p14:tracePt t="67531" x="5705475" y="5776913"/>
          <p14:tracePt t="67548" x="5697538" y="5768975"/>
          <p14:tracePt t="67564" x="5697538" y="5759450"/>
          <p14:tracePt t="67580" x="5688013" y="5751513"/>
          <p14:tracePt t="67597" x="5680075" y="5751513"/>
          <p14:tracePt t="68980" x="5670550" y="5751513"/>
          <p14:tracePt t="68987" x="5653088" y="5759450"/>
          <p14:tracePt t="68997" x="5608638" y="5795963"/>
          <p14:tracePt t="69012" x="5491163" y="5867400"/>
          <p14:tracePt t="69029" x="5357813" y="5938838"/>
          <p14:tracePt t="69046" x="5170488" y="5991225"/>
          <p14:tracePt t="69061" x="5054600" y="6037263"/>
          <p14:tracePt t="69079" x="4956175" y="6054725"/>
          <p14:tracePt t="69112" x="4759325" y="6143625"/>
          <p14:tracePt t="69115" x="4705350" y="6170613"/>
          <p14:tracePt t="69145" x="4500563" y="6276975"/>
          <p14:tracePt t="69179" x="4384675" y="6340475"/>
          <p14:tracePt t="69195" x="4357688" y="6348413"/>
          <p14:tracePt t="69212" x="4322763" y="6367463"/>
          <p14:tracePt t="69228" x="4295775" y="6375400"/>
          <p14:tracePt t="69247" x="4268788" y="6384925"/>
          <p14:tracePt t="69262" x="4241800" y="6384925"/>
          <p14:tracePt t="69279" x="4224338" y="6384925"/>
          <p14:tracePt t="69296" x="4197350" y="6384925"/>
          <p14:tracePt t="69312" x="4170363" y="6384925"/>
          <p14:tracePt t="69329" x="4133850" y="6384925"/>
          <p14:tracePt t="69345" x="4071938" y="6367463"/>
          <p14:tracePt t="69362" x="4010025" y="6357938"/>
          <p14:tracePt t="69380" x="3938588" y="6340475"/>
          <p14:tracePt t="69395" x="3911600" y="6330950"/>
          <p14:tracePt t="69412" x="3884613" y="6323013"/>
          <p14:tracePt t="69428" x="3848100" y="6313488"/>
          <p14:tracePt t="69445" x="3813175" y="6303963"/>
          <p14:tracePt t="69462" x="3786188" y="6286500"/>
          <p14:tracePt t="69478" x="3768725" y="6286500"/>
          <p14:tracePt t="69495" x="3751263" y="6276975"/>
          <p14:tracePt t="69512" x="3732213" y="6276975"/>
          <p14:tracePt t="69528" x="3724275" y="6269038"/>
          <p14:tracePt t="69546" x="3705225" y="6269038"/>
          <p14:tracePt t="69562" x="3687763" y="6269038"/>
          <p14:tracePt t="69578" x="3679825" y="6269038"/>
          <p14:tracePt t="69596" x="3652838" y="6269038"/>
          <p14:tracePt t="69612" x="3633788" y="6269038"/>
          <p14:tracePt t="69628" x="3625850" y="6269038"/>
          <p14:tracePt t="69645" x="3608388" y="6269038"/>
          <p14:tracePt t="69662" x="3598863" y="6269038"/>
          <p14:tracePt t="69679" x="3581400" y="6269038"/>
          <p14:tracePt t="69695" x="3571875" y="6269038"/>
          <p14:tracePt t="69712" x="3554413" y="6269038"/>
          <p14:tracePt t="69728" x="3544888" y="6269038"/>
          <p14:tracePt t="69762" x="3527425" y="6269038"/>
          <p14:tracePt t="69799" x="3517900" y="6269038"/>
          <p14:tracePt t="70651" x="3544888" y="6269038"/>
          <p14:tracePt t="70658" x="3562350" y="6269038"/>
          <p14:tracePt t="70665" x="3598863" y="6269038"/>
          <p14:tracePt t="70677" x="3705225" y="6269038"/>
          <p14:tracePt t="70693" x="3848100" y="6269038"/>
          <p14:tracePt t="70710" x="4000500" y="6242050"/>
          <p14:tracePt t="70727" x="4160838" y="6215063"/>
          <p14:tracePt t="70743" x="4251325" y="6205538"/>
          <p14:tracePt t="70777" x="4510088" y="6188075"/>
          <p14:tracePt t="70810" x="4786313" y="6188075"/>
          <p14:tracePt t="70845" x="5000625" y="6215063"/>
          <p14:tracePt t="70860" x="5072063" y="6232525"/>
          <p14:tracePt t="70877" x="5108575" y="6242050"/>
          <p14:tracePt t="70893" x="5160963" y="6251575"/>
          <p14:tracePt t="70911" x="5180013" y="6251575"/>
          <p14:tracePt t="70927" x="5197475" y="6259513"/>
          <p14:tracePt t="70944" x="5205413" y="6259513"/>
          <p14:tracePt t="70961" x="5205413" y="6269038"/>
          <p14:tracePt t="70977" x="5214938" y="6269038"/>
          <p14:tracePt t="70994" x="5224463" y="6269038"/>
          <p14:tracePt t="71013" x="5232400" y="6269038"/>
          <p14:tracePt t="71040" x="5241925" y="6269038"/>
          <p14:tracePt t="71068" x="5251450" y="6269038"/>
          <p14:tracePt t="71101" x="5259388" y="6269038"/>
          <p14:tracePt t="71511" x="5259388" y="6276975"/>
          <p14:tracePt t="71518" x="5251450" y="6276975"/>
          <p14:tracePt t="71527" x="5241925" y="6276975"/>
          <p14:tracePt t="71543" x="5116513" y="6323013"/>
          <p14:tracePt t="71561" x="4965700" y="6375400"/>
          <p14:tracePt t="71578" x="4751388" y="6438900"/>
          <p14:tracePt t="71593" x="4625975" y="6473825"/>
          <p14:tracePt t="71629" x="4340225" y="6545263"/>
          <p14:tracePt t="71634" x="4259263" y="6562725"/>
          <p14:tracePt t="71660" x="4044950" y="6589713"/>
          <p14:tracePt t="71695" x="3705225" y="6626225"/>
          <p14:tracePt t="71711" x="3571875" y="6643688"/>
          <p14:tracePt t="71726" x="3490913" y="6661150"/>
          <p14:tracePt t="71744" x="3438525" y="6670675"/>
          <p14:tracePt t="71759" x="3384550" y="6680200"/>
          <p14:tracePt t="71776" x="3340100" y="6680200"/>
          <p14:tracePt t="71793" x="3268663" y="6697663"/>
          <p14:tracePt t="71811" x="3232150" y="6697663"/>
          <p14:tracePt t="71827" x="3197225" y="6697663"/>
          <p14:tracePt t="71843" x="3170238" y="6705600"/>
          <p14:tracePt t="71860" x="3152775" y="6705600"/>
          <p14:tracePt t="71879" x="3143250" y="6705600"/>
          <p14:tracePt t="71893" x="3133725" y="6705600"/>
          <p14:tracePt t="71910" x="3125788" y="6705600"/>
          <p14:tracePt t="71928" x="3116263" y="6705600"/>
          <p14:tracePt t="71960" x="3108325" y="6705600"/>
          <p14:tracePt t="71978" x="3098800" y="6705600"/>
          <p14:tracePt t="71994" x="3089275" y="6715125"/>
          <p14:tracePt t="72014" x="3081338" y="6715125"/>
          <p14:tracePt t="72026" x="3071813" y="6715125"/>
          <p14:tracePt t="72043" x="3062288" y="6715125"/>
          <p14:tracePt t="72060" x="3054350" y="6715125"/>
          <p14:tracePt t="72077" x="3036888" y="6724650"/>
          <p14:tracePt t="72093" x="3009900" y="6724650"/>
          <p14:tracePt t="72111" x="2955925" y="6732588"/>
          <p14:tracePt t="72127" x="2911475" y="6732588"/>
          <p14:tracePt t="72133" x="2894013" y="6742113"/>
          <p14:tracePt t="72143" x="2874963" y="6742113"/>
          <p14:tracePt t="72161" x="2803525" y="6742113"/>
          <p14:tracePt t="72176" x="2768600" y="6742113"/>
          <p14:tracePt t="72192" x="2741613" y="6742113"/>
          <p14:tracePt t="72210" x="2679700" y="6751638"/>
          <p14:tracePt t="72225" x="2652713" y="6751638"/>
          <p14:tracePt t="72242" x="2616200" y="6751638"/>
          <p14:tracePt t="72260" x="2562225" y="6751638"/>
          <p14:tracePt t="72276" x="2536825" y="6751638"/>
          <p14:tracePt t="72293" x="2500313" y="6751638"/>
          <p14:tracePt t="72311" x="2465388" y="6751638"/>
          <p14:tracePt t="72326" x="2446338" y="6751638"/>
          <p14:tracePt t="72343" x="2438400" y="6751638"/>
          <p14:tracePt t="72361" x="2411413" y="6751638"/>
          <p14:tracePt t="72377" x="2393950" y="6751638"/>
          <p14:tracePt t="72394" x="2374900" y="6742113"/>
          <p14:tracePt t="72410" x="2357438" y="6742113"/>
          <p14:tracePt t="72426" x="2347913" y="6742113"/>
          <p14:tracePt t="72443" x="2330450" y="6742113"/>
          <p14:tracePt t="72460" x="2312988" y="6742113"/>
          <p14:tracePt t="72476" x="2295525" y="6742113"/>
          <p14:tracePt t="72494" x="2276475" y="6742113"/>
          <p14:tracePt t="72510" x="2268538" y="6742113"/>
          <p14:tracePt t="72526" x="2259013" y="6742113"/>
          <p14:tracePt t="72542" x="2241550" y="6742113"/>
          <p14:tracePt t="72561" x="2232025" y="6742113"/>
          <p14:tracePt t="72592" x="2224088" y="6732588"/>
          <p14:tracePt t="72621" x="2214563" y="6732588"/>
          <p14:tracePt t="72649" x="2205038" y="6732588"/>
          <p14:tracePt t="72743" x="2205038" y="6724650"/>
          <p14:tracePt t="72821" x="2214563" y="6724650"/>
          <p14:tracePt t="72835" x="2224088" y="6724650"/>
          <p14:tracePt t="72855" x="2232025" y="6724650"/>
          <p14:tracePt t="72869" x="2241550" y="6715125"/>
          <p14:tracePt t="72874" x="2251075" y="6715125"/>
          <p14:tracePt t="72891" x="2259013" y="6715125"/>
          <p14:tracePt t="72908" x="2286000" y="6715125"/>
          <p14:tracePt t="72924" x="2322513" y="6705600"/>
          <p14:tracePt t="72942" x="2357438" y="6705600"/>
          <p14:tracePt t="72958" x="2401888" y="6705600"/>
          <p14:tracePt t="72974" x="2438400" y="6705600"/>
          <p14:tracePt t="72991" x="2500313" y="6697663"/>
          <p14:tracePt t="73008" x="2536825" y="6697663"/>
          <p14:tracePt t="73026" x="2608263" y="6688138"/>
          <p14:tracePt t="73041" x="2633663" y="6688138"/>
          <p14:tracePt t="73058" x="2660650" y="6688138"/>
          <p14:tracePt t="73074" x="2705100" y="6688138"/>
          <p14:tracePt t="73091" x="2741613" y="6688138"/>
          <p14:tracePt t="73108" x="2786063" y="6688138"/>
          <p14:tracePt t="73124" x="2822575" y="6688138"/>
          <p14:tracePt t="73141" x="2857500" y="6688138"/>
          <p14:tracePt t="73158" x="2911475" y="6688138"/>
          <p14:tracePt t="73175" x="2965450" y="6688138"/>
          <p14:tracePt t="73192" x="3017838" y="6688138"/>
          <p14:tracePt t="73208" x="3062288" y="6688138"/>
          <p14:tracePt t="73225" x="3098800" y="6688138"/>
          <p14:tracePt t="73241" x="3160713" y="6688138"/>
          <p14:tracePt t="73258" x="3197225" y="6688138"/>
          <p14:tracePt t="73276" x="3268663" y="6688138"/>
          <p14:tracePt t="73292" x="3340100" y="6688138"/>
          <p14:tracePt t="73311" x="3490913" y="6688138"/>
          <p14:tracePt t="73325" x="3571875" y="6688138"/>
          <p14:tracePt t="73342" x="3633788" y="6688138"/>
          <p14:tracePt t="73358" x="3679825" y="6688138"/>
          <p14:tracePt t="73375" x="3705225" y="6688138"/>
          <p14:tracePt t="73393" x="3776663" y="6697663"/>
          <p14:tracePt t="73408" x="3822700" y="6697663"/>
          <p14:tracePt t="73426" x="3884613" y="6705600"/>
          <p14:tracePt t="73442" x="3946525" y="6715125"/>
          <p14:tracePt t="73458" x="4010025" y="6715125"/>
          <p14:tracePt t="73475" x="4081463" y="6724650"/>
          <p14:tracePt t="73492" x="4125913" y="6732588"/>
          <p14:tracePt t="73510" x="4197350" y="6732588"/>
          <p14:tracePt t="73524" x="4241800" y="6732588"/>
          <p14:tracePt t="73541" x="4276725" y="6732588"/>
          <p14:tracePt t="73559" x="4348163" y="6732588"/>
          <p14:tracePt t="73575" x="4394200" y="6732588"/>
          <p14:tracePt t="73593" x="4438650" y="6732588"/>
          <p14:tracePt t="73608" x="4446588" y="6732588"/>
          <p14:tracePt t="73625" x="4473575" y="6732588"/>
          <p14:tracePt t="73641" x="4483100" y="6732588"/>
          <p14:tracePt t="73657" x="4491038" y="6732588"/>
          <p14:tracePt t="73674" x="4500563" y="6732588"/>
          <p14:tracePt t="73690" x="4510088" y="6732588"/>
          <p14:tracePt t="73717" x="4518025" y="6732588"/>
          <p14:tracePt t="73755" x="4527550" y="6732588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68760"/>
            <a:ext cx="8964488" cy="55892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5"/>
    </mc:Choice>
    <mc:Fallback>
      <p:transition spd="slow" advTm="10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25" x="4562475" y="6643688"/>
          <p14:tracePt t="1731" x="4625975" y="6465888"/>
          <p14:tracePt t="1737" x="4679950" y="6286500"/>
          <p14:tracePt t="1754" x="4714875" y="5983288"/>
          <p14:tracePt t="1771" x="4714875" y="5626100"/>
          <p14:tracePt t="1787" x="4697413" y="5375275"/>
          <p14:tracePt t="1805" x="4643438" y="5072063"/>
          <p14:tracePt t="1837" x="4518025" y="4759325"/>
          <p14:tracePt t="1870" x="4286250" y="4518025"/>
          <p14:tracePt t="1904" x="4081463" y="4438650"/>
          <p14:tracePt t="1920" x="4037013" y="4438650"/>
          <p14:tracePt t="1938" x="3983038" y="4438650"/>
          <p14:tracePt t="1953" x="3956050" y="4456113"/>
          <p14:tracePt t="1973" x="3894138" y="4483100"/>
          <p14:tracePt t="1987" x="3840163" y="4510088"/>
          <p14:tracePt t="2004" x="3786188" y="4545013"/>
          <p14:tracePt t="2021" x="3732213" y="4572000"/>
          <p14:tracePt t="2387" x="3616325" y="4394200"/>
          <p14:tracePt t="2394" x="3438525" y="4125913"/>
          <p14:tracePt t="2403" x="3303588" y="3929063"/>
          <p14:tracePt t="2421" x="2946400" y="3367088"/>
          <p14:tracePt t="2436" x="2697163" y="3044825"/>
          <p14:tracePt t="2455" x="2446338" y="2751138"/>
          <p14:tracePt t="2471" x="2347913" y="2633663"/>
          <p14:tracePt t="2486" x="2286000" y="2562225"/>
          <p14:tracePt t="2519" x="2224088" y="2509838"/>
          <p14:tracePt t="2552" x="2205038" y="2500313"/>
          <p14:tracePt t="3445" x="2205038" y="2490788"/>
          <p14:tracePt t="3452" x="2197100" y="2473325"/>
          <p14:tracePt t="3459" x="2197100" y="2446338"/>
          <p14:tracePt t="3471" x="2170113" y="2357438"/>
          <p14:tracePt t="3485" x="2143125" y="2268538"/>
          <p14:tracePt t="3502" x="2133600" y="2197100"/>
          <p14:tracePt t="3519" x="2108200" y="2125663"/>
          <p14:tracePt t="3552" x="2089150" y="2071688"/>
          <p14:tracePt t="3585" x="2071688" y="2036763"/>
          <p14:tracePt t="3619" x="2062163" y="2017713"/>
          <p14:tracePt t="3636" x="2054225" y="2009775"/>
          <p14:tracePt t="3669" x="2054225" y="2000250"/>
          <p14:tracePt t="3687" x="2054225" y="1990725"/>
          <p14:tracePt t="4019" x="2044700" y="1990725"/>
          <p14:tracePt t="4026" x="2044700" y="2000250"/>
          <p14:tracePt t="4040" x="2044700" y="2009775"/>
          <p14:tracePt t="4052" x="2036763" y="2017713"/>
          <p14:tracePt t="4068" x="2017713" y="2044700"/>
          <p14:tracePt t="4086" x="2000250" y="2071688"/>
          <p14:tracePt t="4118" x="1982788" y="2098675"/>
          <p14:tracePt t="4151" x="1955800" y="2160588"/>
          <p14:tracePt t="4185" x="1901825" y="2241550"/>
          <p14:tracePt t="4202" x="1874838" y="2286000"/>
          <p14:tracePt t="4220" x="1839913" y="2339975"/>
          <p14:tracePt t="4225" x="1830388" y="2366963"/>
          <p14:tracePt t="4235" x="1812925" y="2384425"/>
          <p14:tracePt t="4252" x="1785938" y="2428875"/>
          <p14:tracePt t="4268" x="1741488" y="2482850"/>
          <p14:tracePt t="4285" x="1724025" y="2517775"/>
          <p14:tracePt t="4302" x="1697038" y="2562225"/>
          <p14:tracePt t="4318" x="1679575" y="2598738"/>
          <p14:tracePt t="4336" x="1660525" y="2633663"/>
          <p14:tracePt t="4351" x="1660525" y="2660650"/>
          <p14:tracePt t="4368" x="1660525" y="2705100"/>
          <p14:tracePt t="4385" x="1660525" y="2759075"/>
          <p14:tracePt t="4402" x="1660525" y="2813050"/>
          <p14:tracePt t="4419" x="1670050" y="2874963"/>
          <p14:tracePt t="4434" x="1670050" y="2894013"/>
          <p14:tracePt t="4451" x="1670050" y="2911475"/>
          <p14:tracePt t="4468" x="1679575" y="2928938"/>
          <p14:tracePt t="4485" x="1679575" y="2938463"/>
          <p14:tracePt t="4518" x="1679575" y="2946400"/>
          <p14:tracePt t="4540" x="1679575" y="2955925"/>
          <p14:tracePt t="6966" x="1687513" y="2955925"/>
          <p14:tracePt t="6974" x="1704975" y="2965450"/>
          <p14:tracePt t="6982" x="1714500" y="2973388"/>
          <p14:tracePt t="7000" x="1758950" y="2990850"/>
          <p14:tracePt t="7016" x="1785938" y="3009900"/>
          <p14:tracePt t="7035" x="1830388" y="3027363"/>
          <p14:tracePt t="7050" x="1857375" y="3036888"/>
          <p14:tracePt t="7065" x="1884363" y="3044825"/>
          <p14:tracePt t="7099" x="1955800" y="3071813"/>
          <p14:tracePt t="7131" x="2054225" y="3108325"/>
          <p14:tracePt t="7166" x="2224088" y="3133725"/>
          <p14:tracePt t="7181" x="2347913" y="3152775"/>
          <p14:tracePt t="7198" x="2465388" y="3160713"/>
          <p14:tracePt t="7215" x="2679700" y="3152775"/>
          <p14:tracePt t="7232" x="2822575" y="3133725"/>
          <p14:tracePt t="7237" x="2884488" y="3125788"/>
          <p14:tracePt t="7249" x="3017838" y="3108325"/>
          <p14:tracePt t="7265" x="3179763" y="3071813"/>
          <p14:tracePt t="7284" x="3411538" y="2982913"/>
          <p14:tracePt t="7299" x="3517900" y="2938463"/>
          <p14:tracePt t="7317" x="3616325" y="2894013"/>
          <p14:tracePt t="7332" x="3633788" y="2874963"/>
          <p14:tracePt t="7351" x="3660775" y="2857500"/>
          <p14:tracePt t="7365" x="3670300" y="2857500"/>
          <p14:tracePt t="7382" x="3679825" y="2857500"/>
          <p14:tracePt t="7400" x="3687763" y="2847975"/>
          <p14:tracePt t="7442" x="3687763" y="2840038"/>
          <p14:tracePt t="7449" x="3697288" y="2840038"/>
          <p14:tracePt t="7484" x="3705225" y="2840038"/>
          <p14:tracePt t="7926" x="3786188" y="2822575"/>
          <p14:tracePt t="7932" x="3884613" y="2813050"/>
          <p14:tracePt t="7948" x="4071938" y="2803525"/>
          <p14:tracePt t="7966" x="4286250" y="2813050"/>
          <p14:tracePt t="7982" x="4411663" y="2830513"/>
          <p14:tracePt t="7999" x="4589463" y="2867025"/>
          <p14:tracePt t="8015" x="4705350" y="2894013"/>
          <p14:tracePt t="8032" x="4795838" y="2919413"/>
          <p14:tracePt t="8064" x="4929188" y="2973388"/>
          <p14:tracePt t="8098" x="4973638" y="2982913"/>
          <p14:tracePt t="8132" x="4991100" y="2990850"/>
          <p14:tracePt t="8148" x="5000625" y="2990850"/>
          <p14:tracePt t="8165" x="5010150" y="2990850"/>
          <p14:tracePt t="8198" x="5018088" y="2990850"/>
          <p14:tracePt t="8226" x="5027613" y="2990850"/>
          <p14:tracePt t="8237" x="5027613" y="3000375"/>
          <p14:tracePt t="8389" x="5018088" y="3000375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fld id="{8AA1FD01-8BDB-40F9-87D2-D24C5EF4906A}" type="slidenum">
              <a:rPr lang="es-ES" altLang="en-US" smtClean="0"/>
              <a:pPr eaLnBrk="1" hangingPunct="1">
                <a:defRPr/>
              </a:pPr>
              <a:t>59</a:t>
            </a:fld>
            <a:endParaRPr lang="es-ES" altLang="en-US" smtClean="0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749491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s-AR" sz="5400" b="1" i="1" dirty="0" smtClean="0">
                <a:solidFill>
                  <a:srgbClr val="FF0000"/>
                </a:solidFill>
                <a:latin typeface="Times New Roman" pitchFamily="18" charset="0"/>
              </a:rPr>
              <a:t>MUCHAS GRACIAS!!</a:t>
            </a:r>
            <a:endParaRPr lang="es-ES" sz="54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6085" name="Picture 10" descr="watermark_30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234791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8" descr="BS0055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8194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9" descr="BD07304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000"/>
            <a:ext cx="2051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2"/>
    </mc:Choice>
    <mc:Fallback>
      <p:transition spd="slow" advTm="2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94" x="4956175" y="2982913"/>
          <p14:tracePt t="26721" x="4340225" y="2527300"/>
          <p14:tracePt t="26743" x="3956050" y="2160588"/>
          <p14:tracePt t="26765" x="3670300" y="1857375"/>
          <p14:tracePt t="26778" x="3465513" y="1652588"/>
          <p14:tracePt t="26790" x="3322638" y="1490663"/>
          <p14:tracePt t="26804" x="3214688" y="1357313"/>
          <p14:tracePt t="26819" x="3098800" y="1204913"/>
          <p14:tracePt t="26853" x="2884488" y="893763"/>
          <p14:tracePt t="26886" x="2813050" y="795338"/>
          <p14:tracePt t="26920" x="2776538" y="731838"/>
          <p14:tracePt t="26937" x="2759075" y="704850"/>
          <p14:tracePt t="27213" x="2517775" y="704850"/>
          <p14:tracePt t="27220" x="2224088" y="660400"/>
          <p14:tracePt t="27236" x="1803400" y="598488"/>
          <p14:tracePt t="27252" x="1473200" y="554038"/>
          <p14:tracePt t="27269" x="1044575" y="517525"/>
          <p14:tracePt t="27286" x="857250" y="509588"/>
          <p14:tracePt t="27304" x="723900" y="500063"/>
          <p14:tracePt t="27319" x="660400" y="473075"/>
          <p14:tracePt t="27352" x="588963" y="455613"/>
          <p14:tracePt t="27385" x="571500" y="446088"/>
          <p14:tracePt t="27405" x="554038" y="446088"/>
          <p14:tracePt t="27436" x="544513" y="446088"/>
          <p14:tracePt t="27452" x="536575" y="446088"/>
          <p14:tracePt t="27470" x="527050" y="438150"/>
          <p14:tracePt t="27486" x="500063" y="438150"/>
          <p14:tracePt t="27502" x="482600" y="419100"/>
          <p14:tracePt t="27520" x="428625" y="411163"/>
          <p14:tracePt t="27535" x="384175" y="401638"/>
          <p14:tracePt t="27552" x="357188" y="393700"/>
          <p14:tracePt t="27570" x="303213" y="374650"/>
          <p14:tracePt t="27586" x="268288" y="357188"/>
          <p14:tracePt t="27602" x="241300" y="347663"/>
          <p14:tracePt t="27620" x="214313" y="339725"/>
          <p14:tracePt t="27635" x="204788" y="330200"/>
          <p14:tracePt t="27651" x="187325" y="322263"/>
          <p14:tracePt t="27668" x="169863" y="322263"/>
          <p14:tracePt t="27685" x="152400" y="303213"/>
          <p14:tracePt t="27701" x="133350" y="295275"/>
          <p14:tracePt t="27719" x="115888" y="285750"/>
          <p14:tracePt t="27735" x="98425" y="276225"/>
          <p14:tracePt t="27752" x="88900" y="268288"/>
          <p14:tracePt t="27769" x="71438" y="250825"/>
          <p14:tracePt t="27785" x="53975" y="250825"/>
          <p14:tracePt t="27802" x="44450" y="241300"/>
          <p14:tracePt t="27818" x="36513" y="231775"/>
          <p14:tracePt t="27835" x="26988" y="223838"/>
          <p14:tracePt t="27852" x="17463" y="223838"/>
          <p14:tracePt t="27869" x="9525" y="214313"/>
          <p14:tracePt t="27886" x="0" y="214313"/>
          <p14:tracePt t="27901" x="0" y="2047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 bwMode="auto">
          <a:xfrm>
            <a:off x="3419872" y="652612"/>
            <a:ext cx="2232248" cy="936104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923928" y="94099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plaqueta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Acorde"/>
          <p:cNvSpPr/>
          <p:nvPr/>
        </p:nvSpPr>
        <p:spPr bwMode="auto">
          <a:xfrm rot="19353571">
            <a:off x="3491534" y="1377445"/>
            <a:ext cx="360040" cy="360040"/>
          </a:xfrm>
          <a:prstGeom prst="chor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1680" y="180983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 glicoproteína </a:t>
            </a:r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Trapecio"/>
          <p:cNvSpPr/>
          <p:nvPr/>
        </p:nvSpPr>
        <p:spPr bwMode="auto">
          <a:xfrm rot="20351231">
            <a:off x="5268604" y="1460884"/>
            <a:ext cx="360040" cy="198262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274421" y="1809839"/>
            <a:ext cx="242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A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vW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Flecha izquierda y derecha"/>
          <p:cNvSpPr/>
          <p:nvPr/>
        </p:nvSpPr>
        <p:spPr bwMode="auto">
          <a:xfrm>
            <a:off x="4535996" y="1925255"/>
            <a:ext cx="396044" cy="138499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83968" y="2179171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liga..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99592" y="2780928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plaquetas activadas sufren cambios en su conformación: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Elipse"/>
          <p:cNvSpPr/>
          <p:nvPr/>
        </p:nvSpPr>
        <p:spPr bwMode="auto">
          <a:xfrm>
            <a:off x="4199432" y="3149847"/>
            <a:ext cx="925156" cy="391978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12 Elipse"/>
          <p:cNvSpPr/>
          <p:nvPr/>
        </p:nvSpPr>
        <p:spPr bwMode="auto">
          <a:xfrm>
            <a:off x="4199432" y="5249867"/>
            <a:ext cx="925156" cy="432048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13 Acorde"/>
          <p:cNvSpPr/>
          <p:nvPr/>
        </p:nvSpPr>
        <p:spPr bwMode="auto">
          <a:xfrm rot="20540878">
            <a:off x="4017443" y="3395810"/>
            <a:ext cx="360039" cy="195989"/>
          </a:xfrm>
          <a:prstGeom prst="chor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16 Trapecio"/>
          <p:cNvSpPr/>
          <p:nvPr/>
        </p:nvSpPr>
        <p:spPr bwMode="auto">
          <a:xfrm>
            <a:off x="4689541" y="3567789"/>
            <a:ext cx="324036" cy="147970"/>
          </a:xfrm>
          <a:prstGeom prst="trapezoi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059832" y="3348886"/>
            <a:ext cx="9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IIb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AR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IIIa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013578" y="3457108"/>
            <a:ext cx="170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(</a:t>
            </a:r>
            <a:r>
              <a:rPr lang="es-AR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FvW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Acorde"/>
          <p:cNvSpPr/>
          <p:nvPr/>
        </p:nvSpPr>
        <p:spPr bwMode="auto">
          <a:xfrm>
            <a:off x="3983594" y="5378934"/>
            <a:ext cx="287765" cy="216024"/>
          </a:xfrm>
          <a:prstGeom prst="chor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4" name="23 Llamada de flecha cuádruple"/>
          <p:cNvSpPr/>
          <p:nvPr/>
        </p:nvSpPr>
        <p:spPr bwMode="auto">
          <a:xfrm>
            <a:off x="4004087" y="3826440"/>
            <a:ext cx="203547" cy="1258744"/>
          </a:xfrm>
          <a:prstGeom prst="quadArrowCallou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2123728" y="4255757"/>
            <a:ext cx="180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fibrinógeno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25 Flecha derecha"/>
          <p:cNvSpPr/>
          <p:nvPr/>
        </p:nvSpPr>
        <p:spPr bwMode="auto">
          <a:xfrm>
            <a:off x="3620924" y="4393154"/>
            <a:ext cx="252374" cy="125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842908" y="4094762"/>
            <a:ext cx="1783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puentes que   inducen a: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28 Flecha curvada hacia arriba"/>
          <p:cNvSpPr/>
          <p:nvPr/>
        </p:nvSpPr>
        <p:spPr bwMode="auto">
          <a:xfrm>
            <a:off x="4427984" y="4393154"/>
            <a:ext cx="504056" cy="262713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715912" y="3570530"/>
            <a:ext cx="18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agregados plaquetarios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Flecha abajo"/>
          <p:cNvSpPr/>
          <p:nvPr/>
        </p:nvSpPr>
        <p:spPr bwMode="auto">
          <a:xfrm>
            <a:off x="7308304" y="4422259"/>
            <a:ext cx="135852" cy="26875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715912" y="4863419"/>
            <a:ext cx="167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 </a:t>
            </a:r>
            <a:r>
              <a:rPr lang="es-A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trombo hemostático</a:t>
            </a:r>
            <a:endParaRPr lang="es-A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5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40"/>
    </mc:Choice>
    <mc:Fallback>
      <p:transition spd="slow" advTm="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1680" y="62068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 los agonistas plaquetarios son de mayor relevancia: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Elipse"/>
          <p:cNvSpPr/>
          <p:nvPr/>
        </p:nvSpPr>
        <p:spPr bwMode="auto">
          <a:xfrm>
            <a:off x="3707904" y="1700808"/>
            <a:ext cx="1368152" cy="504056"/>
          </a:xfrm>
          <a:prstGeom prst="ellips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851920" y="176817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plaqueta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83668" y="2419030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trombina  -  ADP  -  AA  -  adrenalina  -     colágeno</a:t>
            </a:r>
            <a:endParaRPr lang="es-A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Franja diagonal"/>
          <p:cNvSpPr/>
          <p:nvPr/>
        </p:nvSpPr>
        <p:spPr bwMode="auto">
          <a:xfrm>
            <a:off x="1474435" y="2619085"/>
            <a:ext cx="252028" cy="400110"/>
          </a:xfrm>
          <a:prstGeom prst="diagStrip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96136" y="1804754"/>
            <a:ext cx="15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 ++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Estrella de 8 puntas"/>
          <p:cNvSpPr/>
          <p:nvPr/>
        </p:nvSpPr>
        <p:spPr bwMode="auto">
          <a:xfrm>
            <a:off x="3563888" y="1952836"/>
            <a:ext cx="144016" cy="184666"/>
          </a:xfrm>
          <a:prstGeom prst="star8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10 Estrella de 8 puntas"/>
          <p:cNvSpPr/>
          <p:nvPr/>
        </p:nvSpPr>
        <p:spPr bwMode="auto">
          <a:xfrm>
            <a:off x="4300647" y="2204864"/>
            <a:ext cx="180020" cy="148082"/>
          </a:xfrm>
          <a:prstGeom prst="star8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13 Estrella de 8 puntas"/>
          <p:cNvSpPr/>
          <p:nvPr/>
        </p:nvSpPr>
        <p:spPr bwMode="auto">
          <a:xfrm>
            <a:off x="5004048" y="2004809"/>
            <a:ext cx="144016" cy="200055"/>
          </a:xfrm>
          <a:prstGeom prst="star8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691680" y="3257963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(hay receptores específicos para cada  uno de ellos en la superficie plaquetaria)</a:t>
            </a:r>
            <a:endParaRPr lang="es-A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Flecha arriba"/>
          <p:cNvSpPr/>
          <p:nvPr/>
        </p:nvSpPr>
        <p:spPr bwMode="auto">
          <a:xfrm>
            <a:off x="5652120" y="1952836"/>
            <a:ext cx="144016" cy="152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835696" y="4750862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UNIÓN DE AGONISTAS A SUS RECEPTORES, ACTIVA  A  2 ENZIMAS: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Estrella de 5 puntas"/>
          <p:cNvSpPr/>
          <p:nvPr/>
        </p:nvSpPr>
        <p:spPr bwMode="auto">
          <a:xfrm>
            <a:off x="1726463" y="4725144"/>
            <a:ext cx="181241" cy="14401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2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13"/>
    </mc:Choice>
    <mc:Fallback>
      <p:transition spd="slow" advTm="27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03648" y="859639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FOSFOLIPASA  A2                                FOSFOLIPASA  C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27584" y="1545667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liberación de AA (</a:t>
            </a:r>
            <a:r>
              <a:rPr lang="es-A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</a:t>
            </a:r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Araquidónico)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270892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PGD2 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(inhibición plaquetaria)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Flecha curvada hacia la derecha"/>
          <p:cNvSpPr/>
          <p:nvPr/>
        </p:nvSpPr>
        <p:spPr bwMode="auto">
          <a:xfrm>
            <a:off x="1187624" y="2204864"/>
            <a:ext cx="216024" cy="432048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91680" y="220486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COX</a:t>
            </a:r>
            <a:r>
              <a:rPr lang="es-AR" sz="2000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AR" sz="2000" baseline="-2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Flecha abajo"/>
          <p:cNvSpPr/>
          <p:nvPr/>
        </p:nvSpPr>
        <p:spPr bwMode="auto">
          <a:xfrm>
            <a:off x="2695569" y="2264969"/>
            <a:ext cx="98826" cy="3919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67744" y="270892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TXsinte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tasa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267744" y="363225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 </a:t>
            </a:r>
            <a:r>
              <a:rPr lang="es-A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TX A2</a:t>
            </a:r>
            <a:endParaRPr lang="es-A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71600" y="4171140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/>
              <a:t>potente </a:t>
            </a:r>
            <a:r>
              <a:rPr lang="es-AR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agregante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plaquetario y vasoconstrictor </a:t>
            </a:r>
            <a:endParaRPr lang="es-A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Flecha curvada hacia la derecha"/>
          <p:cNvSpPr/>
          <p:nvPr/>
        </p:nvSpPr>
        <p:spPr bwMode="auto">
          <a:xfrm>
            <a:off x="1907704" y="3832305"/>
            <a:ext cx="216024" cy="338835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508104" y="182885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C000"/>
                </a:solidFill>
              </a:rPr>
              <a:t>        DAG (</a:t>
            </a:r>
            <a:r>
              <a:rPr lang="es-AR" sz="2000" dirty="0" err="1" smtClean="0">
                <a:solidFill>
                  <a:srgbClr val="FFC000"/>
                </a:solidFill>
              </a:rPr>
              <a:t>diacilglicerol</a:t>
            </a:r>
            <a:r>
              <a:rPr lang="es-AR" sz="2000" dirty="0" smtClean="0">
                <a:solidFill>
                  <a:srgbClr val="FFC000"/>
                </a:solidFill>
              </a:rPr>
              <a:t>)</a:t>
            </a:r>
            <a:endParaRPr lang="es-AR" sz="2000" dirty="0">
              <a:solidFill>
                <a:srgbClr val="FFC000"/>
              </a:solidFill>
            </a:endParaRPr>
          </a:p>
        </p:txBody>
      </p:sp>
      <p:sp>
        <p:nvSpPr>
          <p:cNvPr id="14" name="13 Flecha abajo"/>
          <p:cNvSpPr/>
          <p:nvPr/>
        </p:nvSpPr>
        <p:spPr bwMode="auto">
          <a:xfrm>
            <a:off x="4425028" y="1860199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14 Flecha abajo"/>
          <p:cNvSpPr/>
          <p:nvPr/>
        </p:nvSpPr>
        <p:spPr bwMode="auto">
          <a:xfrm>
            <a:off x="6300192" y="1340768"/>
            <a:ext cx="144016" cy="2880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12160" y="342900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PKC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Flecha abajo"/>
          <p:cNvSpPr/>
          <p:nvPr/>
        </p:nvSpPr>
        <p:spPr bwMode="auto">
          <a:xfrm>
            <a:off x="6315891" y="2878786"/>
            <a:ext cx="144016" cy="30202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660232" y="2868557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activa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60032" y="4041045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fosforila una proteína:</a:t>
            </a:r>
            <a:endParaRPr lang="es-AR" sz="2000" dirty="0"/>
          </a:p>
        </p:txBody>
      </p:sp>
      <p:sp>
        <p:nvSpPr>
          <p:cNvPr id="20" name="19 Flecha curvada hacia la derecha"/>
          <p:cNvSpPr/>
          <p:nvPr/>
        </p:nvSpPr>
        <p:spPr bwMode="auto">
          <a:xfrm>
            <a:off x="6312265" y="3829110"/>
            <a:ext cx="159715" cy="20325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860032" y="483285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Secreción de gránulos plaquetarios</a:t>
            </a:r>
            <a:endParaRPr lang="es-A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21 Flecha abajo"/>
          <p:cNvSpPr/>
          <p:nvPr/>
        </p:nvSpPr>
        <p:spPr bwMode="auto">
          <a:xfrm>
            <a:off x="6392122" y="4441155"/>
            <a:ext cx="124094" cy="28398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805380" y="438309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</a:t>
            </a:r>
            <a:endParaRPr lang="es-A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1 CuadroTexto"/>
          <p:cNvSpPr txBox="1"/>
          <p:nvPr/>
        </p:nvSpPr>
        <p:spPr>
          <a:xfrm>
            <a:off x="1403648" y="197639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PLAQUETAS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14 Flecha abajo"/>
          <p:cNvSpPr/>
          <p:nvPr/>
        </p:nvSpPr>
        <p:spPr bwMode="auto">
          <a:xfrm>
            <a:off x="2195736" y="1311722"/>
            <a:ext cx="144016" cy="28803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3"/>
    </mc:Choice>
    <mc:Fallback>
      <p:transition spd="slow" advTm="2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347864" y="69269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     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COX </a:t>
            </a:r>
            <a:r>
              <a:rPr lang="es-AR" sz="2400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y 2</a:t>
            </a:r>
            <a:endParaRPr lang="es-AR" sz="2400" baseline="-2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979712" y="162880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endotelial                         </a:t>
            </a:r>
            <a:r>
              <a:rPr lang="es-AR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PGG2</a:t>
            </a:r>
            <a:endParaRPr lang="es-A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Flecha curvada hacia la derecha"/>
          <p:cNvSpPr/>
          <p:nvPr/>
        </p:nvSpPr>
        <p:spPr bwMode="auto">
          <a:xfrm>
            <a:off x="3851920" y="1154361"/>
            <a:ext cx="288032" cy="474439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03848" y="242088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PROSTACICLINA I </a:t>
            </a:r>
            <a:r>
              <a:rPr lang="es-AR" sz="2400" b="1" baseline="-25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AR" sz="2400" b="1" baseline="-25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691680" y="2882553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potente </a:t>
            </a:r>
            <a:r>
              <a:rPr lang="es-AR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antiagregante</a:t>
            </a:r>
            <a:r>
              <a:rPr lang="es-AR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vasodilatador</a:t>
            </a:r>
            <a:endParaRPr lang="es-AR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91680" y="3501008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                 </a:t>
            </a:r>
            <a:r>
              <a:rPr lang="es-AR" sz="2000" dirty="0" err="1" smtClean="0">
                <a:solidFill>
                  <a:srgbClr val="FFC000"/>
                </a:solidFill>
              </a:rPr>
              <a:t>AMPc</a:t>
            </a:r>
            <a:r>
              <a:rPr lang="es-AR" sz="2000" dirty="0" smtClean="0">
                <a:solidFill>
                  <a:srgbClr val="FFC000"/>
                </a:solidFill>
              </a:rPr>
              <a:t>   y      movilización de Ca++</a:t>
            </a:r>
            <a:endParaRPr lang="es-AR" sz="2000" dirty="0">
              <a:solidFill>
                <a:srgbClr val="FFC000"/>
              </a:solidFill>
            </a:endParaRPr>
          </a:p>
        </p:txBody>
      </p:sp>
      <p:sp>
        <p:nvSpPr>
          <p:cNvPr id="8" name="7 Flecha arriba"/>
          <p:cNvSpPr/>
          <p:nvPr/>
        </p:nvSpPr>
        <p:spPr bwMode="auto">
          <a:xfrm>
            <a:off x="2555776" y="3601035"/>
            <a:ext cx="144016" cy="200055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8 Flecha abajo"/>
          <p:cNvSpPr/>
          <p:nvPr/>
        </p:nvSpPr>
        <p:spPr bwMode="auto">
          <a:xfrm>
            <a:off x="4018353" y="3602933"/>
            <a:ext cx="144016" cy="20005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9 Flecha curvada hacia la izquierda"/>
          <p:cNvSpPr/>
          <p:nvPr/>
        </p:nvSpPr>
        <p:spPr bwMode="auto">
          <a:xfrm>
            <a:off x="5220072" y="3282663"/>
            <a:ext cx="144016" cy="218345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1 CuadroTexto"/>
          <p:cNvSpPr txBox="1"/>
          <p:nvPr/>
        </p:nvSpPr>
        <p:spPr>
          <a:xfrm>
            <a:off x="971600" y="10324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ENDOTELIO</a:t>
            </a:r>
            <a:endParaRPr lang="es-A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4"/>
    </mc:Choice>
    <mc:Fallback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2.4|2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"/>
</p:tagLst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2209</TotalTime>
  <Words>2140</Words>
  <Application>Microsoft Office PowerPoint</Application>
  <PresentationFormat>Presentación en pantalla (4:3)</PresentationFormat>
  <Paragraphs>402</Paragraphs>
  <Slides>59</Slides>
  <Notes>5</Notes>
  <HiddenSlides>0</HiddenSlides>
  <MMClips>59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4" baseType="lpstr">
      <vt:lpstr>Algerian</vt:lpstr>
      <vt:lpstr>Arial</vt:lpstr>
      <vt:lpstr>Arial Black</vt:lpstr>
      <vt:lpstr>Arial Narrow</vt:lpstr>
      <vt:lpstr>Arial Rounded MT Bold</vt:lpstr>
      <vt:lpstr>Bahnschrift</vt:lpstr>
      <vt:lpstr>Calibri</vt:lpstr>
      <vt:lpstr>Century Gothic</vt:lpstr>
      <vt:lpstr>Comic Sans MS</vt:lpstr>
      <vt:lpstr>Symbol</vt:lpstr>
      <vt:lpstr>Times New Roman</vt:lpstr>
      <vt:lpstr>Verdana</vt:lpstr>
      <vt:lpstr>Wingdings</vt:lpstr>
      <vt:lpstr>Wingdings 3</vt:lpstr>
      <vt:lpstr>Espiral</vt:lpstr>
      <vt:lpstr>Presentación de PowerPoint</vt:lpstr>
      <vt:lpstr>Ver filminas titulo : RESCATAR  Son 3 diapositivas una por tema para destacar importancia de estudio.</vt:lpstr>
      <vt:lpstr>HEMOSTASIA NORMAL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ESTUDIOS DE LABORATORIO PARA HEMOSTASIA Y CONTROL DE FARMACOS</vt:lpstr>
      <vt:lpstr>1) PRUEBAS DE HEMOSTASIA PRIMARIA</vt:lpstr>
      <vt:lpstr>2) PRUEBAS DE FASE PLASMATICA O DE COAGULACION</vt:lpstr>
      <vt:lpstr>3) PRUEBAS DE FIBRINOLISIS</vt:lpstr>
      <vt:lpstr>Rescatar Hemostasia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Rescatar ANTIAGREGANTES</vt:lpstr>
      <vt:lpstr>B) ANTICOAGULANTES</vt:lpstr>
      <vt:lpstr>B) 1- HEPARINAS</vt:lpstr>
      <vt:lpstr>a) Heparina Sódica</vt:lpstr>
      <vt:lpstr>Presentación de PowerPoint</vt:lpstr>
      <vt:lpstr>Presentación de PowerPoint</vt:lpstr>
      <vt:lpstr>1) enoxaparina:1 mg/kg c/12 hs o 1,5 mg/Kg/día  2)dalteparina: 120 U/kg c/12 h o 200 U/d, 3) nadroparine cálcica (fraxiparine): 0,4-1 ml/12 h (950 UI aXa/0,1 ml);  4) heparina cálcica (calciparine): 0,5 ml/12 h (2500 UI=0,1 ml). </vt:lpstr>
      <vt:lpstr>HBPM </vt:lpstr>
      <vt:lpstr>Heparina Na y HBPM</vt:lpstr>
      <vt:lpstr>B) 2- ANTICOAGULANTES (aco)</vt:lpstr>
      <vt:lpstr>1) Antagonistas Clásicos de la Vitamina K  Warfarina - Acenocumarol</vt:lpstr>
      <vt:lpstr>Presentación de PowerPoint</vt:lpstr>
      <vt:lpstr>Presentación de PowerPoint</vt:lpstr>
      <vt:lpstr>2) NUEVOS ACO</vt:lpstr>
      <vt:lpstr>Presentación de PowerPoint</vt:lpstr>
      <vt:lpstr> FARMACOCINÉTICA</vt:lpstr>
      <vt:lpstr>Presentación de PowerPoint</vt:lpstr>
      <vt:lpstr> FARMACOCINÉTICA</vt:lpstr>
      <vt:lpstr>Presentación de PowerPoint</vt:lpstr>
      <vt:lpstr>INTERACCIONES Y RAM NUEVOS ACO</vt:lpstr>
      <vt:lpstr>INDICACIONES GENERALES</vt:lpstr>
      <vt:lpstr>Presentación de PowerPoint</vt:lpstr>
      <vt:lpstr>Nuevos ACO más seguros?</vt:lpstr>
      <vt:lpstr>Presentación de PowerPoint</vt:lpstr>
      <vt:lpstr>Rescatar ACO</vt:lpstr>
      <vt:lpstr>Presentación de PowerPoint</vt:lpstr>
      <vt:lpstr>Presentación de PowerPoint</vt:lpstr>
      <vt:lpstr>Presentación de PowerPoint</vt:lpstr>
      <vt:lpstr>TVP</vt:lpstr>
      <vt:lpstr>Presentación de PowerPoint</vt:lpstr>
      <vt:lpstr>Presentación de PowerPoint</vt:lpstr>
      <vt:lpstr>MUCHAS GRACIAS!!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“ La adhesión y la agregación plaquetaria ”</dc:title>
  <dc:creator>compu</dc:creator>
  <cp:lastModifiedBy>GUILLERMO Santiago</cp:lastModifiedBy>
  <cp:revision>169</cp:revision>
  <dcterms:created xsi:type="dcterms:W3CDTF">2016-04-10T19:34:30Z</dcterms:created>
  <dcterms:modified xsi:type="dcterms:W3CDTF">2025-01-12T23:46:35Z</dcterms:modified>
</cp:coreProperties>
</file>