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35" r:id="rId2"/>
    <p:sldId id="286" r:id="rId3"/>
    <p:sldId id="302" r:id="rId4"/>
    <p:sldId id="303" r:id="rId5"/>
    <p:sldId id="304" r:id="rId6"/>
    <p:sldId id="259" r:id="rId7"/>
    <p:sldId id="289" r:id="rId8"/>
    <p:sldId id="300" r:id="rId9"/>
    <p:sldId id="276" r:id="rId10"/>
    <p:sldId id="277" r:id="rId11"/>
    <p:sldId id="294" r:id="rId12"/>
    <p:sldId id="261" r:id="rId13"/>
    <p:sldId id="262" r:id="rId14"/>
    <p:sldId id="287" r:id="rId15"/>
    <p:sldId id="301" r:id="rId16"/>
    <p:sldId id="278" r:id="rId17"/>
    <p:sldId id="285" r:id="rId18"/>
  </p:sldIdLst>
  <p:sldSz cx="10801350" cy="7200900"/>
  <p:notesSz cx="6858000" cy="9144000"/>
  <p:defaultTextStyle>
    <a:defPPr>
      <a:defRPr lang="es-ES_tradnl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4" userDrawn="1">
          <p15:clr>
            <a:srgbClr val="A4A3A4"/>
          </p15:clr>
        </p15:guide>
        <p15:guide id="2" pos="335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00"/>
    <a:srgbClr val="99FF33"/>
    <a:srgbClr val="66FF33"/>
    <a:srgbClr val="FF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16" autoAdjust="0"/>
    <p:restoredTop sz="94660"/>
  </p:normalViewPr>
  <p:slideViewPr>
    <p:cSldViewPr showGuides="1">
      <p:cViewPr varScale="1">
        <p:scale>
          <a:sx n="68" d="100"/>
          <a:sy n="68" d="100"/>
        </p:scale>
        <p:origin x="1398" y="78"/>
      </p:cViewPr>
      <p:guideLst>
        <p:guide orient="horz" pos="2234"/>
        <p:guide pos="335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86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0000" y="-8891"/>
            <a:ext cx="10833617" cy="7218682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5516" y="2524761"/>
            <a:ext cx="6882812" cy="1728617"/>
          </a:xfrm>
        </p:spPr>
        <p:txBody>
          <a:bodyPr anchor="b">
            <a:noAutofit/>
          </a:bodyPr>
          <a:lstStyle>
            <a:lvl1pPr algn="r">
              <a:defRPr sz="567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35516" y="4253376"/>
            <a:ext cx="6882812" cy="115174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80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0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4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60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 alt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 alt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8801A-53FB-47F9-83B0-E099FF38FF4B}" type="slidenum">
              <a:rPr lang="es-ES_tradnl" altLang="es-ES" smtClean="0"/>
              <a:t>‹Nº›</a:t>
            </a:fld>
            <a:endParaRPr lang="es-ES_tradnl" alt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90" y="640080"/>
            <a:ext cx="7498237" cy="3573780"/>
          </a:xfrm>
        </p:spPr>
        <p:txBody>
          <a:bodyPr anchor="ctr">
            <a:normAutofit/>
          </a:bodyPr>
          <a:lstStyle>
            <a:lvl1pPr algn="l">
              <a:defRPr sz="462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0090" y="4693920"/>
            <a:ext cx="7498237" cy="1649510"/>
          </a:xfrm>
        </p:spPr>
        <p:txBody>
          <a:bodyPr anchor="ctr">
            <a:normAutofit/>
          </a:bodyPr>
          <a:lstStyle>
            <a:lvl1pPr marL="0" indent="0" algn="l">
              <a:buNone/>
              <a:defRPr sz="189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8006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 alt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 alt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CFC766-066D-4756-BDB8-78B845BC50E2}" type="slidenum">
              <a:rPr lang="es-ES_tradnl" altLang="es-ES" smtClean="0"/>
              <a:t>‹Nº›</a:t>
            </a:fld>
            <a:endParaRPr lang="es-ES_tradnl" alt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5333" y="640080"/>
            <a:ext cx="7172765" cy="3173730"/>
          </a:xfrm>
        </p:spPr>
        <p:txBody>
          <a:bodyPr anchor="ctr">
            <a:normAutofit/>
          </a:bodyPr>
          <a:lstStyle>
            <a:lvl1pPr algn="l">
              <a:defRPr sz="462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300644" y="3813810"/>
            <a:ext cx="6402143" cy="4000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8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80060" indent="0">
              <a:buFontTx/>
              <a:buNone/>
              <a:defRPr/>
            </a:lvl2pPr>
            <a:lvl3pPr marL="960120" indent="0">
              <a:buFontTx/>
              <a:buNone/>
              <a:defRPr/>
            </a:lvl3pPr>
            <a:lvl4pPr marL="1440180" indent="0">
              <a:buFontTx/>
              <a:buNone/>
              <a:defRPr/>
            </a:lvl4pPr>
            <a:lvl5pPr marL="192024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0088" y="4693920"/>
            <a:ext cx="7498238" cy="1649510"/>
          </a:xfrm>
        </p:spPr>
        <p:txBody>
          <a:bodyPr anchor="ctr">
            <a:normAutofit/>
          </a:bodyPr>
          <a:lstStyle>
            <a:lvl1pPr marL="0" indent="0" algn="l">
              <a:buNone/>
              <a:defRPr sz="189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8006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 alt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 alt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CFC766-066D-4756-BDB8-78B845BC50E2}" type="slidenum">
              <a:rPr lang="es-ES_tradnl" altLang="es-ES" smtClean="0"/>
              <a:t>‹Nº›</a:t>
            </a:fld>
            <a:endParaRPr lang="es-ES_tradnl" altLang="es-ES"/>
          </a:p>
        </p:txBody>
      </p:sp>
      <p:sp>
        <p:nvSpPr>
          <p:cNvPr id="24" name="TextBox 23"/>
          <p:cNvSpPr txBox="1"/>
          <p:nvPr/>
        </p:nvSpPr>
        <p:spPr>
          <a:xfrm>
            <a:off x="570203" y="829897"/>
            <a:ext cx="540208" cy="614015"/>
          </a:xfrm>
          <a:prstGeom prst="rect">
            <a:avLst/>
          </a:prstGeom>
        </p:spPr>
        <p:txBody>
          <a:bodyPr vert="horz" lIns="96012" tIns="48006" rIns="96012" bIns="48006" rtlCol="0" anchor="ctr">
            <a:noAutofit/>
          </a:bodyPr>
          <a:lstStyle/>
          <a:p>
            <a:pPr lvl="0"/>
            <a:r>
              <a:rPr lang="en-US" sz="84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970720" y="3030884"/>
            <a:ext cx="540208" cy="614015"/>
          </a:xfrm>
          <a:prstGeom prst="rect">
            <a:avLst/>
          </a:prstGeom>
        </p:spPr>
        <p:txBody>
          <a:bodyPr vert="horz" lIns="96012" tIns="48006" rIns="96012" bIns="48006" rtlCol="0" anchor="ctr">
            <a:noAutofit/>
          </a:bodyPr>
          <a:lstStyle/>
          <a:p>
            <a:pPr lvl="0"/>
            <a:r>
              <a:rPr lang="en-US" sz="84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88" y="2028587"/>
            <a:ext cx="7498238" cy="2725233"/>
          </a:xfrm>
        </p:spPr>
        <p:txBody>
          <a:bodyPr anchor="b">
            <a:normAutofit/>
          </a:bodyPr>
          <a:lstStyle>
            <a:lvl1pPr algn="l">
              <a:defRPr sz="462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0088" y="4753820"/>
            <a:ext cx="7498238" cy="1589610"/>
          </a:xfrm>
        </p:spPr>
        <p:txBody>
          <a:bodyPr anchor="t">
            <a:normAutofit/>
          </a:bodyPr>
          <a:lstStyle>
            <a:lvl1pPr marL="0" indent="0" algn="l">
              <a:buNone/>
              <a:defRPr sz="189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8006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 alt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 alt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CFC766-066D-4756-BDB8-78B845BC50E2}" type="slidenum">
              <a:rPr lang="es-ES_tradnl" altLang="es-ES" smtClean="0"/>
              <a:t>‹Nº›</a:t>
            </a:fld>
            <a:endParaRPr lang="es-ES_tradnl" alt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5333" y="640080"/>
            <a:ext cx="7172765" cy="3173730"/>
          </a:xfrm>
        </p:spPr>
        <p:txBody>
          <a:bodyPr anchor="ctr">
            <a:normAutofit/>
          </a:bodyPr>
          <a:lstStyle>
            <a:lvl1pPr algn="l">
              <a:defRPr sz="462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720086" y="4213860"/>
            <a:ext cx="7498240" cy="53996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52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80060" indent="0">
              <a:buFontTx/>
              <a:buNone/>
              <a:defRPr/>
            </a:lvl2pPr>
            <a:lvl3pPr marL="960120" indent="0">
              <a:buFontTx/>
              <a:buNone/>
              <a:defRPr/>
            </a:lvl3pPr>
            <a:lvl4pPr marL="1440180" indent="0">
              <a:buFontTx/>
              <a:buNone/>
              <a:defRPr/>
            </a:lvl4pPr>
            <a:lvl5pPr marL="192024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0088" y="4753820"/>
            <a:ext cx="7498238" cy="1589610"/>
          </a:xfrm>
        </p:spPr>
        <p:txBody>
          <a:bodyPr anchor="t">
            <a:normAutofit/>
          </a:bodyPr>
          <a:lstStyle>
            <a:lvl1pPr marL="0" indent="0" algn="l">
              <a:buNone/>
              <a:defRPr sz="189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8006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 alt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 alt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CFC766-066D-4756-BDB8-78B845BC50E2}" type="slidenum">
              <a:rPr lang="es-ES_tradnl" altLang="es-ES" smtClean="0"/>
              <a:t>‹Nº›</a:t>
            </a:fld>
            <a:endParaRPr lang="es-ES_tradnl" altLang="es-ES"/>
          </a:p>
        </p:txBody>
      </p:sp>
      <p:sp>
        <p:nvSpPr>
          <p:cNvPr id="24" name="TextBox 23"/>
          <p:cNvSpPr txBox="1"/>
          <p:nvPr/>
        </p:nvSpPr>
        <p:spPr>
          <a:xfrm>
            <a:off x="570203" y="829897"/>
            <a:ext cx="540208" cy="614015"/>
          </a:xfrm>
          <a:prstGeom prst="rect">
            <a:avLst/>
          </a:prstGeom>
        </p:spPr>
        <p:txBody>
          <a:bodyPr vert="horz" lIns="96012" tIns="48006" rIns="96012" bIns="48006" rtlCol="0" anchor="ctr">
            <a:noAutofit/>
          </a:bodyPr>
          <a:lstStyle/>
          <a:p>
            <a:pPr lvl="0"/>
            <a:r>
              <a:rPr lang="en-US" sz="84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970720" y="3030884"/>
            <a:ext cx="540208" cy="614015"/>
          </a:xfrm>
          <a:prstGeom prst="rect">
            <a:avLst/>
          </a:prstGeom>
        </p:spPr>
        <p:txBody>
          <a:bodyPr vert="horz" lIns="96012" tIns="48006" rIns="96012" bIns="48006" rtlCol="0" anchor="ctr">
            <a:noAutofit/>
          </a:bodyPr>
          <a:lstStyle/>
          <a:p>
            <a:pPr lvl="0"/>
            <a:r>
              <a:rPr lang="en-US" sz="84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471" y="640080"/>
            <a:ext cx="7490856" cy="3173730"/>
          </a:xfrm>
        </p:spPr>
        <p:txBody>
          <a:bodyPr anchor="ctr">
            <a:normAutofit/>
          </a:bodyPr>
          <a:lstStyle>
            <a:lvl1pPr algn="l">
              <a:defRPr sz="462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720086" y="4213860"/>
            <a:ext cx="7498240" cy="53996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520">
                <a:solidFill>
                  <a:schemeClr val="accent1"/>
                </a:solidFill>
              </a:defRPr>
            </a:lvl1pPr>
            <a:lvl2pPr marL="480060" indent="0">
              <a:buFontTx/>
              <a:buNone/>
              <a:defRPr/>
            </a:lvl2pPr>
            <a:lvl3pPr marL="960120" indent="0">
              <a:buFontTx/>
              <a:buNone/>
              <a:defRPr/>
            </a:lvl3pPr>
            <a:lvl4pPr marL="1440180" indent="0">
              <a:buFontTx/>
              <a:buNone/>
              <a:defRPr/>
            </a:lvl4pPr>
            <a:lvl5pPr marL="192024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0088" y="4753820"/>
            <a:ext cx="7498238" cy="1589610"/>
          </a:xfrm>
        </p:spPr>
        <p:txBody>
          <a:bodyPr anchor="t">
            <a:normAutofit/>
          </a:bodyPr>
          <a:lstStyle>
            <a:lvl1pPr marL="0" indent="0" algn="l">
              <a:buNone/>
              <a:defRPr sz="189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8006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 alt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 alt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CFC766-066D-4756-BDB8-78B845BC50E2}" type="slidenum">
              <a:rPr lang="es-ES_tradnl" altLang="es-ES" smtClean="0"/>
              <a:t>‹Nº›</a:t>
            </a:fld>
            <a:endParaRPr lang="es-ES_tradnl" alt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 alt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 alt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F511AC-C3F0-412B-92F5-7C013DA329A3}" type="slidenum">
              <a:rPr lang="es-ES_tradnl" altLang="es-ES" smtClean="0"/>
              <a:t>‹Nº›</a:t>
            </a:fld>
            <a:endParaRPr lang="es-ES_tradnl" alt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60700" y="640080"/>
            <a:ext cx="1156222" cy="5514024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720089" y="640080"/>
            <a:ext cx="6136624" cy="551402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 alt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 alt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F3BD49-74EF-4A48-A503-52D757BF8FDA}" type="slidenum">
              <a:rPr lang="es-ES_tradnl" altLang="es-ES" smtClean="0"/>
              <a:t>‹Nº›</a:t>
            </a:fld>
            <a:endParaRPr lang="es-ES_tradnl" alt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78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 alt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 alt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BEA2FA-5C53-40A0-843E-B7A16C973AF1}" type="slidenum">
              <a:rPr lang="es-ES_tradnl" altLang="es-ES" smtClean="0"/>
              <a:t>‹Nº›</a:t>
            </a:fld>
            <a:endParaRPr lang="es-ES_tradnl" alt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88" y="2835912"/>
            <a:ext cx="7498238" cy="1917910"/>
          </a:xfrm>
        </p:spPr>
        <p:txBody>
          <a:bodyPr anchor="b"/>
          <a:lstStyle>
            <a:lvl1pPr algn="l">
              <a:defRPr sz="4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0088" y="4753820"/>
            <a:ext cx="7498238" cy="903420"/>
          </a:xfrm>
        </p:spPr>
        <p:txBody>
          <a:bodyPr anchor="t"/>
          <a:lstStyle>
            <a:lvl1pPr marL="0" indent="0" algn="l">
              <a:buNone/>
              <a:defRPr sz="2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8006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 alt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 alt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6A7F85-193B-4A76-BCE9-585DF8C56B96}" type="slidenum">
              <a:rPr lang="es-ES_tradnl" altLang="es-ES" smtClean="0"/>
              <a:t>‹Nº›</a:t>
            </a:fld>
            <a:endParaRPr lang="es-ES_tradnl" alt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90" y="640080"/>
            <a:ext cx="7498237" cy="13868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20090" y="2268618"/>
            <a:ext cx="3647829" cy="4074811"/>
          </a:xfrm>
        </p:spPr>
        <p:txBody>
          <a:bodyPr>
            <a:normAutofit/>
          </a:bodyPr>
          <a:lstStyle>
            <a:lvl1pPr>
              <a:defRPr sz="1890"/>
            </a:lvl1pPr>
            <a:lvl2pPr>
              <a:defRPr sz="1680"/>
            </a:lvl2pPr>
            <a:lvl3pPr>
              <a:defRPr sz="1470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0497" y="2268620"/>
            <a:ext cx="3647830" cy="4074812"/>
          </a:xfrm>
        </p:spPr>
        <p:txBody>
          <a:bodyPr>
            <a:normAutofit/>
          </a:bodyPr>
          <a:lstStyle>
            <a:lvl1pPr>
              <a:defRPr sz="1890"/>
            </a:lvl1pPr>
            <a:lvl2pPr>
              <a:defRPr sz="1680"/>
            </a:lvl2pPr>
            <a:lvl3pPr>
              <a:defRPr sz="1470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 alt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 alt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BFDACD-E9CD-41EC-A26F-6165918A2A25}" type="slidenum">
              <a:rPr lang="es-ES_tradnl" altLang="es-ES" smtClean="0"/>
              <a:t>‹Nº›</a:t>
            </a:fld>
            <a:endParaRPr lang="es-ES_tradnl" alt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89" y="640080"/>
            <a:ext cx="7498236" cy="138684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0089" y="2269032"/>
            <a:ext cx="3650856" cy="605075"/>
          </a:xfrm>
        </p:spPr>
        <p:txBody>
          <a:bodyPr anchor="b">
            <a:noAutofit/>
          </a:bodyPr>
          <a:lstStyle>
            <a:lvl1pPr marL="0" indent="0">
              <a:buNone/>
              <a:defRPr sz="2520" b="0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20089" y="2874109"/>
            <a:ext cx="3650856" cy="346932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567469" y="2269032"/>
            <a:ext cx="3650856" cy="605075"/>
          </a:xfrm>
        </p:spPr>
        <p:txBody>
          <a:bodyPr anchor="b">
            <a:noAutofit/>
          </a:bodyPr>
          <a:lstStyle>
            <a:lvl1pPr marL="0" indent="0">
              <a:buNone/>
              <a:defRPr sz="2520" b="0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567469" y="2874109"/>
            <a:ext cx="3650856" cy="346932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 alt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 alt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D5437C-E987-4D40-933A-4419821E8CC5}" type="slidenum">
              <a:rPr lang="es-ES_tradnl" altLang="es-ES" smtClean="0"/>
              <a:t>‹Nº›</a:t>
            </a:fld>
            <a:endParaRPr lang="es-ES_tradnl" alt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89" y="640080"/>
            <a:ext cx="7498237" cy="13868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 alt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 alt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5AA2DD-4EF1-406C-9D7D-22DA7A365FF0}" type="slidenum">
              <a:rPr lang="es-ES_tradnl" altLang="es-ES" smtClean="0"/>
              <a:t>‹Nº›</a:t>
            </a:fld>
            <a:endParaRPr lang="es-ES_tradnl" alt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 alt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 alt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429F85-2367-4AFB-9603-C05DADD971CF}" type="slidenum">
              <a:rPr lang="es-ES_tradnl" altLang="es-ES" smtClean="0"/>
              <a:t>‹Nº›</a:t>
            </a:fld>
            <a:endParaRPr lang="es-ES_tradnl" alt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89" y="1573534"/>
            <a:ext cx="3295902" cy="1342389"/>
          </a:xfrm>
        </p:spPr>
        <p:txBody>
          <a:bodyPr anchor="b">
            <a:normAutofit/>
          </a:bodyPr>
          <a:lstStyle>
            <a:lvl1pPr>
              <a:defRPr sz="21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18569" y="540672"/>
            <a:ext cx="3999756" cy="5802759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20089" y="2915923"/>
            <a:ext cx="3295902" cy="2713671"/>
          </a:xfrm>
        </p:spPr>
        <p:txBody>
          <a:bodyPr>
            <a:normAutofit/>
          </a:bodyPr>
          <a:lstStyle>
            <a:lvl1pPr marL="0" indent="0">
              <a:buNone/>
              <a:defRPr sz="1470"/>
            </a:lvl1pPr>
            <a:lvl2pPr marL="360045" indent="0">
              <a:buNone/>
              <a:defRPr sz="1105"/>
            </a:lvl2pPr>
            <a:lvl3pPr marL="720090" indent="0">
              <a:buNone/>
              <a:defRPr sz="945"/>
            </a:lvl3pPr>
            <a:lvl4pPr marL="1080135" indent="0">
              <a:buNone/>
              <a:defRPr sz="790"/>
            </a:lvl4pPr>
            <a:lvl5pPr marL="1440180" indent="0">
              <a:buNone/>
              <a:defRPr sz="790"/>
            </a:lvl5pPr>
            <a:lvl6pPr marL="1800225" indent="0">
              <a:buNone/>
              <a:defRPr sz="790"/>
            </a:lvl6pPr>
            <a:lvl7pPr marL="2160270" indent="0">
              <a:buNone/>
              <a:defRPr sz="790"/>
            </a:lvl7pPr>
            <a:lvl8pPr marL="2520315" indent="0">
              <a:buNone/>
              <a:defRPr sz="790"/>
            </a:lvl8pPr>
            <a:lvl9pPr marL="2880360" indent="0">
              <a:buNone/>
              <a:defRPr sz="79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 alt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 alt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F5B675-A766-4295-99DC-E53ACBF91348}" type="slidenum">
              <a:rPr lang="es-ES_tradnl" altLang="es-ES" smtClean="0"/>
              <a:t>‹Nº›</a:t>
            </a:fld>
            <a:endParaRPr lang="es-ES_tradnl" alt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89" y="5040630"/>
            <a:ext cx="7498237" cy="595075"/>
          </a:xfrm>
        </p:spPr>
        <p:txBody>
          <a:bodyPr anchor="b">
            <a:normAutofit/>
          </a:bodyPr>
          <a:lstStyle>
            <a:lvl1pPr algn="l">
              <a:defRPr sz="252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20089" y="640080"/>
            <a:ext cx="7498237" cy="40380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80"/>
            </a:lvl1pPr>
            <a:lvl2pPr marL="480060" indent="0">
              <a:buNone/>
              <a:defRPr sz="1680"/>
            </a:lvl2pPr>
            <a:lvl3pPr marL="960120" indent="0">
              <a:buNone/>
              <a:defRPr sz="1680"/>
            </a:lvl3pPr>
            <a:lvl4pPr marL="1440180" indent="0">
              <a:buNone/>
              <a:defRPr sz="1680"/>
            </a:lvl4pPr>
            <a:lvl5pPr marL="1920240" indent="0">
              <a:buNone/>
              <a:defRPr sz="1680"/>
            </a:lvl5pPr>
            <a:lvl6pPr marL="2400300" indent="0">
              <a:buNone/>
              <a:defRPr sz="1680"/>
            </a:lvl6pPr>
            <a:lvl7pPr marL="2880360" indent="0">
              <a:buNone/>
              <a:defRPr sz="1680"/>
            </a:lvl7pPr>
            <a:lvl8pPr marL="3360420" indent="0">
              <a:buNone/>
              <a:defRPr sz="1680"/>
            </a:lvl8pPr>
            <a:lvl9pPr marL="3840480" indent="0">
              <a:buNone/>
              <a:defRPr sz="168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20089" y="5635705"/>
            <a:ext cx="7498237" cy="707725"/>
          </a:xfrm>
        </p:spPr>
        <p:txBody>
          <a:bodyPr>
            <a:normAutofit/>
          </a:bodyPr>
          <a:lstStyle>
            <a:lvl1pPr marL="0" indent="0">
              <a:buNone/>
              <a:defRPr sz="1260"/>
            </a:lvl1pPr>
            <a:lvl2pPr marL="480060" indent="0">
              <a:buNone/>
              <a:defRPr sz="1260"/>
            </a:lvl2pPr>
            <a:lvl3pPr marL="960120" indent="0">
              <a:buNone/>
              <a:defRPr sz="1050"/>
            </a:lvl3pPr>
            <a:lvl4pPr marL="1440180" indent="0">
              <a:buNone/>
              <a:defRPr sz="945"/>
            </a:lvl4pPr>
            <a:lvl5pPr marL="1920240" indent="0">
              <a:buNone/>
              <a:defRPr sz="945"/>
            </a:lvl5pPr>
            <a:lvl6pPr marL="2400300" indent="0">
              <a:buNone/>
              <a:defRPr sz="945"/>
            </a:lvl6pPr>
            <a:lvl7pPr marL="2880360" indent="0">
              <a:buNone/>
              <a:defRPr sz="945"/>
            </a:lvl7pPr>
            <a:lvl8pPr marL="3360420" indent="0">
              <a:buNone/>
              <a:defRPr sz="945"/>
            </a:lvl8pPr>
            <a:lvl9pPr marL="3840480" indent="0">
              <a:buNone/>
              <a:defRPr sz="94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 alt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 alt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58B0C7-E5B2-4136-A614-00705F925826}" type="slidenum">
              <a:rPr lang="es-ES_tradnl" altLang="es-ES" smtClean="0"/>
              <a:t>‹Nº›</a:t>
            </a:fld>
            <a:endParaRPr lang="es-ES_tradnl" alt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0001" y="-8891"/>
            <a:ext cx="10833618" cy="7218682"/>
            <a:chOff x="-8467" y="-8468"/>
            <a:chExt cx="9171317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89" y="640080"/>
            <a:ext cx="7498236" cy="13868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89" y="2268620"/>
            <a:ext cx="7498237" cy="40748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84961" y="6343432"/>
            <a:ext cx="808131" cy="383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0089" y="6343432"/>
            <a:ext cx="5460887" cy="383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12773" y="6343432"/>
            <a:ext cx="605554" cy="383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E9CFC766-066D-4756-BDB8-78B845BC50E2}" type="slidenum">
              <a:rPr lang="es-ES_tradnl" altLang="es-ES" smtClean="0"/>
              <a:t>‹Nº›</a:t>
            </a:fld>
            <a:endParaRPr lang="es-ES_tradnl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80060" rtl="0" eaLnBrk="1" latinLnBrk="0" hangingPunct="1">
        <a:spcBef>
          <a:spcPct val="0"/>
        </a:spcBef>
        <a:buNone/>
        <a:defRPr sz="378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0045" indent="-360045" algn="l" defTabSz="480060" rtl="0" eaLnBrk="1" latinLnBrk="0" hangingPunct="1">
        <a:spcBef>
          <a:spcPts val="10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panose="05040102010807070707" charset="2"/>
        <a:buChar char=""/>
        <a:defRPr sz="189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80415" indent="-300355" algn="l" defTabSz="480060" rtl="0" eaLnBrk="1" latinLnBrk="0" hangingPunct="1">
        <a:spcBef>
          <a:spcPts val="10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panose="05040102010807070707" charset="2"/>
        <a:buChar char=""/>
        <a:defRPr sz="16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0150" indent="-240030" algn="l" defTabSz="480060" rtl="0" eaLnBrk="1" latinLnBrk="0" hangingPunct="1">
        <a:spcBef>
          <a:spcPts val="10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panose="05040102010807070707" charset="2"/>
        <a:buChar char=""/>
        <a:defRPr sz="147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80210" indent="-240030" algn="l" defTabSz="480060" rtl="0" eaLnBrk="1" latinLnBrk="0" hangingPunct="1">
        <a:spcBef>
          <a:spcPts val="10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panose="05040102010807070707" charset="2"/>
        <a:buChar char=""/>
        <a:defRPr sz="12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60270" indent="-240030" algn="l" defTabSz="480060" rtl="0" eaLnBrk="1" latinLnBrk="0" hangingPunct="1">
        <a:spcBef>
          <a:spcPts val="10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panose="05040102010807070707" charset="2"/>
        <a:buChar char=""/>
        <a:defRPr sz="12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40330" indent="-240030" algn="l" defTabSz="480060" rtl="0" eaLnBrk="1" latinLnBrk="0" hangingPunct="1">
        <a:spcBef>
          <a:spcPts val="10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panose="05040102010807070707" charset="2"/>
        <a:buChar char=""/>
        <a:defRPr sz="12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120390" indent="-240030" algn="l" defTabSz="480060" rtl="0" eaLnBrk="1" latinLnBrk="0" hangingPunct="1">
        <a:spcBef>
          <a:spcPts val="10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panose="05040102010807070707" charset="2"/>
        <a:buChar char=""/>
        <a:defRPr sz="12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600450" indent="-240030" algn="l" defTabSz="480060" rtl="0" eaLnBrk="1" latinLnBrk="0" hangingPunct="1">
        <a:spcBef>
          <a:spcPts val="10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panose="05040102010807070707" charset="2"/>
        <a:buChar char=""/>
        <a:defRPr sz="12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080510" indent="-240030" algn="l" defTabSz="480060" rtl="0" eaLnBrk="1" latinLnBrk="0" hangingPunct="1">
        <a:spcBef>
          <a:spcPts val="10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panose="05040102010807070707" charset="2"/>
        <a:buChar char=""/>
        <a:defRPr sz="12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864171" y="275196"/>
            <a:ext cx="7920880" cy="1200150"/>
          </a:xfrm>
          <a:prstGeom prst="rect">
            <a:avLst/>
          </a:prstGeom>
          <a:noFill/>
          <a:ln>
            <a:noFill/>
          </a:ln>
          <a:effectLst/>
        </p:spPr>
        <p:txBody>
          <a:bodyPr lIns="102870" tIns="51435" rIns="102870" bIns="51435" anchor="ctr"/>
          <a:lstStyle>
            <a:lvl1pPr algn="ctr" defTabSz="1028700">
              <a:defRPr sz="5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 defTabSz="1028700">
              <a:defRPr sz="5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 defTabSz="1028700">
              <a:defRPr sz="5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 defTabSz="1028700">
              <a:defRPr sz="5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 defTabSz="1028700">
              <a:defRPr sz="5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defTabSz="102870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defTabSz="102870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defTabSz="102870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defTabSz="102870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s-ES_tradnl" altLang="es-ES" sz="4000" b="1" dirty="0" smtClean="0">
                <a:solidFill>
                  <a:srgbClr val="002060"/>
                </a:solidFill>
                <a:effectLst/>
                <a:latin typeface="Garamond" panose="02020404030301010803" pitchFamily="18" charset="0"/>
              </a:rPr>
              <a:t>Manejo Farmacológico del Asma</a:t>
            </a:r>
            <a:endParaRPr lang="es-ES" altLang="es-ES" sz="4000" b="1" dirty="0" smtClean="0">
              <a:solidFill>
                <a:srgbClr val="002060"/>
              </a:solidFill>
              <a:effectLst/>
              <a:latin typeface="Garamond" panose="02020404030301010803" pitchFamily="18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68425" y="4320540"/>
            <a:ext cx="6854825" cy="228282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s-ES_tradnl" altLang="es-ES" sz="33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Prof. Dr. Gabriel S. </a:t>
            </a:r>
            <a:r>
              <a:rPr lang="es-ES_tradnl" altLang="es-ES" sz="33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Iraci</a:t>
            </a:r>
            <a:endParaRPr lang="es-ES_tradnl" altLang="es-ES" sz="3300" b="1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s-ES_tradnl" altLang="es-ES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</a:t>
            </a:r>
            <a:r>
              <a:rPr lang="es-AR" altLang="es-ES_tradnl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Titular </a:t>
            </a:r>
            <a:r>
              <a:rPr lang="es-ES_tradnl" altLang="es-ES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</a:t>
            </a:r>
            <a:r>
              <a:rPr lang="es-ES_tradnl" altLang="es-ES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Farmacología Aplicada I y II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_tradnl" altLang="es-ES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</a:t>
            </a:r>
            <a:r>
              <a:rPr lang="es-ES_tradnl" altLang="es-ES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en Medicina Interna y Farmacología Clínica</a:t>
            </a:r>
          </a:p>
        </p:txBody>
      </p:sp>
      <p:pic>
        <p:nvPicPr>
          <p:cNvPr id="3076" name="Imagen 1"/>
          <p:cNvPicPr>
            <a:picLocks noChangeAspect="1" noChangeArrowheads="1"/>
          </p:cNvPicPr>
          <p:nvPr/>
        </p:nvPicPr>
        <p:blipFill>
          <a:blip r:embed="rId2"/>
          <a:srcRect r="71268"/>
          <a:stretch>
            <a:fillRect/>
          </a:stretch>
        </p:blipFill>
        <p:spPr bwMode="auto">
          <a:xfrm>
            <a:off x="2232323" y="2466975"/>
            <a:ext cx="3103562" cy="1336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7" name="Imagen 1"/>
          <p:cNvPicPr>
            <a:picLocks noChangeAspect="1" noChangeArrowheads="1"/>
          </p:cNvPicPr>
          <p:nvPr/>
        </p:nvPicPr>
        <p:blipFill>
          <a:blip r:embed="rId2"/>
          <a:srcRect l="48421" r="27951"/>
          <a:stretch>
            <a:fillRect/>
          </a:stretch>
        </p:blipFill>
        <p:spPr bwMode="auto">
          <a:xfrm>
            <a:off x="5441950" y="2466975"/>
            <a:ext cx="2552700" cy="1336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Tm="1954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7" name="Rectangle 5"/>
          <p:cNvSpPr>
            <a:spLocks noRot="1" noChangeArrowheads="1"/>
          </p:cNvSpPr>
          <p:nvPr/>
        </p:nvSpPr>
        <p:spPr bwMode="auto">
          <a:xfrm>
            <a:off x="466725" y="2448322"/>
            <a:ext cx="10037763" cy="3757633"/>
          </a:xfrm>
          <a:prstGeom prst="rect">
            <a:avLst/>
          </a:prstGeom>
          <a:noFill/>
          <a:ln>
            <a:noFill/>
          </a:ln>
          <a:effectLst/>
        </p:spPr>
        <p:txBody>
          <a:bodyPr lIns="102870" tIns="51435" rIns="102870" bIns="51435"/>
          <a:lstStyle>
            <a:lvl1pPr marL="386080" indent="-386080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836930" indent="-322580" defTabSz="102870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285875" indent="-257175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7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800225" indent="-257175" defTabSz="10287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314575" indent="-257175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7717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32289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6861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41433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_tradnl" altLang="es-ES" sz="32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Droga</a:t>
            </a:r>
            <a:r>
              <a:rPr lang="es-ES_tradnl" altLang="es-E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s-ES_tradnl" altLang="es-ES" sz="32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Eficacia</a:t>
            </a:r>
            <a:r>
              <a:rPr lang="es-ES_tradnl" altLang="es-E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ES_tradnl" altLang="es-ES" sz="32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RRAA</a:t>
            </a:r>
            <a:r>
              <a:rPr lang="es-ES_tradnl" altLang="es-E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_tradnl" altLang="es-E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Meprednisona</a:t>
            </a:r>
            <a:r>
              <a:rPr lang="es-ES_tradnl" altLang="es-E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+++		Hiperglucemia – HTA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_tradnl" altLang="es-E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Prednisona</a:t>
            </a:r>
            <a:r>
              <a:rPr lang="es-ES_tradnl" altLang="es-E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-VO -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_tradnl" altLang="es-E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s-ES_tradnl" altLang="es-ES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_tradnl" altLang="es-E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Hidrocortisona - </a:t>
            </a:r>
            <a:r>
              <a:rPr lang="es-ES_tradnl" altLang="es-E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Dexametasona</a:t>
            </a:r>
            <a:r>
              <a:rPr lang="es-ES_tradnl" altLang="es-E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-EV- </a:t>
            </a:r>
          </a:p>
        </p:txBody>
      </p:sp>
      <p:sp>
        <p:nvSpPr>
          <p:cNvPr id="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2588" y="500063"/>
            <a:ext cx="8402463" cy="809724"/>
          </a:xfrm>
        </p:spPr>
        <p:txBody>
          <a:bodyPr/>
          <a:lstStyle/>
          <a:p>
            <a:pPr algn="l" eaLnBrk="1" hangingPunct="1">
              <a:defRPr/>
            </a:pPr>
            <a:r>
              <a:rPr lang="es-ES_tradnl" altLang="es-ES" sz="32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Manejo de la Exacerbación:</a:t>
            </a:r>
            <a:r>
              <a:rPr lang="es-ES_tradnl" altLang="es-ES" sz="41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 </a:t>
            </a:r>
            <a:r>
              <a:rPr lang="es-ES_tradnl" altLang="es-ES" sz="3200" b="1" dirty="0" smtClean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Tratamiento</a:t>
            </a:r>
            <a:endParaRPr lang="es-ES_tradnl" altLang="es-ES" sz="4100" b="1" dirty="0" smtClean="0">
              <a:solidFill>
                <a:schemeClr val="accent6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9" name="Rectangle 4"/>
          <p:cNvSpPr>
            <a:spLocks noRot="1" noChangeArrowheads="1"/>
          </p:cNvSpPr>
          <p:nvPr/>
        </p:nvSpPr>
        <p:spPr bwMode="auto">
          <a:xfrm>
            <a:off x="466725" y="1482725"/>
            <a:ext cx="9355138" cy="677565"/>
          </a:xfrm>
          <a:prstGeom prst="rect">
            <a:avLst/>
          </a:prstGeom>
          <a:noFill/>
          <a:ln>
            <a:noFill/>
          </a:ln>
          <a:effectLst/>
        </p:spPr>
        <p:txBody>
          <a:bodyPr lIns="102870" tIns="51435" rIns="102870" bIns="51435"/>
          <a:lstStyle>
            <a:lvl1pPr marL="386080" indent="-386080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836930" indent="-322580" defTabSz="102870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285875" indent="-257175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7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800225" indent="-257175" defTabSz="10287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314575" indent="-257175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7717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32289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6861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41433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_tradnl" altLang="es-ES" sz="3200" b="1" u="sng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Objetivos</a:t>
            </a:r>
            <a:r>
              <a:rPr lang="es-ES_tradnl" altLang="es-E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S_tradnl" altLang="es-ES" sz="32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Revertir la Inflamación </a:t>
            </a:r>
          </a:p>
        </p:txBody>
      </p:sp>
      <p:sp>
        <p:nvSpPr>
          <p:cNvPr id="54277" name="Rectangle 5"/>
          <p:cNvSpPr>
            <a:spLocks noGrp="1" noRot="1" noChangeArrowheads="1"/>
          </p:cNvSpPr>
          <p:nvPr>
            <p:ph idx="1"/>
          </p:nvPr>
        </p:nvSpPr>
        <p:spPr>
          <a:xfrm>
            <a:off x="9793163" y="122238"/>
            <a:ext cx="864096" cy="885924"/>
          </a:xfrm>
        </p:spPr>
        <p:txBody>
          <a:bodyPr>
            <a:normAutofit fontScale="87500" lnSpcReduction="20000"/>
          </a:bodyPr>
          <a:lstStyle/>
          <a:p>
            <a:pPr marL="0" indent="0" algn="r" eaLnBrk="1" hangingPunct="1">
              <a:buFont typeface="Wingdings" panose="05000000000000000000" pitchFamily="2" charset="2"/>
              <a:buNone/>
              <a:defRPr/>
            </a:pPr>
            <a:r>
              <a:rPr lang="es-ES_tradnl" altLang="es-ES" sz="1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Asma </a:t>
            </a:r>
            <a:r>
              <a:rPr lang="es-ES_tradnl" altLang="es-ES" sz="18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Iraci</a:t>
            </a:r>
            <a:r>
              <a:rPr lang="es-AR" altLang="es-ES_tradnl" sz="18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GS</a:t>
            </a:r>
            <a:r>
              <a:rPr lang="es-ES_tradnl" altLang="es-ES" sz="1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202</a:t>
            </a:r>
            <a:r>
              <a:rPr lang="es-AR" altLang="es-ES_tradnl" sz="1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2" name="Rectangle 6"/>
          <p:cNvSpPr>
            <a:spLocks noRot="1" noChangeArrowheads="1"/>
          </p:cNvSpPr>
          <p:nvPr/>
        </p:nvSpPr>
        <p:spPr bwMode="auto">
          <a:xfrm>
            <a:off x="390859" y="1309787"/>
            <a:ext cx="10440987" cy="1079500"/>
          </a:xfrm>
          <a:prstGeom prst="rect">
            <a:avLst/>
          </a:prstGeom>
          <a:noFill/>
          <a:ln>
            <a:noFill/>
          </a:ln>
          <a:effectLst/>
        </p:spPr>
        <p:txBody>
          <a:bodyPr lIns="102870" tIns="51435" rIns="102870" bIns="51435"/>
          <a:lstStyle>
            <a:lvl1pPr marL="386080" indent="-386080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836930" indent="-322580" defTabSz="102870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285875" indent="-257175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7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800225" indent="-257175" defTabSz="10287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314575" indent="-257175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7717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32289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6861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41433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_tradnl" altLang="es-ES" sz="2700" b="1" u="sng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Exacerbación Leve a Moderada:</a:t>
            </a:r>
            <a:r>
              <a:rPr lang="es-ES_tradnl" altLang="es-ES" sz="23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_tradnl" altLang="es-ES" sz="25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</a:t>
            </a:r>
            <a:r>
              <a:rPr lang="es-ES_tradnl" altLang="es-ES" sz="2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O2: 90 a 95% - FEV1 40 a 69 % teórico –     </a:t>
            </a:r>
          </a:p>
        </p:txBody>
      </p:sp>
      <p:pic>
        <p:nvPicPr>
          <p:cNvPr id="13316" name="Picture 8"/>
          <p:cNvPicPr>
            <a:picLocks noChangeAspect="1" noChangeArrowheads="1"/>
          </p:cNvPicPr>
          <p:nvPr/>
        </p:nvPicPr>
        <p:blipFill>
          <a:blip r:embed="rId3"/>
          <a:srcRect l="32643"/>
          <a:stretch>
            <a:fillRect/>
          </a:stretch>
        </p:blipFill>
        <p:spPr bwMode="auto">
          <a:xfrm>
            <a:off x="7866464" y="6150040"/>
            <a:ext cx="2757488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4"/>
          <a:srcRect b="29056"/>
          <a:stretch>
            <a:fillRect/>
          </a:stretch>
        </p:blipFill>
        <p:spPr bwMode="auto">
          <a:xfrm>
            <a:off x="471488" y="2528888"/>
            <a:ext cx="32861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2"/>
          <p:cNvPicPr>
            <a:picLocks noChangeAspect="1" noChangeArrowheads="1"/>
          </p:cNvPicPr>
          <p:nvPr/>
        </p:nvPicPr>
        <p:blipFill>
          <a:blip r:embed="rId4"/>
          <a:srcRect t="71623"/>
          <a:stretch>
            <a:fillRect/>
          </a:stretch>
        </p:blipFill>
        <p:spPr bwMode="auto">
          <a:xfrm>
            <a:off x="3829050" y="4743450"/>
            <a:ext cx="3940175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2588" y="500063"/>
            <a:ext cx="8402463" cy="809724"/>
          </a:xfrm>
        </p:spPr>
        <p:txBody>
          <a:bodyPr/>
          <a:lstStyle/>
          <a:p>
            <a:pPr algn="l" eaLnBrk="1" hangingPunct="1">
              <a:defRPr/>
            </a:pPr>
            <a:r>
              <a:rPr lang="es-ES_tradnl" altLang="es-ES" sz="32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Manejo de la Exacerbación:</a:t>
            </a:r>
            <a:r>
              <a:rPr lang="es-ES_tradnl" altLang="es-ES" sz="41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 </a:t>
            </a:r>
            <a:r>
              <a:rPr lang="es-ES_tradnl" altLang="es-ES" sz="3200" b="1" dirty="0" smtClean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Tratamiento</a:t>
            </a:r>
            <a:endParaRPr lang="es-ES_tradnl" altLang="es-ES" sz="4100" b="1" dirty="0" smtClean="0">
              <a:solidFill>
                <a:schemeClr val="accent6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19697" y="2352695"/>
            <a:ext cx="1103739" cy="1103739"/>
          </a:xfrm>
          <a:prstGeom prst="rect">
            <a:avLst/>
          </a:prstGeom>
        </p:spPr>
      </p:pic>
      <p:sp>
        <p:nvSpPr>
          <p:cNvPr id="13" name="Rectangle 6"/>
          <p:cNvSpPr>
            <a:spLocks noRot="1" noChangeArrowheads="1"/>
          </p:cNvSpPr>
          <p:nvPr/>
        </p:nvSpPr>
        <p:spPr bwMode="auto">
          <a:xfrm>
            <a:off x="4248547" y="2382525"/>
            <a:ext cx="5318162" cy="1073909"/>
          </a:xfrm>
          <a:prstGeom prst="rect">
            <a:avLst/>
          </a:prstGeom>
          <a:noFill/>
          <a:ln>
            <a:noFill/>
          </a:ln>
          <a:effectLst/>
        </p:spPr>
        <p:txBody>
          <a:bodyPr lIns="102870" tIns="51435" rIns="102870" bIns="51435"/>
          <a:lstStyle>
            <a:lvl1pPr marL="386080" indent="-386080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836930" indent="-322580" defTabSz="102870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285875" indent="-257175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7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800225" indent="-257175" defTabSz="10287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314575" indent="-257175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7717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32289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6861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41433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s-ES_tradnl" altLang="es-E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ciclo de broncodilatadores se repite cada 15 – 20 min por 2 </a:t>
            </a:r>
            <a:r>
              <a:rPr lang="es-ES_tradnl" altLang="es-E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</a:t>
            </a:r>
            <a:r>
              <a:rPr lang="es-ES_tradnl" altLang="es-E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Rectangle 6"/>
          <p:cNvSpPr>
            <a:spLocks noRot="1" noChangeArrowheads="1"/>
          </p:cNvSpPr>
          <p:nvPr/>
        </p:nvSpPr>
        <p:spPr bwMode="auto">
          <a:xfrm>
            <a:off x="3829050" y="3672484"/>
            <a:ext cx="4948014" cy="1016197"/>
          </a:xfrm>
          <a:prstGeom prst="rect">
            <a:avLst/>
          </a:prstGeom>
          <a:noFill/>
          <a:ln>
            <a:noFill/>
          </a:ln>
          <a:effectLst/>
        </p:spPr>
        <p:txBody>
          <a:bodyPr lIns="102870" tIns="51435" rIns="102870" bIns="51435"/>
          <a:lstStyle>
            <a:lvl1pPr marL="386080" indent="-386080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836930" indent="-322580" defTabSz="102870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285875" indent="-257175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7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800225" indent="-257175" defTabSz="10287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314575" indent="-257175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7717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32289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6861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41433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_tradnl" altLang="es-E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Salbutamol: 5 mg = 1 ml = 20 gotas</a:t>
            </a:r>
          </a:p>
        </p:txBody>
      </p:sp>
      <p:sp>
        <p:nvSpPr>
          <p:cNvPr id="15" name="Rectangle 6"/>
          <p:cNvSpPr>
            <a:spLocks noRot="1" noChangeArrowheads="1"/>
          </p:cNvSpPr>
          <p:nvPr/>
        </p:nvSpPr>
        <p:spPr bwMode="auto">
          <a:xfrm>
            <a:off x="3829050" y="4277314"/>
            <a:ext cx="5167213" cy="438751"/>
          </a:xfrm>
          <a:prstGeom prst="rect">
            <a:avLst/>
          </a:prstGeom>
          <a:noFill/>
          <a:ln>
            <a:noFill/>
          </a:ln>
          <a:effectLst/>
        </p:spPr>
        <p:txBody>
          <a:bodyPr lIns="102870" tIns="51435" rIns="102870" bIns="51435"/>
          <a:lstStyle>
            <a:lvl1pPr marL="386080" indent="-386080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836930" indent="-322580" defTabSz="102870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285875" indent="-257175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7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800225" indent="-257175" defTabSz="10287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314575" indent="-257175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7717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32289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6861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41433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_tradnl" altLang="es-E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Ipratropio</a:t>
            </a:r>
            <a:r>
              <a:rPr lang="es-ES_tradnl" altLang="es-E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0,25 mg = 1 ml = 20 gotas</a:t>
            </a:r>
          </a:p>
        </p:txBody>
      </p:sp>
      <p:sp>
        <p:nvSpPr>
          <p:cNvPr id="54277" name="Rectangle 5"/>
          <p:cNvSpPr>
            <a:spLocks noGrp="1" noRot="1" noChangeArrowheads="1"/>
          </p:cNvSpPr>
          <p:nvPr>
            <p:ph idx="1"/>
          </p:nvPr>
        </p:nvSpPr>
        <p:spPr>
          <a:xfrm>
            <a:off x="9793163" y="122238"/>
            <a:ext cx="864096" cy="885924"/>
          </a:xfrm>
        </p:spPr>
        <p:txBody>
          <a:bodyPr>
            <a:normAutofit fontScale="87500" lnSpcReduction="20000"/>
          </a:bodyPr>
          <a:lstStyle/>
          <a:p>
            <a:pPr marL="0" indent="0" algn="r" eaLnBrk="1" hangingPunct="1">
              <a:buFont typeface="Wingdings" panose="05000000000000000000" pitchFamily="2" charset="2"/>
              <a:buNone/>
              <a:defRPr/>
            </a:pPr>
            <a:r>
              <a:rPr lang="es-ES_tradnl" altLang="es-ES" sz="1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Asma </a:t>
            </a:r>
            <a:r>
              <a:rPr lang="es-ES_tradnl" altLang="es-ES" sz="18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Iraci</a:t>
            </a:r>
            <a:r>
              <a:rPr lang="es-AR" altLang="es-ES_tradnl" sz="18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GS</a:t>
            </a:r>
            <a:r>
              <a:rPr lang="es-ES_tradnl" altLang="es-ES" sz="1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202</a:t>
            </a:r>
            <a:r>
              <a:rPr lang="es-AR" altLang="es-ES_tradnl" sz="1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3</a:t>
            </a:r>
          </a:p>
        </p:txBody>
      </p:sp>
      <p:sp>
        <p:nvSpPr>
          <p:cNvPr id="2" name="Rectangle 5"/>
          <p:cNvSpPr>
            <a:spLocks noGrp="1" noRot="1" noChangeArrowheads="1"/>
          </p:cNvSpPr>
          <p:nvPr/>
        </p:nvSpPr>
        <p:spPr>
          <a:xfrm>
            <a:off x="2088515" y="2880360"/>
            <a:ext cx="1157605" cy="41465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rmAutofit fontScale="90000"/>
          </a:bodyPr>
          <a:lstStyle>
            <a:lvl1pPr marL="360045" indent="-360045" algn="l" defTabSz="480060" rtl="0" eaLnBrk="1" latinLnBrk="0" hangingPunct="1">
              <a:spcBef>
                <a:spcPts val="10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89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80415" indent="-300355" algn="l" defTabSz="480060" rtl="0" eaLnBrk="1" latinLnBrk="0" hangingPunct="1">
              <a:spcBef>
                <a:spcPts val="10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68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0150" indent="-240030" algn="l" defTabSz="480060" rtl="0" eaLnBrk="1" latinLnBrk="0" hangingPunct="1">
              <a:spcBef>
                <a:spcPts val="10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47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80210" indent="-240030" algn="l" defTabSz="480060" rtl="0" eaLnBrk="1" latinLnBrk="0" hangingPunct="1">
              <a:spcBef>
                <a:spcPts val="10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6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60270" indent="-240030" algn="l" defTabSz="480060" rtl="0" eaLnBrk="1" latinLnBrk="0" hangingPunct="1">
              <a:spcBef>
                <a:spcPts val="10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6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40330" indent="-240030" algn="l" defTabSz="480060" rtl="0" eaLnBrk="1" latinLnBrk="0" hangingPunct="1">
              <a:spcBef>
                <a:spcPts val="10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6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120390" indent="-240030" algn="l" defTabSz="480060" rtl="0" eaLnBrk="1" latinLnBrk="0" hangingPunct="1">
              <a:spcBef>
                <a:spcPts val="10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6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00450" indent="-240030" algn="l" defTabSz="480060" rtl="0" eaLnBrk="1" latinLnBrk="0" hangingPunct="1">
              <a:spcBef>
                <a:spcPts val="10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6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080510" indent="-240030" algn="l" defTabSz="480060" rtl="0" eaLnBrk="1" latinLnBrk="0" hangingPunct="1">
              <a:spcBef>
                <a:spcPts val="10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6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eaLnBrk="1" hangingPunct="1">
              <a:buFont typeface="Wingdings" panose="05000000000000000000" pitchFamily="2" charset="2"/>
              <a:buNone/>
              <a:defRPr/>
            </a:pPr>
            <a:r>
              <a:rPr lang="es-AR" sz="1800" b="1" dirty="0" smtClean="0">
                <a:solidFill>
                  <a:schemeClr val="tx1"/>
                </a:solidFill>
              </a:rPr>
              <a:t>93 a 95 %</a:t>
            </a:r>
            <a:r>
              <a:rPr lang="es-AR" sz="1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</a:p>
        </p:txBody>
      </p:sp>
      <p:sp>
        <p:nvSpPr>
          <p:cNvPr id="3" name="Rectangle 5"/>
          <p:cNvSpPr>
            <a:spLocks noGrp="1" noRot="1" noChangeArrowheads="1"/>
          </p:cNvSpPr>
          <p:nvPr/>
        </p:nvSpPr>
        <p:spPr>
          <a:xfrm>
            <a:off x="2600325" y="3517265"/>
            <a:ext cx="1157605" cy="37084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rmAutofit fontScale="90000"/>
          </a:bodyPr>
          <a:lstStyle>
            <a:lvl1pPr marL="360045" indent="-360045" algn="l" defTabSz="480060" rtl="0" eaLnBrk="1" latinLnBrk="0" hangingPunct="1">
              <a:spcBef>
                <a:spcPts val="10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89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80415" indent="-300355" algn="l" defTabSz="480060" rtl="0" eaLnBrk="1" latinLnBrk="0" hangingPunct="1">
              <a:spcBef>
                <a:spcPts val="10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68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0150" indent="-240030" algn="l" defTabSz="480060" rtl="0" eaLnBrk="1" latinLnBrk="0" hangingPunct="1">
              <a:spcBef>
                <a:spcPts val="10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47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80210" indent="-240030" algn="l" defTabSz="480060" rtl="0" eaLnBrk="1" latinLnBrk="0" hangingPunct="1">
              <a:spcBef>
                <a:spcPts val="10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6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60270" indent="-240030" algn="l" defTabSz="480060" rtl="0" eaLnBrk="1" latinLnBrk="0" hangingPunct="1">
              <a:spcBef>
                <a:spcPts val="10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6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40330" indent="-240030" algn="l" defTabSz="480060" rtl="0" eaLnBrk="1" latinLnBrk="0" hangingPunct="1">
              <a:spcBef>
                <a:spcPts val="10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6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120390" indent="-240030" algn="l" defTabSz="480060" rtl="0" eaLnBrk="1" latinLnBrk="0" hangingPunct="1">
              <a:spcBef>
                <a:spcPts val="10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6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00450" indent="-240030" algn="l" defTabSz="480060" rtl="0" eaLnBrk="1" latinLnBrk="0" hangingPunct="1">
              <a:spcBef>
                <a:spcPts val="10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6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080510" indent="-240030" algn="l" defTabSz="480060" rtl="0" eaLnBrk="1" latinLnBrk="0" hangingPunct="1">
              <a:spcBef>
                <a:spcPts val="10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6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eaLnBrk="1" hangingPunct="1">
              <a:buFont typeface="Wingdings" panose="05000000000000000000" pitchFamily="2" charset="2"/>
              <a:buNone/>
              <a:defRPr/>
            </a:pPr>
            <a:r>
              <a:rPr lang="es-AR" sz="1800" b="1" dirty="0" smtClean="0">
                <a:solidFill>
                  <a:schemeClr val="tx1"/>
                </a:solidFill>
              </a:rPr>
              <a:t>4 a 10 puf</a:t>
            </a:r>
            <a:r>
              <a:rPr lang="es-AR" sz="1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1" name="Rectangle 7"/>
          <p:cNvSpPr>
            <a:spLocks noRot="1" noChangeArrowheads="1"/>
          </p:cNvSpPr>
          <p:nvPr/>
        </p:nvSpPr>
        <p:spPr bwMode="auto">
          <a:xfrm>
            <a:off x="444503" y="1309787"/>
            <a:ext cx="10418762" cy="831850"/>
          </a:xfrm>
          <a:prstGeom prst="rect">
            <a:avLst/>
          </a:prstGeom>
          <a:noFill/>
          <a:ln>
            <a:noFill/>
          </a:ln>
          <a:effectLst/>
        </p:spPr>
        <p:txBody>
          <a:bodyPr lIns="102870" tIns="51435" rIns="102870" bIns="51435"/>
          <a:lstStyle>
            <a:lvl1pPr marL="386080" indent="-386080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836930" indent="-322580" defTabSz="102870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285875" indent="-257175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7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800225" indent="-257175" defTabSz="10287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314575" indent="-257175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7717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32289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6861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41433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_tradnl" altLang="es-ES" sz="2700" b="1" u="sng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Exacerbación Severa:</a:t>
            </a:r>
            <a:r>
              <a:rPr lang="es-ES_tradnl" altLang="es-ES" sz="23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_tradnl" altLang="es-ES" sz="25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</a:t>
            </a:r>
            <a:r>
              <a:rPr lang="es-ES_tradnl" altLang="es-ES" sz="2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O2 &lt; 90% - FEV1 &lt; 40% teórico. Signos de crisis severa. </a:t>
            </a:r>
            <a:r>
              <a:rPr lang="es-ES_tradnl" altLang="es-ES" sz="25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</a:t>
            </a:r>
            <a:r>
              <a:rPr lang="es-ES_tradnl" altLang="es-ES" sz="2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30	 Pulso &gt; 120</a:t>
            </a:r>
          </a:p>
        </p:txBody>
      </p:sp>
      <p:sp>
        <p:nvSpPr>
          <p:cNvPr id="26632" name="Rectangle 8"/>
          <p:cNvSpPr>
            <a:spLocks noRot="1" noChangeArrowheads="1"/>
          </p:cNvSpPr>
          <p:nvPr/>
        </p:nvSpPr>
        <p:spPr bwMode="auto">
          <a:xfrm>
            <a:off x="428496" y="2669040"/>
            <a:ext cx="10334625" cy="831850"/>
          </a:xfrm>
          <a:prstGeom prst="rect">
            <a:avLst/>
          </a:prstGeom>
          <a:noFill/>
          <a:ln>
            <a:noFill/>
          </a:ln>
          <a:effectLst/>
        </p:spPr>
        <p:txBody>
          <a:bodyPr lIns="102870" tIns="51435" rIns="102870" bIns="51435"/>
          <a:lstStyle>
            <a:lvl1pPr marL="386080" indent="-386080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836930" indent="-322580" defTabSz="102870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285875" indent="-257175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7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800225" indent="-257175" defTabSz="10287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314575" indent="-257175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7717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32289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6861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41433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_tradnl" altLang="es-ES" sz="27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O2</a:t>
            </a:r>
            <a:r>
              <a:rPr lang="es-ES_tradnl" altLang="es-ES" sz="2700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s-ES_tradnl" altLang="es-E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altLang="es-ES" sz="2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Fio</a:t>
            </a:r>
            <a:r>
              <a:rPr lang="es-ES_tradnl" altLang="es-ES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S_tradnl" altLang="es-ES" sz="2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0,28 a 0,32.  Lograr </a:t>
            </a:r>
            <a:r>
              <a:rPr lang="es-ES_tradnl" altLang="es-ES" sz="25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</a:t>
            </a:r>
            <a:r>
              <a:rPr lang="es-ES_tradnl" altLang="es-ES" sz="2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O2 &gt; 95 % cardiópatas y </a:t>
            </a:r>
            <a:r>
              <a:rPr lang="es-ES_tradnl" altLang="es-ES" sz="25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embzo</a:t>
            </a:r>
            <a:r>
              <a:rPr lang="es-ES_tradnl" altLang="es-ES" sz="2500" b="1" dirty="0" smtClean="0"/>
              <a:t>	       </a:t>
            </a:r>
          </a:p>
        </p:txBody>
      </p:sp>
      <p:pic>
        <p:nvPicPr>
          <p:cNvPr id="14342" name="Picture 12"/>
          <p:cNvPicPr>
            <a:picLocks noChangeAspect="1" noChangeArrowheads="1"/>
          </p:cNvPicPr>
          <p:nvPr/>
        </p:nvPicPr>
        <p:blipFill>
          <a:blip r:embed="rId2"/>
          <a:srcRect t="3262" b="36377"/>
          <a:stretch>
            <a:fillRect/>
          </a:stretch>
        </p:blipFill>
        <p:spPr bwMode="auto">
          <a:xfrm>
            <a:off x="400050" y="3457575"/>
            <a:ext cx="3500438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12"/>
          <p:cNvPicPr>
            <a:picLocks noChangeAspect="1" noChangeArrowheads="1"/>
          </p:cNvPicPr>
          <p:nvPr/>
        </p:nvPicPr>
        <p:blipFill>
          <a:blip r:embed="rId2"/>
          <a:srcRect t="65254" b="10275"/>
          <a:stretch>
            <a:fillRect/>
          </a:stretch>
        </p:blipFill>
        <p:spPr bwMode="auto">
          <a:xfrm>
            <a:off x="3900488" y="3444875"/>
            <a:ext cx="42291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2588" y="500063"/>
            <a:ext cx="8402463" cy="809724"/>
          </a:xfrm>
        </p:spPr>
        <p:txBody>
          <a:bodyPr/>
          <a:lstStyle/>
          <a:p>
            <a:pPr algn="l" eaLnBrk="1" hangingPunct="1">
              <a:defRPr/>
            </a:pPr>
            <a:r>
              <a:rPr lang="es-ES_tradnl" altLang="es-ES" sz="3200" b="1" dirty="0" smtClean="0">
                <a:solidFill>
                  <a:srgbClr val="00206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Manejo de la Exacerbación:</a:t>
            </a:r>
            <a:r>
              <a:rPr lang="es-ES_tradnl" altLang="es-ES" sz="4100" b="1" dirty="0" smtClean="0">
                <a:solidFill>
                  <a:srgbClr val="FF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s-ES_tradnl" altLang="es-ES" sz="3200" b="1" dirty="0" smtClean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Tratamiento</a:t>
            </a:r>
            <a:endParaRPr lang="es-ES_tradnl" altLang="es-ES" sz="4100" b="1" dirty="0" smtClean="0">
              <a:solidFill>
                <a:schemeClr val="accent6">
                  <a:lumMod val="75000"/>
                </a:schemeClr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6"/>
          <p:cNvSpPr>
            <a:spLocks noRot="1" noChangeArrowheads="1"/>
          </p:cNvSpPr>
          <p:nvPr/>
        </p:nvSpPr>
        <p:spPr bwMode="auto">
          <a:xfrm>
            <a:off x="3900488" y="5301594"/>
            <a:ext cx="4570165" cy="481389"/>
          </a:xfrm>
          <a:prstGeom prst="rect">
            <a:avLst/>
          </a:prstGeom>
          <a:noFill/>
          <a:ln>
            <a:noFill/>
          </a:ln>
          <a:effectLst/>
        </p:spPr>
        <p:txBody>
          <a:bodyPr lIns="102870" tIns="51435" rIns="102870" bIns="51435"/>
          <a:lstStyle>
            <a:lvl1pPr marL="386080" indent="-386080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836930" indent="-322580" defTabSz="102870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285875" indent="-257175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7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800225" indent="-257175" defTabSz="10287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314575" indent="-257175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7717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32289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6861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41433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_tradnl" altLang="es-ES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Salbutamol: 5 mg = 1 ml = 20 gotas</a:t>
            </a:r>
          </a:p>
        </p:txBody>
      </p:sp>
      <p:sp>
        <p:nvSpPr>
          <p:cNvPr id="17" name="Rectangle 6"/>
          <p:cNvSpPr>
            <a:spLocks noRot="1" noChangeArrowheads="1"/>
          </p:cNvSpPr>
          <p:nvPr/>
        </p:nvSpPr>
        <p:spPr bwMode="auto">
          <a:xfrm>
            <a:off x="3900488" y="5655382"/>
            <a:ext cx="4570165" cy="438751"/>
          </a:xfrm>
          <a:prstGeom prst="rect">
            <a:avLst/>
          </a:prstGeom>
          <a:noFill/>
          <a:ln>
            <a:noFill/>
          </a:ln>
          <a:effectLst/>
        </p:spPr>
        <p:txBody>
          <a:bodyPr lIns="102870" tIns="51435" rIns="102870" bIns="51435"/>
          <a:lstStyle>
            <a:lvl1pPr marL="386080" indent="-386080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836930" indent="-322580" defTabSz="102870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285875" indent="-257175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7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800225" indent="-257175" defTabSz="10287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314575" indent="-257175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7717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32289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6861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41433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_tradnl" altLang="es-ES" sz="1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Ipratropio</a:t>
            </a:r>
            <a:r>
              <a:rPr lang="es-ES_tradnl" altLang="es-ES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0,25 mg = 1 ml = 20 gotas</a:t>
            </a:r>
          </a:p>
        </p:txBody>
      </p:sp>
      <p:sp>
        <p:nvSpPr>
          <p:cNvPr id="54277" name="Rectangle 5"/>
          <p:cNvSpPr>
            <a:spLocks noGrp="1" noRot="1" noChangeArrowheads="1"/>
          </p:cNvSpPr>
          <p:nvPr>
            <p:ph idx="1"/>
          </p:nvPr>
        </p:nvSpPr>
        <p:spPr>
          <a:xfrm>
            <a:off x="9793163" y="122238"/>
            <a:ext cx="864096" cy="885924"/>
          </a:xfrm>
        </p:spPr>
        <p:txBody>
          <a:bodyPr>
            <a:normAutofit fontScale="87500" lnSpcReduction="20000"/>
          </a:bodyPr>
          <a:lstStyle/>
          <a:p>
            <a:pPr marL="0" indent="0" algn="r" eaLnBrk="1" hangingPunct="1">
              <a:buFont typeface="Wingdings" panose="05000000000000000000" pitchFamily="2" charset="2"/>
              <a:buNone/>
              <a:defRPr/>
            </a:pPr>
            <a:r>
              <a:rPr lang="es-ES_tradnl" altLang="es-ES" sz="1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Asma </a:t>
            </a:r>
            <a:r>
              <a:rPr lang="es-ES_tradnl" altLang="es-ES" sz="18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Iraci</a:t>
            </a:r>
            <a:r>
              <a:rPr lang="es-AR" altLang="es-ES_tradnl" sz="18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GS</a:t>
            </a:r>
            <a:r>
              <a:rPr lang="es-ES_tradnl" altLang="es-ES" sz="1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202</a:t>
            </a:r>
            <a:r>
              <a:rPr lang="es-AR" altLang="es-ES_tradnl" sz="1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3</a:t>
            </a:r>
          </a:p>
        </p:txBody>
      </p:sp>
      <p:sp>
        <p:nvSpPr>
          <p:cNvPr id="2" name="Rectangle 5"/>
          <p:cNvSpPr>
            <a:spLocks noGrp="1" noRot="1" noChangeArrowheads="1"/>
          </p:cNvSpPr>
          <p:nvPr/>
        </p:nvSpPr>
        <p:spPr>
          <a:xfrm>
            <a:off x="2304415" y="3888740"/>
            <a:ext cx="1157605" cy="41465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rmAutofit fontScale="90000"/>
          </a:bodyPr>
          <a:lstStyle>
            <a:lvl1pPr marL="360045" indent="-360045" algn="l" defTabSz="480060" rtl="0" eaLnBrk="1" latinLnBrk="0" hangingPunct="1">
              <a:spcBef>
                <a:spcPts val="10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89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80415" indent="-300355" algn="l" defTabSz="480060" rtl="0" eaLnBrk="1" latinLnBrk="0" hangingPunct="1">
              <a:spcBef>
                <a:spcPts val="10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68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0150" indent="-240030" algn="l" defTabSz="480060" rtl="0" eaLnBrk="1" latinLnBrk="0" hangingPunct="1">
              <a:spcBef>
                <a:spcPts val="10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47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80210" indent="-240030" algn="l" defTabSz="480060" rtl="0" eaLnBrk="1" latinLnBrk="0" hangingPunct="1">
              <a:spcBef>
                <a:spcPts val="10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6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60270" indent="-240030" algn="l" defTabSz="480060" rtl="0" eaLnBrk="1" latinLnBrk="0" hangingPunct="1">
              <a:spcBef>
                <a:spcPts val="10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6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40330" indent="-240030" algn="l" defTabSz="480060" rtl="0" eaLnBrk="1" latinLnBrk="0" hangingPunct="1">
              <a:spcBef>
                <a:spcPts val="10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6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120390" indent="-240030" algn="l" defTabSz="480060" rtl="0" eaLnBrk="1" latinLnBrk="0" hangingPunct="1">
              <a:spcBef>
                <a:spcPts val="10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6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00450" indent="-240030" algn="l" defTabSz="480060" rtl="0" eaLnBrk="1" latinLnBrk="0" hangingPunct="1">
              <a:spcBef>
                <a:spcPts val="10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6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080510" indent="-240030" algn="l" defTabSz="480060" rtl="0" eaLnBrk="1" latinLnBrk="0" hangingPunct="1">
              <a:spcBef>
                <a:spcPts val="10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6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eaLnBrk="1" hangingPunct="1">
              <a:buFont typeface="Wingdings" panose="05000000000000000000" pitchFamily="2" charset="2"/>
              <a:buNone/>
              <a:defRPr/>
            </a:pPr>
            <a:r>
              <a:rPr lang="es-AR" sz="1800" b="1" dirty="0" smtClean="0">
                <a:solidFill>
                  <a:schemeClr val="tx1"/>
                </a:solidFill>
              </a:rPr>
              <a:t>93 a 95 %</a:t>
            </a:r>
            <a:r>
              <a:rPr lang="es-AR" sz="1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5"/>
          <p:cNvSpPr>
            <a:spLocks noRot="1" noChangeArrowheads="1"/>
          </p:cNvSpPr>
          <p:nvPr/>
        </p:nvSpPr>
        <p:spPr bwMode="auto">
          <a:xfrm>
            <a:off x="2736379" y="1482725"/>
            <a:ext cx="5184576" cy="831850"/>
          </a:xfrm>
          <a:prstGeom prst="rect">
            <a:avLst/>
          </a:prstGeom>
          <a:noFill/>
          <a:ln>
            <a:noFill/>
          </a:ln>
          <a:effectLst/>
        </p:spPr>
        <p:txBody>
          <a:bodyPr lIns="102870" tIns="51435" rIns="102870" bIns="51435"/>
          <a:lstStyle>
            <a:lvl1pPr marL="386080" indent="-386080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836930" indent="-322580" defTabSz="102870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285875" indent="-257175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7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800225" indent="-257175" defTabSz="10287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314575" indent="-257175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7717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32289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6861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41433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_tradnl" altLang="es-E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Paro respiratorio inminente</a:t>
            </a:r>
            <a:r>
              <a:rPr lang="es-ES_tradnl" altLang="es-ES" sz="2300" dirty="0" smtClean="0"/>
              <a:t>	       </a:t>
            </a:r>
          </a:p>
        </p:txBody>
      </p:sp>
      <p:sp>
        <p:nvSpPr>
          <p:cNvPr id="27659" name="Rectangle 11"/>
          <p:cNvSpPr>
            <a:spLocks noRot="1" noChangeArrowheads="1"/>
          </p:cNvSpPr>
          <p:nvPr/>
        </p:nvSpPr>
        <p:spPr bwMode="auto">
          <a:xfrm>
            <a:off x="211138" y="2314575"/>
            <a:ext cx="10590212" cy="4687888"/>
          </a:xfrm>
          <a:prstGeom prst="rect">
            <a:avLst/>
          </a:prstGeom>
          <a:noFill/>
          <a:ln>
            <a:noFill/>
          </a:ln>
          <a:effectLst/>
        </p:spPr>
        <p:txBody>
          <a:bodyPr lIns="102870" tIns="51435" rIns="102870" bIns="51435"/>
          <a:lstStyle>
            <a:lvl1pPr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tabLst>
                <a:tab pos="9185275" algn="l"/>
              </a:tabLs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836930" indent="-322580" defTabSz="1028700">
              <a:spcBef>
                <a:spcPct val="20000"/>
              </a:spcBef>
              <a:buChar char="–"/>
              <a:tabLst>
                <a:tab pos="9185275" algn="l"/>
              </a:tabLs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290955" indent="-257175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tabLst>
                <a:tab pos="9185275" algn="l"/>
              </a:tabLst>
              <a:defRPr sz="27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800225" indent="-257175" defTabSz="1028700">
              <a:spcBef>
                <a:spcPct val="20000"/>
              </a:spcBef>
              <a:buChar char="–"/>
              <a:tabLst>
                <a:tab pos="9185275" algn="l"/>
              </a:tabLst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314575" indent="-257175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tabLst>
                <a:tab pos="9185275" algn="l"/>
              </a:tabLst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7717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tabLst>
                <a:tab pos="9185275" algn="l"/>
              </a:tabLst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32289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tabLst>
                <a:tab pos="9185275" algn="l"/>
              </a:tabLst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6861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tabLst>
                <a:tab pos="9185275" algn="l"/>
              </a:tabLst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41433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tabLst>
                <a:tab pos="9185275" algn="l"/>
              </a:tabLst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_tradnl" altLang="es-ES" sz="27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Nebulización </a:t>
            </a:r>
            <a:r>
              <a:rPr lang="es-ES_tradnl" altLang="es-ES" sz="2700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contínua</a:t>
            </a:r>
            <a:r>
              <a:rPr lang="es-ES_tradnl" altLang="es-ES" sz="27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s-ES_tradnl" altLang="es-ES" sz="27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Vía periférica con K -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s-ES_tradnl" altLang="es-ES" sz="2700" b="1" u="sng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_tradnl" altLang="es-ES" sz="27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Sulfato de Mg</a:t>
            </a:r>
            <a:r>
              <a:rPr lang="es-ES_tradnl" altLang="es-ES" sz="2700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s-ES_tradnl" altLang="es-E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altLang="es-ES" sz="2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Sólo se administra 1 vez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s-ES_tradnl" altLang="es-ES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s-ES_tradnl" altLang="es-E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s-ES_tradnl" altLang="es-E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s-ES_tradnl" altLang="es-ES" sz="2300" b="1" u="sng" dirty="0" smtClean="0">
                <a:solidFill>
                  <a:srgbClr val="FF0000"/>
                </a:solidFill>
              </a:rPr>
              <a:t>Adrenalina</a:t>
            </a:r>
            <a:r>
              <a:rPr lang="es-ES_tradnl" altLang="es-ES" sz="2300" u="sng" dirty="0" smtClean="0">
                <a:solidFill>
                  <a:srgbClr val="FF0000"/>
                </a:solidFill>
              </a:rPr>
              <a:t>:</a:t>
            </a:r>
            <a:r>
              <a:rPr lang="es-ES_tradnl" altLang="es-ES" sz="2300" dirty="0" smtClean="0">
                <a:solidFill>
                  <a:srgbClr val="FF0000"/>
                </a:solidFill>
              </a:rPr>
              <a:t>  SC o IM (hipotenso)   - 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s-ES_tradnl" altLang="es-ES" sz="2300" dirty="0" smtClean="0">
                <a:solidFill>
                  <a:srgbClr val="FF0000"/>
                </a:solidFill>
              </a:rPr>
              <a:t>ANGIOEDEMA  o SHOCK ANAFILÁCTICO</a:t>
            </a:r>
            <a:endParaRPr lang="es-ES_tradnl" altLang="es-ES" sz="1800" b="1" dirty="0" smtClean="0">
              <a:solidFill>
                <a:srgbClr val="FF0000"/>
              </a:solidFill>
            </a:endParaRP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endParaRPr lang="es-ES_tradnl" altLang="es-ES" sz="2300" u="sng" dirty="0" smtClean="0">
              <a:solidFill>
                <a:srgbClr val="FFFF00"/>
              </a:solidFill>
            </a:endParaRP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s-ES_tradnl" altLang="es-ES" sz="2300" u="sng" dirty="0" smtClean="0">
                <a:solidFill>
                  <a:srgbClr val="FFFF00"/>
                </a:solidFill>
              </a:rPr>
              <a:t>HOSPITALIZAR</a:t>
            </a:r>
            <a:r>
              <a:rPr lang="es-ES_tradnl" altLang="es-ES" sz="2300" dirty="0" smtClean="0">
                <a:solidFill>
                  <a:srgbClr val="FFFF00"/>
                </a:solidFill>
              </a:rPr>
              <a:t>: </a:t>
            </a:r>
            <a:r>
              <a:rPr lang="es-ES_tradnl" altLang="es-ES" sz="2300" dirty="0" smtClean="0">
                <a:solidFill>
                  <a:schemeClr val="bg1"/>
                </a:solidFill>
              </a:rPr>
              <a:t>Si no mejora en 2 a 3 hs</a:t>
            </a:r>
          </a:p>
        </p:txBody>
      </p:sp>
      <p:sp>
        <p:nvSpPr>
          <p:cNvPr id="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2588" y="500063"/>
            <a:ext cx="8402463" cy="809724"/>
          </a:xfrm>
        </p:spPr>
        <p:txBody>
          <a:bodyPr/>
          <a:lstStyle/>
          <a:p>
            <a:pPr algn="l" eaLnBrk="1" hangingPunct="1">
              <a:defRPr/>
            </a:pPr>
            <a:r>
              <a:rPr lang="es-ES_tradnl" altLang="es-ES" sz="32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Manejo de la Exacerbación:</a:t>
            </a:r>
            <a:r>
              <a:rPr lang="es-ES_tradnl" altLang="es-ES" sz="41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 </a:t>
            </a:r>
            <a:r>
              <a:rPr lang="es-ES_tradnl" altLang="es-ES" sz="3200" b="1" dirty="0" smtClean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Tratamiento</a:t>
            </a:r>
            <a:endParaRPr lang="es-ES_tradnl" altLang="es-ES" sz="4100" b="1" dirty="0" smtClean="0">
              <a:solidFill>
                <a:schemeClr val="accent6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54277" name="Rectangle 5"/>
          <p:cNvSpPr>
            <a:spLocks noGrp="1" noRot="1" noChangeArrowheads="1"/>
          </p:cNvSpPr>
          <p:nvPr>
            <p:ph idx="1"/>
          </p:nvPr>
        </p:nvSpPr>
        <p:spPr>
          <a:xfrm>
            <a:off x="9793163" y="122238"/>
            <a:ext cx="864096" cy="885924"/>
          </a:xfrm>
        </p:spPr>
        <p:txBody>
          <a:bodyPr>
            <a:normAutofit fontScale="87500" lnSpcReduction="20000"/>
          </a:bodyPr>
          <a:lstStyle/>
          <a:p>
            <a:pPr marL="0" indent="0" algn="r" eaLnBrk="1" hangingPunct="1">
              <a:buFont typeface="Wingdings" panose="05000000000000000000" pitchFamily="2" charset="2"/>
              <a:buNone/>
              <a:defRPr/>
            </a:pPr>
            <a:r>
              <a:rPr lang="es-ES_tradnl" altLang="es-ES" sz="1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Asma </a:t>
            </a:r>
            <a:r>
              <a:rPr lang="es-ES_tradnl" altLang="es-ES" sz="18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Iraci</a:t>
            </a:r>
            <a:r>
              <a:rPr lang="es-AR" altLang="es-ES_tradnl" sz="18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GS</a:t>
            </a:r>
            <a:r>
              <a:rPr lang="es-ES_tradnl" altLang="es-ES" sz="1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202</a:t>
            </a:r>
            <a:r>
              <a:rPr lang="es-AR" altLang="es-ES_tradnl" sz="1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Rot="1" noChangeArrowheads="1"/>
          </p:cNvSpPr>
          <p:nvPr/>
        </p:nvSpPr>
        <p:spPr bwMode="auto">
          <a:xfrm>
            <a:off x="382588" y="1655763"/>
            <a:ext cx="8690495" cy="4105275"/>
          </a:xfrm>
          <a:prstGeom prst="rect">
            <a:avLst/>
          </a:prstGeom>
          <a:noFill/>
          <a:ln>
            <a:noFill/>
          </a:ln>
          <a:effectLst/>
        </p:spPr>
        <p:txBody>
          <a:bodyPr lIns="102870" tIns="51435" rIns="102870" bIns="51435"/>
          <a:lstStyle>
            <a:lvl1pPr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tabLst>
                <a:tab pos="9185275" algn="l"/>
              </a:tabLs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1308100" indent="-322580" defTabSz="1028700">
              <a:spcBef>
                <a:spcPct val="20000"/>
              </a:spcBef>
              <a:buChar char="–"/>
              <a:tabLst>
                <a:tab pos="9185275" algn="l"/>
              </a:tabLst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744980" indent="-257175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tabLst>
                <a:tab pos="9185275" algn="l"/>
              </a:tabLst>
              <a:defRPr sz="27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2181225" indent="-257175" defTabSz="1028700">
              <a:spcBef>
                <a:spcPct val="20000"/>
              </a:spcBef>
              <a:buChar char="–"/>
              <a:tabLst>
                <a:tab pos="9185275" algn="l"/>
              </a:tabLst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618105" indent="-257175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tabLst>
                <a:tab pos="9185275" algn="l"/>
              </a:tabLst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307530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tabLst>
                <a:tab pos="9185275" algn="l"/>
              </a:tabLst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353250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tabLst>
                <a:tab pos="9185275" algn="l"/>
              </a:tabLst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98970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tabLst>
                <a:tab pos="9185275" algn="l"/>
              </a:tabLst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444690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tabLst>
                <a:tab pos="9185275" algn="l"/>
              </a:tabLst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_tradnl" altLang="es-ES" b="1" u="sng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Aminofilina</a:t>
            </a:r>
            <a:r>
              <a:rPr lang="es-ES_tradnl" altLang="es-ES" sz="2400" u="sng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s-ES_tradnl" altLang="es-ES" sz="24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altLang="es-E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CONTRAINDICADA desde año 2000. 2020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_tradnl" altLang="es-E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Parameswaran</a:t>
            </a:r>
            <a:r>
              <a:rPr lang="es-ES_tradnl" altLang="es-E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N. Cochrane 2012.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s-ES_tradnl" altLang="es-ES" sz="24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buFontTx/>
              <a:buNone/>
              <a:defRPr/>
            </a:pPr>
            <a:r>
              <a:rPr lang="es-ES_tradnl" altLang="es-E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Meta-análisis: n= 817 </a:t>
            </a:r>
          </a:p>
          <a:p>
            <a:pPr lvl="1" eaLnBrk="1" hangingPunct="1">
              <a:buFontTx/>
              <a:buNone/>
              <a:defRPr/>
            </a:pPr>
            <a:r>
              <a:rPr lang="es-ES_tradnl" altLang="es-E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392 </a:t>
            </a:r>
            <a:r>
              <a:rPr lang="es-ES_tradnl" altLang="es-E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aminofilina</a:t>
            </a:r>
            <a:r>
              <a:rPr lang="es-ES_tradnl" altLang="es-E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425 </a:t>
            </a:r>
            <a:r>
              <a:rPr lang="es-ES_tradnl" altLang="es-E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tto</a:t>
            </a:r>
            <a:r>
              <a:rPr lang="es-ES_tradnl" altLang="es-E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convencional sin.</a:t>
            </a:r>
          </a:p>
          <a:p>
            <a:pPr lvl="1" eaLnBrk="1" hangingPunct="1">
              <a:buFontTx/>
              <a:buNone/>
              <a:defRPr/>
            </a:pPr>
            <a:endParaRPr lang="es-ES_tradnl" altLang="es-ES" sz="24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buFontTx/>
              <a:buNone/>
              <a:defRPr/>
            </a:pPr>
            <a:r>
              <a:rPr lang="es-ES_tradnl" altLang="es-E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 mejorías en la resolución de la exacerbación</a:t>
            </a:r>
          </a:p>
          <a:p>
            <a:pPr lvl="1" eaLnBrk="1" hangingPunct="1">
              <a:buFontTx/>
              <a:buNone/>
              <a:defRPr/>
            </a:pPr>
            <a:endParaRPr lang="es-ES_tradnl" altLang="es-ES" sz="24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buFontTx/>
              <a:buNone/>
              <a:defRPr/>
            </a:pPr>
            <a:r>
              <a:rPr lang="es-ES_tradnl" altLang="es-E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NNH: 5 / 1 vómitos y 6,6 / arritmia o palpitaciones</a:t>
            </a:r>
          </a:p>
        </p:txBody>
      </p:sp>
      <p:sp>
        <p:nvSpPr>
          <p:cNvPr id="7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2588" y="500063"/>
            <a:ext cx="8402463" cy="809724"/>
          </a:xfrm>
        </p:spPr>
        <p:txBody>
          <a:bodyPr/>
          <a:lstStyle/>
          <a:p>
            <a:pPr algn="l" eaLnBrk="1" hangingPunct="1">
              <a:defRPr/>
            </a:pPr>
            <a:r>
              <a:rPr lang="es-ES_tradnl" altLang="es-ES" sz="32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Manejo de la Exacerbación:</a:t>
            </a:r>
            <a:r>
              <a:rPr lang="es-ES_tradnl" altLang="es-ES" sz="41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 </a:t>
            </a:r>
            <a:r>
              <a:rPr lang="es-ES_tradnl" altLang="es-ES" sz="3200" b="1" dirty="0" smtClean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Tratamiento</a:t>
            </a:r>
            <a:endParaRPr lang="es-ES_tradnl" altLang="es-ES" sz="4100" b="1" dirty="0" smtClean="0">
              <a:solidFill>
                <a:schemeClr val="accent6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5695" y="1872258"/>
            <a:ext cx="1080120" cy="1080120"/>
          </a:xfrm>
          <a:prstGeom prst="rect">
            <a:avLst/>
          </a:prstGeom>
        </p:spPr>
      </p:pic>
      <p:sp>
        <p:nvSpPr>
          <p:cNvPr id="54277" name="Rectangle 5"/>
          <p:cNvSpPr>
            <a:spLocks noGrp="1" noRot="1" noChangeArrowheads="1"/>
          </p:cNvSpPr>
          <p:nvPr>
            <p:ph idx="1"/>
          </p:nvPr>
        </p:nvSpPr>
        <p:spPr>
          <a:xfrm>
            <a:off x="9793163" y="122238"/>
            <a:ext cx="864096" cy="885924"/>
          </a:xfrm>
        </p:spPr>
        <p:txBody>
          <a:bodyPr>
            <a:normAutofit fontScale="87500" lnSpcReduction="20000"/>
          </a:bodyPr>
          <a:lstStyle/>
          <a:p>
            <a:pPr marL="0" indent="0" algn="r" eaLnBrk="1" hangingPunct="1">
              <a:buFont typeface="Wingdings" panose="05000000000000000000" pitchFamily="2" charset="2"/>
              <a:buNone/>
              <a:defRPr/>
            </a:pPr>
            <a:r>
              <a:rPr lang="es-ES_tradnl" altLang="es-ES" sz="1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Asma </a:t>
            </a:r>
            <a:r>
              <a:rPr lang="es-ES_tradnl" altLang="es-ES" sz="18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Iraci</a:t>
            </a:r>
            <a:r>
              <a:rPr lang="es-AR" altLang="es-ES_tradnl" sz="18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GS</a:t>
            </a:r>
            <a:r>
              <a:rPr lang="es-ES_tradnl" altLang="es-ES" sz="1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202</a:t>
            </a:r>
            <a:r>
              <a:rPr lang="es-AR" altLang="es-ES_tradnl" sz="1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Rot="1" noChangeArrowheads="1"/>
          </p:cNvSpPr>
          <p:nvPr/>
        </p:nvSpPr>
        <p:spPr bwMode="auto">
          <a:xfrm>
            <a:off x="370439" y="1385987"/>
            <a:ext cx="10274671" cy="5430093"/>
          </a:xfrm>
          <a:prstGeom prst="rect">
            <a:avLst/>
          </a:prstGeom>
          <a:noFill/>
          <a:ln>
            <a:noFill/>
          </a:ln>
          <a:effectLst/>
        </p:spPr>
        <p:txBody>
          <a:bodyPr lIns="102870" tIns="51435" rIns="102870" bIns="51435"/>
          <a:lstStyle>
            <a:lvl1pPr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836930" indent="-322580" defTabSz="102870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285875" indent="-257175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7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800225" indent="-257175" defTabSz="10287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314575" indent="-257175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7717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32289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6861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41433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  <a:defRPr/>
            </a:pPr>
            <a:r>
              <a:rPr lang="es-ES_tradnl" altLang="es-ES" sz="27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Criterios de Alta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  <a:defRPr/>
            </a:pPr>
            <a:endParaRPr lang="es-ES_tradnl" altLang="es-ES" sz="1000" b="1" u="sng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hangingPunct="1">
              <a:lnSpc>
                <a:spcPct val="130000"/>
              </a:lnSpc>
              <a:buFont typeface="Wingdings" panose="05000000000000000000" pitchFamily="2" charset="2"/>
              <a:buNone/>
              <a:defRPr/>
            </a:pPr>
            <a:r>
              <a:rPr lang="es-ES_tradnl" altLang="es-ES" sz="2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Mejoría sintomática</a:t>
            </a:r>
          </a:p>
          <a:p>
            <a:pPr algn="r" eaLnBrk="1" hangingPunct="1">
              <a:lnSpc>
                <a:spcPct val="130000"/>
              </a:lnSpc>
              <a:buFont typeface="Wingdings" panose="05000000000000000000" pitchFamily="2" charset="2"/>
              <a:buNone/>
              <a:defRPr/>
            </a:pPr>
            <a:endParaRPr lang="es-ES_tradnl" altLang="es-ES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hangingPunct="1">
              <a:lnSpc>
                <a:spcPct val="130000"/>
              </a:lnSpc>
              <a:buNone/>
              <a:defRPr/>
            </a:pPr>
            <a:r>
              <a:rPr lang="es-ES_tradnl" altLang="es-ES" sz="2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PEF mejoría. </a:t>
            </a:r>
          </a:p>
          <a:p>
            <a:pPr algn="r" eaLnBrk="1" hangingPunct="1">
              <a:lnSpc>
                <a:spcPct val="130000"/>
              </a:lnSpc>
              <a:buNone/>
              <a:defRPr/>
            </a:pPr>
            <a:r>
              <a:rPr lang="es-ES_tradnl" altLang="es-ES" sz="2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a 80 % del predictivo. </a:t>
            </a:r>
          </a:p>
          <a:p>
            <a:pPr algn="r" eaLnBrk="1" hangingPunct="1">
              <a:lnSpc>
                <a:spcPct val="130000"/>
              </a:lnSpc>
              <a:buFont typeface="Wingdings" panose="05000000000000000000" pitchFamily="2" charset="2"/>
              <a:buNone/>
              <a:defRPr/>
            </a:pPr>
            <a:endParaRPr lang="es-ES_tradnl" altLang="es-ES" sz="1400" b="1" dirty="0" smtClean="0"/>
          </a:p>
          <a:p>
            <a:pPr algn="r" eaLnBrk="1" hangingPunct="1">
              <a:lnSpc>
                <a:spcPct val="130000"/>
              </a:lnSpc>
              <a:buFont typeface="Wingdings" panose="05000000000000000000" pitchFamily="2" charset="2"/>
              <a:buNone/>
              <a:defRPr/>
            </a:pPr>
            <a:r>
              <a:rPr lang="es-ES_tradnl" altLang="es-ES" sz="2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Oximetría: </a:t>
            </a:r>
          </a:p>
          <a:p>
            <a:pPr algn="r" eaLnBrk="1" hangingPunct="1">
              <a:lnSpc>
                <a:spcPct val="130000"/>
              </a:lnSpc>
              <a:buFont typeface="Wingdings" panose="05000000000000000000" pitchFamily="2" charset="2"/>
              <a:buNone/>
              <a:defRPr/>
            </a:pPr>
            <a:r>
              <a:rPr lang="es-ES_tradnl" altLang="es-ES" sz="2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Saturación &gt; 92 % </a:t>
            </a:r>
          </a:p>
          <a:p>
            <a:pPr algn="r" eaLnBrk="1" hangingPunct="1">
              <a:lnSpc>
                <a:spcPct val="130000"/>
              </a:lnSpc>
              <a:buFont typeface="Wingdings" panose="05000000000000000000" pitchFamily="2" charset="2"/>
              <a:buNone/>
              <a:defRPr/>
            </a:pPr>
            <a:r>
              <a:rPr lang="es-ES_tradnl" altLang="es-ES" sz="2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aire ambiente</a:t>
            </a:r>
            <a:endParaRPr lang="es-ES_tradnl" altLang="es-ES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hangingPunct="1">
              <a:lnSpc>
                <a:spcPct val="130000"/>
              </a:lnSpc>
              <a:buFont typeface="Wingdings" panose="05000000000000000000" pitchFamily="2" charset="2"/>
              <a:buNone/>
              <a:defRPr/>
            </a:pPr>
            <a:endParaRPr lang="es-ES_tradnl" altLang="es-ES" sz="1400" b="1" dirty="0" smtClean="0"/>
          </a:p>
        </p:txBody>
      </p:sp>
      <p:sp>
        <p:nvSpPr>
          <p:cNvPr id="1026" name="AutoShape 2" descr="Cover 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s-AR"/>
          </a:p>
        </p:txBody>
      </p:sp>
      <p:sp>
        <p:nvSpPr>
          <p:cNvPr id="1028" name="AutoShape 4" descr="Cover 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s-AR"/>
          </a:p>
        </p:txBody>
      </p:sp>
      <p:sp>
        <p:nvSpPr>
          <p:cNvPr id="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2588" y="500063"/>
            <a:ext cx="9952037" cy="1209675"/>
          </a:xfrm>
        </p:spPr>
        <p:txBody>
          <a:bodyPr/>
          <a:lstStyle/>
          <a:p>
            <a:pPr algn="l" eaLnBrk="1" hangingPunct="1">
              <a:defRPr/>
            </a:pPr>
            <a:r>
              <a:rPr lang="es-ES_tradnl" altLang="es-ES" sz="32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Manejo de la Exacerbación:</a:t>
            </a:r>
            <a:r>
              <a:rPr lang="es-ES_tradnl" altLang="es-ES" sz="41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es-ES_tradnl" altLang="es-ES" sz="3200" b="1" dirty="0" smtClean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Al Alta</a:t>
            </a:r>
            <a:endParaRPr lang="es-ES_tradnl" altLang="es-ES" sz="4100" b="1" dirty="0" smtClean="0">
              <a:solidFill>
                <a:schemeClr val="accent6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93" y="2304306"/>
            <a:ext cx="6609875" cy="4213795"/>
          </a:xfrm>
          <a:prstGeom prst="rect">
            <a:avLst/>
          </a:prstGeom>
        </p:spPr>
      </p:pic>
      <p:sp>
        <p:nvSpPr>
          <p:cNvPr id="54277" name="Rectangle 5"/>
          <p:cNvSpPr>
            <a:spLocks noGrp="1" noRot="1" noChangeArrowheads="1"/>
          </p:cNvSpPr>
          <p:nvPr>
            <p:ph idx="1"/>
          </p:nvPr>
        </p:nvSpPr>
        <p:spPr>
          <a:xfrm>
            <a:off x="9793163" y="122238"/>
            <a:ext cx="864096" cy="885924"/>
          </a:xfrm>
        </p:spPr>
        <p:txBody>
          <a:bodyPr>
            <a:normAutofit fontScale="87500" lnSpcReduction="20000"/>
          </a:bodyPr>
          <a:lstStyle/>
          <a:p>
            <a:pPr marL="0" indent="0" algn="r" eaLnBrk="1" hangingPunct="1">
              <a:buFont typeface="Wingdings" panose="05000000000000000000" pitchFamily="2" charset="2"/>
              <a:buNone/>
              <a:defRPr/>
            </a:pPr>
            <a:r>
              <a:rPr lang="es-ES_tradnl" altLang="es-ES" sz="1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Asma </a:t>
            </a:r>
            <a:r>
              <a:rPr lang="es-ES_tradnl" altLang="es-ES" sz="18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Iraci</a:t>
            </a:r>
            <a:r>
              <a:rPr lang="es-AR" altLang="es-ES_tradnl" sz="18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GS</a:t>
            </a:r>
            <a:r>
              <a:rPr lang="es-ES_tradnl" altLang="es-ES" sz="1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202</a:t>
            </a:r>
            <a:r>
              <a:rPr lang="es-AR" altLang="es-ES_tradnl" sz="1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3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Rot="1" noChangeArrowheads="1"/>
          </p:cNvSpPr>
          <p:nvPr/>
        </p:nvSpPr>
        <p:spPr bwMode="auto">
          <a:xfrm>
            <a:off x="382588" y="1385987"/>
            <a:ext cx="10418762" cy="5718175"/>
          </a:xfrm>
          <a:prstGeom prst="rect">
            <a:avLst/>
          </a:prstGeom>
          <a:noFill/>
          <a:ln>
            <a:noFill/>
          </a:ln>
          <a:effectLst/>
        </p:spPr>
        <p:txBody>
          <a:bodyPr lIns="102870" tIns="51435" rIns="102870" bIns="51435"/>
          <a:lstStyle>
            <a:lvl1pPr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836930" indent="-322580" defTabSz="102870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285875" indent="-257175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7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800225" indent="-257175" defTabSz="10287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314575" indent="-257175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7717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32289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6861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41433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  <a:defRPr/>
            </a:pPr>
            <a:r>
              <a:rPr lang="es-ES_tradnl" altLang="es-ES" sz="27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Corticoides Sistémicos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  <a:defRPr/>
            </a:pPr>
            <a:r>
              <a:rPr lang="es-ES_tradnl" altLang="es-ES" sz="2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– 10 días en adultos – 3 a 5 en niños (GINA 20</a:t>
            </a:r>
            <a:r>
              <a:rPr lang="es-AR" sz="2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s-ES_tradnl" altLang="es-ES" sz="2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MSN 2016)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  <a:defRPr/>
            </a:pPr>
            <a:endParaRPr lang="es-ES_tradnl" altLang="es-ES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  <a:defRPr/>
            </a:pPr>
            <a:r>
              <a:rPr lang="es-ES_tradnl" altLang="es-ES" sz="27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Agonistas </a:t>
            </a:r>
            <a:r>
              <a:rPr lang="el-GR" altLang="es-ES" sz="27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s-ES_tradnl" altLang="es-ES" sz="27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  <a:defRPr/>
            </a:pPr>
            <a:r>
              <a:rPr lang="es-ES_tradnl" altLang="es-ES" sz="2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Según necesidad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  <a:defRPr/>
            </a:pPr>
            <a:endParaRPr lang="es-ES_tradnl" altLang="es-ES" sz="1400" b="1" u="sng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  <a:defRPr/>
            </a:pPr>
            <a:r>
              <a:rPr lang="es-ES_tradnl" altLang="es-ES" sz="27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Corticoides </a:t>
            </a:r>
            <a:r>
              <a:rPr lang="es-ES_tradnl" altLang="es-ES" sz="2700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Inhalatorios</a:t>
            </a:r>
            <a:endParaRPr lang="es-ES_tradnl" altLang="es-ES" sz="2700" b="1" u="sng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  <a:defRPr/>
            </a:pPr>
            <a:r>
              <a:rPr lang="es-ES_tradnl" altLang="es-E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ES_tradnl" altLang="es-ES" sz="2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niciar tratamiento o Escalar </a:t>
            </a:r>
            <a:r>
              <a:rPr lang="es-ES_tradnl" altLang="es-ES" sz="25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tto</a:t>
            </a:r>
            <a:r>
              <a:rPr lang="es-ES_tradnl" altLang="es-ES" sz="2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previo</a:t>
            </a:r>
            <a:endParaRPr lang="es-ES_tradnl" altLang="es-ES" sz="1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  <a:defRPr/>
            </a:pPr>
            <a:endParaRPr lang="es-ES_tradnl" altLang="es-ES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  <a:defRPr/>
            </a:pPr>
            <a:r>
              <a:rPr lang="es-ES_tradnl" altLang="es-ES" sz="25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CHEQUEAR ADHERENCIA Y MÉTODOS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  <a:defRPr/>
            </a:pPr>
            <a:r>
              <a:rPr lang="es-ES_tradnl" altLang="es-ES" sz="25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ADMINISTRACIÓN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  <a:defRPr/>
            </a:pPr>
            <a:endParaRPr lang="es-ES_tradnl" altLang="es-ES" sz="1400" b="1" dirty="0" smtClean="0"/>
          </a:p>
        </p:txBody>
      </p:sp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00863" y="2743200"/>
            <a:ext cx="34290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2588" y="500063"/>
            <a:ext cx="9952037" cy="1209675"/>
          </a:xfrm>
        </p:spPr>
        <p:txBody>
          <a:bodyPr/>
          <a:lstStyle/>
          <a:p>
            <a:pPr algn="l" eaLnBrk="1" hangingPunct="1">
              <a:defRPr/>
            </a:pPr>
            <a:r>
              <a:rPr lang="es-ES_tradnl" altLang="es-ES" sz="32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Manejo de la Exacerbación:</a:t>
            </a:r>
            <a:r>
              <a:rPr lang="es-ES_tradnl" altLang="es-ES" sz="41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es-ES_tradnl" altLang="es-ES" sz="3200" b="1" dirty="0" smtClean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Al Alta</a:t>
            </a:r>
            <a:endParaRPr lang="es-ES_tradnl" altLang="es-ES" sz="4100" b="1" dirty="0" smtClean="0">
              <a:solidFill>
                <a:schemeClr val="accent6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54277" name="Rectangle 5"/>
          <p:cNvSpPr>
            <a:spLocks noGrp="1" noRot="1" noChangeArrowheads="1"/>
          </p:cNvSpPr>
          <p:nvPr>
            <p:ph idx="1"/>
          </p:nvPr>
        </p:nvSpPr>
        <p:spPr>
          <a:xfrm>
            <a:off x="9793163" y="122238"/>
            <a:ext cx="864096" cy="885924"/>
          </a:xfrm>
        </p:spPr>
        <p:txBody>
          <a:bodyPr>
            <a:normAutofit fontScale="87500" lnSpcReduction="20000"/>
          </a:bodyPr>
          <a:lstStyle/>
          <a:p>
            <a:pPr marL="0" indent="0" algn="r" eaLnBrk="1" hangingPunct="1">
              <a:buFont typeface="Wingdings" panose="05000000000000000000" pitchFamily="2" charset="2"/>
              <a:buNone/>
              <a:defRPr/>
            </a:pPr>
            <a:r>
              <a:rPr lang="es-ES_tradnl" altLang="es-ES" sz="1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Asma </a:t>
            </a:r>
            <a:r>
              <a:rPr lang="es-ES_tradnl" altLang="es-ES" sz="18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Iraci</a:t>
            </a:r>
            <a:r>
              <a:rPr lang="es-AR" altLang="es-ES_tradnl" sz="18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GS</a:t>
            </a:r>
            <a:r>
              <a:rPr lang="es-ES_tradnl" altLang="es-ES" sz="1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202</a:t>
            </a:r>
            <a:r>
              <a:rPr lang="es-AR" altLang="es-ES_tradnl" sz="1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3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6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Rot="1" noChangeArrowheads="1"/>
          </p:cNvSpPr>
          <p:nvPr/>
        </p:nvSpPr>
        <p:spPr bwMode="auto">
          <a:xfrm>
            <a:off x="293440" y="5931045"/>
            <a:ext cx="9720386" cy="918146"/>
          </a:xfrm>
          <a:prstGeom prst="rect">
            <a:avLst/>
          </a:prstGeom>
          <a:noFill/>
          <a:ln>
            <a:noFill/>
          </a:ln>
          <a:effectLst/>
        </p:spPr>
        <p:txBody>
          <a:bodyPr lIns="102870" tIns="51435" rIns="102870" bIns="51435"/>
          <a:lstStyle>
            <a:lvl1pPr marL="386080" indent="-386080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836930" indent="-322580" defTabSz="102870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285875" indent="-257175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7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800225" indent="-257175" defTabSz="10287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314575" indent="-257175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7717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32289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6861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41433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s-ES_tradnl" altLang="es-ES" sz="4500" b="1" dirty="0" smtClean="0">
                <a:solidFill>
                  <a:srgbClr val="FFFF00"/>
                </a:solidFill>
              </a:rPr>
              <a:t>¡¡¡ Salgan a respirar aire fresco !!!</a:t>
            </a:r>
            <a:endParaRPr lang="es-ES_tradnl" altLang="es-ES" sz="4500" b="1" dirty="0" smtClean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219" y="1556738"/>
            <a:ext cx="7714828" cy="4374307"/>
          </a:xfrm>
          <a:prstGeom prst="rect">
            <a:avLst/>
          </a:prstGeom>
        </p:spPr>
      </p:pic>
      <p:sp>
        <p:nvSpPr>
          <p:cNvPr id="6" name="Rectangle 3"/>
          <p:cNvSpPr>
            <a:spLocks noRot="1" noChangeArrowheads="1"/>
          </p:cNvSpPr>
          <p:nvPr/>
        </p:nvSpPr>
        <p:spPr bwMode="auto">
          <a:xfrm>
            <a:off x="1271637" y="450945"/>
            <a:ext cx="7945462" cy="1080120"/>
          </a:xfrm>
          <a:prstGeom prst="rect">
            <a:avLst/>
          </a:prstGeom>
          <a:noFill/>
          <a:ln>
            <a:noFill/>
          </a:ln>
          <a:effectLst/>
        </p:spPr>
        <p:txBody>
          <a:bodyPr lIns="102870" tIns="51435" rIns="102870" bIns="51435"/>
          <a:lstStyle>
            <a:lvl1pPr marL="386080" indent="-386080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836930" indent="-322580" defTabSz="102870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285875" indent="-257175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7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800225" indent="-257175" defTabSz="10287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314575" indent="-257175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7717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32289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6861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41433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s-ES_tradnl" altLang="es-ES" sz="4500" b="1" dirty="0" smtClean="0">
                <a:solidFill>
                  <a:srgbClr val="FFFF00"/>
                </a:solidFill>
              </a:rPr>
              <a:t>Gracias por acompañarme</a:t>
            </a:r>
            <a:endParaRPr lang="es-ES_tradnl" altLang="es-ES" sz="4500" b="1" dirty="0" smtClean="0"/>
          </a:p>
        </p:txBody>
      </p:sp>
      <p:sp>
        <p:nvSpPr>
          <p:cNvPr id="54277" name="Rectangle 5"/>
          <p:cNvSpPr>
            <a:spLocks noGrp="1" noRot="1" noChangeArrowheads="1"/>
          </p:cNvSpPr>
          <p:nvPr>
            <p:ph idx="1"/>
          </p:nvPr>
        </p:nvSpPr>
        <p:spPr>
          <a:xfrm>
            <a:off x="9793163" y="122238"/>
            <a:ext cx="864096" cy="885924"/>
          </a:xfrm>
        </p:spPr>
        <p:txBody>
          <a:bodyPr>
            <a:normAutofit fontScale="87500" lnSpcReduction="20000"/>
          </a:bodyPr>
          <a:lstStyle/>
          <a:p>
            <a:pPr marL="0" indent="0" algn="r" eaLnBrk="1" hangingPunct="1">
              <a:buFont typeface="Wingdings" panose="05000000000000000000" pitchFamily="2" charset="2"/>
              <a:buNone/>
              <a:defRPr/>
            </a:pPr>
            <a:r>
              <a:rPr lang="es-ES_tradnl" altLang="es-ES" sz="1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Asma </a:t>
            </a:r>
            <a:r>
              <a:rPr lang="es-ES_tradnl" altLang="es-ES" sz="18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Iraci</a:t>
            </a:r>
            <a:r>
              <a:rPr lang="es-AR" altLang="es-ES_tradnl" sz="18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GS</a:t>
            </a:r>
            <a:r>
              <a:rPr lang="es-ES_tradnl" altLang="es-ES" sz="1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202</a:t>
            </a:r>
            <a:r>
              <a:rPr lang="es-AR" altLang="es-ES_tradnl" sz="1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8368" y="386533"/>
            <a:ext cx="9266559" cy="648072"/>
          </a:xfrm>
        </p:spPr>
        <p:txBody>
          <a:bodyPr/>
          <a:lstStyle/>
          <a:p>
            <a:pPr algn="l" eaLnBrk="1" hangingPunct="1">
              <a:defRPr/>
            </a:pPr>
            <a:r>
              <a:rPr lang="es-ES_tradnl" altLang="es-ES" sz="32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Manejo de la Exacerbación</a:t>
            </a:r>
            <a:endParaRPr lang="es-ES_tradnl" altLang="es-ES" sz="3200" b="1" dirty="0" smtClean="0">
              <a:solidFill>
                <a:schemeClr val="accent6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54277" name="Rectangle 5"/>
          <p:cNvSpPr>
            <a:spLocks noGrp="1" noRot="1" noChangeArrowheads="1"/>
          </p:cNvSpPr>
          <p:nvPr>
            <p:ph idx="1"/>
          </p:nvPr>
        </p:nvSpPr>
        <p:spPr>
          <a:xfrm>
            <a:off x="9793163" y="122238"/>
            <a:ext cx="864096" cy="885924"/>
          </a:xfrm>
        </p:spPr>
        <p:txBody>
          <a:bodyPr>
            <a:normAutofit fontScale="87500" lnSpcReduction="20000"/>
          </a:bodyPr>
          <a:lstStyle/>
          <a:p>
            <a:pPr marL="0" indent="0" algn="r" eaLnBrk="1" hangingPunct="1">
              <a:buFont typeface="Wingdings" panose="05000000000000000000" pitchFamily="2" charset="2"/>
              <a:buNone/>
              <a:defRPr/>
            </a:pPr>
            <a:r>
              <a:rPr lang="es-ES_tradnl" altLang="es-ES" sz="1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Asma </a:t>
            </a:r>
            <a:r>
              <a:rPr lang="es-ES_tradnl" altLang="es-ES" sz="18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Iraci</a:t>
            </a:r>
            <a:r>
              <a:rPr lang="es-AR" altLang="es-ES_tradnl" sz="18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GS</a:t>
            </a:r>
            <a:r>
              <a:rPr lang="es-ES_tradnl" altLang="es-ES" sz="1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202</a:t>
            </a:r>
            <a:r>
              <a:rPr lang="es-AR" altLang="es-ES_tradnl" sz="1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3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368" y="1647304"/>
            <a:ext cx="7824740" cy="440141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0275" y="4271582"/>
            <a:ext cx="1674936" cy="1674936"/>
          </a:xfrm>
          <a:prstGeom prst="rect">
            <a:avLst/>
          </a:prstGeom>
        </p:spPr>
      </p:pic>
      <p:sp>
        <p:nvSpPr>
          <p:cNvPr id="7" name="Rectangle 2"/>
          <p:cNvSpPr txBox="1">
            <a:spLocks noRot="1" noChangeArrowheads="1"/>
          </p:cNvSpPr>
          <p:nvPr/>
        </p:nvSpPr>
        <p:spPr>
          <a:xfrm>
            <a:off x="534988" y="1008162"/>
            <a:ext cx="9266559" cy="7572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80060" rtl="0" eaLnBrk="1" latinLnBrk="0" hangingPunct="1">
              <a:spcBef>
                <a:spcPct val="0"/>
              </a:spcBef>
              <a:buNone/>
              <a:defRPr sz="378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s-ES_tradnl" altLang="es-ES" sz="3200" b="1" dirty="0" smtClean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Evaluación del riesgo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16099" y="461963"/>
            <a:ext cx="9756576" cy="835124"/>
          </a:xfrm>
        </p:spPr>
        <p:txBody>
          <a:bodyPr/>
          <a:lstStyle/>
          <a:p>
            <a:pPr algn="l" eaLnBrk="1" hangingPunct="1">
              <a:defRPr/>
            </a:pPr>
            <a:r>
              <a:rPr lang="es-ES_tradnl" altLang="es-ES" sz="32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Manejo de la Exacerbación</a:t>
            </a:r>
            <a:r>
              <a:rPr lang="es-ES_tradnl" altLang="es-ES" sz="41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:</a:t>
            </a:r>
            <a:r>
              <a:rPr lang="es-ES_tradnl" altLang="es-ES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es-ES_tradnl" altLang="es-ES" sz="3200" b="1" dirty="0" smtClean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Evaluación del riesgo</a:t>
            </a:r>
          </a:p>
        </p:txBody>
      </p:sp>
      <p:sp>
        <p:nvSpPr>
          <p:cNvPr id="5123" name="6 CuadroTexto"/>
          <p:cNvSpPr txBox="1">
            <a:spLocks noChangeArrowheads="1"/>
          </p:cNvSpPr>
          <p:nvPr/>
        </p:nvSpPr>
        <p:spPr bwMode="auto">
          <a:xfrm>
            <a:off x="2736850" y="2663825"/>
            <a:ext cx="287338" cy="4000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s-ES">
                <a:solidFill>
                  <a:srgbClr val="000000"/>
                </a:solidFill>
              </a:rPr>
              <a:t>&lt;</a:t>
            </a:r>
          </a:p>
        </p:txBody>
      </p:sp>
      <p:sp>
        <p:nvSpPr>
          <p:cNvPr id="5124" name="7 CuadroTexto"/>
          <p:cNvSpPr txBox="1">
            <a:spLocks noChangeArrowheads="1"/>
          </p:cNvSpPr>
          <p:nvPr/>
        </p:nvSpPr>
        <p:spPr bwMode="auto">
          <a:xfrm>
            <a:off x="3744913" y="3024188"/>
            <a:ext cx="566737" cy="3079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s-ES" sz="1400">
                <a:solidFill>
                  <a:srgbClr val="000000"/>
                </a:solidFill>
              </a:rPr>
              <a:t>30</a:t>
            </a:r>
          </a:p>
        </p:txBody>
      </p:sp>
      <p:sp>
        <p:nvSpPr>
          <p:cNvPr id="5125" name="8 CuadroTexto"/>
          <p:cNvSpPr txBox="1">
            <a:spLocks noChangeArrowheads="1"/>
          </p:cNvSpPr>
          <p:nvPr/>
        </p:nvSpPr>
        <p:spPr bwMode="auto">
          <a:xfrm>
            <a:off x="3240088" y="3313113"/>
            <a:ext cx="1008062" cy="3063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s-ES" sz="1400">
                <a:solidFill>
                  <a:srgbClr val="000000"/>
                </a:solidFill>
              </a:rPr>
              <a:t>&gt; 120</a:t>
            </a:r>
          </a:p>
        </p:txBody>
      </p:sp>
      <p:pic>
        <p:nvPicPr>
          <p:cNvPr id="5126" name="Picture 9"/>
          <p:cNvPicPr>
            <a:picLocks noChangeAspect="1" noChangeArrowheads="1"/>
          </p:cNvPicPr>
          <p:nvPr/>
        </p:nvPicPr>
        <p:blipFill>
          <a:blip r:embed="rId2">
            <a:lum bright="-30000" contrast="40000"/>
          </a:blip>
          <a:srcRect/>
          <a:stretch>
            <a:fillRect/>
          </a:stretch>
        </p:blipFill>
        <p:spPr bwMode="auto">
          <a:xfrm>
            <a:off x="542925" y="1297087"/>
            <a:ext cx="7286625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5"/>
          <p:cNvSpPr txBox="1">
            <a:spLocks noRot="1" noChangeArrowheads="1"/>
          </p:cNvSpPr>
          <p:nvPr/>
        </p:nvSpPr>
        <p:spPr>
          <a:xfrm>
            <a:off x="542925" y="5519251"/>
            <a:ext cx="1962534" cy="72008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Autofit/>
          </a:bodyPr>
          <a:lstStyle>
            <a:lvl1pPr marL="360045" indent="-360045" algn="l" defTabSz="480060" rtl="0" eaLnBrk="1" latinLnBrk="0" hangingPunct="1">
              <a:spcBef>
                <a:spcPts val="10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89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80415" indent="-300355" algn="l" defTabSz="480060" rtl="0" eaLnBrk="1" latinLnBrk="0" hangingPunct="1">
              <a:spcBef>
                <a:spcPts val="10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68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0150" indent="-240030" algn="l" defTabSz="480060" rtl="0" eaLnBrk="1" latinLnBrk="0" hangingPunct="1">
              <a:spcBef>
                <a:spcPts val="10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47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80210" indent="-240030" algn="l" defTabSz="480060" rtl="0" eaLnBrk="1" latinLnBrk="0" hangingPunct="1">
              <a:spcBef>
                <a:spcPts val="10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6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60270" indent="-240030" algn="l" defTabSz="480060" rtl="0" eaLnBrk="1" latinLnBrk="0" hangingPunct="1">
              <a:spcBef>
                <a:spcPts val="10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6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40330" indent="-240030" algn="l" defTabSz="480060" rtl="0" eaLnBrk="1" latinLnBrk="0" hangingPunct="1">
              <a:spcBef>
                <a:spcPts val="10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6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120390" indent="-240030" algn="l" defTabSz="480060" rtl="0" eaLnBrk="1" latinLnBrk="0" hangingPunct="1">
              <a:spcBef>
                <a:spcPts val="10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6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00450" indent="-240030" algn="l" defTabSz="480060" rtl="0" eaLnBrk="1" latinLnBrk="0" hangingPunct="1">
              <a:spcBef>
                <a:spcPts val="10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6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080510" indent="-240030" algn="l" defTabSz="480060" rtl="0" eaLnBrk="1" latinLnBrk="0" hangingPunct="1">
              <a:spcBef>
                <a:spcPts val="10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6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Wingdings" panose="05000000000000000000" pitchFamily="2" charset="2"/>
              <a:buNone/>
              <a:defRPr/>
            </a:pPr>
            <a:r>
              <a:rPr lang="es-ES_tradnl" altLang="es-ES" sz="1400" b="1" dirty="0" smtClean="0">
                <a:solidFill>
                  <a:schemeClr val="accent3">
                    <a:lumMod val="75000"/>
                  </a:schemeClr>
                </a:solidFill>
              </a:rPr>
              <a:t>PUEDE ESTAR SENTADO O ACOSTADO</a:t>
            </a:r>
          </a:p>
        </p:txBody>
      </p:sp>
      <p:sp>
        <p:nvSpPr>
          <p:cNvPr id="15" name="10 Rectángulo"/>
          <p:cNvSpPr>
            <a:spLocks noChangeArrowheads="1"/>
          </p:cNvSpPr>
          <p:nvPr/>
        </p:nvSpPr>
        <p:spPr bwMode="auto">
          <a:xfrm>
            <a:off x="2505459" y="1297087"/>
            <a:ext cx="2571750" cy="5429250"/>
          </a:xfrm>
          <a:prstGeom prst="rect">
            <a:avLst/>
          </a:prstGeom>
          <a:noFill/>
          <a:ln w="76200" algn="ctr">
            <a:solidFill>
              <a:srgbClr val="FF0000"/>
            </a:solidFill>
            <a:round/>
          </a:ln>
        </p:spPr>
        <p:txBody>
          <a:bodyPr/>
          <a:lstStyle/>
          <a:p>
            <a:pPr defTabSz="1028700" eaLnBrk="1" hangingPunct="1"/>
            <a:endParaRPr lang="es-AR"/>
          </a:p>
        </p:txBody>
      </p:sp>
      <p:sp>
        <p:nvSpPr>
          <p:cNvPr id="16" name="Rectangle 5"/>
          <p:cNvSpPr txBox="1">
            <a:spLocks noRot="1" noChangeArrowheads="1"/>
          </p:cNvSpPr>
          <p:nvPr/>
        </p:nvSpPr>
        <p:spPr>
          <a:xfrm>
            <a:off x="2589462" y="5519251"/>
            <a:ext cx="2372873" cy="72008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rmAutofit/>
          </a:bodyPr>
          <a:lstStyle>
            <a:lvl1pPr marL="360045" indent="-360045" algn="l" defTabSz="480060" rtl="0" eaLnBrk="1" latinLnBrk="0" hangingPunct="1">
              <a:spcBef>
                <a:spcPts val="10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89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80415" indent="-300355" algn="l" defTabSz="480060" rtl="0" eaLnBrk="1" latinLnBrk="0" hangingPunct="1">
              <a:spcBef>
                <a:spcPts val="10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68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0150" indent="-240030" algn="l" defTabSz="480060" rtl="0" eaLnBrk="1" latinLnBrk="0" hangingPunct="1">
              <a:spcBef>
                <a:spcPts val="10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47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80210" indent="-240030" algn="l" defTabSz="480060" rtl="0" eaLnBrk="1" latinLnBrk="0" hangingPunct="1">
              <a:spcBef>
                <a:spcPts val="10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6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60270" indent="-240030" algn="l" defTabSz="480060" rtl="0" eaLnBrk="1" latinLnBrk="0" hangingPunct="1">
              <a:spcBef>
                <a:spcPts val="10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6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40330" indent="-240030" algn="l" defTabSz="480060" rtl="0" eaLnBrk="1" latinLnBrk="0" hangingPunct="1">
              <a:spcBef>
                <a:spcPts val="10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6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120390" indent="-240030" algn="l" defTabSz="480060" rtl="0" eaLnBrk="1" latinLnBrk="0" hangingPunct="1">
              <a:spcBef>
                <a:spcPts val="10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6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00450" indent="-240030" algn="l" defTabSz="480060" rtl="0" eaLnBrk="1" latinLnBrk="0" hangingPunct="1">
              <a:spcBef>
                <a:spcPts val="10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6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080510" indent="-240030" algn="l" defTabSz="480060" rtl="0" eaLnBrk="1" latinLnBrk="0" hangingPunct="1">
              <a:spcBef>
                <a:spcPts val="10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6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Wingdings" panose="05000000000000000000" pitchFamily="2" charset="2"/>
              <a:buNone/>
              <a:defRPr/>
            </a:pPr>
            <a:endParaRPr lang="es-ES_tradnl" altLang="es-ES" sz="18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4062" y="5025266"/>
            <a:ext cx="1674936" cy="1674936"/>
          </a:xfrm>
          <a:prstGeom prst="rect">
            <a:avLst/>
          </a:prstGeom>
        </p:spPr>
      </p:pic>
      <p:sp>
        <p:nvSpPr>
          <p:cNvPr id="54277" name="Rectangle 5"/>
          <p:cNvSpPr>
            <a:spLocks noGrp="1" noRot="1" noChangeArrowheads="1"/>
          </p:cNvSpPr>
          <p:nvPr/>
        </p:nvSpPr>
        <p:spPr>
          <a:xfrm>
            <a:off x="9793163" y="122238"/>
            <a:ext cx="864096" cy="885924"/>
          </a:xfrm>
          <a:prstGeom prst="rect">
            <a:avLst/>
          </a:prstGeom>
        </p:spPr>
        <p:txBody>
          <a:bodyPr vert="horz" lIns="91440" tIns="45720" rIns="91440" bIns="45720" rtlCol="0">
            <a:normAutofit fontScale="87500" lnSpcReduction="20000"/>
          </a:bodyPr>
          <a:lstStyle>
            <a:lvl1pPr marL="360045" indent="-360045" algn="l" defTabSz="480060" rtl="0" eaLnBrk="1" latinLnBrk="0" hangingPunct="1">
              <a:spcBef>
                <a:spcPts val="10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89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80415" indent="-300355" algn="l" defTabSz="480060" rtl="0" eaLnBrk="1" latinLnBrk="0" hangingPunct="1">
              <a:spcBef>
                <a:spcPts val="10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68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0150" indent="-240030" algn="l" defTabSz="480060" rtl="0" eaLnBrk="1" latinLnBrk="0" hangingPunct="1">
              <a:spcBef>
                <a:spcPts val="10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47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80210" indent="-240030" algn="l" defTabSz="480060" rtl="0" eaLnBrk="1" latinLnBrk="0" hangingPunct="1">
              <a:spcBef>
                <a:spcPts val="10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6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60270" indent="-240030" algn="l" defTabSz="480060" rtl="0" eaLnBrk="1" latinLnBrk="0" hangingPunct="1">
              <a:spcBef>
                <a:spcPts val="10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6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40330" indent="-240030" algn="l" defTabSz="480060" rtl="0" eaLnBrk="1" latinLnBrk="0" hangingPunct="1">
              <a:spcBef>
                <a:spcPts val="10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6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120390" indent="-240030" algn="l" defTabSz="480060" rtl="0" eaLnBrk="1" latinLnBrk="0" hangingPunct="1">
              <a:spcBef>
                <a:spcPts val="10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6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00450" indent="-240030" algn="l" defTabSz="480060" rtl="0" eaLnBrk="1" latinLnBrk="0" hangingPunct="1">
              <a:spcBef>
                <a:spcPts val="10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6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080510" indent="-240030" algn="l" defTabSz="480060" rtl="0" eaLnBrk="1" latinLnBrk="0" hangingPunct="1">
              <a:spcBef>
                <a:spcPts val="10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6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eaLnBrk="1" hangingPunct="1">
              <a:buFont typeface="Wingdings" panose="05000000000000000000" pitchFamily="2" charset="2"/>
              <a:buNone/>
              <a:defRPr/>
            </a:pPr>
            <a:r>
              <a:rPr lang="es-ES_tradnl" altLang="es-ES" sz="1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Asma </a:t>
            </a:r>
            <a:r>
              <a:rPr lang="es-ES_tradnl" altLang="es-ES" sz="18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Iraci</a:t>
            </a:r>
            <a:r>
              <a:rPr lang="es-AR" altLang="es-ES_tradnl" sz="18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GS</a:t>
            </a:r>
            <a:r>
              <a:rPr lang="es-ES_tradnl" altLang="es-ES" sz="1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202</a:t>
            </a:r>
            <a:r>
              <a:rPr lang="es-AR" altLang="es-ES_tradnl" sz="1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16099" y="461963"/>
            <a:ext cx="9756576" cy="835124"/>
          </a:xfrm>
        </p:spPr>
        <p:txBody>
          <a:bodyPr/>
          <a:lstStyle/>
          <a:p>
            <a:pPr algn="l" eaLnBrk="1" hangingPunct="1">
              <a:defRPr/>
            </a:pPr>
            <a:r>
              <a:rPr lang="es-ES_tradnl" altLang="es-ES" sz="32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Manejo de la Exacerbación</a:t>
            </a:r>
            <a:r>
              <a:rPr lang="es-ES_tradnl" altLang="es-ES" sz="41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:</a:t>
            </a:r>
            <a:r>
              <a:rPr lang="es-ES_tradnl" altLang="es-ES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es-ES_tradnl" altLang="es-ES" sz="3200" b="1" dirty="0" smtClean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Evaluación del riesgo</a:t>
            </a:r>
          </a:p>
        </p:txBody>
      </p:sp>
      <p:sp>
        <p:nvSpPr>
          <p:cNvPr id="5123" name="6 CuadroTexto"/>
          <p:cNvSpPr txBox="1">
            <a:spLocks noChangeArrowheads="1"/>
          </p:cNvSpPr>
          <p:nvPr/>
        </p:nvSpPr>
        <p:spPr bwMode="auto">
          <a:xfrm>
            <a:off x="2736850" y="2663825"/>
            <a:ext cx="287338" cy="4000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s-ES">
                <a:solidFill>
                  <a:srgbClr val="000000"/>
                </a:solidFill>
              </a:rPr>
              <a:t>&lt;</a:t>
            </a:r>
          </a:p>
        </p:txBody>
      </p:sp>
      <p:sp>
        <p:nvSpPr>
          <p:cNvPr id="5124" name="7 CuadroTexto"/>
          <p:cNvSpPr txBox="1">
            <a:spLocks noChangeArrowheads="1"/>
          </p:cNvSpPr>
          <p:nvPr/>
        </p:nvSpPr>
        <p:spPr bwMode="auto">
          <a:xfrm>
            <a:off x="3744913" y="3024188"/>
            <a:ext cx="566737" cy="3079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s-ES" sz="1400">
                <a:solidFill>
                  <a:srgbClr val="000000"/>
                </a:solidFill>
              </a:rPr>
              <a:t>30</a:t>
            </a:r>
          </a:p>
        </p:txBody>
      </p:sp>
      <p:sp>
        <p:nvSpPr>
          <p:cNvPr id="5125" name="8 CuadroTexto"/>
          <p:cNvSpPr txBox="1">
            <a:spLocks noChangeArrowheads="1"/>
          </p:cNvSpPr>
          <p:nvPr/>
        </p:nvSpPr>
        <p:spPr bwMode="auto">
          <a:xfrm>
            <a:off x="3240088" y="3313113"/>
            <a:ext cx="1008062" cy="3063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s-ES" sz="1400">
                <a:solidFill>
                  <a:srgbClr val="000000"/>
                </a:solidFill>
              </a:rPr>
              <a:t>&gt; 120</a:t>
            </a:r>
          </a:p>
        </p:txBody>
      </p:sp>
      <p:pic>
        <p:nvPicPr>
          <p:cNvPr id="5126" name="Picture 9"/>
          <p:cNvPicPr>
            <a:picLocks noChangeAspect="1" noChangeArrowheads="1"/>
          </p:cNvPicPr>
          <p:nvPr/>
        </p:nvPicPr>
        <p:blipFill>
          <a:blip r:embed="rId2">
            <a:lum bright="-30000" contrast="40000"/>
          </a:blip>
          <a:srcRect/>
          <a:stretch>
            <a:fillRect/>
          </a:stretch>
        </p:blipFill>
        <p:spPr bwMode="auto">
          <a:xfrm>
            <a:off x="542925" y="1297087"/>
            <a:ext cx="7286625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5"/>
          <p:cNvSpPr txBox="1">
            <a:spLocks noRot="1" noChangeArrowheads="1"/>
          </p:cNvSpPr>
          <p:nvPr/>
        </p:nvSpPr>
        <p:spPr>
          <a:xfrm>
            <a:off x="593825" y="5502694"/>
            <a:ext cx="1838516" cy="72008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Autofit/>
          </a:bodyPr>
          <a:lstStyle>
            <a:lvl1pPr marL="360045" indent="-360045" algn="l" defTabSz="480060" rtl="0" eaLnBrk="1" latinLnBrk="0" hangingPunct="1">
              <a:spcBef>
                <a:spcPts val="10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89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80415" indent="-300355" algn="l" defTabSz="480060" rtl="0" eaLnBrk="1" latinLnBrk="0" hangingPunct="1">
              <a:spcBef>
                <a:spcPts val="10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68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0150" indent="-240030" algn="l" defTabSz="480060" rtl="0" eaLnBrk="1" latinLnBrk="0" hangingPunct="1">
              <a:spcBef>
                <a:spcPts val="10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47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80210" indent="-240030" algn="l" defTabSz="480060" rtl="0" eaLnBrk="1" latinLnBrk="0" hangingPunct="1">
              <a:spcBef>
                <a:spcPts val="10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6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60270" indent="-240030" algn="l" defTabSz="480060" rtl="0" eaLnBrk="1" latinLnBrk="0" hangingPunct="1">
              <a:spcBef>
                <a:spcPts val="10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6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40330" indent="-240030" algn="l" defTabSz="480060" rtl="0" eaLnBrk="1" latinLnBrk="0" hangingPunct="1">
              <a:spcBef>
                <a:spcPts val="10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6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120390" indent="-240030" algn="l" defTabSz="480060" rtl="0" eaLnBrk="1" latinLnBrk="0" hangingPunct="1">
              <a:spcBef>
                <a:spcPts val="10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6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00450" indent="-240030" algn="l" defTabSz="480060" rtl="0" eaLnBrk="1" latinLnBrk="0" hangingPunct="1">
              <a:spcBef>
                <a:spcPts val="10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6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080510" indent="-240030" algn="l" defTabSz="480060" rtl="0" eaLnBrk="1" latinLnBrk="0" hangingPunct="1">
              <a:spcBef>
                <a:spcPts val="10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6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Wingdings" panose="05000000000000000000" pitchFamily="2" charset="2"/>
              <a:buNone/>
              <a:defRPr/>
            </a:pPr>
            <a:r>
              <a:rPr lang="es-ES_tradnl" altLang="es-ES" sz="1400" b="1" dirty="0" smtClean="0">
                <a:solidFill>
                  <a:schemeClr val="accent3">
                    <a:lumMod val="75000"/>
                  </a:schemeClr>
                </a:solidFill>
              </a:rPr>
              <a:t>SE SIENTA ENCORVADO HACIA DELANTE</a:t>
            </a:r>
          </a:p>
        </p:txBody>
      </p:sp>
      <p:sp>
        <p:nvSpPr>
          <p:cNvPr id="15" name="10 Rectángulo"/>
          <p:cNvSpPr>
            <a:spLocks noChangeArrowheads="1"/>
          </p:cNvSpPr>
          <p:nvPr/>
        </p:nvSpPr>
        <p:spPr bwMode="auto">
          <a:xfrm>
            <a:off x="5094387" y="1297087"/>
            <a:ext cx="1332296" cy="5429250"/>
          </a:xfrm>
          <a:prstGeom prst="rect">
            <a:avLst/>
          </a:prstGeom>
          <a:noFill/>
          <a:ln w="76200" algn="ctr">
            <a:solidFill>
              <a:srgbClr val="FF0000"/>
            </a:solidFill>
            <a:round/>
          </a:ln>
        </p:spPr>
        <p:txBody>
          <a:bodyPr/>
          <a:lstStyle/>
          <a:p>
            <a:pPr defTabSz="1028700" eaLnBrk="1" hangingPunct="1"/>
            <a:endParaRPr lang="es-AR"/>
          </a:p>
        </p:txBody>
      </p:sp>
      <p:sp>
        <p:nvSpPr>
          <p:cNvPr id="16" name="Rectangle 5"/>
          <p:cNvSpPr txBox="1">
            <a:spLocks noRot="1" noChangeArrowheads="1"/>
          </p:cNvSpPr>
          <p:nvPr/>
        </p:nvSpPr>
        <p:spPr>
          <a:xfrm>
            <a:off x="2507201" y="5502694"/>
            <a:ext cx="2372873" cy="72008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rmAutofit/>
          </a:bodyPr>
          <a:lstStyle>
            <a:lvl1pPr marL="360045" indent="-360045" algn="l" defTabSz="480060" rtl="0" eaLnBrk="1" latinLnBrk="0" hangingPunct="1">
              <a:spcBef>
                <a:spcPts val="10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89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80415" indent="-300355" algn="l" defTabSz="480060" rtl="0" eaLnBrk="1" latinLnBrk="0" hangingPunct="1">
              <a:spcBef>
                <a:spcPts val="10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68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0150" indent="-240030" algn="l" defTabSz="480060" rtl="0" eaLnBrk="1" latinLnBrk="0" hangingPunct="1">
              <a:spcBef>
                <a:spcPts val="10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47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80210" indent="-240030" algn="l" defTabSz="480060" rtl="0" eaLnBrk="1" latinLnBrk="0" hangingPunct="1">
              <a:spcBef>
                <a:spcPts val="10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6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60270" indent="-240030" algn="l" defTabSz="480060" rtl="0" eaLnBrk="1" latinLnBrk="0" hangingPunct="1">
              <a:spcBef>
                <a:spcPts val="10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6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40330" indent="-240030" algn="l" defTabSz="480060" rtl="0" eaLnBrk="1" latinLnBrk="0" hangingPunct="1">
              <a:spcBef>
                <a:spcPts val="10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6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120390" indent="-240030" algn="l" defTabSz="480060" rtl="0" eaLnBrk="1" latinLnBrk="0" hangingPunct="1">
              <a:spcBef>
                <a:spcPts val="10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6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00450" indent="-240030" algn="l" defTabSz="480060" rtl="0" eaLnBrk="1" latinLnBrk="0" hangingPunct="1">
              <a:spcBef>
                <a:spcPts val="10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6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080510" indent="-240030" algn="l" defTabSz="480060" rtl="0" eaLnBrk="1" latinLnBrk="0" hangingPunct="1">
              <a:spcBef>
                <a:spcPts val="10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6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Wingdings" panose="05000000000000000000" pitchFamily="2" charset="2"/>
              <a:buNone/>
              <a:defRPr/>
            </a:pPr>
            <a:endParaRPr lang="es-ES_tradnl" altLang="es-ES" sz="18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" name="Rectangle 5"/>
          <p:cNvSpPr txBox="1">
            <a:spLocks noRot="1" noChangeArrowheads="1"/>
          </p:cNvSpPr>
          <p:nvPr/>
        </p:nvSpPr>
        <p:spPr>
          <a:xfrm>
            <a:off x="5291849" y="5502694"/>
            <a:ext cx="1088504" cy="753194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rmAutofit/>
          </a:bodyPr>
          <a:lstStyle>
            <a:lvl1pPr marL="360045" indent="-360045" algn="l" defTabSz="480060" rtl="0" eaLnBrk="1" latinLnBrk="0" hangingPunct="1">
              <a:spcBef>
                <a:spcPts val="10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89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80415" indent="-300355" algn="l" defTabSz="480060" rtl="0" eaLnBrk="1" latinLnBrk="0" hangingPunct="1">
              <a:spcBef>
                <a:spcPts val="10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68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0150" indent="-240030" algn="l" defTabSz="480060" rtl="0" eaLnBrk="1" latinLnBrk="0" hangingPunct="1">
              <a:spcBef>
                <a:spcPts val="10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47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80210" indent="-240030" algn="l" defTabSz="480060" rtl="0" eaLnBrk="1" latinLnBrk="0" hangingPunct="1">
              <a:spcBef>
                <a:spcPts val="10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6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60270" indent="-240030" algn="l" defTabSz="480060" rtl="0" eaLnBrk="1" latinLnBrk="0" hangingPunct="1">
              <a:spcBef>
                <a:spcPts val="10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6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40330" indent="-240030" algn="l" defTabSz="480060" rtl="0" eaLnBrk="1" latinLnBrk="0" hangingPunct="1">
              <a:spcBef>
                <a:spcPts val="10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6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120390" indent="-240030" algn="l" defTabSz="480060" rtl="0" eaLnBrk="1" latinLnBrk="0" hangingPunct="1">
              <a:spcBef>
                <a:spcPts val="10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6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00450" indent="-240030" algn="l" defTabSz="480060" rtl="0" eaLnBrk="1" latinLnBrk="0" hangingPunct="1">
              <a:spcBef>
                <a:spcPts val="10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6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080510" indent="-240030" algn="l" defTabSz="480060" rtl="0" eaLnBrk="1" latinLnBrk="0" hangingPunct="1">
              <a:spcBef>
                <a:spcPts val="10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6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Wingdings" panose="05000000000000000000" pitchFamily="2" charset="2"/>
              <a:buNone/>
              <a:defRPr/>
            </a:pPr>
            <a:endParaRPr lang="es-ES_tradnl" altLang="es-ES" sz="18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4062" y="5025266"/>
            <a:ext cx="1674936" cy="1674936"/>
          </a:xfrm>
          <a:prstGeom prst="rect">
            <a:avLst/>
          </a:prstGeom>
        </p:spPr>
      </p:pic>
      <p:sp>
        <p:nvSpPr>
          <p:cNvPr id="54277" name="Rectangle 5"/>
          <p:cNvSpPr>
            <a:spLocks noGrp="1" noRot="1" noChangeArrowheads="1"/>
          </p:cNvSpPr>
          <p:nvPr>
            <p:ph idx="1"/>
          </p:nvPr>
        </p:nvSpPr>
        <p:spPr>
          <a:xfrm>
            <a:off x="9793163" y="122238"/>
            <a:ext cx="864096" cy="885924"/>
          </a:xfrm>
        </p:spPr>
        <p:txBody>
          <a:bodyPr>
            <a:normAutofit fontScale="87500" lnSpcReduction="20000"/>
          </a:bodyPr>
          <a:lstStyle/>
          <a:p>
            <a:pPr marL="0" indent="0" algn="r" eaLnBrk="1" hangingPunct="1">
              <a:buFont typeface="Wingdings" panose="05000000000000000000" pitchFamily="2" charset="2"/>
              <a:buNone/>
              <a:defRPr/>
            </a:pPr>
            <a:r>
              <a:rPr lang="es-ES_tradnl" altLang="es-ES" sz="1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Asma </a:t>
            </a:r>
            <a:r>
              <a:rPr lang="es-ES_tradnl" altLang="es-ES" sz="18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Iraci</a:t>
            </a:r>
            <a:r>
              <a:rPr lang="es-AR" altLang="es-ES_tradnl" sz="18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GS</a:t>
            </a:r>
            <a:r>
              <a:rPr lang="es-ES_tradnl" altLang="es-ES" sz="1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202</a:t>
            </a:r>
            <a:r>
              <a:rPr lang="es-AR" altLang="es-ES_tradnl" sz="1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16099" y="461963"/>
            <a:ext cx="9756576" cy="835124"/>
          </a:xfrm>
        </p:spPr>
        <p:txBody>
          <a:bodyPr/>
          <a:lstStyle/>
          <a:p>
            <a:pPr algn="l" eaLnBrk="1" hangingPunct="1">
              <a:defRPr/>
            </a:pPr>
            <a:r>
              <a:rPr lang="es-ES_tradnl" altLang="es-ES" sz="32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Manejo de la Exacerbación</a:t>
            </a:r>
            <a:r>
              <a:rPr lang="es-ES_tradnl" altLang="es-ES" sz="41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:</a:t>
            </a:r>
            <a:r>
              <a:rPr lang="es-ES_tradnl" altLang="es-ES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es-ES_tradnl" altLang="es-ES" sz="3200" b="1" dirty="0" smtClean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Evaluación del riesgo</a:t>
            </a:r>
          </a:p>
        </p:txBody>
      </p:sp>
      <p:sp>
        <p:nvSpPr>
          <p:cNvPr id="5123" name="6 CuadroTexto"/>
          <p:cNvSpPr txBox="1">
            <a:spLocks noChangeArrowheads="1"/>
          </p:cNvSpPr>
          <p:nvPr/>
        </p:nvSpPr>
        <p:spPr bwMode="auto">
          <a:xfrm>
            <a:off x="2736850" y="2663825"/>
            <a:ext cx="287338" cy="4000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s-ES">
                <a:solidFill>
                  <a:srgbClr val="000000"/>
                </a:solidFill>
              </a:rPr>
              <a:t>&lt;</a:t>
            </a:r>
          </a:p>
        </p:txBody>
      </p:sp>
      <p:sp>
        <p:nvSpPr>
          <p:cNvPr id="5124" name="7 CuadroTexto"/>
          <p:cNvSpPr txBox="1">
            <a:spLocks noChangeArrowheads="1"/>
          </p:cNvSpPr>
          <p:nvPr/>
        </p:nvSpPr>
        <p:spPr bwMode="auto">
          <a:xfrm>
            <a:off x="3744913" y="3024188"/>
            <a:ext cx="566737" cy="3079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s-ES" sz="1400">
                <a:solidFill>
                  <a:srgbClr val="000000"/>
                </a:solidFill>
              </a:rPr>
              <a:t>30</a:t>
            </a:r>
          </a:p>
        </p:txBody>
      </p:sp>
      <p:sp>
        <p:nvSpPr>
          <p:cNvPr id="5125" name="8 CuadroTexto"/>
          <p:cNvSpPr txBox="1">
            <a:spLocks noChangeArrowheads="1"/>
          </p:cNvSpPr>
          <p:nvPr/>
        </p:nvSpPr>
        <p:spPr bwMode="auto">
          <a:xfrm>
            <a:off x="3240088" y="3313113"/>
            <a:ext cx="1008062" cy="3063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s-ES" sz="1400">
                <a:solidFill>
                  <a:srgbClr val="000000"/>
                </a:solidFill>
              </a:rPr>
              <a:t>&gt; 120</a:t>
            </a:r>
          </a:p>
        </p:txBody>
      </p:sp>
      <p:pic>
        <p:nvPicPr>
          <p:cNvPr id="5126" name="Picture 9"/>
          <p:cNvPicPr>
            <a:picLocks noChangeAspect="1" noChangeArrowheads="1"/>
          </p:cNvPicPr>
          <p:nvPr/>
        </p:nvPicPr>
        <p:blipFill>
          <a:blip r:embed="rId2">
            <a:lum bright="-30000" contrast="40000"/>
          </a:blip>
          <a:srcRect/>
          <a:stretch>
            <a:fillRect/>
          </a:stretch>
        </p:blipFill>
        <p:spPr bwMode="auto">
          <a:xfrm>
            <a:off x="542925" y="1297087"/>
            <a:ext cx="7286625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10 Rectángulo"/>
          <p:cNvSpPr>
            <a:spLocks noChangeArrowheads="1"/>
          </p:cNvSpPr>
          <p:nvPr/>
        </p:nvSpPr>
        <p:spPr bwMode="auto">
          <a:xfrm>
            <a:off x="6441510" y="1325584"/>
            <a:ext cx="1332296" cy="5429250"/>
          </a:xfrm>
          <a:prstGeom prst="rect">
            <a:avLst/>
          </a:prstGeom>
          <a:noFill/>
          <a:ln w="76200" algn="ctr">
            <a:solidFill>
              <a:srgbClr val="FF0000"/>
            </a:solidFill>
            <a:round/>
          </a:ln>
        </p:spPr>
        <p:txBody>
          <a:bodyPr/>
          <a:lstStyle/>
          <a:p>
            <a:pPr defTabSz="1028700" eaLnBrk="1" hangingPunct="1"/>
            <a:endParaRPr lang="es-AR"/>
          </a:p>
        </p:txBody>
      </p:sp>
      <p:sp>
        <p:nvSpPr>
          <p:cNvPr id="16" name="Rectangle 5"/>
          <p:cNvSpPr txBox="1">
            <a:spLocks noRot="1" noChangeArrowheads="1"/>
          </p:cNvSpPr>
          <p:nvPr/>
        </p:nvSpPr>
        <p:spPr>
          <a:xfrm>
            <a:off x="2507201" y="5502694"/>
            <a:ext cx="2372873" cy="72008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rmAutofit/>
          </a:bodyPr>
          <a:lstStyle>
            <a:lvl1pPr marL="360045" indent="-360045" algn="l" defTabSz="480060" rtl="0" eaLnBrk="1" latinLnBrk="0" hangingPunct="1">
              <a:spcBef>
                <a:spcPts val="10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89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80415" indent="-300355" algn="l" defTabSz="480060" rtl="0" eaLnBrk="1" latinLnBrk="0" hangingPunct="1">
              <a:spcBef>
                <a:spcPts val="10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68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0150" indent="-240030" algn="l" defTabSz="480060" rtl="0" eaLnBrk="1" latinLnBrk="0" hangingPunct="1">
              <a:spcBef>
                <a:spcPts val="10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47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80210" indent="-240030" algn="l" defTabSz="480060" rtl="0" eaLnBrk="1" latinLnBrk="0" hangingPunct="1">
              <a:spcBef>
                <a:spcPts val="10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6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60270" indent="-240030" algn="l" defTabSz="480060" rtl="0" eaLnBrk="1" latinLnBrk="0" hangingPunct="1">
              <a:spcBef>
                <a:spcPts val="10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6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40330" indent="-240030" algn="l" defTabSz="480060" rtl="0" eaLnBrk="1" latinLnBrk="0" hangingPunct="1">
              <a:spcBef>
                <a:spcPts val="10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6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120390" indent="-240030" algn="l" defTabSz="480060" rtl="0" eaLnBrk="1" latinLnBrk="0" hangingPunct="1">
              <a:spcBef>
                <a:spcPts val="10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6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00450" indent="-240030" algn="l" defTabSz="480060" rtl="0" eaLnBrk="1" latinLnBrk="0" hangingPunct="1">
              <a:spcBef>
                <a:spcPts val="10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6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080510" indent="-240030" algn="l" defTabSz="480060" rtl="0" eaLnBrk="1" latinLnBrk="0" hangingPunct="1">
              <a:spcBef>
                <a:spcPts val="10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6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Wingdings" panose="05000000000000000000" pitchFamily="2" charset="2"/>
              <a:buNone/>
              <a:defRPr/>
            </a:pPr>
            <a:endParaRPr lang="es-ES_tradnl" altLang="es-ES" sz="18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" name="Rectangle 5"/>
          <p:cNvSpPr txBox="1">
            <a:spLocks noRot="1" noChangeArrowheads="1"/>
          </p:cNvSpPr>
          <p:nvPr/>
        </p:nvSpPr>
        <p:spPr>
          <a:xfrm>
            <a:off x="5291849" y="5502694"/>
            <a:ext cx="1088504" cy="753194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rmAutofit/>
          </a:bodyPr>
          <a:lstStyle>
            <a:lvl1pPr marL="360045" indent="-360045" algn="l" defTabSz="480060" rtl="0" eaLnBrk="1" latinLnBrk="0" hangingPunct="1">
              <a:spcBef>
                <a:spcPts val="10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89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80415" indent="-300355" algn="l" defTabSz="480060" rtl="0" eaLnBrk="1" latinLnBrk="0" hangingPunct="1">
              <a:spcBef>
                <a:spcPts val="10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68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0150" indent="-240030" algn="l" defTabSz="480060" rtl="0" eaLnBrk="1" latinLnBrk="0" hangingPunct="1">
              <a:spcBef>
                <a:spcPts val="10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47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80210" indent="-240030" algn="l" defTabSz="480060" rtl="0" eaLnBrk="1" latinLnBrk="0" hangingPunct="1">
              <a:spcBef>
                <a:spcPts val="10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6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60270" indent="-240030" algn="l" defTabSz="480060" rtl="0" eaLnBrk="1" latinLnBrk="0" hangingPunct="1">
              <a:spcBef>
                <a:spcPts val="10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6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40330" indent="-240030" algn="l" defTabSz="480060" rtl="0" eaLnBrk="1" latinLnBrk="0" hangingPunct="1">
              <a:spcBef>
                <a:spcPts val="10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6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120390" indent="-240030" algn="l" defTabSz="480060" rtl="0" eaLnBrk="1" latinLnBrk="0" hangingPunct="1">
              <a:spcBef>
                <a:spcPts val="10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6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00450" indent="-240030" algn="l" defTabSz="480060" rtl="0" eaLnBrk="1" latinLnBrk="0" hangingPunct="1">
              <a:spcBef>
                <a:spcPts val="10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6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080510" indent="-240030" algn="l" defTabSz="480060" rtl="0" eaLnBrk="1" latinLnBrk="0" hangingPunct="1">
              <a:spcBef>
                <a:spcPts val="105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panose="05040102010807070707" charset="2"/>
              <a:buChar char=""/>
              <a:defRPr sz="126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Wingdings" panose="05000000000000000000" pitchFamily="2" charset="2"/>
              <a:buNone/>
              <a:defRPr/>
            </a:pPr>
            <a:endParaRPr lang="es-ES_tradnl" altLang="es-ES" sz="18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4062" y="5025266"/>
            <a:ext cx="1674936" cy="1674936"/>
          </a:xfrm>
          <a:prstGeom prst="rect">
            <a:avLst/>
          </a:prstGeom>
        </p:spPr>
      </p:pic>
      <p:sp>
        <p:nvSpPr>
          <p:cNvPr id="54277" name="Rectangle 5"/>
          <p:cNvSpPr>
            <a:spLocks noGrp="1" noRot="1" noChangeArrowheads="1"/>
          </p:cNvSpPr>
          <p:nvPr>
            <p:ph idx="1"/>
          </p:nvPr>
        </p:nvSpPr>
        <p:spPr>
          <a:xfrm>
            <a:off x="9793163" y="122238"/>
            <a:ext cx="864096" cy="885924"/>
          </a:xfrm>
        </p:spPr>
        <p:txBody>
          <a:bodyPr>
            <a:normAutofit fontScale="87500" lnSpcReduction="20000"/>
          </a:bodyPr>
          <a:lstStyle/>
          <a:p>
            <a:pPr marL="0" indent="0" algn="r" eaLnBrk="1" hangingPunct="1">
              <a:buFont typeface="Wingdings" panose="05000000000000000000" pitchFamily="2" charset="2"/>
              <a:buNone/>
              <a:defRPr/>
            </a:pPr>
            <a:r>
              <a:rPr lang="es-ES_tradnl" altLang="es-ES" sz="1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Asma </a:t>
            </a:r>
            <a:r>
              <a:rPr lang="es-ES_tradnl" altLang="es-ES" sz="18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Iraci</a:t>
            </a:r>
            <a:r>
              <a:rPr lang="es-AR" altLang="es-ES_tradnl" sz="18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GS</a:t>
            </a:r>
            <a:r>
              <a:rPr lang="es-ES_tradnl" altLang="es-ES" sz="1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202</a:t>
            </a:r>
            <a:r>
              <a:rPr lang="es-AR" altLang="es-ES_tradnl" sz="1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2588" y="500063"/>
            <a:ext cx="9952037" cy="1209675"/>
          </a:xfrm>
        </p:spPr>
        <p:txBody>
          <a:bodyPr/>
          <a:lstStyle/>
          <a:p>
            <a:pPr algn="l" eaLnBrk="1" hangingPunct="1">
              <a:defRPr/>
            </a:pPr>
            <a:r>
              <a:rPr lang="es-ES_tradnl" altLang="es-ES" sz="32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Manejo de la Exacerbación</a:t>
            </a:r>
            <a:r>
              <a:rPr lang="es-ES_tradnl" altLang="es-ES" sz="41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: </a:t>
            </a:r>
            <a:r>
              <a:rPr lang="es-ES_tradnl" altLang="es-ES" sz="3200" b="1" dirty="0" smtClean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Tratamiento</a:t>
            </a:r>
            <a:endParaRPr lang="es-ES_tradnl" altLang="es-ES" sz="4100" b="1" dirty="0" smtClean="0">
              <a:solidFill>
                <a:schemeClr val="accent6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24580" name="Rectangle 4"/>
          <p:cNvSpPr>
            <a:spLocks noRot="1" noChangeArrowheads="1"/>
          </p:cNvSpPr>
          <p:nvPr/>
        </p:nvSpPr>
        <p:spPr bwMode="auto">
          <a:xfrm>
            <a:off x="466725" y="1482724"/>
            <a:ext cx="9355138" cy="3760799"/>
          </a:xfrm>
          <a:prstGeom prst="rect">
            <a:avLst/>
          </a:prstGeom>
          <a:noFill/>
          <a:ln>
            <a:noFill/>
          </a:ln>
          <a:effectLst/>
        </p:spPr>
        <p:txBody>
          <a:bodyPr lIns="102870" tIns="51435" rIns="102870" bIns="51435"/>
          <a:lstStyle>
            <a:lvl1pPr marL="386080" indent="-386080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836930" indent="-322580" defTabSz="102870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285875" indent="-257175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7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800225" indent="-257175" defTabSz="10287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314575" indent="-257175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7717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32289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6861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41433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_tradnl" altLang="es-ES" sz="3200" b="1" u="sng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Objetivos</a:t>
            </a:r>
            <a:r>
              <a:rPr lang="es-ES_tradnl" altLang="es-ES" sz="32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S_tradnl" altLang="es-ES" sz="32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Evitar la muerte</a:t>
            </a:r>
            <a:endParaRPr lang="es-ES_tradnl" altLang="es-ES" sz="3200" b="1" dirty="0" smtClean="0"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s-ES_tradnl" altLang="es-ES" sz="27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_tradnl" altLang="es-ES" sz="27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Corregir la hipoxemia (si estuviera presente)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s-ES_tradnl" altLang="es-ES" sz="2700" b="1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_tradnl" altLang="es-ES" sz="27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Revertir la </a:t>
            </a:r>
            <a:r>
              <a:rPr lang="es-ES_tradnl" altLang="es-ES" sz="2700" b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broncoconstricción</a:t>
            </a:r>
            <a:endParaRPr lang="es-ES_tradnl" altLang="es-ES" sz="2700" b="1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s-ES_tradnl" altLang="es-ES" sz="2700" b="1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_tradnl" altLang="es-ES" sz="27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Reducir la inflamación</a:t>
            </a:r>
          </a:p>
        </p:txBody>
      </p:sp>
      <p:sp>
        <p:nvSpPr>
          <p:cNvPr id="54277" name="Rectangle 5"/>
          <p:cNvSpPr>
            <a:spLocks noGrp="1" noRot="1" noChangeArrowheads="1"/>
          </p:cNvSpPr>
          <p:nvPr>
            <p:ph idx="1"/>
          </p:nvPr>
        </p:nvSpPr>
        <p:spPr>
          <a:xfrm>
            <a:off x="9793163" y="122238"/>
            <a:ext cx="864096" cy="885924"/>
          </a:xfrm>
        </p:spPr>
        <p:txBody>
          <a:bodyPr>
            <a:normAutofit fontScale="87500" lnSpcReduction="20000"/>
          </a:bodyPr>
          <a:lstStyle/>
          <a:p>
            <a:pPr marL="0" indent="0" algn="r" eaLnBrk="1" hangingPunct="1">
              <a:buFont typeface="Wingdings" panose="05000000000000000000" pitchFamily="2" charset="2"/>
              <a:buNone/>
              <a:defRPr/>
            </a:pPr>
            <a:r>
              <a:rPr lang="es-ES_tradnl" altLang="es-ES" sz="1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Asma </a:t>
            </a:r>
            <a:r>
              <a:rPr lang="es-ES_tradnl" altLang="es-ES" sz="18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Iraci</a:t>
            </a:r>
            <a:r>
              <a:rPr lang="es-AR" altLang="es-ES_tradnl" sz="18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GS</a:t>
            </a:r>
            <a:r>
              <a:rPr lang="es-ES_tradnl" altLang="es-ES" sz="1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202</a:t>
            </a:r>
            <a:r>
              <a:rPr lang="es-AR" altLang="es-ES_tradnl" sz="1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3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2588" y="500063"/>
            <a:ext cx="9952037" cy="1209675"/>
          </a:xfrm>
        </p:spPr>
        <p:txBody>
          <a:bodyPr/>
          <a:lstStyle/>
          <a:p>
            <a:pPr algn="l" eaLnBrk="1" hangingPunct="1">
              <a:defRPr/>
            </a:pPr>
            <a:r>
              <a:rPr lang="es-ES_tradnl" altLang="es-ES" sz="32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Manejo de la Exacerbación</a:t>
            </a:r>
            <a:r>
              <a:rPr lang="es-ES_tradnl" altLang="es-ES" sz="41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: </a:t>
            </a:r>
            <a:r>
              <a:rPr lang="es-ES_tradnl" altLang="es-ES" sz="3200" b="1" dirty="0" smtClean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Tratamiento</a:t>
            </a:r>
            <a:endParaRPr lang="es-ES_tradnl" altLang="es-ES" sz="4100" b="1" dirty="0" smtClean="0">
              <a:solidFill>
                <a:schemeClr val="accent6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57347" name="Rectangle 3"/>
          <p:cNvSpPr>
            <a:spLocks noRot="1" noChangeArrowheads="1"/>
          </p:cNvSpPr>
          <p:nvPr/>
        </p:nvSpPr>
        <p:spPr bwMode="auto">
          <a:xfrm>
            <a:off x="466725" y="1482725"/>
            <a:ext cx="10190534" cy="1901701"/>
          </a:xfrm>
          <a:prstGeom prst="rect">
            <a:avLst/>
          </a:prstGeom>
          <a:noFill/>
          <a:ln>
            <a:noFill/>
          </a:ln>
          <a:effectLst/>
        </p:spPr>
        <p:txBody>
          <a:bodyPr lIns="102870" tIns="51435" rIns="102870" bIns="51435"/>
          <a:lstStyle>
            <a:lvl1pPr marL="386080" indent="-386080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836930" indent="-322580" defTabSz="102870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285875" indent="-257175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7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800225" indent="-257175" defTabSz="10287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314575" indent="-257175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7717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32289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6861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41433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_tradnl" altLang="es-ES" sz="3200" b="1" u="sng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Objetivos: </a:t>
            </a:r>
            <a:r>
              <a:rPr lang="es-ES_tradnl" altLang="es-ES" sz="27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Corregir la hipoxemia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_tradnl" altLang="es-ES" sz="27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Lograr </a:t>
            </a:r>
            <a:r>
              <a:rPr lang="es-ES_tradnl" altLang="es-ES" sz="2700" b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Sat</a:t>
            </a:r>
            <a:r>
              <a:rPr lang="es-ES_tradnl" altLang="es-ES" sz="27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93 a 95 % adolescentes y adultos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_tradnl" altLang="es-ES" sz="27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Lograr </a:t>
            </a:r>
            <a:r>
              <a:rPr lang="es-ES_tradnl" altLang="es-ES" sz="2700" b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Sat</a:t>
            </a:r>
            <a:r>
              <a:rPr lang="es-ES_tradnl" altLang="es-ES" sz="27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94 a 98 % en niños 6 a 12 años</a:t>
            </a:r>
          </a:p>
        </p:txBody>
      </p:sp>
      <p:sp>
        <p:nvSpPr>
          <p:cNvPr id="57351" name="Rectangle 7"/>
          <p:cNvSpPr>
            <a:spLocks noRot="1" noChangeArrowheads="1"/>
          </p:cNvSpPr>
          <p:nvPr/>
        </p:nvSpPr>
        <p:spPr bwMode="auto">
          <a:xfrm>
            <a:off x="1073121" y="3202308"/>
            <a:ext cx="8741668" cy="2329560"/>
          </a:xfrm>
          <a:prstGeom prst="rect">
            <a:avLst/>
          </a:prstGeom>
          <a:noFill/>
          <a:ln>
            <a:noFill/>
          </a:ln>
          <a:effectLst/>
        </p:spPr>
        <p:txBody>
          <a:bodyPr lIns="102870" tIns="51435" rIns="102870" bIns="51435"/>
          <a:lstStyle>
            <a:lvl1pPr marL="386080" indent="-386080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836930" indent="-322580" defTabSz="102870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285875" indent="-257175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7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800225" indent="-257175" defTabSz="10287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314575" indent="-257175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7717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32289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6861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41433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_tradnl" altLang="es-ES" sz="3200" b="1" u="sng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ES_tradnl" altLang="es-ES" sz="2000" b="1" u="sng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S_tradnl" altLang="es-ES" sz="3200" b="1" u="sng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_tradnl" altLang="es-ES" sz="27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 una DROGA.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s-ES_tradnl" altLang="es-ES" sz="1000" b="1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_tradnl" altLang="es-ES" sz="27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Dosis: Se mide en Fi O</a:t>
            </a:r>
            <a:r>
              <a:rPr lang="es-ES_tradnl" altLang="es-ES" sz="16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S_tradnl" altLang="es-ES" sz="27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(Fracción Inspirada de O</a:t>
            </a:r>
            <a:r>
              <a:rPr lang="es-ES_tradnl" altLang="es-ES" sz="20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S_tradnl" altLang="es-ES" sz="27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buNone/>
              <a:defRPr/>
            </a:pPr>
            <a:r>
              <a:rPr lang="es-ES_tradnl" altLang="es-ES" sz="27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Valores: </a:t>
            </a:r>
            <a:r>
              <a:rPr lang="es-ES_tradnl" altLang="es-ES" sz="2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 </a:t>
            </a:r>
            <a:r>
              <a:rPr lang="es-ES_tradnl" altLang="es-ES" sz="27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ES_tradnl" altLang="es-ES" sz="16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  </a:t>
            </a:r>
            <a:r>
              <a:rPr lang="es-ES_tradnl" altLang="es-ES" sz="27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0,21 (aire) a 1 (O</a:t>
            </a:r>
            <a:r>
              <a:rPr lang="es-ES_tradnl" altLang="es-ES" sz="20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S_tradnl" altLang="es-ES" sz="27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puro)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s-ES_tradnl" altLang="es-ES" sz="2700" b="1" dirty="0" smtClean="0">
              <a:solidFill>
                <a:schemeClr val="bg1"/>
              </a:solidFill>
              <a:effectLst/>
            </a:endParaRPr>
          </a:p>
        </p:txBody>
      </p:sp>
      <p:sp>
        <p:nvSpPr>
          <p:cNvPr id="6" name="Rectangle 7"/>
          <p:cNvSpPr>
            <a:spLocks noRot="1" noChangeArrowheads="1"/>
          </p:cNvSpPr>
          <p:nvPr/>
        </p:nvSpPr>
        <p:spPr bwMode="auto">
          <a:xfrm>
            <a:off x="648147" y="5728294"/>
            <a:ext cx="7560840" cy="1112516"/>
          </a:xfrm>
          <a:prstGeom prst="rect">
            <a:avLst/>
          </a:prstGeom>
          <a:noFill/>
          <a:ln>
            <a:noFill/>
          </a:ln>
          <a:effectLst/>
        </p:spPr>
        <p:txBody>
          <a:bodyPr lIns="102870" tIns="51435" rIns="102870" bIns="51435"/>
          <a:lstStyle>
            <a:lvl1pPr marL="386080" indent="-386080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836930" indent="-322580" defTabSz="102870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285875" indent="-257175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7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800225" indent="-257175" defTabSz="10287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314575" indent="-257175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7717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32289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6861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41433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_tradnl" altLang="es-ES" sz="3000" b="1" u="sng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Control de eficacia</a:t>
            </a:r>
            <a:r>
              <a:rPr lang="es-ES_tradnl" altLang="es-ES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_tradnl" altLang="es-ES" sz="24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Mínimo c/ 1 min con </a:t>
            </a:r>
            <a:r>
              <a:rPr lang="es-ES_tradnl" altLang="es-ES" sz="2400" b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oxímetro</a:t>
            </a:r>
            <a:r>
              <a:rPr lang="es-ES_tradnl" altLang="es-ES" sz="24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C/ 5 min ideal 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5828" y="5526438"/>
            <a:ext cx="1486318" cy="1486318"/>
          </a:xfrm>
          <a:prstGeom prst="rect">
            <a:avLst/>
          </a:prstGeom>
        </p:spPr>
      </p:pic>
      <p:sp>
        <p:nvSpPr>
          <p:cNvPr id="54277" name="Rectangle 5"/>
          <p:cNvSpPr>
            <a:spLocks noGrp="1" noRot="1" noChangeArrowheads="1"/>
          </p:cNvSpPr>
          <p:nvPr>
            <p:ph idx="1"/>
          </p:nvPr>
        </p:nvSpPr>
        <p:spPr>
          <a:xfrm>
            <a:off x="9793163" y="122238"/>
            <a:ext cx="864096" cy="885924"/>
          </a:xfrm>
        </p:spPr>
        <p:txBody>
          <a:bodyPr>
            <a:normAutofit fontScale="87500" lnSpcReduction="20000"/>
          </a:bodyPr>
          <a:lstStyle/>
          <a:p>
            <a:pPr marL="0" indent="0" algn="r" eaLnBrk="1" hangingPunct="1">
              <a:buFont typeface="Wingdings" panose="05000000000000000000" pitchFamily="2" charset="2"/>
              <a:buNone/>
              <a:defRPr/>
            </a:pPr>
            <a:r>
              <a:rPr lang="es-ES_tradnl" altLang="es-ES" sz="1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Asma </a:t>
            </a:r>
            <a:r>
              <a:rPr lang="es-ES_tradnl" altLang="es-ES" sz="18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Iraci</a:t>
            </a:r>
            <a:r>
              <a:rPr lang="es-AR" altLang="es-ES_tradnl" sz="18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GS</a:t>
            </a:r>
            <a:r>
              <a:rPr lang="es-ES_tradnl" altLang="es-ES" sz="1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202</a:t>
            </a:r>
            <a:r>
              <a:rPr lang="es-AR" altLang="es-ES_tradnl" sz="1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3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Marcador de posición de contenido 99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024505" y="2510155"/>
            <a:ext cx="3997325" cy="44138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0178" name="Picture 2" descr="Resultado de imagen para administraciÃ³n de Oxigenoterapia"/>
          <p:cNvPicPr>
            <a:picLocks noChangeAspect="1" noChangeArrowheads="1"/>
          </p:cNvPicPr>
          <p:nvPr/>
        </p:nvPicPr>
        <p:blipFill>
          <a:blip r:embed="rId3"/>
          <a:srcRect l="12500" t="8333" r="22917" b="11667"/>
          <a:stretch>
            <a:fillRect/>
          </a:stretch>
        </p:blipFill>
        <p:spPr bwMode="auto">
          <a:xfrm>
            <a:off x="7477105" y="2539731"/>
            <a:ext cx="2857520" cy="4424547"/>
          </a:xfrm>
          <a:prstGeom prst="rect">
            <a:avLst/>
          </a:prstGeom>
          <a:noFill/>
        </p:spPr>
      </p:pic>
      <p:pic>
        <p:nvPicPr>
          <p:cNvPr id="29700" name="Picture 4" descr="Imagen relacionada"/>
          <p:cNvPicPr>
            <a:picLocks noChangeAspect="1" noChangeArrowheads="1"/>
          </p:cNvPicPr>
          <p:nvPr/>
        </p:nvPicPr>
        <p:blipFill rotWithShape="1">
          <a:blip r:embed="rId4"/>
          <a:srcRect r="34401"/>
          <a:stretch>
            <a:fillRect/>
          </a:stretch>
        </p:blipFill>
        <p:spPr bwMode="auto">
          <a:xfrm>
            <a:off x="427109" y="2539731"/>
            <a:ext cx="2155690" cy="4414440"/>
          </a:xfrm>
          <a:prstGeom prst="rect">
            <a:avLst/>
          </a:prstGeom>
          <a:noFill/>
        </p:spPr>
      </p:pic>
      <p:sp>
        <p:nvSpPr>
          <p:cNvPr id="409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s-ES_tradnl" altLang="es-ES" sz="3200" b="1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Manejo de la Exacerbación</a:t>
            </a:r>
            <a:r>
              <a:rPr lang="es-ES_tradnl" altLang="es-ES" sz="4100" b="1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S_tradnl" altLang="es-ES" sz="3200" b="1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Tratamiento</a:t>
            </a:r>
            <a:endParaRPr lang="es-ES_tradnl" altLang="es-ES" sz="4100" b="1" dirty="0" smtClean="0">
              <a:solidFill>
                <a:srgbClr val="99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64" name="Rectangle 4"/>
          <p:cNvSpPr>
            <a:spLocks noRot="1" noChangeArrowheads="1"/>
          </p:cNvSpPr>
          <p:nvPr/>
        </p:nvSpPr>
        <p:spPr bwMode="auto">
          <a:xfrm>
            <a:off x="215900" y="1360170"/>
            <a:ext cx="10118090" cy="1149985"/>
          </a:xfrm>
          <a:prstGeom prst="rect">
            <a:avLst/>
          </a:prstGeom>
          <a:noFill/>
          <a:ln>
            <a:noFill/>
          </a:ln>
          <a:effectLst/>
        </p:spPr>
        <p:txBody>
          <a:bodyPr lIns="102870" tIns="51435" rIns="102870" bIns="51435"/>
          <a:lstStyle>
            <a:lvl1pPr marL="386080" indent="-386080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836930" indent="-322580" defTabSz="102870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285875" indent="-257175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7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800225" indent="-257175" defTabSz="10287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314575" indent="-257175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7717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32289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6861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41433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s-AR" altLang="es-ES_tradnl" sz="6000" b="1" u="sng" dirty="0" smtClean="0">
                <a:solidFill>
                  <a:srgbClr val="66FF33"/>
                </a:solidFill>
              </a:rPr>
              <a:t>¡ OJO !</a:t>
            </a:r>
          </a:p>
        </p:txBody>
      </p:sp>
      <p:sp>
        <p:nvSpPr>
          <p:cNvPr id="9" name="Rectangle 4"/>
          <p:cNvSpPr>
            <a:spLocks noRot="1" noChangeArrowheads="1"/>
          </p:cNvSpPr>
          <p:nvPr/>
        </p:nvSpPr>
        <p:spPr bwMode="auto">
          <a:xfrm>
            <a:off x="-149251" y="3600450"/>
            <a:ext cx="10801350" cy="2140018"/>
          </a:xfrm>
          <a:prstGeom prst="rect">
            <a:avLst/>
          </a:prstGeom>
          <a:noFill/>
          <a:ln>
            <a:noFill/>
          </a:ln>
          <a:effectLst/>
        </p:spPr>
        <p:txBody>
          <a:bodyPr lIns="102870" tIns="51435" rIns="102870" bIns="51435"/>
          <a:lstStyle>
            <a:lvl1pPr marL="386080" indent="-386080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836930" indent="-322580" defTabSz="102870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285875" indent="-257175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7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800225" indent="-257175" defTabSz="10287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314575" indent="-257175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7717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32289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6861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41433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s-ES_tradnl" altLang="es-ES" sz="6000" b="1" dirty="0" smtClean="0">
                <a:solidFill>
                  <a:srgbClr val="99FF33"/>
                </a:solidFill>
              </a:rPr>
              <a:t>¡¡¡EL </a:t>
            </a:r>
            <a:r>
              <a:rPr lang="es-ES_tradnl" altLang="es-ES" sz="6000" b="1" dirty="0" smtClean="0">
                <a:solidFill>
                  <a:srgbClr val="66FF33"/>
                </a:solidFill>
              </a:rPr>
              <a:t>O2 SE IDENTIFICA 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s-ES_tradnl" altLang="es-ES" sz="6000" b="1" dirty="0" smtClean="0">
                <a:solidFill>
                  <a:srgbClr val="66FF33"/>
                </a:solidFill>
              </a:rPr>
              <a:t>CON VERDE !!!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750" autoRev="1" fill="remove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2126C"/>
                                      </p:to>
                                    </p:animClr>
                                    <p:animClr clrSpc="rgb" dir="cw">
                                      <p:cBhvr>
                                        <p:cTn id="7" dur="750" autoRev="1" fill="remove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2126C"/>
                                      </p:to>
                                    </p:animClr>
                                    <p:set>
                                      <p:cBhvr>
                                        <p:cTn id="8" dur="750" autoRev="1" fill="remove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750" autoRev="1" fill="remove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 bldLvl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2588" y="500063"/>
            <a:ext cx="8402463" cy="809724"/>
          </a:xfrm>
        </p:spPr>
        <p:txBody>
          <a:bodyPr/>
          <a:lstStyle/>
          <a:p>
            <a:pPr algn="l" eaLnBrk="1" hangingPunct="1">
              <a:defRPr/>
            </a:pPr>
            <a:r>
              <a:rPr lang="es-ES_tradnl" altLang="es-ES" sz="32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Manejo de la Exacerbación:</a:t>
            </a:r>
            <a:r>
              <a:rPr lang="es-ES_tradnl" altLang="es-ES" sz="41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 </a:t>
            </a:r>
            <a:r>
              <a:rPr lang="es-ES_tradnl" altLang="es-ES" sz="3200" b="1" dirty="0" smtClean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Tratamiento</a:t>
            </a:r>
            <a:endParaRPr lang="es-ES_tradnl" altLang="es-ES" sz="4100" b="1" dirty="0" smtClean="0">
              <a:solidFill>
                <a:schemeClr val="accent6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43012" name="Rectangle 4"/>
          <p:cNvSpPr>
            <a:spLocks noRot="1" noChangeArrowheads="1"/>
          </p:cNvSpPr>
          <p:nvPr/>
        </p:nvSpPr>
        <p:spPr bwMode="auto">
          <a:xfrm>
            <a:off x="466725" y="1482725"/>
            <a:ext cx="9355138" cy="1058863"/>
          </a:xfrm>
          <a:prstGeom prst="rect">
            <a:avLst/>
          </a:prstGeom>
          <a:noFill/>
          <a:ln>
            <a:noFill/>
          </a:ln>
          <a:effectLst/>
        </p:spPr>
        <p:txBody>
          <a:bodyPr lIns="102870" tIns="51435" rIns="102870" bIns="51435"/>
          <a:lstStyle>
            <a:lvl1pPr marL="386080" indent="-386080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836930" indent="-322580" defTabSz="102870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285875" indent="-257175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7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800225" indent="-257175" defTabSz="10287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314575" indent="-257175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7717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32289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6861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41433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_tradnl" altLang="es-ES" sz="3200" b="1" u="sng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Objetivos</a:t>
            </a:r>
            <a:r>
              <a:rPr lang="es-ES_tradnl" altLang="es-E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S_tradnl" altLang="es-ES" sz="32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Revertir la Bronco-constricción </a:t>
            </a:r>
          </a:p>
        </p:txBody>
      </p:sp>
      <p:sp>
        <p:nvSpPr>
          <p:cNvPr id="43015" name="Rectangle 7"/>
          <p:cNvSpPr>
            <a:spLocks noRot="1" noChangeArrowheads="1"/>
          </p:cNvSpPr>
          <p:nvPr/>
        </p:nvSpPr>
        <p:spPr bwMode="auto">
          <a:xfrm>
            <a:off x="296864" y="2541588"/>
            <a:ext cx="10504486" cy="2066974"/>
          </a:xfrm>
          <a:prstGeom prst="rect">
            <a:avLst/>
          </a:prstGeom>
          <a:noFill/>
          <a:ln>
            <a:noFill/>
          </a:ln>
          <a:effectLst/>
        </p:spPr>
        <p:txBody>
          <a:bodyPr lIns="102870" tIns="51435" rIns="102870" bIns="51435"/>
          <a:lstStyle>
            <a:lvl1pPr marL="386080" indent="-386080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836930" indent="-322580" defTabSz="102870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285875" indent="-257175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7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800225" indent="-257175" defTabSz="10287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314575" indent="-257175" defTabSz="10287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7717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32289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6861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4143375" indent="-257175" defTabSz="10287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_tradnl" altLang="es-ES" sz="28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Droga</a:t>
            </a:r>
            <a:r>
              <a:rPr lang="es-ES_tradnl" altLang="es-E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s-ES_tradnl" altLang="es-ES" sz="28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Eficacia</a:t>
            </a:r>
            <a:r>
              <a:rPr lang="es-ES_tradnl" altLang="es-E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ES_tradnl" altLang="es-ES" sz="28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RRAA</a:t>
            </a:r>
            <a:r>
              <a:rPr lang="es-ES_tradnl" altLang="es-E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endParaRPr lang="es-ES_tradnl" altLang="es-ES" sz="2800" b="1" u="sng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_tradnl" altLang="es-E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Salbutamol	+++		</a:t>
            </a:r>
            <a:r>
              <a:rPr lang="es-ES_tradnl" altLang="es-ES" sz="27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Temblor 20 % - Nausea Cefaleas 1 -10 %</a:t>
            </a:r>
          </a:p>
          <a:p>
            <a:pPr eaLnBrk="1" hangingPunct="1">
              <a:buNone/>
              <a:defRPr/>
            </a:pPr>
            <a:r>
              <a:rPr lang="es-ES_tradnl" altLang="es-ES" sz="27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Taquicardia </a:t>
            </a:r>
          </a:p>
          <a:p>
            <a:pPr eaLnBrk="1" hangingPunct="1">
              <a:buNone/>
              <a:defRPr/>
            </a:pPr>
            <a:r>
              <a:rPr lang="es-ES_tradnl" altLang="es-E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Formoterol</a:t>
            </a:r>
            <a:r>
              <a:rPr lang="es-ES_tradnl" altLang="es-E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altLang="es-E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(LABA)		</a:t>
            </a:r>
            <a:r>
              <a:rPr lang="es-AR" altLang="es-ES_tradnl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s-ES_tradnl" altLang="es-E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HipoKalemia</a:t>
            </a:r>
            <a:endParaRPr lang="es-ES_tradnl" altLang="es-ES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792163" y="5126325"/>
            <a:ext cx="84024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_tradnl" altLang="es-E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Bromuro </a:t>
            </a:r>
            <a:r>
              <a:rPr lang="es-ES_tradnl" altLang="es-E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+		B</a:t>
            </a:r>
            <a:r>
              <a:rPr lang="es-ES_tradnl" altLang="es-E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oca </a:t>
            </a:r>
            <a:r>
              <a:rPr lang="es-ES_tradnl" altLang="es-E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seca – C</a:t>
            </a:r>
            <a:r>
              <a:rPr lang="es-ES_tradnl" altLang="es-E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efaleas </a:t>
            </a:r>
            <a:r>
              <a:rPr lang="es-ES_tradnl" altLang="es-E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s-ES_tradnl" altLang="es-E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Glaucoma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_tradnl" altLang="es-E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ipratropio</a:t>
            </a:r>
            <a:r>
              <a:rPr lang="es-ES_tradnl" altLang="es-E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Bronquitis </a:t>
            </a:r>
            <a:r>
              <a:rPr lang="es-ES_tradnl" altLang="es-E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a 23%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_tradnl" altLang="es-E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</p:txBody>
      </p:sp>
      <p:sp>
        <p:nvSpPr>
          <p:cNvPr id="54277" name="Rectangle 5"/>
          <p:cNvSpPr>
            <a:spLocks noGrp="1" noRot="1" noChangeArrowheads="1"/>
          </p:cNvSpPr>
          <p:nvPr>
            <p:ph idx="1"/>
          </p:nvPr>
        </p:nvSpPr>
        <p:spPr>
          <a:xfrm>
            <a:off x="9793163" y="122238"/>
            <a:ext cx="864096" cy="885924"/>
          </a:xfrm>
        </p:spPr>
        <p:txBody>
          <a:bodyPr>
            <a:normAutofit fontScale="87500" lnSpcReduction="20000"/>
          </a:bodyPr>
          <a:lstStyle/>
          <a:p>
            <a:pPr marL="0" indent="0" algn="r" eaLnBrk="1" hangingPunct="1">
              <a:buFont typeface="Wingdings" panose="05000000000000000000" pitchFamily="2" charset="2"/>
              <a:buNone/>
              <a:defRPr/>
            </a:pPr>
            <a:r>
              <a:rPr lang="es-ES_tradnl" altLang="es-ES" sz="1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Asma </a:t>
            </a:r>
            <a:r>
              <a:rPr lang="es-ES_tradnl" altLang="es-ES" sz="18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Iraci</a:t>
            </a:r>
            <a:r>
              <a:rPr lang="es-AR" altLang="es-ES_tradnl" sz="18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GS</a:t>
            </a:r>
            <a:r>
              <a:rPr lang="es-ES_tradnl" altLang="es-ES" sz="1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202</a:t>
            </a:r>
            <a:r>
              <a:rPr lang="es-AR" altLang="es-ES_tradnl" sz="1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3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5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|9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8|37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146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4.7|27.4|25.8|13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9"/>
</p:tagLst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624</Words>
  <Application>Microsoft Office PowerPoint</Application>
  <PresentationFormat>Personalizado</PresentationFormat>
  <Paragraphs>137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4" baseType="lpstr">
      <vt:lpstr>Arial</vt:lpstr>
      <vt:lpstr>Garamond</vt:lpstr>
      <vt:lpstr>Times New Roman</vt:lpstr>
      <vt:lpstr>Trebuchet MS</vt:lpstr>
      <vt:lpstr>Wingdings</vt:lpstr>
      <vt:lpstr>Wingdings 3</vt:lpstr>
      <vt:lpstr>Faceta</vt:lpstr>
      <vt:lpstr>Presentación de PowerPoint</vt:lpstr>
      <vt:lpstr>Manejo de la Exacerbación</vt:lpstr>
      <vt:lpstr>Manejo de la Exacerbación: Evaluación del riesgo</vt:lpstr>
      <vt:lpstr>Manejo de la Exacerbación: Evaluación del riesgo</vt:lpstr>
      <vt:lpstr>Manejo de la Exacerbación: Evaluación del riesgo</vt:lpstr>
      <vt:lpstr>Manejo de la Exacerbación: Tratamiento</vt:lpstr>
      <vt:lpstr>Manejo de la Exacerbación: Tratamiento</vt:lpstr>
      <vt:lpstr>Manejo de la Exacerbación: Tratamiento</vt:lpstr>
      <vt:lpstr>Manejo de la Exacerbación: Tratamiento</vt:lpstr>
      <vt:lpstr>Manejo de la Exacerbación: Tratamiento</vt:lpstr>
      <vt:lpstr>Manejo de la Exacerbación: Tratamiento</vt:lpstr>
      <vt:lpstr>Manejo de la Exacerbación: Tratamiento</vt:lpstr>
      <vt:lpstr>Manejo de la Exacerbación: Tratamiento</vt:lpstr>
      <vt:lpstr>Manejo de la Exacerbación: Tratamiento</vt:lpstr>
      <vt:lpstr>Manejo de la Exacerbación: Al Alta</vt:lpstr>
      <vt:lpstr>Manejo de la Exacerbación: Al Alta</vt:lpstr>
      <vt:lpstr>Presentación de PowerPoint</vt:lpstr>
    </vt:vector>
  </TitlesOfParts>
  <Company>Windows uE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Prof. Gabriel S. Iraci Médico Esp. Med. Interna - Docente Universitario Jefe de Capacitación, Docencia e Investigación y  Jefe de Piso del  Hospital Municipal Príncipe de Asturias</dc:title>
  <dc:creator>Administrador</dc:creator>
  <cp:lastModifiedBy>Usuario de Windows</cp:lastModifiedBy>
  <cp:revision>146</cp:revision>
  <dcterms:created xsi:type="dcterms:W3CDTF">2012-04-26T00:42:00Z</dcterms:created>
  <dcterms:modified xsi:type="dcterms:W3CDTF">2026-04-20T16:12:12Z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BAC5B5EC846D484B9DEE07D076E8A542_13</vt:lpwstr>
  </property>
  <property fmtid="{D5CDD505-2E9C-101B-9397-08002B2CF9AE}" pid="3" name="KSOProductBuildVer">
    <vt:lpwstr>3082-12.2.0.17119</vt:lpwstr>
  </property>
</Properties>
</file>