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</p:sldIdLst>
  <p:sldSz cy="6858000" cx="12192000"/>
  <p:notesSz cx="6858000" cy="9144000"/>
  <p:embeddedFontLst>
    <p:embeddedFont>
      <p:font typeface="Montserrat"/>
      <p:regular r:id="rId10"/>
      <p:bold r:id="rId11"/>
      <p:italic r:id="rId12"/>
      <p:boldItalic r:id="rId13"/>
    </p:embeddedFont>
    <p:embeddedFont>
      <p:font typeface="Corbel"/>
      <p:regular r:id="rId14"/>
      <p:bold r:id="rId15"/>
      <p:italic r:id="rId16"/>
      <p:boldItalic r:id="rId17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18" roundtripDataSignature="AMtx7miohZGo5kb+dT6VFxhB3WTnd06i2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Montserrat-bold.fntdata"/><Relationship Id="rId10" Type="http://schemas.openxmlformats.org/officeDocument/2006/relationships/font" Target="fonts/Montserrat-regular.fntdata"/><Relationship Id="rId13" Type="http://schemas.openxmlformats.org/officeDocument/2006/relationships/font" Target="fonts/Montserrat-boldItalic.fntdata"/><Relationship Id="rId12" Type="http://schemas.openxmlformats.org/officeDocument/2006/relationships/font" Target="fonts/Montserrat-italic.fntdata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15" Type="http://schemas.openxmlformats.org/officeDocument/2006/relationships/font" Target="fonts/Corbel-bold.fntdata"/><Relationship Id="rId14" Type="http://schemas.openxmlformats.org/officeDocument/2006/relationships/font" Target="fonts/Corbel-regular.fntdata"/><Relationship Id="rId17" Type="http://schemas.openxmlformats.org/officeDocument/2006/relationships/font" Target="fonts/Corbel-boldItalic.fntdata"/><Relationship Id="rId16" Type="http://schemas.openxmlformats.org/officeDocument/2006/relationships/font" Target="fonts/Corbel-italic.fntdata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18" Type="http://customschemas.google.com/relationships/presentationmetadata" Target="metadata"/><Relationship Id="rId7" Type="http://schemas.openxmlformats.org/officeDocument/2006/relationships/slide" Target="slides/slide3.xml"/><Relationship Id="rId8" Type="http://schemas.openxmlformats.org/officeDocument/2006/relationships/slide" Target="slides/slide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45" name="Shape 14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6" name="Google Shape;146;g396ab4dad4f_0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47" name="Google Shape;147;g396ab4dad4f_0_1:notes"/>
          <p:cNvSpPr/>
          <p:nvPr>
            <p:ph idx="2" type="sldImg"/>
          </p:nvPr>
        </p:nvSpPr>
        <p:spPr>
          <a:xfrm>
            <a:off x="1143225" y="685800"/>
            <a:ext cx="45723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2" name="Shape 1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" name="Google Shape;153;p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4" name="Google Shape;154;p1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57" name="Shape 1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8" name="Google Shape;158;p2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59" name="Google Shape;159;p2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4" name="Google Shape;164;p3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67" name="Shape 1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8" name="Google Shape;168;p4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69" name="Google Shape;169;p4:notes"/>
          <p:cNvSpPr/>
          <p:nvPr>
            <p:ph idx="2" type="sldImg"/>
          </p:nvPr>
        </p:nvSpPr>
        <p:spPr>
          <a:xfrm>
            <a:off x="1143225" y="685800"/>
            <a:ext cx="457222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ólo el título" type="titleOnly">
  <p:cSld name="TITLE_ONLY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6"/>
          <p:cNvSpPr txBox="1"/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4000"/>
              <a:buFont typeface="Consolas"/>
              <a:buNone/>
              <a:defRPr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6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6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" name="Google Shape;24;p6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texto vertical" type="vertTx">
  <p:cSld name="VERTICAL_TEXT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15"/>
          <p:cNvSpPr txBox="1"/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15"/>
          <p:cNvSpPr txBox="1"/>
          <p:nvPr>
            <p:ph idx="1" type="body"/>
          </p:nvPr>
        </p:nvSpPr>
        <p:spPr>
          <a:xfrm rot="5400000">
            <a:off x="4114800" y="-1112040"/>
            <a:ext cx="4572000" cy="1036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700"/>
              </a:spcBef>
              <a:spcAft>
                <a:spcPts val="0"/>
              </a:spcAft>
              <a:buSzPts val="1710"/>
              <a:buChar char="▪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🢭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36" name="Google Shape;136;p15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7" name="Google Shape;137;p15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8" name="Google Shape;138;p15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vertical y texto" type="vertTitleAndTx">
  <p:cSld name="VERTICAL_TITLE_AND_VERTICAL_TEXT">
    <p:spTree>
      <p:nvGrpSpPr>
        <p:cNvPr id="139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16"/>
          <p:cNvSpPr txBox="1"/>
          <p:nvPr>
            <p:ph type="title"/>
          </p:nvPr>
        </p:nvSpPr>
        <p:spPr>
          <a:xfrm rot="5400000">
            <a:off x="7234238" y="1879603"/>
            <a:ext cx="5851525" cy="2641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16"/>
          <p:cNvSpPr txBox="1"/>
          <p:nvPr>
            <p:ph idx="1" type="body"/>
          </p:nvPr>
        </p:nvSpPr>
        <p:spPr>
          <a:xfrm rot="5400000">
            <a:off x="1798638" y="-711197"/>
            <a:ext cx="5851525" cy="78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700"/>
              </a:spcBef>
              <a:spcAft>
                <a:spcPts val="0"/>
              </a:spcAft>
              <a:buSzPts val="1710"/>
              <a:buChar char="▪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🢭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42" name="Google Shape;142;p16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16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16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iapositiva de título" showMasterSp="0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7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7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7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29" name="Google Shape;29;p7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0" name="Google Shape;30;p7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1" name="Google Shape;31;p7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2" name="Google Shape;32;p7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3" name="Google Shape;33;p7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4" name="Google Shape;34;p7"/>
          <p:cNvSpPr txBox="1"/>
          <p:nvPr>
            <p:ph type="ctrTitle"/>
          </p:nvPr>
        </p:nvSpPr>
        <p:spPr>
          <a:xfrm>
            <a:off x="1219200" y="4343400"/>
            <a:ext cx="10363200" cy="197510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9144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4000"/>
              <a:buFont typeface="Consolas"/>
              <a:buNone/>
              <a:defRPr b="1" sz="40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7"/>
          <p:cNvSpPr txBox="1"/>
          <p:nvPr>
            <p:ph idx="1" type="subTitle"/>
          </p:nvPr>
        </p:nvSpPr>
        <p:spPr>
          <a:xfrm>
            <a:off x="1219200" y="2834640"/>
            <a:ext cx="10363200" cy="1508760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10057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900"/>
              <a:buNone/>
              <a:defRPr sz="2000">
                <a:solidFill>
                  <a:schemeClr val="lt1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SzPts val="162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SzPts val="1800"/>
              <a:buNone/>
              <a:defRPr/>
            </a:lvl9pPr>
          </a:lstStyle>
          <a:p/>
        </p:txBody>
      </p:sp>
      <p:sp>
        <p:nvSpPr>
          <p:cNvPr id="36" name="Google Shape;36;p7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7" name="Google Shape;37;p7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8" name="Google Shape;38;p7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39" name="Google Shape;39;p7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pic>
        <p:nvPicPr>
          <p:cNvPr id="40" name="Google Shape;40;p7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631110" y="76200"/>
            <a:ext cx="1490133" cy="157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ítulo y objetos" type="obj">
  <p:cSld name="OBJECT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8"/>
          <p:cNvSpPr txBox="1"/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3" name="Google Shape;43;p8"/>
          <p:cNvSpPr txBox="1"/>
          <p:nvPr>
            <p:ph idx="1" type="body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37185" lvl="0" marL="457200" algn="l">
              <a:spcBef>
                <a:spcPts val="700"/>
              </a:spcBef>
              <a:spcAft>
                <a:spcPts val="0"/>
              </a:spcAft>
              <a:buSzPts val="1710"/>
              <a:buChar char="▪"/>
              <a:defRPr/>
            </a:lvl1pPr>
            <a:lvl2pPr indent="-331469" lvl="1" marL="914400" algn="l">
              <a:spcBef>
                <a:spcPts val="360"/>
              </a:spcBef>
              <a:spcAft>
                <a:spcPts val="0"/>
              </a:spcAft>
              <a:buSzPts val="1620"/>
              <a:buChar char="🢭"/>
              <a:defRPr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44" name="Google Shape;44;p8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8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8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pic>
        <p:nvPicPr>
          <p:cNvPr id="47" name="Google Shape;47;p8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10626487" y="30212"/>
            <a:ext cx="1490133" cy="15748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cabezado de sección" type="secHead">
  <p:cSld name="SECTION_HEADER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9"/>
          <p:cNvSpPr/>
          <p:nvPr/>
        </p:nvSpPr>
        <p:spPr>
          <a:xfrm>
            <a:off x="6438603" y="1073888"/>
            <a:ext cx="5762848" cy="5791200"/>
          </a:xfrm>
          <a:custGeom>
            <a:rect b="b" l="l" r="r" t="t"/>
            <a:pathLst>
              <a:path extrusionOk="0" h="3648" w="2736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cap="flat" cmpd="sng" w="9525">
            <a:solidFill>
              <a:schemeClr val="accent2">
                <a:alpha val="52941"/>
              </a:scheme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50" name="Google Shape;50;p9"/>
          <p:cNvSpPr/>
          <p:nvPr/>
        </p:nvSpPr>
        <p:spPr>
          <a:xfrm>
            <a:off x="498621" y="0"/>
            <a:ext cx="7352715" cy="6615332"/>
          </a:xfrm>
          <a:custGeom>
            <a:rect b="b" l="l" r="r" t="t"/>
            <a:pathLst>
              <a:path extrusionOk="0" h="4128" w="3504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cap="flat" cmpd="sng" w="9525">
            <a:solidFill>
              <a:schemeClr val="accent2">
                <a:alpha val="52941"/>
              </a:schemeClr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51" name="Google Shape;51;p9"/>
          <p:cNvSpPr/>
          <p:nvPr/>
        </p:nvSpPr>
        <p:spPr>
          <a:xfrm rot="5236414">
            <a:off x="6635304" y="1285480"/>
            <a:ext cx="4114800" cy="1584960"/>
          </a:xfrm>
          <a:custGeom>
            <a:rect b="b" l="l" r="r" t="t"/>
            <a:pathLst>
              <a:path extrusionOk="0" h="1344" w="3552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rgbClr val="DC30B6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52" name="Google Shape;52;p9"/>
          <p:cNvSpPr/>
          <p:nvPr/>
        </p:nvSpPr>
        <p:spPr>
          <a:xfrm>
            <a:off x="7924800" y="0"/>
            <a:ext cx="3657600" cy="4267200"/>
          </a:xfrm>
          <a:custGeom>
            <a:rect b="b" l="l" r="r" t="t"/>
            <a:pathLst>
              <a:path extrusionOk="0" h="2688" w="172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rgbClr val="E527BB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53" name="Google Shape;53;p9"/>
          <p:cNvSpPr/>
          <p:nvPr/>
        </p:nvSpPr>
        <p:spPr>
          <a:xfrm>
            <a:off x="7924800" y="4267200"/>
            <a:ext cx="4267200" cy="1143000"/>
          </a:xfrm>
          <a:custGeom>
            <a:rect b="b" l="l" r="r" t="t"/>
            <a:pathLst>
              <a:path extrusionOk="0" h="720" w="2016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rgbClr val="E527BB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54" name="Google Shape;54;p9"/>
          <p:cNvSpPr/>
          <p:nvPr/>
        </p:nvSpPr>
        <p:spPr>
          <a:xfrm>
            <a:off x="7924800" y="0"/>
            <a:ext cx="1828800" cy="4267200"/>
          </a:xfrm>
          <a:custGeom>
            <a:rect b="b" l="l" r="r" t="t"/>
            <a:pathLst>
              <a:path extrusionOk="0" h="2688" w="864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rgbClr val="E527BB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55" name="Google Shape;55;p9"/>
          <p:cNvSpPr/>
          <p:nvPr/>
        </p:nvSpPr>
        <p:spPr>
          <a:xfrm>
            <a:off x="7931152" y="4246564"/>
            <a:ext cx="2787649" cy="2611437"/>
          </a:xfrm>
          <a:custGeom>
            <a:rect b="b" l="l" r="r" t="t"/>
            <a:pathLst>
              <a:path extrusionOk="0" h="1645" w="1317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rgbClr val="E527BB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56" name="Google Shape;56;p9"/>
          <p:cNvSpPr/>
          <p:nvPr/>
        </p:nvSpPr>
        <p:spPr>
          <a:xfrm>
            <a:off x="7924800" y="4267200"/>
            <a:ext cx="2133600" cy="2590800"/>
          </a:xfrm>
          <a:custGeom>
            <a:rect b="b" l="l" r="r" t="t"/>
            <a:pathLst>
              <a:path extrusionOk="0" h="1632" w="1008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rgbClr val="E527BB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57" name="Google Shape;57;p9"/>
          <p:cNvSpPr/>
          <p:nvPr/>
        </p:nvSpPr>
        <p:spPr>
          <a:xfrm>
            <a:off x="7924800" y="1371600"/>
            <a:ext cx="4267200" cy="2895600"/>
          </a:xfrm>
          <a:custGeom>
            <a:rect b="b" l="l" r="r" t="t"/>
            <a:pathLst>
              <a:path extrusionOk="0" h="1824" w="2016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rgbClr val="E527BB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58" name="Google Shape;58;p9"/>
          <p:cNvSpPr/>
          <p:nvPr/>
        </p:nvSpPr>
        <p:spPr>
          <a:xfrm>
            <a:off x="7924800" y="1752600"/>
            <a:ext cx="4267200" cy="2514600"/>
          </a:xfrm>
          <a:custGeom>
            <a:rect b="b" l="l" r="r" t="t"/>
            <a:pathLst>
              <a:path extrusionOk="0" h="1584" w="2016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rgbClr val="E527BB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59" name="Google Shape;59;p9"/>
          <p:cNvSpPr/>
          <p:nvPr/>
        </p:nvSpPr>
        <p:spPr>
          <a:xfrm>
            <a:off x="1320800" y="4267200"/>
            <a:ext cx="6604000" cy="2590800"/>
          </a:xfrm>
          <a:custGeom>
            <a:rect b="b" l="l" r="r" t="t"/>
            <a:pathLst>
              <a:path extrusionOk="0" h="1632" w="3120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rgbClr val="E527BB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0" name="Google Shape;60;p9"/>
          <p:cNvSpPr/>
          <p:nvPr/>
        </p:nvSpPr>
        <p:spPr>
          <a:xfrm>
            <a:off x="711200" y="4267200"/>
            <a:ext cx="7112000" cy="2590800"/>
          </a:xfrm>
          <a:custGeom>
            <a:rect b="b" l="l" r="r" t="t"/>
            <a:pathLst>
              <a:path extrusionOk="0" h="1632" w="3360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rgbClr val="E527BB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1" name="Google Shape;61;p9"/>
          <p:cNvSpPr/>
          <p:nvPr/>
        </p:nvSpPr>
        <p:spPr>
          <a:xfrm>
            <a:off x="489099" y="2438400"/>
            <a:ext cx="7518400" cy="1828800"/>
          </a:xfrm>
          <a:custGeom>
            <a:rect b="b" l="l" r="r" t="t"/>
            <a:pathLst>
              <a:path extrusionOk="0" h="1152" w="35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rgbClr val="E527BB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2" name="Google Shape;62;p9"/>
          <p:cNvSpPr/>
          <p:nvPr/>
        </p:nvSpPr>
        <p:spPr>
          <a:xfrm>
            <a:off x="489099" y="2133600"/>
            <a:ext cx="7518400" cy="2133600"/>
          </a:xfrm>
          <a:custGeom>
            <a:rect b="b" l="l" r="r" t="t"/>
            <a:pathLst>
              <a:path extrusionOk="0" h="1344" w="3552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rgbClr val="E527BB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3" name="Google Shape;63;p9"/>
          <p:cNvSpPr/>
          <p:nvPr/>
        </p:nvSpPr>
        <p:spPr>
          <a:xfrm>
            <a:off x="6096000" y="4267200"/>
            <a:ext cx="1828800" cy="2590800"/>
          </a:xfrm>
          <a:custGeom>
            <a:rect b="b" l="l" r="r" t="t"/>
            <a:pathLst>
              <a:path extrusionOk="0" h="1632" w="864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rgbClr val="DC30B6">
              <a:alpha val="30196"/>
            </a:srgbClr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4" name="Google Shape;64;p9"/>
          <p:cNvSpPr txBox="1"/>
          <p:nvPr>
            <p:ph idx="1" type="body"/>
          </p:nvPr>
        </p:nvSpPr>
        <p:spPr>
          <a:xfrm>
            <a:off x="942536" y="1351672"/>
            <a:ext cx="7624064" cy="977486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82275" spcFirstLastPara="1" rIns="91425" wrap="square" tIns="45700">
            <a:normAutofit/>
          </a:bodyPr>
          <a:lstStyle>
            <a:lvl1pPr indent="-228600" lvl="0" marL="457200" algn="l">
              <a:spcBef>
                <a:spcPts val="700"/>
              </a:spcBef>
              <a:spcAft>
                <a:spcPts val="0"/>
              </a:spcAft>
              <a:buSzPts val="1900"/>
              <a:buNone/>
              <a:defRPr sz="20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SzPts val="1620"/>
              <a:buNone/>
              <a:defRPr sz="1800">
                <a:solidFill>
                  <a:schemeClr val="lt1"/>
                </a:solidFill>
              </a:defRPr>
            </a:lvl2pPr>
            <a:lvl3pPr indent="-228600" lvl="2" marL="1371600" algn="l">
              <a:spcBef>
                <a:spcPts val="320"/>
              </a:spcBef>
              <a:spcAft>
                <a:spcPts val="0"/>
              </a:spcAft>
              <a:buSzPts val="1600"/>
              <a:buNone/>
              <a:defRPr sz="1600">
                <a:solidFill>
                  <a:schemeClr val="lt1"/>
                </a:solidFill>
              </a:defRPr>
            </a:lvl3pPr>
            <a:lvl4pPr indent="-228600" lvl="3" marL="18288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4pPr>
            <a:lvl5pPr indent="-228600" lvl="4" marL="2286000" algn="l">
              <a:spcBef>
                <a:spcPts val="280"/>
              </a:spcBef>
              <a:spcAft>
                <a:spcPts val="0"/>
              </a:spcAft>
              <a:buSzPts val="1400"/>
              <a:buNone/>
              <a:defRPr sz="1400">
                <a:solidFill>
                  <a:schemeClr val="lt1"/>
                </a:solidFill>
              </a:defRPr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65" name="Google Shape;65;p9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9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9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68" name="Google Shape;68;p9"/>
          <p:cNvSpPr/>
          <p:nvPr/>
        </p:nvSpPr>
        <p:spPr>
          <a:xfrm>
            <a:off x="484213" y="402265"/>
            <a:ext cx="11338560" cy="886265"/>
          </a:xfrm>
          <a:prstGeom prst="rect">
            <a:avLst/>
          </a:prstGeom>
          <a:solidFill>
            <a:srgbClr val="DC30B6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69" name="Google Shape;69;p9"/>
          <p:cNvSpPr txBox="1"/>
          <p:nvPr>
            <p:ph type="title"/>
          </p:nvPr>
        </p:nvSpPr>
        <p:spPr>
          <a:xfrm>
            <a:off x="942536" y="512064"/>
            <a:ext cx="10875264" cy="77724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640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3800"/>
              <a:buFont typeface="Consolas"/>
              <a:buNone/>
              <a:defRPr b="0" sz="3800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9"/>
          <p:cNvSpPr/>
          <p:nvPr/>
        </p:nvSpPr>
        <p:spPr>
          <a:xfrm flipH="1">
            <a:off x="495384" y="680477"/>
            <a:ext cx="36576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1" name="Google Shape;71;p9"/>
          <p:cNvSpPr/>
          <p:nvPr/>
        </p:nvSpPr>
        <p:spPr>
          <a:xfrm flipH="1">
            <a:off x="548145" y="680477"/>
            <a:ext cx="36576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2" name="Google Shape;72;p9"/>
          <p:cNvSpPr/>
          <p:nvPr/>
        </p:nvSpPr>
        <p:spPr>
          <a:xfrm flipH="1">
            <a:off x="597933" y="680477"/>
            <a:ext cx="1219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3" name="Google Shape;73;p9"/>
          <p:cNvSpPr/>
          <p:nvPr/>
        </p:nvSpPr>
        <p:spPr>
          <a:xfrm flipH="1">
            <a:off x="635603" y="680477"/>
            <a:ext cx="1219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4" name="Google Shape;74;p9"/>
          <p:cNvSpPr/>
          <p:nvPr/>
        </p:nvSpPr>
        <p:spPr>
          <a:xfrm>
            <a:off x="667304" y="680477"/>
            <a:ext cx="48768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Dos objetos" showMasterSp="0" type="twoObj">
  <p:cSld name="TWO_OBJECTS">
    <p:spTree>
      <p:nvGrpSpPr>
        <p:cNvPr id="75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Google Shape;76;p10"/>
          <p:cNvSpPr txBox="1"/>
          <p:nvPr>
            <p:ph type="title"/>
          </p:nvPr>
        </p:nvSpPr>
        <p:spPr>
          <a:xfrm>
            <a:off x="609600" y="512064"/>
            <a:ext cx="109728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10"/>
          <p:cNvSpPr txBox="1"/>
          <p:nvPr>
            <p:ph idx="1" type="body"/>
          </p:nvPr>
        </p:nvSpPr>
        <p:spPr>
          <a:xfrm>
            <a:off x="619125" y="1770502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7510" lvl="0" marL="457200" algn="l">
              <a:spcBef>
                <a:spcPts val="700"/>
              </a:spcBef>
              <a:spcAft>
                <a:spcPts val="0"/>
              </a:spcAft>
              <a:buSzPts val="2660"/>
              <a:buChar char="▪"/>
              <a:defRPr sz="2800"/>
            </a:lvl1pPr>
            <a:lvl2pPr indent="-365760" lvl="1" marL="914400" algn="l">
              <a:spcBef>
                <a:spcPts val="480"/>
              </a:spcBef>
              <a:spcAft>
                <a:spcPts val="0"/>
              </a:spcAft>
              <a:buSzPts val="2160"/>
              <a:buChar char="🢭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78" name="Google Shape;78;p10"/>
          <p:cNvSpPr txBox="1"/>
          <p:nvPr>
            <p:ph idx="2" type="body"/>
          </p:nvPr>
        </p:nvSpPr>
        <p:spPr>
          <a:xfrm>
            <a:off x="6207125" y="1770502"/>
            <a:ext cx="5384800" cy="4525963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97510" lvl="0" marL="457200" algn="l">
              <a:spcBef>
                <a:spcPts val="700"/>
              </a:spcBef>
              <a:spcAft>
                <a:spcPts val="0"/>
              </a:spcAft>
              <a:buSzPts val="2660"/>
              <a:buChar char="▪"/>
              <a:defRPr sz="2800"/>
            </a:lvl1pPr>
            <a:lvl2pPr indent="-365760" lvl="1" marL="914400" algn="l">
              <a:spcBef>
                <a:spcPts val="480"/>
              </a:spcBef>
              <a:spcAft>
                <a:spcPts val="0"/>
              </a:spcAft>
              <a:buSzPts val="2160"/>
              <a:buChar char="🢭"/>
              <a:defRPr sz="2400"/>
            </a:lvl2pPr>
            <a:lvl3pPr indent="-355600" lvl="2" marL="1371600" algn="l">
              <a:spcBef>
                <a:spcPts val="400"/>
              </a:spcBef>
              <a:spcAft>
                <a:spcPts val="0"/>
              </a:spcAft>
              <a:buSzPts val="2000"/>
              <a:buChar char="■"/>
              <a:defRPr sz="2000"/>
            </a:lvl3pPr>
            <a:lvl4pPr indent="-342900" lvl="3" marL="1828800" algn="l">
              <a:spcBef>
                <a:spcPts val="360"/>
              </a:spcBef>
              <a:spcAft>
                <a:spcPts val="0"/>
              </a:spcAft>
              <a:buSzPts val="1800"/>
              <a:buChar char="🢝"/>
              <a:defRPr sz="1800"/>
            </a:lvl4pPr>
            <a:lvl5pPr indent="-342900" lvl="4" marL="22860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 sz="18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79" name="Google Shape;79;p10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0" name="Google Shape;80;p10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10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mparación" showMasterSp="0" type="twoTxTwoObj">
  <p:cSld name="TWO_OBJECTS_WITH_TEXT">
    <p:spTree>
      <p:nvGrpSpPr>
        <p:cNvPr id="82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1"/>
          <p:cNvSpPr/>
          <p:nvPr/>
        </p:nvSpPr>
        <p:spPr>
          <a:xfrm>
            <a:off x="0" y="402266"/>
            <a:ext cx="11822773" cy="886265"/>
          </a:xfrm>
          <a:prstGeom prst="rect">
            <a:avLst/>
          </a:prstGeom>
          <a:solidFill>
            <a:srgbClr val="DC30B6">
              <a:alpha val="40000"/>
            </a:srgbClr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4" name="Google Shape;84;p11"/>
          <p:cNvSpPr txBox="1"/>
          <p:nvPr>
            <p:ph type="title"/>
          </p:nvPr>
        </p:nvSpPr>
        <p:spPr>
          <a:xfrm>
            <a:off x="673099" y="512064"/>
            <a:ext cx="10363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4000"/>
              <a:buFont typeface="Consolas"/>
              <a:buNone/>
              <a:defRPr sz="40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11"/>
          <p:cNvSpPr txBox="1"/>
          <p:nvPr>
            <p:ph idx="1" type="body"/>
          </p:nvPr>
        </p:nvSpPr>
        <p:spPr>
          <a:xfrm>
            <a:off x="609600" y="1809750"/>
            <a:ext cx="5386917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700"/>
              </a:spcBef>
              <a:spcAft>
                <a:spcPts val="0"/>
              </a:spcAft>
              <a:buSzPts val="2280"/>
              <a:buNone/>
              <a:defRPr b="1" sz="2400">
                <a:solidFill>
                  <a:schemeClr val="accent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8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86" name="Google Shape;86;p11"/>
          <p:cNvSpPr txBox="1"/>
          <p:nvPr>
            <p:ph idx="2" type="body"/>
          </p:nvPr>
        </p:nvSpPr>
        <p:spPr>
          <a:xfrm>
            <a:off x="6193368" y="1809750"/>
            <a:ext cx="5389033" cy="639762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700"/>
              </a:spcBef>
              <a:spcAft>
                <a:spcPts val="0"/>
              </a:spcAft>
              <a:buSzPts val="2280"/>
              <a:buNone/>
              <a:defRPr b="1" sz="2400">
                <a:solidFill>
                  <a:schemeClr val="accent2"/>
                </a:solidFill>
              </a:defRPr>
            </a:lvl1pPr>
            <a:lvl2pPr indent="-228600" lvl="1" marL="914400" algn="l">
              <a:spcBef>
                <a:spcPts val="400"/>
              </a:spcBef>
              <a:spcAft>
                <a:spcPts val="0"/>
              </a:spcAft>
              <a:buSzPts val="1800"/>
              <a:buNone/>
              <a:defRPr b="1" sz="20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SzPts val="1800"/>
              <a:buNone/>
              <a:defRPr b="1"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SzPts val="1600"/>
              <a:buNone/>
              <a:defRPr b="1"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87" name="Google Shape;87;p11"/>
          <p:cNvSpPr txBox="1"/>
          <p:nvPr>
            <p:ph idx="3" type="body"/>
          </p:nvPr>
        </p:nvSpPr>
        <p:spPr>
          <a:xfrm>
            <a:off x="609600" y="2459037"/>
            <a:ext cx="5386917" cy="39593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3380" lvl="0" marL="457200" algn="l">
              <a:spcBef>
                <a:spcPts val="700"/>
              </a:spcBef>
              <a:spcAft>
                <a:spcPts val="0"/>
              </a:spcAft>
              <a:buSzPts val="2280"/>
              <a:buChar char="▪"/>
              <a:defRPr sz="2400"/>
            </a:lvl1pPr>
            <a:lvl2pPr indent="-342900" lvl="1" marL="914400" algn="l">
              <a:spcBef>
                <a:spcPts val="400"/>
              </a:spcBef>
              <a:spcAft>
                <a:spcPts val="0"/>
              </a:spcAft>
              <a:buSzPts val="1800"/>
              <a:buChar char="🢭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🢝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88" name="Google Shape;88;p11"/>
          <p:cNvSpPr txBox="1"/>
          <p:nvPr>
            <p:ph idx="4" type="body"/>
          </p:nvPr>
        </p:nvSpPr>
        <p:spPr>
          <a:xfrm>
            <a:off x="6193368" y="2459037"/>
            <a:ext cx="5389033" cy="395935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373380" lvl="0" marL="457200" algn="l">
              <a:spcBef>
                <a:spcPts val="700"/>
              </a:spcBef>
              <a:spcAft>
                <a:spcPts val="0"/>
              </a:spcAft>
              <a:buSzPts val="2280"/>
              <a:buChar char="▪"/>
              <a:defRPr sz="2400"/>
            </a:lvl1pPr>
            <a:lvl2pPr indent="-342900" lvl="1" marL="914400" algn="l">
              <a:spcBef>
                <a:spcPts val="400"/>
              </a:spcBef>
              <a:spcAft>
                <a:spcPts val="0"/>
              </a:spcAft>
              <a:buSzPts val="1800"/>
              <a:buChar char="🢭"/>
              <a:defRPr sz="2000"/>
            </a:lvl2pPr>
            <a:lvl3pPr indent="-342900" lvl="2" marL="1371600" algn="l">
              <a:spcBef>
                <a:spcPts val="360"/>
              </a:spcBef>
              <a:spcAft>
                <a:spcPts val="0"/>
              </a:spcAft>
              <a:buSzPts val="1800"/>
              <a:buChar char="■"/>
              <a:defRPr sz="1800"/>
            </a:lvl3pPr>
            <a:lvl4pPr indent="-330200" lvl="3" marL="1828800" algn="l">
              <a:spcBef>
                <a:spcPts val="320"/>
              </a:spcBef>
              <a:spcAft>
                <a:spcPts val="0"/>
              </a:spcAft>
              <a:buSzPts val="1600"/>
              <a:buChar char="🢝"/>
              <a:defRPr sz="1600"/>
            </a:lvl4pPr>
            <a:lvl5pPr indent="-330200" lvl="4" marL="2286000" algn="l">
              <a:spcBef>
                <a:spcPts val="320"/>
              </a:spcBef>
              <a:spcAft>
                <a:spcPts val="0"/>
              </a:spcAft>
              <a:buSzPts val="1600"/>
              <a:buChar char="●"/>
              <a:defRPr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89" name="Google Shape;89;p11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11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11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  <p:sp>
        <p:nvSpPr>
          <p:cNvPr id="92" name="Google Shape;92;p11"/>
          <p:cNvSpPr/>
          <p:nvPr/>
        </p:nvSpPr>
        <p:spPr>
          <a:xfrm>
            <a:off x="117053" y="680477"/>
            <a:ext cx="60960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3" name="Google Shape;93;p11"/>
          <p:cNvSpPr/>
          <p:nvPr/>
        </p:nvSpPr>
        <p:spPr>
          <a:xfrm>
            <a:off x="63073" y="680477"/>
            <a:ext cx="36576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4" name="Google Shape;94;p11"/>
          <p:cNvSpPr/>
          <p:nvPr/>
        </p:nvSpPr>
        <p:spPr>
          <a:xfrm>
            <a:off x="37669" y="680477"/>
            <a:ext cx="12192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5" name="Google Shape;95;p11"/>
          <p:cNvSpPr/>
          <p:nvPr/>
        </p:nvSpPr>
        <p:spPr>
          <a:xfrm>
            <a:off x="0" y="680477"/>
            <a:ext cx="12192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6" name="Google Shape;96;p11"/>
          <p:cNvSpPr/>
          <p:nvPr/>
        </p:nvSpPr>
        <p:spPr>
          <a:xfrm flipH="1">
            <a:off x="199693" y="680477"/>
            <a:ext cx="36576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7" name="Google Shape;97;p11"/>
          <p:cNvSpPr/>
          <p:nvPr/>
        </p:nvSpPr>
        <p:spPr>
          <a:xfrm flipH="1">
            <a:off x="252455" y="680477"/>
            <a:ext cx="36576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8" name="Google Shape;98;p11"/>
          <p:cNvSpPr/>
          <p:nvPr/>
        </p:nvSpPr>
        <p:spPr>
          <a:xfrm flipH="1">
            <a:off x="302243" y="680477"/>
            <a:ext cx="12192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9" name="Google Shape;99;p11"/>
          <p:cNvSpPr/>
          <p:nvPr/>
        </p:nvSpPr>
        <p:spPr>
          <a:xfrm flipH="1">
            <a:off x="339912" y="680477"/>
            <a:ext cx="12192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00" name="Google Shape;100;p11"/>
          <p:cNvSpPr/>
          <p:nvPr/>
        </p:nvSpPr>
        <p:spPr>
          <a:xfrm>
            <a:off x="371613" y="680477"/>
            <a:ext cx="48768" cy="3657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En blanco" showMasterSp="0" type="blank">
  <p:cSld name="BLANK">
    <p:spTree>
      <p:nvGrpSpPr>
        <p:cNvPr id="10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Google Shape;102;p12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3" name="Google Shape;103;p12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4" name="Google Shape;104;p12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ontenido con título" type="objTx">
  <p:cSld name="OBJECT_WITH_CAPTION_TEXT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3"/>
          <p:cNvSpPr txBox="1"/>
          <p:nvPr>
            <p:ph type="title"/>
          </p:nvPr>
        </p:nvSpPr>
        <p:spPr>
          <a:xfrm>
            <a:off x="914400" y="273050"/>
            <a:ext cx="10972800" cy="116205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3600"/>
              <a:buFont typeface="Consolas"/>
              <a:buNone/>
              <a:defRPr b="0" sz="36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3"/>
          <p:cNvSpPr txBox="1"/>
          <p:nvPr>
            <p:ph idx="1" type="body"/>
          </p:nvPr>
        </p:nvSpPr>
        <p:spPr>
          <a:xfrm>
            <a:off x="914400" y="1435100"/>
            <a:ext cx="33528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700"/>
              </a:spcBef>
              <a:spcAft>
                <a:spcPts val="0"/>
              </a:spcAft>
              <a:buSzPts val="1710"/>
              <a:buNone/>
              <a:defRPr sz="1800"/>
            </a:lvl1pPr>
            <a:lvl2pPr indent="-228600" lvl="1" marL="914400" algn="l">
              <a:spcBef>
                <a:spcPts val="240"/>
              </a:spcBef>
              <a:spcAft>
                <a:spcPts val="0"/>
              </a:spcAft>
              <a:buSzPts val="1080"/>
              <a:buNone/>
              <a:defRPr sz="1200"/>
            </a:lvl2pPr>
            <a:lvl3pPr indent="-228600" lvl="2" marL="1371600" algn="l">
              <a:spcBef>
                <a:spcPts val="200"/>
              </a:spcBef>
              <a:spcAft>
                <a:spcPts val="0"/>
              </a:spcAft>
              <a:buSzPts val="1000"/>
              <a:buNone/>
              <a:defRPr sz="1000"/>
            </a:lvl3pPr>
            <a:lvl4pPr indent="-228600" lvl="3" marL="18288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4pPr>
            <a:lvl5pPr indent="-228600" lvl="4" marL="2286000" algn="l">
              <a:spcBef>
                <a:spcPts val="180"/>
              </a:spcBef>
              <a:spcAft>
                <a:spcPts val="0"/>
              </a:spcAft>
              <a:buSzPts val="900"/>
              <a:buNone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08" name="Google Shape;108;p13"/>
          <p:cNvSpPr txBox="1"/>
          <p:nvPr>
            <p:ph idx="2" type="body"/>
          </p:nvPr>
        </p:nvSpPr>
        <p:spPr>
          <a:xfrm>
            <a:off x="4572000" y="1435100"/>
            <a:ext cx="7315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21640" lvl="0" marL="457200" algn="l">
              <a:spcBef>
                <a:spcPts val="700"/>
              </a:spcBef>
              <a:spcAft>
                <a:spcPts val="0"/>
              </a:spcAft>
              <a:buSzPts val="3040"/>
              <a:buChar char="▪"/>
              <a:defRPr sz="3200"/>
            </a:lvl1pPr>
            <a:lvl2pPr indent="-388619" lvl="1" marL="914400" algn="l">
              <a:spcBef>
                <a:spcPts val="560"/>
              </a:spcBef>
              <a:spcAft>
                <a:spcPts val="0"/>
              </a:spcAft>
              <a:buSzPts val="2520"/>
              <a:buChar char="🢭"/>
              <a:defRPr sz="2800"/>
            </a:lvl2pPr>
            <a:lvl3pPr indent="-381000" lvl="2" marL="1371600" algn="l">
              <a:spcBef>
                <a:spcPts val="480"/>
              </a:spcBef>
              <a:spcAft>
                <a:spcPts val="0"/>
              </a:spcAft>
              <a:buSzPts val="2400"/>
              <a:buChar char="■"/>
              <a:defRPr sz="2400"/>
            </a:lvl3pPr>
            <a:lvl4pPr indent="-355600" lvl="3" marL="1828800" algn="l">
              <a:spcBef>
                <a:spcPts val="400"/>
              </a:spcBef>
              <a:spcAft>
                <a:spcPts val="0"/>
              </a:spcAft>
              <a:buSzPts val="2000"/>
              <a:buChar char="🢝"/>
              <a:defRPr sz="2000"/>
            </a:lvl4pPr>
            <a:lvl5pPr indent="-355600" lvl="4" marL="2286000" algn="l">
              <a:spcBef>
                <a:spcPts val="400"/>
              </a:spcBef>
              <a:spcAft>
                <a:spcPts val="0"/>
              </a:spcAft>
              <a:buSzPts val="2000"/>
              <a:buChar char="●"/>
              <a:defRPr sz="20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sp>
        <p:nvSpPr>
          <p:cNvPr id="109" name="Google Shape;109;p13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0" name="Google Shape;110;p13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13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Imagen con título" type="picTx">
  <p:cSld name="PICTURE_WITH_CAPTION_TEXT">
    <p:spTree>
      <p:nvGrpSpPr>
        <p:cNvPr id="112" name="Shape 1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Google Shape;113;p14"/>
          <p:cNvSpPr/>
          <p:nvPr/>
        </p:nvSpPr>
        <p:spPr>
          <a:xfrm>
            <a:off x="490709" y="0"/>
            <a:ext cx="11704320" cy="1878037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cxnSp>
        <p:nvCxnSpPr>
          <p:cNvPr id="114" name="Google Shape;114;p14"/>
          <p:cNvCxnSpPr/>
          <p:nvPr/>
        </p:nvCxnSpPr>
        <p:spPr>
          <a:xfrm>
            <a:off x="484260" y="1885028"/>
            <a:ext cx="11710163" cy="0"/>
          </a:xfrm>
          <a:prstGeom prst="straightConnector1">
            <a:avLst/>
          </a:prstGeom>
          <a:noFill/>
          <a:ln cap="flat" cmpd="sng" w="19050">
            <a:solidFill>
              <a:srgbClr val="FFFFFF"/>
            </a:solidFill>
            <a:prstDash val="solid"/>
            <a:miter lim="800000"/>
            <a:headEnd len="sm" w="sm" type="none"/>
            <a:tailEnd len="sm" w="sm" type="none"/>
          </a:ln>
        </p:spPr>
      </p:cxnSp>
      <p:grpSp>
        <p:nvGrpSpPr>
          <p:cNvPr id="115" name="Google Shape;115;p14"/>
          <p:cNvGrpSpPr/>
          <p:nvPr/>
        </p:nvGrpSpPr>
        <p:grpSpPr>
          <a:xfrm rot="5400000">
            <a:off x="11374903" y="1197789"/>
            <a:ext cx="132763" cy="171288"/>
            <a:chOff x="6668087" y="1297746"/>
            <a:chExt cx="161840" cy="156602"/>
          </a:xfrm>
        </p:grpSpPr>
        <p:cxnSp>
          <p:nvCxnSpPr>
            <p:cNvPr id="116" name="Google Shape;116;p14"/>
            <p:cNvCxnSpPr/>
            <p:nvPr/>
          </p:nvCxnSpPr>
          <p:spPr>
            <a:xfrm rot="-5400000">
              <a:off x="6664064" y="1301769"/>
              <a:ext cx="88509" cy="80463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7" name="Google Shape;117;p14"/>
            <p:cNvCxnSpPr/>
            <p:nvPr/>
          </p:nvCxnSpPr>
          <p:spPr>
            <a:xfrm flipH="1" rot="5400000">
              <a:off x="6685888" y="1391257"/>
              <a:ext cx="125755" cy="427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18" name="Google Shape;118;p14"/>
            <p:cNvCxnSpPr/>
            <p:nvPr/>
          </p:nvCxnSpPr>
          <p:spPr>
            <a:xfrm flipH="1" rot="5400000">
              <a:off x="6744524" y="1300853"/>
              <a:ext cx="88509" cy="82296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19" name="Google Shape;119;p14"/>
          <p:cNvSpPr txBox="1"/>
          <p:nvPr>
            <p:ph type="title"/>
          </p:nvPr>
        </p:nvSpPr>
        <p:spPr>
          <a:xfrm>
            <a:off x="1219200" y="441252"/>
            <a:ext cx="9144000" cy="701749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2100"/>
              <a:buFont typeface="Consolas"/>
              <a:buNone/>
              <a:defRPr b="0" sz="2100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0" name="Google Shape;120;p14"/>
          <p:cNvSpPr/>
          <p:nvPr>
            <p:ph idx="2" type="pic"/>
          </p:nvPr>
        </p:nvSpPr>
        <p:spPr>
          <a:xfrm>
            <a:off x="490709" y="1893781"/>
            <a:ext cx="11704320" cy="4960144"/>
          </a:xfrm>
          <a:prstGeom prst="rect">
            <a:avLst/>
          </a:prstGeom>
          <a:solidFill>
            <a:schemeClr val="dk2"/>
          </a:solidFill>
          <a:ln>
            <a:noFill/>
          </a:ln>
        </p:spPr>
      </p:sp>
      <p:sp>
        <p:nvSpPr>
          <p:cNvPr id="121" name="Google Shape;121;p14"/>
          <p:cNvSpPr txBox="1"/>
          <p:nvPr>
            <p:ph idx="1" type="body"/>
          </p:nvPr>
        </p:nvSpPr>
        <p:spPr>
          <a:xfrm>
            <a:off x="1219200" y="1150144"/>
            <a:ext cx="9144000" cy="685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330"/>
              <a:buNone/>
              <a:defRPr sz="1400">
                <a:solidFill>
                  <a:srgbClr val="FFFFFF"/>
                </a:solidFill>
              </a:defRPr>
            </a:lvl1pPr>
            <a:lvl2pPr indent="-297180" lvl="1" marL="914400" algn="l">
              <a:spcBef>
                <a:spcPts val="240"/>
              </a:spcBef>
              <a:spcAft>
                <a:spcPts val="0"/>
              </a:spcAft>
              <a:buSzPts val="1080"/>
              <a:buChar char="🢭"/>
              <a:defRPr sz="1200"/>
            </a:lvl2pPr>
            <a:lvl3pPr indent="-292100" lvl="2" marL="1371600" algn="l">
              <a:spcBef>
                <a:spcPts val="200"/>
              </a:spcBef>
              <a:spcAft>
                <a:spcPts val="0"/>
              </a:spcAft>
              <a:buSzPts val="1000"/>
              <a:buChar char="■"/>
              <a:defRPr sz="1000"/>
            </a:lvl3pPr>
            <a:lvl4pPr indent="-285750" lvl="3" marL="1828800" algn="l">
              <a:spcBef>
                <a:spcPts val="180"/>
              </a:spcBef>
              <a:spcAft>
                <a:spcPts val="0"/>
              </a:spcAft>
              <a:buSzPts val="900"/>
              <a:buChar char="🢝"/>
              <a:defRPr sz="900"/>
            </a:lvl4pPr>
            <a:lvl5pPr indent="-285750" lvl="4" marL="2286000" algn="l">
              <a:spcBef>
                <a:spcPts val="180"/>
              </a:spcBef>
              <a:spcAft>
                <a:spcPts val="0"/>
              </a:spcAft>
              <a:buSzPts val="900"/>
              <a:buChar char="●"/>
              <a:defRPr sz="9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SzPts val="1800"/>
              <a:buChar char="●"/>
              <a:defRPr/>
            </a:lvl9pPr>
          </a:lstStyle>
          <a:p/>
        </p:txBody>
      </p:sp>
      <p:grpSp>
        <p:nvGrpSpPr>
          <p:cNvPr id="122" name="Google Shape;122;p14"/>
          <p:cNvGrpSpPr/>
          <p:nvPr/>
        </p:nvGrpSpPr>
        <p:grpSpPr>
          <a:xfrm rot="5400000">
            <a:off x="11578103" y="1350189"/>
            <a:ext cx="132763" cy="171288"/>
            <a:chOff x="6668087" y="1297746"/>
            <a:chExt cx="161840" cy="156602"/>
          </a:xfrm>
        </p:grpSpPr>
        <p:cxnSp>
          <p:nvCxnSpPr>
            <p:cNvPr id="123" name="Google Shape;123;p14"/>
            <p:cNvCxnSpPr/>
            <p:nvPr/>
          </p:nvCxnSpPr>
          <p:spPr>
            <a:xfrm rot="-5400000">
              <a:off x="6664064" y="1301769"/>
              <a:ext cx="88509" cy="80463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4" name="Google Shape;124;p14"/>
            <p:cNvCxnSpPr/>
            <p:nvPr/>
          </p:nvCxnSpPr>
          <p:spPr>
            <a:xfrm flipH="1" rot="5400000">
              <a:off x="6685888" y="1391257"/>
              <a:ext cx="125755" cy="427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5" name="Google Shape;125;p14"/>
            <p:cNvCxnSpPr/>
            <p:nvPr/>
          </p:nvCxnSpPr>
          <p:spPr>
            <a:xfrm flipH="1" rot="5400000">
              <a:off x="6744524" y="1300853"/>
              <a:ext cx="88509" cy="82296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grpSp>
        <p:nvGrpSpPr>
          <p:cNvPr id="126" name="Google Shape;126;p14"/>
          <p:cNvGrpSpPr/>
          <p:nvPr/>
        </p:nvGrpSpPr>
        <p:grpSpPr>
          <a:xfrm rot="5400000">
            <a:off x="11115579" y="1453352"/>
            <a:ext cx="132763" cy="171288"/>
            <a:chOff x="6668087" y="1297746"/>
            <a:chExt cx="161840" cy="156602"/>
          </a:xfrm>
        </p:grpSpPr>
        <p:cxnSp>
          <p:nvCxnSpPr>
            <p:cNvPr id="127" name="Google Shape;127;p14"/>
            <p:cNvCxnSpPr/>
            <p:nvPr/>
          </p:nvCxnSpPr>
          <p:spPr>
            <a:xfrm rot="-5400000">
              <a:off x="6664064" y="1301769"/>
              <a:ext cx="88509" cy="80463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8" name="Google Shape;128;p14"/>
            <p:cNvCxnSpPr/>
            <p:nvPr/>
          </p:nvCxnSpPr>
          <p:spPr>
            <a:xfrm flipH="1" rot="5400000">
              <a:off x="6685888" y="1391257"/>
              <a:ext cx="125755" cy="427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  <p:cxnSp>
          <p:nvCxnSpPr>
            <p:cNvPr id="129" name="Google Shape;129;p14"/>
            <p:cNvCxnSpPr/>
            <p:nvPr/>
          </p:nvCxnSpPr>
          <p:spPr>
            <a:xfrm flipH="1" rot="5400000">
              <a:off x="6744524" y="1300853"/>
              <a:ext cx="88509" cy="82296"/>
            </a:xfrm>
            <a:prstGeom prst="straightConnector1">
              <a:avLst/>
            </a:prstGeom>
            <a:noFill/>
            <a:ln cap="rnd" cmpd="sng" w="25400">
              <a:solidFill>
                <a:srgbClr val="FFFFFF"/>
              </a:solidFill>
              <a:prstDash val="solid"/>
              <a:round/>
              <a:headEnd len="sm" w="sm" type="none"/>
              <a:tailEnd len="sm" w="sm" type="none"/>
            </a:ln>
          </p:spPr>
        </p:cxnSp>
      </p:grpSp>
      <p:sp>
        <p:nvSpPr>
          <p:cNvPr id="130" name="Google Shape;130;p14"/>
          <p:cNvSpPr txBox="1"/>
          <p:nvPr>
            <p:ph idx="10" type="dt"/>
          </p:nvPr>
        </p:nvSpPr>
        <p:spPr>
          <a:xfrm>
            <a:off x="8636000" y="55499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14"/>
          <p:cNvSpPr txBox="1"/>
          <p:nvPr>
            <p:ph idx="11" type="ftr"/>
          </p:nvPr>
        </p:nvSpPr>
        <p:spPr>
          <a:xfrm>
            <a:off x="1219200" y="55499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2" name="Google Shape;132;p14"/>
          <p:cNvSpPr txBox="1"/>
          <p:nvPr>
            <p:ph idx="12" type="sldNum"/>
          </p:nvPr>
        </p:nvSpPr>
        <p:spPr>
          <a:xfrm>
            <a:off x="11480800" y="55499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algn="l">
              <a:spcBef>
                <a:spcPts val="0"/>
              </a:spcBef>
              <a:buNone/>
              <a:defRPr/>
            </a:lvl1pPr>
            <a:lvl2pPr indent="0" lvl="1" marL="0" algn="l">
              <a:spcBef>
                <a:spcPts val="0"/>
              </a:spcBef>
              <a:buNone/>
              <a:defRPr/>
            </a:lvl2pPr>
            <a:lvl3pPr indent="0" lvl="2" marL="0" algn="l">
              <a:spcBef>
                <a:spcPts val="0"/>
              </a:spcBef>
              <a:buNone/>
              <a:defRPr/>
            </a:lvl3pPr>
            <a:lvl4pPr indent="0" lvl="3" marL="0" algn="l">
              <a:spcBef>
                <a:spcPts val="0"/>
              </a:spcBef>
              <a:buNone/>
              <a:defRPr/>
            </a:lvl4pPr>
            <a:lvl5pPr indent="0" lvl="4" marL="0" algn="l">
              <a:spcBef>
                <a:spcPts val="0"/>
              </a:spcBef>
              <a:buNone/>
              <a:defRPr/>
            </a:lvl5pPr>
            <a:lvl6pPr indent="0" lvl="5" marL="0" algn="l">
              <a:spcBef>
                <a:spcPts val="0"/>
              </a:spcBef>
              <a:buNone/>
              <a:defRPr/>
            </a:lvl6pPr>
            <a:lvl7pPr indent="0" lvl="6" marL="0" algn="l">
              <a:spcBef>
                <a:spcPts val="0"/>
              </a:spcBef>
              <a:buNone/>
              <a:defRPr/>
            </a:lvl7pPr>
            <a:lvl8pPr indent="0" lvl="7" marL="0" algn="l">
              <a:spcBef>
                <a:spcPts val="0"/>
              </a:spcBef>
              <a:buNone/>
              <a:defRPr/>
            </a:lvl8pPr>
            <a:lvl9pPr indent="0" lvl="8" marL="0" algn="l">
              <a:spcBef>
                <a:spcPts val="0"/>
              </a:spcBef>
              <a:buNone/>
              <a:defRPr/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gradFill>
          <a:gsLst>
            <a:gs pos="0">
              <a:schemeClr val="dk1"/>
            </a:gs>
            <a:gs pos="65000">
              <a:schemeClr val="dk1"/>
            </a:gs>
            <a:gs pos="100000">
              <a:srgbClr val="FF00E7"/>
            </a:gs>
          </a:gsLst>
          <a:lin ang="5400000" scaled="0"/>
        </a:gra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5"/>
          <p:cNvSpPr/>
          <p:nvPr/>
        </p:nvSpPr>
        <p:spPr>
          <a:xfrm>
            <a:off x="0" y="-1"/>
            <a:ext cx="487680" cy="6854456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7" name="Google Shape;7;p5"/>
          <p:cNvSpPr/>
          <p:nvPr/>
        </p:nvSpPr>
        <p:spPr>
          <a:xfrm>
            <a:off x="340388" y="5047394"/>
            <a:ext cx="97536" cy="169164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8" name="Google Shape;8;p5"/>
          <p:cNvSpPr/>
          <p:nvPr/>
        </p:nvSpPr>
        <p:spPr>
          <a:xfrm>
            <a:off x="340388" y="4796819"/>
            <a:ext cx="97536" cy="2286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9" name="Google Shape;9;p5"/>
          <p:cNvSpPr/>
          <p:nvPr/>
        </p:nvSpPr>
        <p:spPr>
          <a:xfrm>
            <a:off x="340388" y="4637685"/>
            <a:ext cx="97536" cy="137160"/>
          </a:xfrm>
          <a:prstGeom prst="rect">
            <a:avLst/>
          </a:prstGeom>
          <a:solidFill>
            <a:schemeClr val="dk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0" name="Google Shape;10;p5"/>
          <p:cNvSpPr/>
          <p:nvPr/>
        </p:nvSpPr>
        <p:spPr>
          <a:xfrm>
            <a:off x="340388" y="4542559"/>
            <a:ext cx="97536" cy="7315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1" name="Google Shape;11;p5"/>
          <p:cNvSpPr/>
          <p:nvPr/>
        </p:nvSpPr>
        <p:spPr>
          <a:xfrm>
            <a:off x="412744" y="680477"/>
            <a:ext cx="60960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2" name="Google Shape;12;p5"/>
          <p:cNvSpPr/>
          <p:nvPr/>
        </p:nvSpPr>
        <p:spPr>
          <a:xfrm>
            <a:off x="358764" y="680477"/>
            <a:ext cx="36576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3" name="Google Shape;13;p5"/>
          <p:cNvSpPr/>
          <p:nvPr/>
        </p:nvSpPr>
        <p:spPr>
          <a:xfrm>
            <a:off x="333360" y="680477"/>
            <a:ext cx="1219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4" name="Google Shape;14;p5"/>
          <p:cNvSpPr/>
          <p:nvPr/>
        </p:nvSpPr>
        <p:spPr>
          <a:xfrm>
            <a:off x="295691" y="680477"/>
            <a:ext cx="12192" cy="36576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lt1"/>
              </a:solidFill>
              <a:latin typeface="Corbel"/>
              <a:ea typeface="Corbel"/>
              <a:cs typeface="Corbel"/>
              <a:sym typeface="Corbel"/>
            </a:endParaRPr>
          </a:p>
        </p:txBody>
      </p:sp>
      <p:sp>
        <p:nvSpPr>
          <p:cNvPr id="15" name="Google Shape;15;p5"/>
          <p:cNvSpPr txBox="1"/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4000"/>
              <a:buFont typeface="Consolas"/>
              <a:buNone/>
              <a:defRPr b="0" i="0" sz="4000" u="none" cap="none" strike="noStrike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6" name="Google Shape;16;p5"/>
          <p:cNvSpPr txBox="1"/>
          <p:nvPr>
            <p:ph idx="1" type="body"/>
          </p:nvPr>
        </p:nvSpPr>
        <p:spPr>
          <a:xfrm>
            <a:off x="1219200" y="1783560"/>
            <a:ext cx="10363200" cy="4572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409575" lvl="0" marL="457200" marR="0" rtl="0" algn="l">
              <a:spcBef>
                <a:spcPts val="700"/>
              </a:spcBef>
              <a:spcAft>
                <a:spcPts val="0"/>
              </a:spcAft>
              <a:buClr>
                <a:schemeClr val="lt2"/>
              </a:buClr>
              <a:buSzPts val="2850"/>
              <a:buFont typeface="Noto Sans Symbols"/>
              <a:buChar char="▪"/>
              <a:defRPr b="0" i="0" sz="30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-377190" lvl="1" marL="914400" marR="0" rtl="0" algn="l">
              <a:spcBef>
                <a:spcPts val="520"/>
              </a:spcBef>
              <a:spcAft>
                <a:spcPts val="0"/>
              </a:spcAft>
              <a:buClr>
                <a:schemeClr val="accent2"/>
              </a:buClr>
              <a:buSzPts val="2340"/>
              <a:buFont typeface="Noto Sans Symbols"/>
              <a:buChar char="🢭"/>
              <a:defRPr b="0" i="0" sz="2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-3810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accent2"/>
              </a:buClr>
              <a:buSzPts val="2400"/>
              <a:buFont typeface="Noto Sans Symbols"/>
              <a:buChar char="■"/>
              <a:defRPr b="0" i="0" sz="24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-368300" lvl="3" marL="1828800" marR="0" rtl="0" algn="l">
              <a:spcBef>
                <a:spcPts val="440"/>
              </a:spcBef>
              <a:spcAft>
                <a:spcPts val="0"/>
              </a:spcAft>
              <a:buClr>
                <a:schemeClr val="accent3"/>
              </a:buClr>
              <a:buSzPts val="2200"/>
              <a:buFont typeface="Noto Sans Symbols"/>
              <a:buChar char="🢝"/>
              <a:defRPr b="0" i="0" sz="22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-355600" lvl="4" marL="2286000" marR="0" rtl="0" algn="l">
              <a:spcBef>
                <a:spcPts val="400"/>
              </a:spcBef>
              <a:spcAft>
                <a:spcPts val="0"/>
              </a:spcAft>
              <a:buClr>
                <a:schemeClr val="accent3"/>
              </a:buClr>
              <a:buSzPts val="2000"/>
              <a:buFont typeface="Noto Sans Symbols"/>
              <a:buChar char="●"/>
              <a:defRPr b="0" i="0" sz="20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-342900" lvl="5" marL="2743200" marR="0" rtl="0" algn="l">
              <a:spcBef>
                <a:spcPts val="360"/>
              </a:spcBef>
              <a:spcAft>
                <a:spcPts val="0"/>
              </a:spcAft>
              <a:buClr>
                <a:schemeClr val="accent3"/>
              </a:buClr>
              <a:buSzPts val="1800"/>
              <a:buFont typeface="Noto Sans Symbols"/>
              <a:buChar char="●"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-330200" lvl="6" marL="32004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-330200" lvl="7" marL="36576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-330200" lvl="8" marL="4114800" marR="0" rtl="0" algn="l">
              <a:spcBef>
                <a:spcPts val="320"/>
              </a:spcBef>
              <a:spcAft>
                <a:spcPts val="0"/>
              </a:spcAft>
              <a:buClr>
                <a:schemeClr val="accent4"/>
              </a:buClr>
              <a:buSzPts val="1600"/>
              <a:buFont typeface="Noto Sans Symbols"/>
              <a:buChar char="●"/>
              <a:defRPr b="0" i="0" sz="16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7" name="Google Shape;17;p5"/>
          <p:cNvSpPr txBox="1"/>
          <p:nvPr>
            <p:ph idx="10" type="dt"/>
          </p:nvPr>
        </p:nvSpPr>
        <p:spPr>
          <a:xfrm>
            <a:off x="8636000" y="6416676"/>
            <a:ext cx="2844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8" name="Google Shape;18;p5"/>
          <p:cNvSpPr txBox="1"/>
          <p:nvPr>
            <p:ph idx="11" type="ftr"/>
          </p:nvPr>
        </p:nvSpPr>
        <p:spPr>
          <a:xfrm>
            <a:off x="1219200" y="6416676"/>
            <a:ext cx="74168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100" u="none" cap="none" strike="noStrik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lt1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/>
        </p:txBody>
      </p:sp>
      <p:sp>
        <p:nvSpPr>
          <p:cNvPr id="19" name="Google Shape;19;p5"/>
          <p:cNvSpPr txBox="1"/>
          <p:nvPr>
            <p:ph idx="12" type="sldNum"/>
          </p:nvPr>
        </p:nvSpPr>
        <p:spPr>
          <a:xfrm>
            <a:off x="11480800" y="6416676"/>
            <a:ext cx="609600" cy="365125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indent="0" lvl="0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1pPr>
            <a:lvl2pPr indent="0" lvl="1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2pPr>
            <a:lvl3pPr indent="0" lvl="2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3pPr>
            <a:lvl4pPr indent="0" lvl="3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4pPr>
            <a:lvl5pPr indent="0" lvl="4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5pPr>
            <a:lvl6pPr indent="0" lvl="5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6pPr>
            <a:lvl7pPr indent="0" lvl="6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7pPr>
            <a:lvl8pPr indent="0" lvl="7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8pPr>
            <a:lvl9pPr indent="0" lvl="8" marL="0" marR="0" rtl="0" algn="l">
              <a:spcBef>
                <a:spcPts val="0"/>
              </a:spcBef>
              <a:buNone/>
              <a:defRPr b="0" i="0" sz="1200" u="none" cap="none" strike="noStrike">
                <a:solidFill>
                  <a:schemeClr val="lt2"/>
                </a:solidFill>
                <a:latin typeface="Corbel"/>
                <a:ea typeface="Corbel"/>
                <a:cs typeface="Corbel"/>
                <a:sym typeface="Corbel"/>
              </a:defRPr>
            </a:lvl9pPr>
          </a:lstStyle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s-ES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hyperlink" Target="https://vigiflow-eforms.who-umc.org/ar/medicamentos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48" name="Shape 1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9" name="Google Shape;149;g396ab4dad4f_0_1"/>
          <p:cNvSpPr txBox="1"/>
          <p:nvPr>
            <p:ph type="title"/>
          </p:nvPr>
        </p:nvSpPr>
        <p:spPr>
          <a:xfrm>
            <a:off x="1219200" y="512106"/>
            <a:ext cx="10363200" cy="350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4000"/>
              <a:buFont typeface="Consolas"/>
              <a:buNone/>
            </a:pPr>
            <a:r>
              <a:rPr lang="es-ES"/>
              <a:t>  </a:t>
            </a:r>
            <a:r>
              <a:rPr b="1" lang="es-ES" sz="2400">
                <a:solidFill>
                  <a:srgbClr val="FF0000"/>
                </a:solidFill>
              </a:rPr>
              <a:t>FORMULARIO DE REPORTE DE REACCIONES ADVERSAS</a:t>
            </a:r>
            <a:br>
              <a:rPr lang="es-ES"/>
            </a:br>
            <a:br>
              <a:rPr lang="es-ES"/>
            </a:br>
            <a:r>
              <a:rPr b="1" lang="es-ES" sz="2400">
                <a:solidFill>
                  <a:srgbClr val="FFC000"/>
                </a:solidFill>
              </a:rPr>
              <a:t>DATOS DEL PACIENTE</a:t>
            </a:r>
            <a:br>
              <a:rPr lang="es-ES" sz="2400"/>
            </a:br>
            <a:br>
              <a:rPr lang="es-ES" sz="2400"/>
            </a:br>
            <a:r>
              <a:rPr lang="es-ES" sz="2600"/>
              <a:t>-Se puede descargar la ficha “azul” </a:t>
            </a:r>
            <a:endParaRPr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4000"/>
              <a:buFont typeface="Consolas"/>
              <a:buNone/>
            </a:pPr>
            <a:r>
              <a:rPr lang="es-ES" sz="2600"/>
              <a:t>(ex amarilla), completarla </a:t>
            </a:r>
            <a:endParaRPr sz="26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4000"/>
              <a:buFont typeface="Consolas"/>
              <a:buNone/>
            </a:pPr>
            <a:r>
              <a:rPr lang="es-ES" sz="2600"/>
              <a:t>y enviarla al correo de ANMAT</a:t>
            </a:r>
            <a:r>
              <a:rPr lang="es-ES" sz="3200"/>
              <a:t> </a:t>
            </a:r>
            <a:endParaRPr sz="32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4000"/>
              <a:buFont typeface="Consolas"/>
              <a:buNone/>
            </a:pPr>
            <a:br>
              <a:rPr lang="es-ES" sz="2400"/>
            </a:br>
            <a:r>
              <a:rPr lang="es-ES"/>
              <a:t> </a:t>
            </a:r>
            <a:r>
              <a:rPr lang="es-ES" sz="1350">
                <a:solidFill>
                  <a:srgbClr val="0767A7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depto.snfvg@anmat.gob.ar</a:t>
            </a:r>
            <a:r>
              <a:rPr lang="es-ES" sz="1350">
                <a:solidFill>
                  <a:srgbClr val="141414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.</a:t>
            </a:r>
            <a:br>
              <a:rPr lang="es-ES" sz="3200"/>
            </a:br>
            <a:endParaRPr/>
          </a:p>
        </p:txBody>
      </p:sp>
      <p:pic>
        <p:nvPicPr>
          <p:cNvPr id="150" name="Google Shape;150;g396ab4dad4f_0_1"/>
          <p:cNvPicPr preferRelativeResize="0"/>
          <p:nvPr/>
        </p:nvPicPr>
        <p:blipFill rotWithShape="1">
          <a:blip r:embed="rId3">
            <a:alphaModFix/>
          </a:blip>
          <a:srcRect b="4832" l="40469" r="25907" t="9027"/>
          <a:stretch/>
        </p:blipFill>
        <p:spPr>
          <a:xfrm>
            <a:off x="9046150" y="2054750"/>
            <a:ext cx="2868648" cy="4416325"/>
          </a:xfrm>
          <a:prstGeom prst="rect">
            <a:avLst/>
          </a:prstGeom>
          <a:noFill/>
          <a:ln>
            <a:noFill/>
          </a:ln>
        </p:spPr>
      </p:pic>
      <p:sp>
        <p:nvSpPr>
          <p:cNvPr id="151" name="Google Shape;151;g396ab4dad4f_0_1"/>
          <p:cNvSpPr txBox="1"/>
          <p:nvPr>
            <p:ph type="title"/>
          </p:nvPr>
        </p:nvSpPr>
        <p:spPr>
          <a:xfrm>
            <a:off x="851225" y="5096800"/>
            <a:ext cx="8355000" cy="16011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4000"/>
              <a:buFont typeface="Consolas"/>
              <a:buNone/>
            </a:pPr>
            <a:r>
              <a:rPr lang="es-ES" sz="3000"/>
              <a:t>NOTA: </a:t>
            </a:r>
            <a:r>
              <a:rPr lang="es-ES" sz="2400"/>
              <a:t>Aunque la pág dice: “Reacciones Adversas”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4000"/>
              <a:buFont typeface="Consolas"/>
              <a:buNone/>
            </a:pPr>
            <a:r>
              <a:rPr lang="es-ES" sz="2400"/>
              <a:t>La denominación correcta es: “Evento Adverso”.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4000"/>
              <a:buFont typeface="Consolas"/>
              <a:buNone/>
            </a:pPr>
            <a:r>
              <a:rPr lang="es-ES" sz="2400"/>
              <a:t>En caso de ser probada / imputable al fármaco</a:t>
            </a:r>
            <a:endParaRPr sz="24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4000"/>
              <a:buFont typeface="Consolas"/>
              <a:buNone/>
            </a:pPr>
            <a:r>
              <a:rPr lang="es-ES" sz="2400"/>
              <a:t>recién se convierte a una Reacción Adversa.</a:t>
            </a:r>
            <a:endParaRPr sz="24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55" name="Shape 1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" name="Google Shape;156;p1"/>
          <p:cNvSpPr txBox="1"/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4000"/>
              <a:buFont typeface="Consolas"/>
              <a:buNone/>
            </a:pPr>
            <a:r>
              <a:rPr lang="es-ES"/>
              <a:t>  </a:t>
            </a:r>
            <a:r>
              <a:rPr b="1" lang="es-ES" sz="2400">
                <a:solidFill>
                  <a:srgbClr val="FF0000"/>
                </a:solidFill>
              </a:rPr>
              <a:t>FORMULARIO DE REPORTE DE REACCIONES ADVERSAS</a:t>
            </a:r>
            <a:br>
              <a:rPr lang="es-ES"/>
            </a:b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4000"/>
              <a:buFont typeface="Consolas"/>
              <a:buNone/>
            </a:pPr>
            <a:r>
              <a:rPr lang="es-ES" sz="2700" u="sng">
                <a:solidFill>
                  <a:schemeClr val="hlink"/>
                </a:solidFill>
                <a:hlinkClick r:id="rId3"/>
              </a:rPr>
              <a:t>https://vigiflow-eforms.who-umc.org/ar/medicamentos</a:t>
            </a:r>
            <a:endParaRPr sz="2700"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AE0EC"/>
              </a:buClr>
              <a:buSzPts val="4000"/>
              <a:buFont typeface="Consolas"/>
              <a:buNone/>
            </a:pPr>
            <a:br>
              <a:rPr lang="es-ES"/>
            </a:br>
            <a:r>
              <a:rPr b="1" lang="es-ES" sz="2400">
                <a:solidFill>
                  <a:srgbClr val="FFC000"/>
                </a:solidFill>
              </a:rPr>
              <a:t>DATOS DEL PACIENTE</a:t>
            </a:r>
            <a:br>
              <a:rPr lang="es-ES" sz="2400"/>
            </a:br>
            <a:br>
              <a:rPr lang="es-ES" sz="2400"/>
            </a:br>
            <a:r>
              <a:rPr lang="es-ES" sz="1350">
                <a:solidFill>
                  <a:srgbClr val="0767A7"/>
                </a:solidFill>
                <a:highlight>
                  <a:srgbClr val="FFFFFF"/>
                </a:highlight>
                <a:latin typeface="Montserrat"/>
                <a:ea typeface="Montserrat"/>
                <a:cs typeface="Montserrat"/>
                <a:sym typeface="Montserrat"/>
              </a:rPr>
              <a:t>d</a:t>
            </a:r>
            <a:r>
              <a:rPr lang="es-ES" sz="3200"/>
              <a:t>- </a:t>
            </a:r>
            <a:r>
              <a:rPr lang="es-ES" sz="2400"/>
              <a:t>Nombre(iniciales)</a:t>
            </a:r>
            <a:br>
              <a:rPr lang="es-ES" sz="2400"/>
            </a:br>
            <a:r>
              <a:rPr lang="es-ES" sz="2400"/>
              <a:t>- Fecha de nacimiento: dd/mes/aaaa</a:t>
            </a:r>
            <a:br>
              <a:rPr lang="es-ES" sz="2400"/>
            </a:br>
            <a:r>
              <a:rPr lang="es-ES" sz="2400"/>
              <a:t>- Sexo: masculino—femenino—desconocido</a:t>
            </a:r>
            <a:br>
              <a:rPr lang="es-ES" sz="2400"/>
            </a:br>
            <a:r>
              <a:rPr lang="es-ES" sz="2400"/>
              <a:t>- Peso en Kg</a:t>
            </a:r>
            <a:br>
              <a:rPr lang="es-ES" sz="2400"/>
            </a:br>
            <a:r>
              <a:rPr lang="es-ES" sz="2400"/>
              <a:t>- País: Argentina</a:t>
            </a:r>
            <a:br>
              <a:rPr lang="es-ES" sz="2400"/>
            </a:br>
            <a:r>
              <a:rPr lang="es-ES"/>
              <a:t> </a:t>
            </a:r>
            <a:endParaRPr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0" name="Shape 1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" name="Google Shape;161;p2"/>
          <p:cNvSpPr txBox="1"/>
          <p:nvPr>
            <p:ph type="title"/>
          </p:nvPr>
        </p:nvSpPr>
        <p:spPr>
          <a:xfrm>
            <a:off x="2438400" y="512064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1100"/>
              <a:buFont typeface="Arial"/>
              <a:buNone/>
            </a:pPr>
            <a:r>
              <a:rPr b="1" lang="es-ES" sz="1100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lang="es-ES" sz="2600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FORMULARIO DE REPORTE DE REACCIONES ADVERSAS</a:t>
            </a:r>
            <a:br>
              <a:rPr b="1" lang="es-ES" sz="1100">
                <a:solidFill>
                  <a:srgbClr val="363636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es-ES" sz="1100">
                <a:solidFill>
                  <a:srgbClr val="363636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es-ES" sz="1100">
                <a:solidFill>
                  <a:srgbClr val="363636"/>
                </a:solidFill>
                <a:latin typeface="Arial"/>
                <a:ea typeface="Arial"/>
                <a:cs typeface="Arial"/>
                <a:sym typeface="Arial"/>
              </a:rPr>
            </a:br>
            <a:br>
              <a:rPr b="1" lang="es-ES" sz="1100">
                <a:solidFill>
                  <a:srgbClr val="363636"/>
                </a:solidFill>
                <a:latin typeface="Arial"/>
                <a:ea typeface="Arial"/>
                <a:cs typeface="Arial"/>
                <a:sym typeface="Arial"/>
              </a:rPr>
            </a:br>
            <a:r>
              <a:rPr b="1" lang="es-ES" sz="2600">
                <a:solidFill>
                  <a:srgbClr val="FFC000"/>
                </a:solidFill>
              </a:rPr>
              <a:t>Descripción de lo sucedido:</a:t>
            </a:r>
            <a:br>
              <a:rPr lang="es-ES" sz="2400"/>
            </a:br>
            <a:r>
              <a:rPr lang="es-ES" sz="2400"/>
              <a:t>----------------------------------------------</a:t>
            </a:r>
            <a:br>
              <a:rPr lang="es-ES" sz="2400"/>
            </a:br>
            <a:br>
              <a:rPr lang="es-ES" sz="2400"/>
            </a:br>
            <a:r>
              <a:rPr lang="es-ES" sz="2600">
                <a:solidFill>
                  <a:srgbClr val="FFFF00"/>
                </a:solidFill>
              </a:rPr>
              <a:t>Evento(s)/Síntoma(s)</a:t>
            </a:r>
            <a:br>
              <a:rPr lang="es-ES" sz="2400"/>
            </a:br>
            <a:r>
              <a:rPr lang="es-ES" sz="2400">
                <a:solidFill>
                  <a:srgbClr val="00B0F0"/>
                </a:solidFill>
              </a:rPr>
              <a:t>Describa cada una con sus propias palabras:</a:t>
            </a:r>
            <a:br>
              <a:rPr lang="es-ES" sz="2400"/>
            </a:br>
            <a:r>
              <a:rPr lang="es-ES" sz="2400"/>
              <a:t>- Comienzo de los síntomas.</a:t>
            </a:r>
            <a:br>
              <a:rPr lang="es-ES" sz="2400"/>
            </a:br>
            <a:r>
              <a:rPr lang="es-ES" sz="2400"/>
              <a:t>- Duración de los síntomas.</a:t>
            </a:r>
            <a:br>
              <a:rPr lang="es-ES" sz="2400"/>
            </a:br>
            <a:r>
              <a:rPr lang="es-ES" sz="2400"/>
              <a:t>- Fin de los síntomas.</a:t>
            </a:r>
            <a:br>
              <a:rPr lang="es-ES" sz="2400"/>
            </a:br>
            <a:r>
              <a:rPr lang="es-ES" sz="2400"/>
              <a:t>- Estado actual de los síntoma: recuperada, no recuperada, recuperada con secuela, mortal, no sabe.</a:t>
            </a:r>
            <a:br>
              <a:rPr lang="es-ES" sz="2400"/>
            </a:br>
            <a:r>
              <a:rPr lang="es-ES" sz="2400"/>
              <a:t>- El evento fue grave? si--no   </a:t>
            </a:r>
            <a:br>
              <a:rPr lang="es-ES" sz="2400"/>
            </a:br>
            <a:endParaRPr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65" name="Shape 1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" name="Google Shape;166;p3"/>
          <p:cNvSpPr txBox="1"/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600"/>
              <a:buFont typeface="Consolas"/>
              <a:buNone/>
            </a:pPr>
            <a:r>
              <a:rPr b="1" lang="es-ES" sz="2600">
                <a:solidFill>
                  <a:srgbClr val="FF0000"/>
                </a:solidFill>
              </a:rPr>
              <a:t>FORMULARIO DE REPORTE DE REACCIONES ADVERSAS</a:t>
            </a:r>
            <a:br>
              <a:rPr lang="es-ES" sz="2400"/>
            </a:br>
            <a:br>
              <a:rPr lang="es-ES" sz="2400"/>
            </a:br>
            <a:r>
              <a:rPr b="1" lang="es-ES" sz="2400">
                <a:solidFill>
                  <a:srgbClr val="FFC000"/>
                </a:solidFill>
              </a:rPr>
              <a:t>MEDICAMENTOS</a:t>
            </a:r>
            <a:br>
              <a:rPr lang="es-ES" sz="2400"/>
            </a:br>
            <a:br>
              <a:rPr lang="es-ES" sz="2400"/>
            </a:br>
            <a:r>
              <a:rPr lang="es-ES" sz="2400">
                <a:solidFill>
                  <a:schemeClr val="lt1"/>
                </a:solidFill>
              </a:rPr>
              <a:t>Nombre del medicamento</a:t>
            </a:r>
            <a:br>
              <a:rPr lang="es-ES" sz="2400"/>
            </a:br>
            <a:br>
              <a:rPr lang="es-ES" sz="2400"/>
            </a:br>
            <a:r>
              <a:rPr lang="es-ES" sz="2400"/>
              <a:t>-Compañía Farmacéutica del medicamento.</a:t>
            </a:r>
            <a:br>
              <a:rPr lang="es-ES" sz="2400"/>
            </a:br>
            <a:r>
              <a:rPr lang="es-ES" sz="2400"/>
              <a:t>-Número de lote.</a:t>
            </a:r>
            <a:br>
              <a:rPr lang="es-ES" sz="2400"/>
            </a:br>
            <a:r>
              <a:rPr lang="es-ES" sz="2400"/>
              <a:t>-Dosis.</a:t>
            </a:r>
            <a:br>
              <a:rPr lang="es-ES" sz="2400"/>
            </a:br>
            <a:r>
              <a:rPr lang="es-ES" sz="2400"/>
              <a:t>-Vía de administración:  Oral, IM, EV, SC.</a:t>
            </a:r>
            <a:br>
              <a:rPr lang="es-ES" sz="2400"/>
            </a:br>
            <a:r>
              <a:rPr lang="es-ES" sz="2400"/>
              <a:t>-Fecha de inicio de administración: dd/mes/aaaa </a:t>
            </a:r>
            <a:br>
              <a:rPr lang="es-ES" sz="2400"/>
            </a:br>
            <a:r>
              <a:rPr lang="es-ES" sz="2400"/>
              <a:t>-Duración de la administración: días, mes, año</a:t>
            </a:r>
            <a:br>
              <a:rPr lang="es-ES" sz="2400"/>
            </a:br>
            <a:r>
              <a:rPr lang="es-ES" sz="2400"/>
              <a:t>-Fecha de fin de la administración: dd/mes/aaaa</a:t>
            </a:r>
            <a:br>
              <a:rPr lang="es-ES" sz="2400"/>
            </a:br>
            <a:r>
              <a:rPr lang="es-ES" sz="2400"/>
              <a:t>-Indicación del medicamento (el motivo)</a:t>
            </a:r>
            <a:br>
              <a:rPr lang="es-ES" sz="2400"/>
            </a:br>
            <a:r>
              <a:rPr lang="es-ES" sz="2400"/>
              <a:t>-Acción tomada con el medicamento: disminuyó, aumentó o modificó la dosis, no conoce.    </a:t>
            </a:r>
            <a:endParaRPr sz="240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70" name="Shape 1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1" name="Google Shape;171;p4"/>
          <p:cNvSpPr txBox="1"/>
          <p:nvPr>
            <p:ph type="title"/>
          </p:nvPr>
        </p:nvSpPr>
        <p:spPr>
          <a:xfrm>
            <a:off x="1219200" y="512064"/>
            <a:ext cx="10363200" cy="9144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0000"/>
              </a:buClr>
              <a:buSzPts val="2400"/>
              <a:buFont typeface="Consolas"/>
              <a:buNone/>
            </a:pPr>
            <a:r>
              <a:rPr b="1" lang="es-ES" sz="2400">
                <a:solidFill>
                  <a:srgbClr val="FF0000"/>
                </a:solidFill>
                <a:latin typeface="Consolas"/>
                <a:ea typeface="Consolas"/>
                <a:cs typeface="Consolas"/>
                <a:sym typeface="Consolas"/>
              </a:rPr>
              <a:t>FORMULARIO DE REPORTE DE REACCIONES ADVERSAS</a:t>
            </a:r>
            <a:br>
              <a:rPr lang="es-ES" sz="24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s-ES" sz="24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1" lang="es-ES" sz="2400">
                <a:solidFill>
                  <a:srgbClr val="FFC000"/>
                </a:solidFill>
                <a:latin typeface="Consolas"/>
                <a:ea typeface="Consolas"/>
                <a:cs typeface="Consolas"/>
                <a:sym typeface="Consolas"/>
              </a:rPr>
              <a:t>INFORMACIÓN ADICIONAL</a:t>
            </a:r>
            <a:br>
              <a:rPr lang="es-ES" sz="24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s-ES" sz="24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s-ES" sz="2200">
                <a:solidFill>
                  <a:srgbClr val="FFFF00"/>
                </a:solidFill>
                <a:latin typeface="Consolas"/>
                <a:ea typeface="Consolas"/>
                <a:cs typeface="Consolas"/>
                <a:sym typeface="Consolas"/>
              </a:rPr>
              <a:t>ENFERMEDADES PREVIAS O ACTUALES </a:t>
            </a:r>
            <a:br>
              <a:rPr lang="es-ES" sz="20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s-ES" sz="20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  <a:t>-----------------------------------------------------------</a:t>
            </a:r>
            <a:br>
              <a:rPr lang="es-ES" sz="20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s-ES" sz="20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s-ES" sz="2200">
                <a:solidFill>
                  <a:srgbClr val="FFFF00"/>
                </a:solidFill>
                <a:latin typeface="Consolas"/>
                <a:ea typeface="Consolas"/>
                <a:cs typeface="Consolas"/>
                <a:sym typeface="Consolas"/>
              </a:rPr>
              <a:t>COMENTARIOS ADICIONALES</a:t>
            </a:r>
            <a:br>
              <a:rPr lang="es-ES" sz="20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s-ES" sz="20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  <a:t>- </a:t>
            </a:r>
            <a:r>
              <a:rPr lang="es-ES" sz="22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  <a:t>Información de contacto.</a:t>
            </a:r>
            <a:br>
              <a:rPr lang="es-ES" sz="22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s-ES" sz="22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  <a:t>- Profesión.</a:t>
            </a:r>
            <a:br>
              <a:rPr lang="es-ES" sz="22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s-ES" sz="22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  <a:t>- Nombre (s)</a:t>
            </a:r>
            <a:br>
              <a:rPr lang="es-ES" sz="22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s-ES" sz="22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  <a:t>- Apellido (s)</a:t>
            </a:r>
            <a:br>
              <a:rPr lang="es-ES" sz="22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s-ES" sz="22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  <a:t>- Establecimiento de Salud.</a:t>
            </a:r>
            <a:br>
              <a:rPr lang="es-ES" sz="22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s-ES" sz="22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  <a:t>- Correo electrónico.</a:t>
            </a:r>
            <a:br>
              <a:rPr lang="es-ES" sz="22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lang="es-ES" sz="22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  <a:t>- Teléfono.</a:t>
            </a:r>
            <a:br>
              <a:rPr lang="es-ES" sz="22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s-ES" sz="22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</a:br>
            <a:r>
              <a:rPr b="1" lang="es-ES" sz="2200">
                <a:solidFill>
                  <a:srgbClr val="E4DDFD"/>
                </a:solidFill>
                <a:highlight>
                  <a:srgbClr val="000000"/>
                </a:highlight>
                <a:latin typeface="Consolas"/>
                <a:ea typeface="Consolas"/>
                <a:cs typeface="Consolas"/>
                <a:sym typeface="Consolas"/>
              </a:rPr>
              <a:t>Adm. Nacional de Medicamentos, Alimentos y Tecnología Médica.</a:t>
            </a:r>
            <a:br>
              <a:rPr lang="es-ES" sz="20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</a:br>
            <a:br>
              <a:rPr lang="es-ES" sz="2000">
                <a:solidFill>
                  <a:srgbClr val="FAE0EC"/>
                </a:solidFill>
                <a:latin typeface="Consolas"/>
                <a:ea typeface="Consolas"/>
                <a:cs typeface="Consolas"/>
                <a:sym typeface="Consolas"/>
              </a:rPr>
            </a:br>
            <a:endParaRPr sz="200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Metro">
  <a:themeElements>
    <a:clrScheme name="Opulento">
      <a:dk1>
        <a:srgbClr val="000000"/>
      </a:dk1>
      <a:lt1>
        <a:srgbClr val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2026-03-30T01:50:29Z</dcterms:created>
  <dc:creator>PC</dc:creator>
</cp:coreProperties>
</file>