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741" y="2258313"/>
            <a:ext cx="7192517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4.jpg"/><Relationship Id="rId5" Type="http://schemas.openxmlformats.org/officeDocument/2006/relationships/image" Target="../media/image553.png"/><Relationship Id="rId4" Type="http://schemas.openxmlformats.org/officeDocument/2006/relationships/image" Target="../media/image55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5.jpg"/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6.png"/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9.jpg"/><Relationship Id="rId5" Type="http://schemas.openxmlformats.org/officeDocument/2006/relationships/image" Target="../media/image558.png"/><Relationship Id="rId4" Type="http://schemas.openxmlformats.org/officeDocument/2006/relationships/image" Target="../media/image55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2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png"/><Relationship Id="rId7" Type="http://schemas.openxmlformats.org/officeDocument/2006/relationships/image" Target="../media/image56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6.jpg"/><Relationship Id="rId5" Type="http://schemas.openxmlformats.org/officeDocument/2006/relationships/image" Target="../media/image565.png"/><Relationship Id="rId4" Type="http://schemas.openxmlformats.org/officeDocument/2006/relationships/image" Target="../media/image56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8.png"/><Relationship Id="rId7" Type="http://schemas.openxmlformats.org/officeDocument/2006/relationships/image" Target="../media/image572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1.png"/><Relationship Id="rId5" Type="http://schemas.openxmlformats.org/officeDocument/2006/relationships/image" Target="../media/image570.png"/><Relationship Id="rId4" Type="http://schemas.openxmlformats.org/officeDocument/2006/relationships/image" Target="../media/image569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png"/><Relationship Id="rId3" Type="http://schemas.openxmlformats.org/officeDocument/2006/relationships/image" Target="../media/image584.png"/><Relationship Id="rId7" Type="http://schemas.openxmlformats.org/officeDocument/2006/relationships/image" Target="../media/image588.png"/><Relationship Id="rId2" Type="http://schemas.openxmlformats.org/officeDocument/2006/relationships/image" Target="../media/image5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7.png"/><Relationship Id="rId5" Type="http://schemas.openxmlformats.org/officeDocument/2006/relationships/image" Target="../media/image586.png"/><Relationship Id="rId4" Type="http://schemas.openxmlformats.org/officeDocument/2006/relationships/image" Target="../media/image585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6.png"/><Relationship Id="rId3" Type="http://schemas.openxmlformats.org/officeDocument/2006/relationships/image" Target="../media/image591.png"/><Relationship Id="rId7" Type="http://schemas.openxmlformats.org/officeDocument/2006/relationships/image" Target="../media/image59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4.png"/><Relationship Id="rId5" Type="http://schemas.openxmlformats.org/officeDocument/2006/relationships/image" Target="../media/image593.png"/><Relationship Id="rId4" Type="http://schemas.openxmlformats.org/officeDocument/2006/relationships/image" Target="../media/image592.png"/><Relationship Id="rId9" Type="http://schemas.openxmlformats.org/officeDocument/2006/relationships/image" Target="../media/image597.jp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9.jp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602.png"/><Relationship Id="rId7" Type="http://schemas.openxmlformats.org/officeDocument/2006/relationships/image" Target="../media/image605.png"/><Relationship Id="rId12" Type="http://schemas.openxmlformats.org/officeDocument/2006/relationships/image" Target="../media/image609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4.png"/><Relationship Id="rId11" Type="http://schemas.openxmlformats.org/officeDocument/2006/relationships/image" Target="../media/image608.png"/><Relationship Id="rId5" Type="http://schemas.openxmlformats.org/officeDocument/2006/relationships/image" Target="../media/image468.png"/><Relationship Id="rId10" Type="http://schemas.openxmlformats.org/officeDocument/2006/relationships/image" Target="../media/image607.png"/><Relationship Id="rId4" Type="http://schemas.openxmlformats.org/officeDocument/2006/relationships/image" Target="../media/image603.png"/><Relationship Id="rId9" Type="http://schemas.openxmlformats.org/officeDocument/2006/relationships/image" Target="../media/image60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4.png"/><Relationship Id="rId5" Type="http://schemas.openxmlformats.org/officeDocument/2006/relationships/image" Target="../media/image613.png"/><Relationship Id="rId4" Type="http://schemas.openxmlformats.org/officeDocument/2006/relationships/image" Target="../media/image61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615.jpg"/><Relationship Id="rId7" Type="http://schemas.openxmlformats.org/officeDocument/2006/relationships/image" Target="../media/image619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8.png"/><Relationship Id="rId5" Type="http://schemas.openxmlformats.org/officeDocument/2006/relationships/image" Target="../media/image617.png"/><Relationship Id="rId10" Type="http://schemas.openxmlformats.org/officeDocument/2006/relationships/image" Target="../media/image622.png"/><Relationship Id="rId4" Type="http://schemas.openxmlformats.org/officeDocument/2006/relationships/image" Target="../media/image616.png"/><Relationship Id="rId9" Type="http://schemas.openxmlformats.org/officeDocument/2006/relationships/image" Target="../media/image62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6.png"/><Relationship Id="rId5" Type="http://schemas.openxmlformats.org/officeDocument/2006/relationships/image" Target="../media/image625.png"/><Relationship Id="rId4" Type="http://schemas.openxmlformats.org/officeDocument/2006/relationships/image" Target="../media/image62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3.png"/><Relationship Id="rId3" Type="http://schemas.openxmlformats.org/officeDocument/2006/relationships/image" Target="../media/image628.png"/><Relationship Id="rId7" Type="http://schemas.openxmlformats.org/officeDocument/2006/relationships/image" Target="../media/image632.png"/><Relationship Id="rId2" Type="http://schemas.openxmlformats.org/officeDocument/2006/relationships/image" Target="../media/image6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1.jpg"/><Relationship Id="rId5" Type="http://schemas.openxmlformats.org/officeDocument/2006/relationships/image" Target="../media/image630.png"/><Relationship Id="rId4" Type="http://schemas.openxmlformats.org/officeDocument/2006/relationships/image" Target="../media/image62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5.png"/><Relationship Id="rId7" Type="http://schemas.openxmlformats.org/officeDocument/2006/relationships/image" Target="../media/image639.jp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8.png"/><Relationship Id="rId5" Type="http://schemas.openxmlformats.org/officeDocument/2006/relationships/image" Target="../media/image637.png"/><Relationship Id="rId4" Type="http://schemas.openxmlformats.org/officeDocument/2006/relationships/image" Target="../media/image63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44.pn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3.png"/><Relationship Id="rId5" Type="http://schemas.openxmlformats.org/officeDocument/2006/relationships/image" Target="../media/image642.png"/><Relationship Id="rId4" Type="http://schemas.openxmlformats.org/officeDocument/2006/relationships/image" Target="../media/image641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45.png"/><Relationship Id="rId7" Type="http://schemas.openxmlformats.org/officeDocument/2006/relationships/image" Target="../media/image649.pn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8.png"/><Relationship Id="rId5" Type="http://schemas.openxmlformats.org/officeDocument/2006/relationships/image" Target="../media/image647.png"/><Relationship Id="rId4" Type="http://schemas.openxmlformats.org/officeDocument/2006/relationships/image" Target="../media/image646.png"/><Relationship Id="rId9" Type="http://schemas.openxmlformats.org/officeDocument/2006/relationships/image" Target="../media/image6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jp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3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9.png"/><Relationship Id="rId3" Type="http://schemas.openxmlformats.org/officeDocument/2006/relationships/image" Target="../media/image654.jpg"/><Relationship Id="rId7" Type="http://schemas.openxmlformats.org/officeDocument/2006/relationships/image" Target="../media/image658.pn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7.png"/><Relationship Id="rId5" Type="http://schemas.openxmlformats.org/officeDocument/2006/relationships/image" Target="../media/image656.png"/><Relationship Id="rId4" Type="http://schemas.openxmlformats.org/officeDocument/2006/relationships/image" Target="../media/image65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2.png"/><Relationship Id="rId4" Type="http://schemas.openxmlformats.org/officeDocument/2006/relationships/image" Target="../media/image66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4.jpg"/><Relationship Id="rId2" Type="http://schemas.openxmlformats.org/officeDocument/2006/relationships/image" Target="../media/image663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5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0.jpg"/><Relationship Id="rId4" Type="http://schemas.openxmlformats.org/officeDocument/2006/relationships/image" Target="../media/image669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jp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png"/><Relationship Id="rId3" Type="http://schemas.openxmlformats.org/officeDocument/2006/relationships/image" Target="../media/image673.png"/><Relationship Id="rId7" Type="http://schemas.openxmlformats.org/officeDocument/2006/relationships/image" Target="../media/image677.png"/><Relationship Id="rId2" Type="http://schemas.openxmlformats.org/officeDocument/2006/relationships/image" Target="../media/image6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6.png"/><Relationship Id="rId5" Type="http://schemas.openxmlformats.org/officeDocument/2006/relationships/image" Target="../media/image675.png"/><Relationship Id="rId4" Type="http://schemas.openxmlformats.org/officeDocument/2006/relationships/image" Target="../media/image67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jpg"/><Relationship Id="rId2" Type="http://schemas.openxmlformats.org/officeDocument/2006/relationships/image" Target="../media/image67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png"/><Relationship Id="rId5" Type="http://schemas.openxmlformats.org/officeDocument/2006/relationships/image" Target="../media/image158.jpg"/><Relationship Id="rId4" Type="http://schemas.openxmlformats.org/officeDocument/2006/relationships/image" Target="../media/image1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8.jp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90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8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7.png"/><Relationship Id="rId3" Type="http://schemas.openxmlformats.org/officeDocument/2006/relationships/image" Target="../media/image190.png"/><Relationship Id="rId21" Type="http://schemas.openxmlformats.org/officeDocument/2006/relationships/image" Target="../media/image218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6.png"/><Relationship Id="rId2" Type="http://schemas.openxmlformats.org/officeDocument/2006/relationships/image" Target="../media/image198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2" Type="http://schemas.openxmlformats.org/officeDocument/2006/relationships/image" Target="../media/image220.jpg"/><Relationship Id="rId16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3" Type="http://schemas.openxmlformats.org/officeDocument/2006/relationships/image" Target="../media/image236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44.png"/><Relationship Id="rId2" Type="http://schemas.openxmlformats.org/officeDocument/2006/relationships/image" Target="../media/image235.png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9.png"/><Relationship Id="rId11" Type="http://schemas.openxmlformats.org/officeDocument/2006/relationships/image" Target="../media/image214.png"/><Relationship Id="rId5" Type="http://schemas.openxmlformats.org/officeDocument/2006/relationships/image" Target="../media/image238.png"/><Relationship Id="rId15" Type="http://schemas.openxmlformats.org/officeDocument/2006/relationships/image" Target="../media/image242.png"/><Relationship Id="rId10" Type="http://schemas.openxmlformats.org/officeDocument/2006/relationships/image" Target="../media/image213.png"/><Relationship Id="rId4" Type="http://schemas.openxmlformats.org/officeDocument/2006/relationships/image" Target="../media/image237.png"/><Relationship Id="rId9" Type="http://schemas.openxmlformats.org/officeDocument/2006/relationships/image" Target="../media/image212.png"/><Relationship Id="rId14" Type="http://schemas.openxmlformats.org/officeDocument/2006/relationships/image" Target="../media/image2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9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jp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63.jp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4.png"/><Relationship Id="rId11" Type="http://schemas.openxmlformats.org/officeDocument/2006/relationships/image" Target="../media/image271.png"/><Relationship Id="rId5" Type="http://schemas.openxmlformats.org/officeDocument/2006/relationships/image" Target="../media/image273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7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48.jpg"/><Relationship Id="rId7" Type="http://schemas.openxmlformats.org/officeDocument/2006/relationships/image" Target="../media/image280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9.png"/><Relationship Id="rId5" Type="http://schemas.openxmlformats.org/officeDocument/2006/relationships/image" Target="../media/image145.jpg"/><Relationship Id="rId4" Type="http://schemas.openxmlformats.org/officeDocument/2006/relationships/image" Target="../media/image27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5.png"/><Relationship Id="rId11" Type="http://schemas.openxmlformats.org/officeDocument/2006/relationships/image" Target="../media/image290.jp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148.jpg"/><Relationship Id="rId7" Type="http://schemas.openxmlformats.org/officeDocument/2006/relationships/image" Target="../media/image29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jpg"/><Relationship Id="rId3" Type="http://schemas.openxmlformats.org/officeDocument/2006/relationships/image" Target="../media/image299.png"/><Relationship Id="rId7" Type="http://schemas.openxmlformats.org/officeDocument/2006/relationships/image" Target="../media/image302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8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3" Type="http://schemas.openxmlformats.org/officeDocument/2006/relationships/image" Target="../media/image190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253.png"/><Relationship Id="rId7" Type="http://schemas.openxmlformats.org/officeDocument/2006/relationships/image" Target="../media/image190.pn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4.png"/><Relationship Id="rId5" Type="http://schemas.openxmlformats.org/officeDocument/2006/relationships/image" Target="../media/image258.png"/><Relationship Id="rId4" Type="http://schemas.openxmlformats.org/officeDocument/2006/relationships/image" Target="../media/image254.png"/><Relationship Id="rId9" Type="http://schemas.openxmlformats.org/officeDocument/2006/relationships/image" Target="../media/image31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148.jpg"/><Relationship Id="rId7" Type="http://schemas.openxmlformats.org/officeDocument/2006/relationships/image" Target="../media/image321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8.png"/><Relationship Id="rId21" Type="http://schemas.openxmlformats.org/officeDocument/2006/relationships/image" Target="../media/image343.png"/><Relationship Id="rId42" Type="http://schemas.openxmlformats.org/officeDocument/2006/relationships/image" Target="../media/image364.png"/><Relationship Id="rId47" Type="http://schemas.openxmlformats.org/officeDocument/2006/relationships/image" Target="../media/image369.png"/><Relationship Id="rId63" Type="http://schemas.openxmlformats.org/officeDocument/2006/relationships/image" Target="../media/image385.png"/><Relationship Id="rId68" Type="http://schemas.openxmlformats.org/officeDocument/2006/relationships/image" Target="../media/image390.png"/><Relationship Id="rId84" Type="http://schemas.openxmlformats.org/officeDocument/2006/relationships/image" Target="../media/image406.png"/><Relationship Id="rId89" Type="http://schemas.openxmlformats.org/officeDocument/2006/relationships/image" Target="../media/image411.png"/><Relationship Id="rId2" Type="http://schemas.openxmlformats.org/officeDocument/2006/relationships/image" Target="../media/image324.png"/><Relationship Id="rId16" Type="http://schemas.openxmlformats.org/officeDocument/2006/relationships/image" Target="../media/image338.png"/><Relationship Id="rId29" Type="http://schemas.openxmlformats.org/officeDocument/2006/relationships/image" Target="../media/image351.png"/><Relationship Id="rId107" Type="http://schemas.openxmlformats.org/officeDocument/2006/relationships/image" Target="../media/image429.png"/><Relationship Id="rId11" Type="http://schemas.openxmlformats.org/officeDocument/2006/relationships/image" Target="../media/image333.png"/><Relationship Id="rId24" Type="http://schemas.openxmlformats.org/officeDocument/2006/relationships/image" Target="../media/image346.png"/><Relationship Id="rId32" Type="http://schemas.openxmlformats.org/officeDocument/2006/relationships/image" Target="../media/image354.png"/><Relationship Id="rId37" Type="http://schemas.openxmlformats.org/officeDocument/2006/relationships/image" Target="../media/image359.png"/><Relationship Id="rId40" Type="http://schemas.openxmlformats.org/officeDocument/2006/relationships/image" Target="../media/image362.png"/><Relationship Id="rId45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image" Target="../media/image380.png"/><Relationship Id="rId66" Type="http://schemas.openxmlformats.org/officeDocument/2006/relationships/image" Target="../media/image388.png"/><Relationship Id="rId74" Type="http://schemas.openxmlformats.org/officeDocument/2006/relationships/image" Target="../media/image396.png"/><Relationship Id="rId79" Type="http://schemas.openxmlformats.org/officeDocument/2006/relationships/image" Target="../media/image401.png"/><Relationship Id="rId87" Type="http://schemas.openxmlformats.org/officeDocument/2006/relationships/image" Target="../media/image409.png"/><Relationship Id="rId102" Type="http://schemas.openxmlformats.org/officeDocument/2006/relationships/image" Target="../media/image424.png"/><Relationship Id="rId110" Type="http://schemas.openxmlformats.org/officeDocument/2006/relationships/image" Target="../media/image432.png"/><Relationship Id="rId5" Type="http://schemas.openxmlformats.org/officeDocument/2006/relationships/image" Target="../media/image327.png"/><Relationship Id="rId61" Type="http://schemas.openxmlformats.org/officeDocument/2006/relationships/image" Target="../media/image383.png"/><Relationship Id="rId82" Type="http://schemas.openxmlformats.org/officeDocument/2006/relationships/image" Target="../media/image404.png"/><Relationship Id="rId90" Type="http://schemas.openxmlformats.org/officeDocument/2006/relationships/image" Target="../media/image412.png"/><Relationship Id="rId95" Type="http://schemas.openxmlformats.org/officeDocument/2006/relationships/image" Target="../media/image417.png"/><Relationship Id="rId19" Type="http://schemas.openxmlformats.org/officeDocument/2006/relationships/image" Target="../media/image341.png"/><Relationship Id="rId14" Type="http://schemas.openxmlformats.org/officeDocument/2006/relationships/image" Target="../media/image336.png"/><Relationship Id="rId22" Type="http://schemas.openxmlformats.org/officeDocument/2006/relationships/image" Target="../media/image344.png"/><Relationship Id="rId27" Type="http://schemas.openxmlformats.org/officeDocument/2006/relationships/image" Target="../media/image349.png"/><Relationship Id="rId30" Type="http://schemas.openxmlformats.org/officeDocument/2006/relationships/image" Target="../media/image352.png"/><Relationship Id="rId35" Type="http://schemas.openxmlformats.org/officeDocument/2006/relationships/image" Target="../media/image357.png"/><Relationship Id="rId43" Type="http://schemas.openxmlformats.org/officeDocument/2006/relationships/image" Target="../media/image365.png"/><Relationship Id="rId48" Type="http://schemas.openxmlformats.org/officeDocument/2006/relationships/image" Target="../media/image370.png"/><Relationship Id="rId56" Type="http://schemas.openxmlformats.org/officeDocument/2006/relationships/image" Target="../media/image378.png"/><Relationship Id="rId64" Type="http://schemas.openxmlformats.org/officeDocument/2006/relationships/image" Target="../media/image386.png"/><Relationship Id="rId69" Type="http://schemas.openxmlformats.org/officeDocument/2006/relationships/image" Target="../media/image391.png"/><Relationship Id="rId77" Type="http://schemas.openxmlformats.org/officeDocument/2006/relationships/image" Target="../media/image399.png"/><Relationship Id="rId100" Type="http://schemas.openxmlformats.org/officeDocument/2006/relationships/image" Target="../media/image422.png"/><Relationship Id="rId105" Type="http://schemas.openxmlformats.org/officeDocument/2006/relationships/image" Target="../media/image427.png"/><Relationship Id="rId8" Type="http://schemas.openxmlformats.org/officeDocument/2006/relationships/image" Target="../media/image330.png"/><Relationship Id="rId51" Type="http://schemas.openxmlformats.org/officeDocument/2006/relationships/image" Target="../media/image373.png"/><Relationship Id="rId72" Type="http://schemas.openxmlformats.org/officeDocument/2006/relationships/image" Target="../media/image394.png"/><Relationship Id="rId80" Type="http://schemas.openxmlformats.org/officeDocument/2006/relationships/image" Target="../media/image402.png"/><Relationship Id="rId85" Type="http://schemas.openxmlformats.org/officeDocument/2006/relationships/image" Target="../media/image407.png"/><Relationship Id="rId93" Type="http://schemas.openxmlformats.org/officeDocument/2006/relationships/image" Target="../media/image415.png"/><Relationship Id="rId98" Type="http://schemas.openxmlformats.org/officeDocument/2006/relationships/image" Target="../media/image420.png"/><Relationship Id="rId3" Type="http://schemas.openxmlformats.org/officeDocument/2006/relationships/image" Target="../media/image325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7.png"/><Relationship Id="rId33" Type="http://schemas.openxmlformats.org/officeDocument/2006/relationships/image" Target="../media/image355.png"/><Relationship Id="rId38" Type="http://schemas.openxmlformats.org/officeDocument/2006/relationships/image" Target="../media/image360.png"/><Relationship Id="rId46" Type="http://schemas.openxmlformats.org/officeDocument/2006/relationships/image" Target="../media/image368.png"/><Relationship Id="rId59" Type="http://schemas.openxmlformats.org/officeDocument/2006/relationships/image" Target="../media/image381.png"/><Relationship Id="rId67" Type="http://schemas.openxmlformats.org/officeDocument/2006/relationships/image" Target="../media/image389.png"/><Relationship Id="rId103" Type="http://schemas.openxmlformats.org/officeDocument/2006/relationships/image" Target="../media/image425.png"/><Relationship Id="rId108" Type="http://schemas.openxmlformats.org/officeDocument/2006/relationships/image" Target="../media/image430.png"/><Relationship Id="rId20" Type="http://schemas.openxmlformats.org/officeDocument/2006/relationships/image" Target="../media/image342.png"/><Relationship Id="rId41" Type="http://schemas.openxmlformats.org/officeDocument/2006/relationships/image" Target="../media/image363.png"/><Relationship Id="rId54" Type="http://schemas.openxmlformats.org/officeDocument/2006/relationships/image" Target="../media/image376.png"/><Relationship Id="rId62" Type="http://schemas.openxmlformats.org/officeDocument/2006/relationships/image" Target="../media/image384.png"/><Relationship Id="rId70" Type="http://schemas.openxmlformats.org/officeDocument/2006/relationships/image" Target="../media/image392.png"/><Relationship Id="rId75" Type="http://schemas.openxmlformats.org/officeDocument/2006/relationships/image" Target="../media/image397.png"/><Relationship Id="rId83" Type="http://schemas.openxmlformats.org/officeDocument/2006/relationships/image" Target="../media/image405.png"/><Relationship Id="rId88" Type="http://schemas.openxmlformats.org/officeDocument/2006/relationships/image" Target="../media/image410.png"/><Relationship Id="rId91" Type="http://schemas.openxmlformats.org/officeDocument/2006/relationships/image" Target="../media/image413.png"/><Relationship Id="rId96" Type="http://schemas.openxmlformats.org/officeDocument/2006/relationships/image" Target="../media/image418.png"/><Relationship Id="rId111" Type="http://schemas.openxmlformats.org/officeDocument/2006/relationships/image" Target="../media/image4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8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28" Type="http://schemas.openxmlformats.org/officeDocument/2006/relationships/image" Target="../media/image350.png"/><Relationship Id="rId36" Type="http://schemas.openxmlformats.org/officeDocument/2006/relationships/image" Target="../media/image358.png"/><Relationship Id="rId49" Type="http://schemas.openxmlformats.org/officeDocument/2006/relationships/image" Target="../media/image371.png"/><Relationship Id="rId57" Type="http://schemas.openxmlformats.org/officeDocument/2006/relationships/image" Target="../media/image379.png"/><Relationship Id="rId106" Type="http://schemas.openxmlformats.org/officeDocument/2006/relationships/image" Target="../media/image428.png"/><Relationship Id="rId10" Type="http://schemas.openxmlformats.org/officeDocument/2006/relationships/image" Target="../media/image332.png"/><Relationship Id="rId31" Type="http://schemas.openxmlformats.org/officeDocument/2006/relationships/image" Target="../media/image353.png"/><Relationship Id="rId44" Type="http://schemas.openxmlformats.org/officeDocument/2006/relationships/image" Target="../media/image366.png"/><Relationship Id="rId52" Type="http://schemas.openxmlformats.org/officeDocument/2006/relationships/image" Target="../media/image374.png"/><Relationship Id="rId60" Type="http://schemas.openxmlformats.org/officeDocument/2006/relationships/image" Target="../media/image382.png"/><Relationship Id="rId65" Type="http://schemas.openxmlformats.org/officeDocument/2006/relationships/image" Target="../media/image387.png"/><Relationship Id="rId73" Type="http://schemas.openxmlformats.org/officeDocument/2006/relationships/image" Target="../media/image395.png"/><Relationship Id="rId78" Type="http://schemas.openxmlformats.org/officeDocument/2006/relationships/image" Target="../media/image400.png"/><Relationship Id="rId81" Type="http://schemas.openxmlformats.org/officeDocument/2006/relationships/image" Target="../media/image403.png"/><Relationship Id="rId86" Type="http://schemas.openxmlformats.org/officeDocument/2006/relationships/image" Target="../media/image408.png"/><Relationship Id="rId94" Type="http://schemas.openxmlformats.org/officeDocument/2006/relationships/image" Target="../media/image416.png"/><Relationship Id="rId99" Type="http://schemas.openxmlformats.org/officeDocument/2006/relationships/image" Target="../media/image421.png"/><Relationship Id="rId101" Type="http://schemas.openxmlformats.org/officeDocument/2006/relationships/image" Target="../media/image423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39" Type="http://schemas.openxmlformats.org/officeDocument/2006/relationships/image" Target="../media/image361.png"/><Relationship Id="rId109" Type="http://schemas.openxmlformats.org/officeDocument/2006/relationships/image" Target="../media/image431.png"/><Relationship Id="rId34" Type="http://schemas.openxmlformats.org/officeDocument/2006/relationships/image" Target="../media/image356.png"/><Relationship Id="rId50" Type="http://schemas.openxmlformats.org/officeDocument/2006/relationships/image" Target="../media/image372.png"/><Relationship Id="rId55" Type="http://schemas.openxmlformats.org/officeDocument/2006/relationships/image" Target="../media/image377.png"/><Relationship Id="rId76" Type="http://schemas.openxmlformats.org/officeDocument/2006/relationships/image" Target="../media/image398.png"/><Relationship Id="rId97" Type="http://schemas.openxmlformats.org/officeDocument/2006/relationships/image" Target="../media/image419.png"/><Relationship Id="rId104" Type="http://schemas.openxmlformats.org/officeDocument/2006/relationships/image" Target="../media/image426.png"/><Relationship Id="rId7" Type="http://schemas.openxmlformats.org/officeDocument/2006/relationships/image" Target="../media/image329.png"/><Relationship Id="rId71" Type="http://schemas.openxmlformats.org/officeDocument/2006/relationships/image" Target="../media/image393.png"/><Relationship Id="rId92" Type="http://schemas.openxmlformats.org/officeDocument/2006/relationships/image" Target="../media/image414.png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8.png"/><Relationship Id="rId21" Type="http://schemas.openxmlformats.org/officeDocument/2006/relationships/image" Target="../media/image343.png"/><Relationship Id="rId42" Type="http://schemas.openxmlformats.org/officeDocument/2006/relationships/image" Target="../media/image365.png"/><Relationship Id="rId47" Type="http://schemas.openxmlformats.org/officeDocument/2006/relationships/image" Target="../media/image370.png"/><Relationship Id="rId63" Type="http://schemas.openxmlformats.org/officeDocument/2006/relationships/image" Target="../media/image386.png"/><Relationship Id="rId68" Type="http://schemas.openxmlformats.org/officeDocument/2006/relationships/image" Target="../media/image391.png"/><Relationship Id="rId84" Type="http://schemas.openxmlformats.org/officeDocument/2006/relationships/image" Target="../media/image407.png"/><Relationship Id="rId89" Type="http://schemas.openxmlformats.org/officeDocument/2006/relationships/image" Target="../media/image412.png"/><Relationship Id="rId112" Type="http://schemas.openxmlformats.org/officeDocument/2006/relationships/image" Target="../media/image440.png"/><Relationship Id="rId2" Type="http://schemas.openxmlformats.org/officeDocument/2006/relationships/image" Target="../media/image324.png"/><Relationship Id="rId16" Type="http://schemas.openxmlformats.org/officeDocument/2006/relationships/image" Target="../media/image338.png"/><Relationship Id="rId29" Type="http://schemas.openxmlformats.org/officeDocument/2006/relationships/image" Target="../media/image351.png"/><Relationship Id="rId107" Type="http://schemas.openxmlformats.org/officeDocument/2006/relationships/image" Target="../media/image430.png"/><Relationship Id="rId11" Type="http://schemas.openxmlformats.org/officeDocument/2006/relationships/image" Target="../media/image333.png"/><Relationship Id="rId24" Type="http://schemas.openxmlformats.org/officeDocument/2006/relationships/image" Target="../media/image346.png"/><Relationship Id="rId32" Type="http://schemas.openxmlformats.org/officeDocument/2006/relationships/image" Target="../media/image354.png"/><Relationship Id="rId37" Type="http://schemas.openxmlformats.org/officeDocument/2006/relationships/image" Target="../media/image360.png"/><Relationship Id="rId40" Type="http://schemas.openxmlformats.org/officeDocument/2006/relationships/image" Target="../media/image363.png"/><Relationship Id="rId45" Type="http://schemas.openxmlformats.org/officeDocument/2006/relationships/image" Target="../media/image368.png"/><Relationship Id="rId53" Type="http://schemas.openxmlformats.org/officeDocument/2006/relationships/image" Target="../media/image376.png"/><Relationship Id="rId58" Type="http://schemas.openxmlformats.org/officeDocument/2006/relationships/image" Target="../media/image381.png"/><Relationship Id="rId66" Type="http://schemas.openxmlformats.org/officeDocument/2006/relationships/image" Target="../media/image389.png"/><Relationship Id="rId74" Type="http://schemas.openxmlformats.org/officeDocument/2006/relationships/image" Target="../media/image397.png"/><Relationship Id="rId79" Type="http://schemas.openxmlformats.org/officeDocument/2006/relationships/image" Target="../media/image402.png"/><Relationship Id="rId87" Type="http://schemas.openxmlformats.org/officeDocument/2006/relationships/image" Target="../media/image410.png"/><Relationship Id="rId102" Type="http://schemas.openxmlformats.org/officeDocument/2006/relationships/image" Target="../media/image425.png"/><Relationship Id="rId110" Type="http://schemas.openxmlformats.org/officeDocument/2006/relationships/image" Target="../media/image438.png"/><Relationship Id="rId5" Type="http://schemas.openxmlformats.org/officeDocument/2006/relationships/image" Target="../media/image327.png"/><Relationship Id="rId61" Type="http://schemas.openxmlformats.org/officeDocument/2006/relationships/image" Target="../media/image384.png"/><Relationship Id="rId82" Type="http://schemas.openxmlformats.org/officeDocument/2006/relationships/image" Target="../media/image405.png"/><Relationship Id="rId90" Type="http://schemas.openxmlformats.org/officeDocument/2006/relationships/image" Target="../media/image413.png"/><Relationship Id="rId95" Type="http://schemas.openxmlformats.org/officeDocument/2006/relationships/image" Target="../media/image418.png"/><Relationship Id="rId19" Type="http://schemas.openxmlformats.org/officeDocument/2006/relationships/image" Target="../media/image341.png"/><Relationship Id="rId14" Type="http://schemas.openxmlformats.org/officeDocument/2006/relationships/image" Target="../media/image336.png"/><Relationship Id="rId22" Type="http://schemas.openxmlformats.org/officeDocument/2006/relationships/image" Target="../media/image344.png"/><Relationship Id="rId27" Type="http://schemas.openxmlformats.org/officeDocument/2006/relationships/image" Target="../media/image349.png"/><Relationship Id="rId30" Type="http://schemas.openxmlformats.org/officeDocument/2006/relationships/image" Target="../media/image352.png"/><Relationship Id="rId35" Type="http://schemas.openxmlformats.org/officeDocument/2006/relationships/image" Target="../media/image358.png"/><Relationship Id="rId43" Type="http://schemas.openxmlformats.org/officeDocument/2006/relationships/image" Target="../media/image366.png"/><Relationship Id="rId48" Type="http://schemas.openxmlformats.org/officeDocument/2006/relationships/image" Target="../media/image371.png"/><Relationship Id="rId56" Type="http://schemas.openxmlformats.org/officeDocument/2006/relationships/image" Target="../media/image379.png"/><Relationship Id="rId64" Type="http://schemas.openxmlformats.org/officeDocument/2006/relationships/image" Target="../media/image387.png"/><Relationship Id="rId69" Type="http://schemas.openxmlformats.org/officeDocument/2006/relationships/image" Target="../media/image392.png"/><Relationship Id="rId77" Type="http://schemas.openxmlformats.org/officeDocument/2006/relationships/image" Target="../media/image400.png"/><Relationship Id="rId100" Type="http://schemas.openxmlformats.org/officeDocument/2006/relationships/image" Target="../media/image436.png"/><Relationship Id="rId105" Type="http://schemas.openxmlformats.org/officeDocument/2006/relationships/image" Target="../media/image437.png"/><Relationship Id="rId8" Type="http://schemas.openxmlformats.org/officeDocument/2006/relationships/image" Target="../media/image330.png"/><Relationship Id="rId51" Type="http://schemas.openxmlformats.org/officeDocument/2006/relationships/image" Target="../media/image374.png"/><Relationship Id="rId72" Type="http://schemas.openxmlformats.org/officeDocument/2006/relationships/image" Target="../media/image395.png"/><Relationship Id="rId80" Type="http://schemas.openxmlformats.org/officeDocument/2006/relationships/image" Target="../media/image403.png"/><Relationship Id="rId85" Type="http://schemas.openxmlformats.org/officeDocument/2006/relationships/image" Target="../media/image408.png"/><Relationship Id="rId93" Type="http://schemas.openxmlformats.org/officeDocument/2006/relationships/image" Target="../media/image416.png"/><Relationship Id="rId98" Type="http://schemas.openxmlformats.org/officeDocument/2006/relationships/image" Target="../media/image421.png"/><Relationship Id="rId3" Type="http://schemas.openxmlformats.org/officeDocument/2006/relationships/image" Target="../media/image434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7.png"/><Relationship Id="rId33" Type="http://schemas.openxmlformats.org/officeDocument/2006/relationships/image" Target="../media/image355.png"/><Relationship Id="rId38" Type="http://schemas.openxmlformats.org/officeDocument/2006/relationships/image" Target="../media/image361.png"/><Relationship Id="rId46" Type="http://schemas.openxmlformats.org/officeDocument/2006/relationships/image" Target="../media/image369.png"/><Relationship Id="rId59" Type="http://schemas.openxmlformats.org/officeDocument/2006/relationships/image" Target="../media/image382.png"/><Relationship Id="rId67" Type="http://schemas.openxmlformats.org/officeDocument/2006/relationships/image" Target="../media/image390.png"/><Relationship Id="rId103" Type="http://schemas.openxmlformats.org/officeDocument/2006/relationships/image" Target="../media/image426.png"/><Relationship Id="rId108" Type="http://schemas.openxmlformats.org/officeDocument/2006/relationships/image" Target="../media/image431.png"/><Relationship Id="rId20" Type="http://schemas.openxmlformats.org/officeDocument/2006/relationships/image" Target="../media/image342.png"/><Relationship Id="rId41" Type="http://schemas.openxmlformats.org/officeDocument/2006/relationships/image" Target="../media/image364.png"/><Relationship Id="rId54" Type="http://schemas.openxmlformats.org/officeDocument/2006/relationships/image" Target="../media/image377.png"/><Relationship Id="rId62" Type="http://schemas.openxmlformats.org/officeDocument/2006/relationships/image" Target="../media/image385.png"/><Relationship Id="rId70" Type="http://schemas.openxmlformats.org/officeDocument/2006/relationships/image" Target="../media/image393.png"/><Relationship Id="rId75" Type="http://schemas.openxmlformats.org/officeDocument/2006/relationships/image" Target="../media/image398.png"/><Relationship Id="rId83" Type="http://schemas.openxmlformats.org/officeDocument/2006/relationships/image" Target="../media/image406.png"/><Relationship Id="rId88" Type="http://schemas.openxmlformats.org/officeDocument/2006/relationships/image" Target="../media/image411.png"/><Relationship Id="rId91" Type="http://schemas.openxmlformats.org/officeDocument/2006/relationships/image" Target="../media/image414.png"/><Relationship Id="rId96" Type="http://schemas.openxmlformats.org/officeDocument/2006/relationships/image" Target="../media/image435.png"/><Relationship Id="rId111" Type="http://schemas.openxmlformats.org/officeDocument/2006/relationships/image" Target="../media/image4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8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28" Type="http://schemas.openxmlformats.org/officeDocument/2006/relationships/image" Target="../media/image350.png"/><Relationship Id="rId36" Type="http://schemas.openxmlformats.org/officeDocument/2006/relationships/image" Target="../media/image359.png"/><Relationship Id="rId49" Type="http://schemas.openxmlformats.org/officeDocument/2006/relationships/image" Target="../media/image372.png"/><Relationship Id="rId57" Type="http://schemas.openxmlformats.org/officeDocument/2006/relationships/image" Target="../media/image380.png"/><Relationship Id="rId106" Type="http://schemas.openxmlformats.org/officeDocument/2006/relationships/image" Target="../media/image429.png"/><Relationship Id="rId10" Type="http://schemas.openxmlformats.org/officeDocument/2006/relationships/image" Target="../media/image332.png"/><Relationship Id="rId31" Type="http://schemas.openxmlformats.org/officeDocument/2006/relationships/image" Target="../media/image353.png"/><Relationship Id="rId44" Type="http://schemas.openxmlformats.org/officeDocument/2006/relationships/image" Target="../media/image367.png"/><Relationship Id="rId52" Type="http://schemas.openxmlformats.org/officeDocument/2006/relationships/image" Target="../media/image375.png"/><Relationship Id="rId60" Type="http://schemas.openxmlformats.org/officeDocument/2006/relationships/image" Target="../media/image383.png"/><Relationship Id="rId65" Type="http://schemas.openxmlformats.org/officeDocument/2006/relationships/image" Target="../media/image388.png"/><Relationship Id="rId73" Type="http://schemas.openxmlformats.org/officeDocument/2006/relationships/image" Target="../media/image396.png"/><Relationship Id="rId78" Type="http://schemas.openxmlformats.org/officeDocument/2006/relationships/image" Target="../media/image401.png"/><Relationship Id="rId81" Type="http://schemas.openxmlformats.org/officeDocument/2006/relationships/image" Target="../media/image404.png"/><Relationship Id="rId86" Type="http://schemas.openxmlformats.org/officeDocument/2006/relationships/image" Target="../media/image409.png"/><Relationship Id="rId94" Type="http://schemas.openxmlformats.org/officeDocument/2006/relationships/image" Target="../media/image417.png"/><Relationship Id="rId99" Type="http://schemas.openxmlformats.org/officeDocument/2006/relationships/image" Target="../media/image422.png"/><Relationship Id="rId101" Type="http://schemas.openxmlformats.org/officeDocument/2006/relationships/image" Target="../media/image424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39" Type="http://schemas.openxmlformats.org/officeDocument/2006/relationships/image" Target="../media/image362.png"/><Relationship Id="rId109" Type="http://schemas.openxmlformats.org/officeDocument/2006/relationships/image" Target="../media/image432.png"/><Relationship Id="rId34" Type="http://schemas.openxmlformats.org/officeDocument/2006/relationships/image" Target="../media/image357.png"/><Relationship Id="rId50" Type="http://schemas.openxmlformats.org/officeDocument/2006/relationships/image" Target="../media/image373.png"/><Relationship Id="rId55" Type="http://schemas.openxmlformats.org/officeDocument/2006/relationships/image" Target="../media/image378.png"/><Relationship Id="rId76" Type="http://schemas.openxmlformats.org/officeDocument/2006/relationships/image" Target="../media/image399.png"/><Relationship Id="rId97" Type="http://schemas.openxmlformats.org/officeDocument/2006/relationships/image" Target="../media/image420.png"/><Relationship Id="rId104" Type="http://schemas.openxmlformats.org/officeDocument/2006/relationships/image" Target="../media/image427.png"/><Relationship Id="rId7" Type="http://schemas.openxmlformats.org/officeDocument/2006/relationships/image" Target="../media/image329.png"/><Relationship Id="rId71" Type="http://schemas.openxmlformats.org/officeDocument/2006/relationships/image" Target="../media/image394.png"/><Relationship Id="rId92" Type="http://schemas.openxmlformats.org/officeDocument/2006/relationships/image" Target="../media/image41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442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4.png"/><Relationship Id="rId11" Type="http://schemas.openxmlformats.org/officeDocument/2006/relationships/image" Target="../media/image271.png"/><Relationship Id="rId5" Type="http://schemas.openxmlformats.org/officeDocument/2006/relationships/image" Target="../media/image443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56.png"/><Relationship Id="rId3" Type="http://schemas.openxmlformats.org/officeDocument/2006/relationships/image" Target="../media/image446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17" Type="http://schemas.openxmlformats.org/officeDocument/2006/relationships/image" Target="../media/image460.png"/><Relationship Id="rId2" Type="http://schemas.openxmlformats.org/officeDocument/2006/relationships/image" Target="../media/image445.png"/><Relationship Id="rId16" Type="http://schemas.openxmlformats.org/officeDocument/2006/relationships/image" Target="../media/image4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5" Type="http://schemas.openxmlformats.org/officeDocument/2006/relationships/image" Target="../media/image458.png"/><Relationship Id="rId10" Type="http://schemas.openxmlformats.org/officeDocument/2006/relationships/image" Target="../media/image453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Relationship Id="rId14" Type="http://schemas.openxmlformats.org/officeDocument/2006/relationships/image" Target="../media/image45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3" Type="http://schemas.openxmlformats.org/officeDocument/2006/relationships/image" Target="../media/image469.png"/><Relationship Id="rId7" Type="http://schemas.openxmlformats.org/officeDocument/2006/relationships/image" Target="../media/image472.png"/><Relationship Id="rId2" Type="http://schemas.openxmlformats.org/officeDocument/2006/relationships/image" Target="../media/image4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1.png"/><Relationship Id="rId5" Type="http://schemas.openxmlformats.org/officeDocument/2006/relationships/image" Target="../media/image470.png"/><Relationship Id="rId4" Type="http://schemas.openxmlformats.org/officeDocument/2006/relationships/image" Target="../media/image152.png"/><Relationship Id="rId9" Type="http://schemas.openxmlformats.org/officeDocument/2006/relationships/image" Target="../media/image47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6.png"/><Relationship Id="rId2" Type="http://schemas.openxmlformats.org/officeDocument/2006/relationships/image" Target="../media/image47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13" Type="http://schemas.openxmlformats.org/officeDocument/2006/relationships/image" Target="../media/image489.png"/><Relationship Id="rId18" Type="http://schemas.openxmlformats.org/officeDocument/2006/relationships/image" Target="../media/image494.png"/><Relationship Id="rId26" Type="http://schemas.openxmlformats.org/officeDocument/2006/relationships/image" Target="../media/image502.png"/><Relationship Id="rId3" Type="http://schemas.openxmlformats.org/officeDocument/2006/relationships/image" Target="../media/image479.jpg"/><Relationship Id="rId21" Type="http://schemas.openxmlformats.org/officeDocument/2006/relationships/image" Target="../media/image497.png"/><Relationship Id="rId7" Type="http://schemas.openxmlformats.org/officeDocument/2006/relationships/image" Target="../media/image483.png"/><Relationship Id="rId12" Type="http://schemas.openxmlformats.org/officeDocument/2006/relationships/image" Target="../media/image488.png"/><Relationship Id="rId17" Type="http://schemas.openxmlformats.org/officeDocument/2006/relationships/image" Target="../media/image493.png"/><Relationship Id="rId25" Type="http://schemas.openxmlformats.org/officeDocument/2006/relationships/image" Target="../media/image501.png"/><Relationship Id="rId2" Type="http://schemas.openxmlformats.org/officeDocument/2006/relationships/image" Target="../media/image478.png"/><Relationship Id="rId16" Type="http://schemas.openxmlformats.org/officeDocument/2006/relationships/image" Target="../media/image492.png"/><Relationship Id="rId20" Type="http://schemas.openxmlformats.org/officeDocument/2006/relationships/image" Target="../media/image496.png"/><Relationship Id="rId29" Type="http://schemas.openxmlformats.org/officeDocument/2006/relationships/image" Target="../media/image5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2.png"/><Relationship Id="rId11" Type="http://schemas.openxmlformats.org/officeDocument/2006/relationships/image" Target="../media/image487.png"/><Relationship Id="rId24" Type="http://schemas.openxmlformats.org/officeDocument/2006/relationships/image" Target="../media/image500.png"/><Relationship Id="rId5" Type="http://schemas.openxmlformats.org/officeDocument/2006/relationships/image" Target="../media/image481.png"/><Relationship Id="rId15" Type="http://schemas.openxmlformats.org/officeDocument/2006/relationships/image" Target="../media/image491.png"/><Relationship Id="rId23" Type="http://schemas.openxmlformats.org/officeDocument/2006/relationships/image" Target="../media/image499.png"/><Relationship Id="rId28" Type="http://schemas.openxmlformats.org/officeDocument/2006/relationships/image" Target="../media/image504.png"/><Relationship Id="rId10" Type="http://schemas.openxmlformats.org/officeDocument/2006/relationships/image" Target="../media/image486.png"/><Relationship Id="rId19" Type="http://schemas.openxmlformats.org/officeDocument/2006/relationships/image" Target="../media/image495.png"/><Relationship Id="rId31" Type="http://schemas.openxmlformats.org/officeDocument/2006/relationships/image" Target="../media/image507.png"/><Relationship Id="rId4" Type="http://schemas.openxmlformats.org/officeDocument/2006/relationships/image" Target="../media/image480.png"/><Relationship Id="rId9" Type="http://schemas.openxmlformats.org/officeDocument/2006/relationships/image" Target="../media/image485.png"/><Relationship Id="rId14" Type="http://schemas.openxmlformats.org/officeDocument/2006/relationships/image" Target="../media/image490.png"/><Relationship Id="rId22" Type="http://schemas.openxmlformats.org/officeDocument/2006/relationships/image" Target="../media/image498.png"/><Relationship Id="rId27" Type="http://schemas.openxmlformats.org/officeDocument/2006/relationships/image" Target="../media/image503.png"/><Relationship Id="rId30" Type="http://schemas.openxmlformats.org/officeDocument/2006/relationships/image" Target="../media/image50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jpg"/><Relationship Id="rId3" Type="http://schemas.openxmlformats.org/officeDocument/2006/relationships/image" Target="../media/image509.png"/><Relationship Id="rId7" Type="http://schemas.openxmlformats.org/officeDocument/2006/relationships/image" Target="../media/image513.png"/><Relationship Id="rId2" Type="http://schemas.openxmlformats.org/officeDocument/2006/relationships/image" Target="../media/image5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2.png"/><Relationship Id="rId5" Type="http://schemas.openxmlformats.org/officeDocument/2006/relationships/image" Target="../media/image511.png"/><Relationship Id="rId4" Type="http://schemas.openxmlformats.org/officeDocument/2006/relationships/image" Target="../media/image510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jpg"/><Relationship Id="rId7" Type="http://schemas.openxmlformats.org/officeDocument/2006/relationships/image" Target="../media/image520.jpg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9.png"/><Relationship Id="rId5" Type="http://schemas.openxmlformats.org/officeDocument/2006/relationships/image" Target="../media/image518.png"/><Relationship Id="rId4" Type="http://schemas.openxmlformats.org/officeDocument/2006/relationships/image" Target="../media/image5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7" Type="http://schemas.openxmlformats.org/officeDocument/2006/relationships/image" Target="../media/image526.jpg"/><Relationship Id="rId2" Type="http://schemas.openxmlformats.org/officeDocument/2006/relationships/image" Target="../media/image5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5.png"/><Relationship Id="rId5" Type="http://schemas.openxmlformats.org/officeDocument/2006/relationships/image" Target="../media/image524.png"/><Relationship Id="rId4" Type="http://schemas.openxmlformats.org/officeDocument/2006/relationships/image" Target="../media/image52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2" Type="http://schemas.openxmlformats.org/officeDocument/2006/relationships/image" Target="../media/image5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3.png"/><Relationship Id="rId5" Type="http://schemas.openxmlformats.org/officeDocument/2006/relationships/image" Target="../media/image53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40.png"/><Relationship Id="rId2" Type="http://schemas.openxmlformats.org/officeDocument/2006/relationships/image" Target="../media/image5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3.png"/><Relationship Id="rId11" Type="http://schemas.openxmlformats.org/officeDocument/2006/relationships/image" Target="../media/image539.png"/><Relationship Id="rId5" Type="http://schemas.openxmlformats.org/officeDocument/2006/relationships/image" Target="../media/image53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41.png"/><Relationship Id="rId2" Type="http://schemas.openxmlformats.org/officeDocument/2006/relationships/image" Target="../media/image5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3.png"/><Relationship Id="rId11" Type="http://schemas.openxmlformats.org/officeDocument/2006/relationships/image" Target="../media/image539.png"/><Relationship Id="rId5" Type="http://schemas.openxmlformats.org/officeDocument/2006/relationships/image" Target="../media/image53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9.png"/><Relationship Id="rId5" Type="http://schemas.openxmlformats.org/officeDocument/2006/relationships/image" Target="../media/image548.png"/><Relationship Id="rId4" Type="http://schemas.openxmlformats.org/officeDocument/2006/relationships/image" Target="../media/image54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6957059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2924555"/>
            <a:ext cx="4931664" cy="154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3903" y="2921507"/>
            <a:ext cx="1104900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4335" y="3227312"/>
            <a:ext cx="1109345" cy="260350"/>
          </a:xfrm>
          <a:custGeom>
            <a:avLst/>
            <a:gdLst/>
            <a:ahLst/>
            <a:cxnLst/>
            <a:rect l="l" t="t" r="r" b="b"/>
            <a:pathLst>
              <a:path w="1109345" h="260350">
                <a:moveTo>
                  <a:pt x="994319" y="130059"/>
                </a:moveTo>
                <a:lnTo>
                  <a:pt x="863473" y="206386"/>
                </a:lnTo>
                <a:lnTo>
                  <a:pt x="854860" y="214060"/>
                </a:lnTo>
                <a:lnTo>
                  <a:pt x="850010" y="224055"/>
                </a:lnTo>
                <a:lnTo>
                  <a:pt x="849256" y="235122"/>
                </a:lnTo>
                <a:lnTo>
                  <a:pt x="852931" y="246010"/>
                </a:lnTo>
                <a:lnTo>
                  <a:pt x="860623" y="254603"/>
                </a:lnTo>
                <a:lnTo>
                  <a:pt x="870648" y="259409"/>
                </a:lnTo>
                <a:lnTo>
                  <a:pt x="881721" y="260119"/>
                </a:lnTo>
                <a:lnTo>
                  <a:pt x="892555" y="256424"/>
                </a:lnTo>
                <a:lnTo>
                  <a:pt x="1059570" y="159015"/>
                </a:lnTo>
                <a:lnTo>
                  <a:pt x="1051687" y="159015"/>
                </a:lnTo>
                <a:lnTo>
                  <a:pt x="1062962" y="156741"/>
                </a:lnTo>
                <a:lnTo>
                  <a:pt x="1065429" y="155078"/>
                </a:lnTo>
                <a:lnTo>
                  <a:pt x="1037209" y="155078"/>
                </a:lnTo>
                <a:lnTo>
                  <a:pt x="994319" y="130059"/>
                </a:lnTo>
                <a:close/>
              </a:path>
              <a:path w="1109345" h="260350">
                <a:moveTo>
                  <a:pt x="944680" y="101103"/>
                </a:moveTo>
                <a:lnTo>
                  <a:pt x="28955" y="101103"/>
                </a:lnTo>
                <a:lnTo>
                  <a:pt x="17680" y="103377"/>
                </a:lnTo>
                <a:lnTo>
                  <a:pt x="8477" y="109581"/>
                </a:lnTo>
                <a:lnTo>
                  <a:pt x="2274" y="118784"/>
                </a:lnTo>
                <a:lnTo>
                  <a:pt x="0" y="130059"/>
                </a:lnTo>
                <a:lnTo>
                  <a:pt x="2274" y="141335"/>
                </a:lnTo>
                <a:lnTo>
                  <a:pt x="8477" y="150538"/>
                </a:lnTo>
                <a:lnTo>
                  <a:pt x="17680" y="156741"/>
                </a:lnTo>
                <a:lnTo>
                  <a:pt x="28955" y="159015"/>
                </a:lnTo>
                <a:lnTo>
                  <a:pt x="944680" y="159015"/>
                </a:lnTo>
                <a:lnTo>
                  <a:pt x="994319" y="130059"/>
                </a:lnTo>
                <a:lnTo>
                  <a:pt x="944680" y="101103"/>
                </a:lnTo>
                <a:close/>
              </a:path>
              <a:path w="1109345" h="260350">
                <a:moveTo>
                  <a:pt x="1059570" y="101103"/>
                </a:moveTo>
                <a:lnTo>
                  <a:pt x="1051687" y="101103"/>
                </a:lnTo>
                <a:lnTo>
                  <a:pt x="1062962" y="103377"/>
                </a:lnTo>
                <a:lnTo>
                  <a:pt x="1072165" y="109581"/>
                </a:lnTo>
                <a:lnTo>
                  <a:pt x="1078368" y="118784"/>
                </a:lnTo>
                <a:lnTo>
                  <a:pt x="1080642" y="130059"/>
                </a:lnTo>
                <a:lnTo>
                  <a:pt x="1078368" y="141335"/>
                </a:lnTo>
                <a:lnTo>
                  <a:pt x="1072165" y="150538"/>
                </a:lnTo>
                <a:lnTo>
                  <a:pt x="1062962" y="156741"/>
                </a:lnTo>
                <a:lnTo>
                  <a:pt x="1051687" y="159015"/>
                </a:lnTo>
                <a:lnTo>
                  <a:pt x="1059570" y="159015"/>
                </a:lnTo>
                <a:lnTo>
                  <a:pt x="1109217" y="130059"/>
                </a:lnTo>
                <a:lnTo>
                  <a:pt x="1059570" y="101103"/>
                </a:lnTo>
                <a:close/>
              </a:path>
              <a:path w="1109345" h="260350">
                <a:moveTo>
                  <a:pt x="1037209" y="105040"/>
                </a:moveTo>
                <a:lnTo>
                  <a:pt x="994319" y="130059"/>
                </a:lnTo>
                <a:lnTo>
                  <a:pt x="1037209" y="155078"/>
                </a:lnTo>
                <a:lnTo>
                  <a:pt x="1037209" y="105040"/>
                </a:lnTo>
                <a:close/>
              </a:path>
              <a:path w="1109345" h="260350">
                <a:moveTo>
                  <a:pt x="1065429" y="105040"/>
                </a:moveTo>
                <a:lnTo>
                  <a:pt x="1037209" y="105040"/>
                </a:lnTo>
                <a:lnTo>
                  <a:pt x="1037209" y="155078"/>
                </a:lnTo>
                <a:lnTo>
                  <a:pt x="1065429" y="155078"/>
                </a:lnTo>
                <a:lnTo>
                  <a:pt x="1072165" y="150538"/>
                </a:lnTo>
                <a:lnTo>
                  <a:pt x="1078368" y="141335"/>
                </a:lnTo>
                <a:lnTo>
                  <a:pt x="1080642" y="130059"/>
                </a:lnTo>
                <a:lnTo>
                  <a:pt x="1078368" y="118784"/>
                </a:lnTo>
                <a:lnTo>
                  <a:pt x="1072165" y="109581"/>
                </a:lnTo>
                <a:lnTo>
                  <a:pt x="1065429" y="105040"/>
                </a:lnTo>
                <a:close/>
              </a:path>
              <a:path w="1109345" h="260350">
                <a:moveTo>
                  <a:pt x="881721" y="0"/>
                </a:moveTo>
                <a:lnTo>
                  <a:pt x="870648" y="710"/>
                </a:lnTo>
                <a:lnTo>
                  <a:pt x="860623" y="5516"/>
                </a:lnTo>
                <a:lnTo>
                  <a:pt x="852931" y="14108"/>
                </a:lnTo>
                <a:lnTo>
                  <a:pt x="849256" y="24997"/>
                </a:lnTo>
                <a:lnTo>
                  <a:pt x="850010" y="36064"/>
                </a:lnTo>
                <a:lnTo>
                  <a:pt x="854860" y="46059"/>
                </a:lnTo>
                <a:lnTo>
                  <a:pt x="863473" y="53732"/>
                </a:lnTo>
                <a:lnTo>
                  <a:pt x="994319" y="130059"/>
                </a:lnTo>
                <a:lnTo>
                  <a:pt x="1037209" y="105040"/>
                </a:lnTo>
                <a:lnTo>
                  <a:pt x="1065429" y="105040"/>
                </a:lnTo>
                <a:lnTo>
                  <a:pt x="1062962" y="103377"/>
                </a:lnTo>
                <a:lnTo>
                  <a:pt x="1051687" y="101103"/>
                </a:lnTo>
                <a:lnTo>
                  <a:pt x="1059570" y="101103"/>
                </a:lnTo>
                <a:lnTo>
                  <a:pt x="892555" y="3694"/>
                </a:lnTo>
                <a:lnTo>
                  <a:pt x="88172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197" y="5229605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89" h="1160779">
                <a:moveTo>
                  <a:pt x="0" y="1160513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1314" y="5238750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5" h="1152525">
                <a:moveTo>
                  <a:pt x="216026" y="1152131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5211" y="4989576"/>
            <a:ext cx="1991995" cy="1704339"/>
          </a:xfrm>
          <a:custGeom>
            <a:avLst/>
            <a:gdLst/>
            <a:ahLst/>
            <a:cxnLst/>
            <a:rect l="l" t="t" r="r" b="b"/>
            <a:pathLst>
              <a:path w="1991995" h="1704340">
                <a:moveTo>
                  <a:pt x="1968245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1680210"/>
                </a:lnTo>
                <a:lnTo>
                  <a:pt x="1851" y="1689403"/>
                </a:lnTo>
                <a:lnTo>
                  <a:pt x="6905" y="1696912"/>
                </a:lnTo>
                <a:lnTo>
                  <a:pt x="14412" y="1701975"/>
                </a:lnTo>
                <a:lnTo>
                  <a:pt x="23622" y="1703832"/>
                </a:lnTo>
                <a:lnTo>
                  <a:pt x="1968245" y="1703832"/>
                </a:lnTo>
                <a:lnTo>
                  <a:pt x="1977455" y="1701975"/>
                </a:lnTo>
                <a:lnTo>
                  <a:pt x="1984962" y="1696912"/>
                </a:lnTo>
                <a:lnTo>
                  <a:pt x="1990016" y="1689403"/>
                </a:lnTo>
                <a:lnTo>
                  <a:pt x="1991867" y="1680210"/>
                </a:lnTo>
                <a:lnTo>
                  <a:pt x="1991867" y="1675485"/>
                </a:lnTo>
                <a:lnTo>
                  <a:pt x="28321" y="1675485"/>
                </a:lnTo>
                <a:lnTo>
                  <a:pt x="28321" y="28321"/>
                </a:lnTo>
                <a:lnTo>
                  <a:pt x="1991867" y="28321"/>
                </a:lnTo>
                <a:lnTo>
                  <a:pt x="1991867" y="23622"/>
                </a:lnTo>
                <a:lnTo>
                  <a:pt x="1990016" y="14412"/>
                </a:lnTo>
                <a:lnTo>
                  <a:pt x="1984962" y="6905"/>
                </a:lnTo>
                <a:lnTo>
                  <a:pt x="1977455" y="1851"/>
                </a:lnTo>
                <a:lnTo>
                  <a:pt x="1968245" y="0"/>
                </a:lnTo>
                <a:close/>
              </a:path>
              <a:path w="1991995" h="1704340">
                <a:moveTo>
                  <a:pt x="1991867" y="28321"/>
                </a:moveTo>
                <a:lnTo>
                  <a:pt x="1963546" y="28321"/>
                </a:lnTo>
                <a:lnTo>
                  <a:pt x="1963546" y="1675485"/>
                </a:lnTo>
                <a:lnTo>
                  <a:pt x="1991867" y="1675485"/>
                </a:lnTo>
                <a:lnTo>
                  <a:pt x="1991867" y="28321"/>
                </a:lnTo>
                <a:close/>
              </a:path>
              <a:path w="1991995" h="1704340">
                <a:moveTo>
                  <a:pt x="1954021" y="37846"/>
                </a:moveTo>
                <a:lnTo>
                  <a:pt x="37846" y="37846"/>
                </a:lnTo>
                <a:lnTo>
                  <a:pt x="37846" y="1666036"/>
                </a:lnTo>
                <a:lnTo>
                  <a:pt x="1954021" y="1666036"/>
                </a:lnTo>
                <a:lnTo>
                  <a:pt x="1954021" y="1656588"/>
                </a:lnTo>
                <a:lnTo>
                  <a:pt x="47243" y="1656588"/>
                </a:lnTo>
                <a:lnTo>
                  <a:pt x="47243" y="47243"/>
                </a:lnTo>
                <a:lnTo>
                  <a:pt x="1954021" y="47243"/>
                </a:lnTo>
                <a:lnTo>
                  <a:pt x="1954021" y="37846"/>
                </a:lnTo>
                <a:close/>
              </a:path>
              <a:path w="1991995" h="1704340">
                <a:moveTo>
                  <a:pt x="1954021" y="47243"/>
                </a:moveTo>
                <a:lnTo>
                  <a:pt x="1944623" y="47243"/>
                </a:lnTo>
                <a:lnTo>
                  <a:pt x="1944623" y="1656588"/>
                </a:lnTo>
                <a:lnTo>
                  <a:pt x="1954021" y="1656588"/>
                </a:lnTo>
                <a:lnTo>
                  <a:pt x="1954021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148071" y="5012435"/>
          <a:ext cx="1945639" cy="165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288290"/>
                <a:gridCol w="288289"/>
                <a:gridCol w="288290"/>
                <a:gridCol w="288290"/>
                <a:gridCol w="216535"/>
                <a:gridCol w="287655"/>
              </a:tblGrid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7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592477" y="5898077"/>
            <a:ext cx="1854768" cy="24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2860" y="5823915"/>
            <a:ext cx="1887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Deflexión</a:t>
            </a:r>
            <a:r>
              <a:rPr sz="1800" b="1" spc="-4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negativa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8744" y="2348483"/>
            <a:ext cx="3581400" cy="2099945"/>
          </a:xfrm>
          <a:custGeom>
            <a:avLst/>
            <a:gdLst/>
            <a:ahLst/>
            <a:cxnLst/>
            <a:rect l="l" t="t" r="r" b="b"/>
            <a:pathLst>
              <a:path w="3581400" h="2099945">
                <a:moveTo>
                  <a:pt x="0" y="539750"/>
                </a:moveTo>
                <a:lnTo>
                  <a:pt x="9175" y="466010"/>
                </a:lnTo>
                <a:lnTo>
                  <a:pt x="17216" y="425503"/>
                </a:lnTo>
                <a:lnTo>
                  <a:pt x="36619" y="378168"/>
                </a:lnTo>
                <a:lnTo>
                  <a:pt x="52153" y="356010"/>
                </a:lnTo>
                <a:lnTo>
                  <a:pt x="59943" y="344931"/>
                </a:lnTo>
                <a:lnTo>
                  <a:pt x="62892" y="325917"/>
                </a:lnTo>
                <a:lnTo>
                  <a:pt x="65341" y="306736"/>
                </a:lnTo>
                <a:lnTo>
                  <a:pt x="68837" y="287889"/>
                </a:lnTo>
                <a:lnTo>
                  <a:pt x="98807" y="228685"/>
                </a:lnTo>
                <a:lnTo>
                  <a:pt x="134127" y="180863"/>
                </a:lnTo>
                <a:lnTo>
                  <a:pt x="173567" y="136304"/>
                </a:lnTo>
                <a:lnTo>
                  <a:pt x="209803" y="104901"/>
                </a:lnTo>
                <a:lnTo>
                  <a:pt x="232616" y="90439"/>
                </a:lnTo>
                <a:lnTo>
                  <a:pt x="243897" y="82988"/>
                </a:lnTo>
                <a:lnTo>
                  <a:pt x="254761" y="74929"/>
                </a:lnTo>
                <a:lnTo>
                  <a:pt x="262320" y="67442"/>
                </a:lnTo>
                <a:lnTo>
                  <a:pt x="269128" y="59039"/>
                </a:lnTo>
                <a:lnTo>
                  <a:pt x="276246" y="51087"/>
                </a:lnTo>
                <a:lnTo>
                  <a:pt x="284733" y="44957"/>
                </a:lnTo>
                <a:lnTo>
                  <a:pt x="306462" y="35738"/>
                </a:lnTo>
                <a:lnTo>
                  <a:pt x="329025" y="28448"/>
                </a:lnTo>
                <a:lnTo>
                  <a:pt x="351920" y="21919"/>
                </a:lnTo>
                <a:lnTo>
                  <a:pt x="374650" y="14986"/>
                </a:lnTo>
                <a:lnTo>
                  <a:pt x="419607" y="0"/>
                </a:lnTo>
                <a:lnTo>
                  <a:pt x="470316" y="1018"/>
                </a:lnTo>
                <a:lnTo>
                  <a:pt x="521035" y="1828"/>
                </a:lnTo>
                <a:lnTo>
                  <a:pt x="571763" y="2494"/>
                </a:lnTo>
                <a:lnTo>
                  <a:pt x="622495" y="3077"/>
                </a:lnTo>
                <a:lnTo>
                  <a:pt x="673230" y="3641"/>
                </a:lnTo>
                <a:lnTo>
                  <a:pt x="723965" y="4248"/>
                </a:lnTo>
                <a:lnTo>
                  <a:pt x="774696" y="4961"/>
                </a:lnTo>
                <a:lnTo>
                  <a:pt x="825422" y="5843"/>
                </a:lnTo>
                <a:lnTo>
                  <a:pt x="876139" y="6957"/>
                </a:lnTo>
                <a:lnTo>
                  <a:pt x="926844" y="8366"/>
                </a:lnTo>
                <a:lnTo>
                  <a:pt x="977536" y="10131"/>
                </a:lnTo>
                <a:lnTo>
                  <a:pt x="1028210" y="12317"/>
                </a:lnTo>
                <a:lnTo>
                  <a:pt x="1078864" y="14986"/>
                </a:lnTo>
                <a:lnTo>
                  <a:pt x="1139618" y="26019"/>
                </a:lnTo>
                <a:lnTo>
                  <a:pt x="1198752" y="44957"/>
                </a:lnTo>
                <a:lnTo>
                  <a:pt x="1288668" y="74929"/>
                </a:lnTo>
                <a:lnTo>
                  <a:pt x="1303428" y="86582"/>
                </a:lnTo>
                <a:lnTo>
                  <a:pt x="1317974" y="98520"/>
                </a:lnTo>
                <a:lnTo>
                  <a:pt x="1332853" y="109934"/>
                </a:lnTo>
                <a:lnTo>
                  <a:pt x="1373971" y="131718"/>
                </a:lnTo>
                <a:lnTo>
                  <a:pt x="1439356" y="155269"/>
                </a:lnTo>
                <a:lnTo>
                  <a:pt x="1468501" y="164973"/>
                </a:lnTo>
                <a:lnTo>
                  <a:pt x="1479651" y="172567"/>
                </a:lnTo>
                <a:lnTo>
                  <a:pt x="1513458" y="194944"/>
                </a:lnTo>
                <a:lnTo>
                  <a:pt x="1544097" y="208930"/>
                </a:lnTo>
                <a:lnTo>
                  <a:pt x="1559321" y="216001"/>
                </a:lnTo>
                <a:lnTo>
                  <a:pt x="1573402" y="224916"/>
                </a:lnTo>
                <a:lnTo>
                  <a:pt x="1593379" y="242286"/>
                </a:lnTo>
                <a:lnTo>
                  <a:pt x="1611963" y="261191"/>
                </a:lnTo>
                <a:lnTo>
                  <a:pt x="1629999" y="280691"/>
                </a:lnTo>
                <a:lnTo>
                  <a:pt x="1648332" y="299846"/>
                </a:lnTo>
                <a:lnTo>
                  <a:pt x="1693290" y="344931"/>
                </a:lnTo>
                <a:lnTo>
                  <a:pt x="1696721" y="356278"/>
                </a:lnTo>
                <a:lnTo>
                  <a:pt x="1699974" y="367696"/>
                </a:lnTo>
                <a:lnTo>
                  <a:pt x="1703631" y="378971"/>
                </a:lnTo>
                <a:lnTo>
                  <a:pt x="1724110" y="416905"/>
                </a:lnTo>
                <a:lnTo>
                  <a:pt x="1760444" y="457648"/>
                </a:lnTo>
                <a:lnTo>
                  <a:pt x="1783206" y="479805"/>
                </a:lnTo>
                <a:lnTo>
                  <a:pt x="1786637" y="491170"/>
                </a:lnTo>
                <a:lnTo>
                  <a:pt x="1811613" y="548528"/>
                </a:lnTo>
                <a:lnTo>
                  <a:pt x="1839644" y="581628"/>
                </a:lnTo>
                <a:lnTo>
                  <a:pt x="1858136" y="599820"/>
                </a:lnTo>
                <a:lnTo>
                  <a:pt x="1888108" y="689737"/>
                </a:lnTo>
                <a:lnTo>
                  <a:pt x="1891307" y="701244"/>
                </a:lnTo>
                <a:lnTo>
                  <a:pt x="1894173" y="712930"/>
                </a:lnTo>
                <a:lnTo>
                  <a:pt x="1897753" y="724259"/>
                </a:lnTo>
                <a:lnTo>
                  <a:pt x="1903094" y="734694"/>
                </a:lnTo>
                <a:lnTo>
                  <a:pt x="1933066" y="779779"/>
                </a:lnTo>
                <a:lnTo>
                  <a:pt x="1939019" y="821969"/>
                </a:lnTo>
                <a:lnTo>
                  <a:pt x="1943170" y="852287"/>
                </a:lnTo>
                <a:lnTo>
                  <a:pt x="1945838" y="872510"/>
                </a:lnTo>
                <a:lnTo>
                  <a:pt x="1947340" y="884415"/>
                </a:lnTo>
                <a:lnTo>
                  <a:pt x="1947996" y="889780"/>
                </a:lnTo>
                <a:lnTo>
                  <a:pt x="1948124" y="890381"/>
                </a:lnTo>
                <a:lnTo>
                  <a:pt x="1948041" y="887995"/>
                </a:lnTo>
                <a:lnTo>
                  <a:pt x="1948067" y="884399"/>
                </a:lnTo>
                <a:lnTo>
                  <a:pt x="1948520" y="881369"/>
                </a:lnTo>
                <a:lnTo>
                  <a:pt x="1949718" y="880683"/>
                </a:lnTo>
                <a:lnTo>
                  <a:pt x="1951979" y="884118"/>
                </a:lnTo>
                <a:lnTo>
                  <a:pt x="1968326" y="936913"/>
                </a:lnTo>
                <a:lnTo>
                  <a:pt x="1978025" y="974598"/>
                </a:lnTo>
                <a:lnTo>
                  <a:pt x="1991867" y="1034938"/>
                </a:lnTo>
                <a:lnTo>
                  <a:pt x="1999206" y="1064984"/>
                </a:lnTo>
                <a:lnTo>
                  <a:pt x="2007996" y="1094613"/>
                </a:lnTo>
                <a:lnTo>
                  <a:pt x="2011820" y="1105834"/>
                </a:lnTo>
                <a:lnTo>
                  <a:pt x="2015728" y="1117044"/>
                </a:lnTo>
                <a:lnTo>
                  <a:pt x="2019516" y="1128277"/>
                </a:lnTo>
                <a:lnTo>
                  <a:pt x="2022982" y="1139570"/>
                </a:lnTo>
                <a:lnTo>
                  <a:pt x="2026378" y="1154705"/>
                </a:lnTo>
                <a:lnTo>
                  <a:pt x="2029094" y="1170066"/>
                </a:lnTo>
                <a:lnTo>
                  <a:pt x="2032502" y="1185165"/>
                </a:lnTo>
                <a:lnTo>
                  <a:pt x="2037968" y="1199514"/>
                </a:lnTo>
                <a:lnTo>
                  <a:pt x="2043920" y="1208164"/>
                </a:lnTo>
                <a:lnTo>
                  <a:pt x="2051573" y="1215564"/>
                </a:lnTo>
                <a:lnTo>
                  <a:pt x="2059918" y="1222464"/>
                </a:lnTo>
                <a:lnTo>
                  <a:pt x="2067940" y="1229614"/>
                </a:lnTo>
                <a:lnTo>
                  <a:pt x="2078424" y="1260824"/>
                </a:lnTo>
                <a:lnTo>
                  <a:pt x="2082767" y="1274148"/>
                </a:lnTo>
                <a:lnTo>
                  <a:pt x="2083927" y="1280382"/>
                </a:lnTo>
                <a:lnTo>
                  <a:pt x="2084864" y="1290320"/>
                </a:lnTo>
                <a:lnTo>
                  <a:pt x="2088540" y="1314756"/>
                </a:lnTo>
                <a:lnTo>
                  <a:pt x="2097912" y="1364488"/>
                </a:lnTo>
                <a:lnTo>
                  <a:pt x="2101397" y="1379533"/>
                </a:lnTo>
                <a:lnTo>
                  <a:pt x="2105405" y="1394459"/>
                </a:lnTo>
                <a:lnTo>
                  <a:pt x="2109414" y="1409386"/>
                </a:lnTo>
                <a:lnTo>
                  <a:pt x="2112899" y="1424432"/>
                </a:lnTo>
                <a:lnTo>
                  <a:pt x="2116990" y="1446877"/>
                </a:lnTo>
                <a:lnTo>
                  <a:pt x="2120582" y="1469405"/>
                </a:lnTo>
                <a:lnTo>
                  <a:pt x="2124078" y="1491958"/>
                </a:lnTo>
                <a:lnTo>
                  <a:pt x="2127884" y="1514474"/>
                </a:lnTo>
                <a:lnTo>
                  <a:pt x="2131673" y="1533183"/>
                </a:lnTo>
                <a:lnTo>
                  <a:pt x="2135806" y="1551844"/>
                </a:lnTo>
                <a:lnTo>
                  <a:pt x="2139725" y="1570553"/>
                </a:lnTo>
                <a:lnTo>
                  <a:pt x="2142871" y="1589404"/>
                </a:lnTo>
                <a:lnTo>
                  <a:pt x="2146927" y="1626860"/>
                </a:lnTo>
                <a:lnTo>
                  <a:pt x="2149983" y="1664446"/>
                </a:lnTo>
                <a:lnTo>
                  <a:pt x="2153229" y="1702008"/>
                </a:lnTo>
                <a:lnTo>
                  <a:pt x="2157856" y="1739391"/>
                </a:lnTo>
                <a:lnTo>
                  <a:pt x="2160680" y="1750845"/>
                </a:lnTo>
                <a:lnTo>
                  <a:pt x="2164826" y="1761966"/>
                </a:lnTo>
                <a:lnTo>
                  <a:pt x="2169233" y="1773039"/>
                </a:lnTo>
                <a:lnTo>
                  <a:pt x="2172842" y="1784349"/>
                </a:lnTo>
                <a:lnTo>
                  <a:pt x="2176273" y="1803255"/>
                </a:lnTo>
                <a:lnTo>
                  <a:pt x="2178669" y="1822434"/>
                </a:lnTo>
                <a:lnTo>
                  <a:pt x="2181897" y="1841303"/>
                </a:lnTo>
                <a:lnTo>
                  <a:pt x="2187829" y="1859279"/>
                </a:lnTo>
                <a:lnTo>
                  <a:pt x="2200642" y="1883011"/>
                </a:lnTo>
                <a:lnTo>
                  <a:pt x="2215848" y="1905396"/>
                </a:lnTo>
                <a:lnTo>
                  <a:pt x="2232030" y="1927234"/>
                </a:lnTo>
                <a:lnTo>
                  <a:pt x="2247773" y="1949322"/>
                </a:lnTo>
                <a:lnTo>
                  <a:pt x="2288206" y="2008679"/>
                </a:lnTo>
                <a:lnTo>
                  <a:pt x="2313156" y="2037530"/>
                </a:lnTo>
                <a:lnTo>
                  <a:pt x="2348821" y="2058566"/>
                </a:lnTo>
                <a:lnTo>
                  <a:pt x="2359882" y="2063241"/>
                </a:lnTo>
                <a:lnTo>
                  <a:pt x="2435009" y="2072240"/>
                </a:lnTo>
                <a:lnTo>
                  <a:pt x="2487410" y="2074660"/>
                </a:lnTo>
                <a:lnTo>
                  <a:pt x="2539840" y="2076609"/>
                </a:lnTo>
                <a:lnTo>
                  <a:pt x="2592292" y="2078227"/>
                </a:lnTo>
                <a:lnTo>
                  <a:pt x="2644755" y="2079656"/>
                </a:lnTo>
                <a:lnTo>
                  <a:pt x="2697222" y="2081033"/>
                </a:lnTo>
                <a:lnTo>
                  <a:pt x="2749682" y="2082500"/>
                </a:lnTo>
                <a:lnTo>
                  <a:pt x="2802128" y="2084196"/>
                </a:lnTo>
                <a:lnTo>
                  <a:pt x="2817066" y="2088701"/>
                </a:lnTo>
                <a:lnTo>
                  <a:pt x="2831909" y="2093658"/>
                </a:lnTo>
                <a:lnTo>
                  <a:pt x="2846847" y="2097662"/>
                </a:lnTo>
                <a:lnTo>
                  <a:pt x="2862072" y="2099310"/>
                </a:lnTo>
                <a:lnTo>
                  <a:pt x="2932071" y="2099502"/>
                </a:lnTo>
                <a:lnTo>
                  <a:pt x="2981197" y="2099541"/>
                </a:lnTo>
                <a:lnTo>
                  <a:pt x="3015680" y="2098620"/>
                </a:lnTo>
                <a:lnTo>
                  <a:pt x="3065645" y="2090673"/>
                </a:lnTo>
                <a:lnTo>
                  <a:pt x="3131820" y="2069210"/>
                </a:lnTo>
                <a:lnTo>
                  <a:pt x="3143505" y="2062259"/>
                </a:lnTo>
                <a:lnTo>
                  <a:pt x="3155489" y="2055606"/>
                </a:lnTo>
                <a:lnTo>
                  <a:pt x="3196163" y="2013777"/>
                </a:lnTo>
                <a:lnTo>
                  <a:pt x="3230695" y="1959568"/>
                </a:lnTo>
                <a:lnTo>
                  <a:pt x="3266694" y="1859279"/>
                </a:lnTo>
                <a:lnTo>
                  <a:pt x="3270589" y="1848094"/>
                </a:lnTo>
                <a:lnTo>
                  <a:pt x="3274615" y="1836943"/>
                </a:lnTo>
                <a:lnTo>
                  <a:pt x="3278427" y="1825722"/>
                </a:lnTo>
                <a:lnTo>
                  <a:pt x="3281679" y="1814321"/>
                </a:lnTo>
                <a:lnTo>
                  <a:pt x="3291274" y="1775231"/>
                </a:lnTo>
                <a:lnTo>
                  <a:pt x="3295665" y="1757822"/>
                </a:lnTo>
                <a:lnTo>
                  <a:pt x="3300557" y="1742438"/>
                </a:lnTo>
                <a:lnTo>
                  <a:pt x="3311652" y="1709420"/>
                </a:lnTo>
                <a:lnTo>
                  <a:pt x="3315690" y="1683186"/>
                </a:lnTo>
                <a:lnTo>
                  <a:pt x="3323814" y="1630767"/>
                </a:lnTo>
                <a:lnTo>
                  <a:pt x="3330061" y="1550452"/>
                </a:lnTo>
                <a:lnTo>
                  <a:pt x="3332297" y="1496428"/>
                </a:lnTo>
                <a:lnTo>
                  <a:pt x="3334318" y="1442386"/>
                </a:lnTo>
                <a:lnTo>
                  <a:pt x="3337102" y="1388393"/>
                </a:lnTo>
                <a:lnTo>
                  <a:pt x="3341624" y="1334515"/>
                </a:lnTo>
                <a:lnTo>
                  <a:pt x="3347200" y="1296739"/>
                </a:lnTo>
                <a:lnTo>
                  <a:pt x="3354895" y="1259284"/>
                </a:lnTo>
                <a:lnTo>
                  <a:pt x="3363448" y="1221948"/>
                </a:lnTo>
                <a:lnTo>
                  <a:pt x="3371596" y="1184528"/>
                </a:lnTo>
                <a:lnTo>
                  <a:pt x="3377407" y="1114968"/>
                </a:lnTo>
                <a:lnTo>
                  <a:pt x="3380902" y="1069213"/>
                </a:lnTo>
                <a:lnTo>
                  <a:pt x="3384489" y="1034247"/>
                </a:lnTo>
                <a:lnTo>
                  <a:pt x="3401567" y="944626"/>
                </a:lnTo>
                <a:lnTo>
                  <a:pt x="3411783" y="899370"/>
                </a:lnTo>
                <a:lnTo>
                  <a:pt x="3431206" y="854567"/>
                </a:lnTo>
                <a:lnTo>
                  <a:pt x="3439253" y="839837"/>
                </a:lnTo>
                <a:lnTo>
                  <a:pt x="3446526" y="824738"/>
                </a:lnTo>
                <a:lnTo>
                  <a:pt x="3450349" y="813444"/>
                </a:lnTo>
                <a:lnTo>
                  <a:pt x="3453304" y="801830"/>
                </a:lnTo>
                <a:lnTo>
                  <a:pt x="3456616" y="790430"/>
                </a:lnTo>
                <a:lnTo>
                  <a:pt x="3461511" y="779779"/>
                </a:lnTo>
                <a:lnTo>
                  <a:pt x="3468016" y="771487"/>
                </a:lnTo>
                <a:lnTo>
                  <a:pt x="3475926" y="764301"/>
                </a:lnTo>
                <a:lnTo>
                  <a:pt x="3484121" y="757330"/>
                </a:lnTo>
                <a:lnTo>
                  <a:pt x="3491483" y="749680"/>
                </a:lnTo>
                <a:lnTo>
                  <a:pt x="3499149" y="738566"/>
                </a:lnTo>
                <a:lnTo>
                  <a:pt x="3505946" y="726773"/>
                </a:lnTo>
                <a:lnTo>
                  <a:pt x="3513004" y="715194"/>
                </a:lnTo>
                <a:lnTo>
                  <a:pt x="3521455" y="704723"/>
                </a:lnTo>
                <a:lnTo>
                  <a:pt x="3538269" y="690250"/>
                </a:lnTo>
                <a:lnTo>
                  <a:pt x="3558047" y="675624"/>
                </a:lnTo>
                <a:lnTo>
                  <a:pt x="3574516" y="664307"/>
                </a:lnTo>
                <a:lnTo>
                  <a:pt x="3581400" y="659764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492861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3179" y="1680972"/>
            <a:ext cx="816864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4223" y="2339339"/>
            <a:ext cx="332232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252" y="2668523"/>
            <a:ext cx="1991868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758441"/>
            <a:ext cx="8077200" cy="14249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32740" marR="5080" indent="-320675">
              <a:lnSpc>
                <a:spcPts val="2590"/>
              </a:lnSpc>
              <a:spcBef>
                <a:spcPts val="72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dirty="0">
                <a:latin typeface="Corbel"/>
                <a:cs typeface="Corbel"/>
              </a:rPr>
              <a:t>La </a:t>
            </a:r>
            <a:r>
              <a:rPr sz="2700" spc="-5" dirty="0">
                <a:latin typeface="Corbel"/>
                <a:cs typeface="Corbel"/>
              </a:rPr>
              <a:t>onda </a:t>
            </a:r>
            <a:r>
              <a:rPr sz="2700" dirty="0">
                <a:latin typeface="Corbel"/>
                <a:cs typeface="Corbel"/>
              </a:rPr>
              <a:t>p en V1 es </a:t>
            </a:r>
            <a:r>
              <a:rPr sz="2700" spc="-5" dirty="0">
                <a:latin typeface="Corbel"/>
                <a:cs typeface="Corbel"/>
              </a:rPr>
              <a:t>utilizada </a:t>
            </a:r>
            <a:r>
              <a:rPr sz="2700" dirty="0">
                <a:latin typeface="Corbel"/>
                <a:cs typeface="Corbel"/>
              </a:rPr>
              <a:t>para </a:t>
            </a:r>
            <a:r>
              <a:rPr sz="2700" spc="-5" dirty="0">
                <a:latin typeface="Corbel"/>
                <a:cs typeface="Corbel"/>
              </a:rPr>
              <a:t>evaluar </a:t>
            </a:r>
            <a:r>
              <a:rPr sz="2700" dirty="0">
                <a:latin typeface="Corbel"/>
                <a:cs typeface="Corbel"/>
              </a:rPr>
              <a:t>el</a:t>
            </a:r>
            <a:r>
              <a:rPr sz="2700" spc="-260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crecimiento  auricular</a:t>
            </a:r>
            <a:endParaRPr sz="2700">
              <a:latin typeface="Corbel"/>
              <a:cs typeface="Corbel"/>
            </a:endParaRPr>
          </a:p>
          <a:p>
            <a:pPr marL="332740" marR="179070" indent="-320675">
              <a:lnSpc>
                <a:spcPts val="2590"/>
              </a:lnSpc>
              <a:spcBef>
                <a:spcPts val="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  <a:tab pos="2149475" algn="l"/>
              </a:tabLst>
            </a:pPr>
            <a:r>
              <a:rPr sz="2700" spc="-5" dirty="0">
                <a:latin typeface="Corbel"/>
                <a:cs typeface="Corbel"/>
              </a:rPr>
              <a:t>Cuando </a:t>
            </a:r>
            <a:r>
              <a:rPr sz="2700" dirty="0">
                <a:latin typeface="Corbel"/>
                <a:cs typeface="Corbel"/>
              </a:rPr>
              <a:t>hay	</a:t>
            </a:r>
            <a:r>
              <a:rPr sz="2700" spc="-10" dirty="0">
                <a:latin typeface="Corbel"/>
                <a:cs typeface="Corbel"/>
              </a:rPr>
              <a:t>hipertrofia </a:t>
            </a:r>
            <a:r>
              <a:rPr sz="2700" spc="-5" dirty="0">
                <a:latin typeface="Corbel"/>
                <a:cs typeface="Corbel"/>
              </a:rPr>
              <a:t>auricular se observa </a:t>
            </a:r>
            <a:r>
              <a:rPr sz="2700" dirty="0">
                <a:latin typeface="Corbel"/>
                <a:cs typeface="Corbel"/>
              </a:rPr>
              <a:t>una onda  “</a:t>
            </a:r>
            <a:r>
              <a:rPr sz="2700" b="1" dirty="0">
                <a:latin typeface="Corbel"/>
                <a:cs typeface="Corbel"/>
              </a:rPr>
              <a:t>p</a:t>
            </a:r>
            <a:r>
              <a:rPr sz="2700" b="1" spc="-5" dirty="0">
                <a:latin typeface="Corbel"/>
                <a:cs typeface="Corbel"/>
              </a:rPr>
              <a:t> bifásica”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304" y="4385135"/>
            <a:ext cx="4753356" cy="1015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492861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1828545"/>
            <a:ext cx="76174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1791970" algn="l"/>
              </a:tabLst>
            </a:pPr>
            <a:r>
              <a:rPr sz="3200" spc="-5" dirty="0">
                <a:latin typeface="Corbel"/>
                <a:cs typeface="Corbel"/>
              </a:rPr>
              <a:t>Cuando	hay hipertrofia </a:t>
            </a:r>
            <a:r>
              <a:rPr sz="3200" dirty="0">
                <a:latin typeface="Corbel"/>
                <a:cs typeface="Corbel"/>
              </a:rPr>
              <a:t>auricular derecha  entonces el </a:t>
            </a:r>
            <a:r>
              <a:rPr sz="3200" spc="-5" dirty="0">
                <a:latin typeface="Corbel"/>
                <a:cs typeface="Corbel"/>
              </a:rPr>
              <a:t>componente </a:t>
            </a:r>
            <a:r>
              <a:rPr sz="3200" dirty="0">
                <a:latin typeface="Corbel"/>
                <a:cs typeface="Corbel"/>
              </a:rPr>
              <a:t>inicial de la </a:t>
            </a:r>
            <a:r>
              <a:rPr sz="3200" spc="-5" dirty="0">
                <a:latin typeface="Corbel"/>
                <a:cs typeface="Corbel"/>
              </a:rPr>
              <a:t>onda</a:t>
            </a:r>
            <a:r>
              <a:rPr sz="3200" spc="-1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  esta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aumentado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4412" y="3632124"/>
            <a:ext cx="5205837" cy="269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492861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0684" y="1738883"/>
            <a:ext cx="38633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860" y="2226564"/>
            <a:ext cx="36957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5411" y="2226564"/>
            <a:ext cx="172974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828545"/>
            <a:ext cx="76028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Cuando hay hipertrofia </a:t>
            </a:r>
            <a:r>
              <a:rPr sz="3200" b="1" dirty="0">
                <a:latin typeface="Corbel"/>
                <a:cs typeface="Corbel"/>
              </a:rPr>
              <a:t>auricular izquierda  </a:t>
            </a:r>
            <a:r>
              <a:rPr sz="3200" dirty="0">
                <a:latin typeface="Corbel"/>
                <a:cs typeface="Corbel"/>
              </a:rPr>
              <a:t>entonces el </a:t>
            </a:r>
            <a:r>
              <a:rPr sz="3200" b="1" dirty="0">
                <a:latin typeface="Corbel"/>
                <a:cs typeface="Corbel"/>
              </a:rPr>
              <a:t>componente </a:t>
            </a:r>
            <a:r>
              <a:rPr sz="3200" b="1" spc="-5" dirty="0">
                <a:latin typeface="Corbel"/>
                <a:cs typeface="Corbel"/>
              </a:rPr>
              <a:t>final </a:t>
            </a:r>
            <a:r>
              <a:rPr sz="3200" dirty="0">
                <a:latin typeface="Corbel"/>
                <a:cs typeface="Corbel"/>
              </a:rPr>
              <a:t>de la </a:t>
            </a:r>
            <a:r>
              <a:rPr sz="3200" b="1" dirty="0">
                <a:latin typeface="Corbel"/>
                <a:cs typeface="Corbel"/>
              </a:rPr>
              <a:t>onda p  </a:t>
            </a:r>
            <a:r>
              <a:rPr sz="3200" dirty="0">
                <a:latin typeface="Corbel"/>
                <a:cs typeface="Corbel"/>
              </a:rPr>
              <a:t>esta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aumentado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5595" y="3492775"/>
            <a:ext cx="5229430" cy="2551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543001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1738883"/>
            <a:ext cx="99364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828545"/>
            <a:ext cx="73577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En </a:t>
            </a:r>
            <a:r>
              <a:rPr sz="3200" b="1" spc="-5" dirty="0">
                <a:latin typeface="Corbel"/>
                <a:cs typeface="Corbel"/>
              </a:rPr>
              <a:t>V1 </a:t>
            </a:r>
            <a:r>
              <a:rPr sz="3200" spc="-5" dirty="0">
                <a:latin typeface="Corbel"/>
                <a:cs typeface="Corbel"/>
              </a:rPr>
              <a:t>normalmente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QRS </a:t>
            </a:r>
            <a:r>
              <a:rPr sz="3200" dirty="0">
                <a:latin typeface="Corbel"/>
                <a:cs typeface="Corbel"/>
              </a:rPr>
              <a:t>, presenta</a:t>
            </a:r>
            <a:r>
              <a:rPr sz="3200" spc="-2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una  </a:t>
            </a:r>
            <a:r>
              <a:rPr sz="3200" spc="-5" dirty="0">
                <a:latin typeface="Corbel"/>
                <a:cs typeface="Corbel"/>
              </a:rPr>
              <a:t>onda </a:t>
            </a:r>
            <a:r>
              <a:rPr sz="3200" dirty="0">
                <a:latin typeface="Corbel"/>
                <a:cs typeface="Corbel"/>
              </a:rPr>
              <a:t>S </a:t>
            </a:r>
            <a:r>
              <a:rPr sz="3200" spc="-5" dirty="0">
                <a:latin typeface="Corbel"/>
                <a:cs typeface="Corbel"/>
              </a:rPr>
              <a:t>grande </a:t>
            </a:r>
            <a:r>
              <a:rPr sz="3200" dirty="0">
                <a:latin typeface="Corbel"/>
                <a:cs typeface="Corbel"/>
              </a:rPr>
              <a:t>y </a:t>
            </a:r>
            <a:r>
              <a:rPr sz="3200" spc="-5" dirty="0">
                <a:latin typeface="Corbel"/>
                <a:cs typeface="Corbel"/>
              </a:rPr>
              <a:t>una onda </a:t>
            </a:r>
            <a:r>
              <a:rPr sz="3200" dirty="0">
                <a:latin typeface="Corbel"/>
                <a:cs typeface="Corbel"/>
              </a:rPr>
              <a:t>R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pequeña.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0" dirty="0">
                <a:latin typeface="Corbel"/>
                <a:cs typeface="Corbel"/>
              </a:rPr>
              <a:t>Por </a:t>
            </a:r>
            <a:r>
              <a:rPr sz="3200" spc="-5" dirty="0">
                <a:latin typeface="Corbel"/>
                <a:cs typeface="Corbel"/>
              </a:rPr>
              <a:t>que </a:t>
            </a:r>
            <a:r>
              <a:rPr sz="3200" dirty="0">
                <a:latin typeface="Corbel"/>
                <a:cs typeface="Corbel"/>
              </a:rPr>
              <a:t>el vector se dirige </a:t>
            </a:r>
            <a:r>
              <a:rPr sz="3200" spc="-5" dirty="0">
                <a:latin typeface="Corbel"/>
                <a:cs typeface="Corbel"/>
              </a:rPr>
              <a:t>hacia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8958" y="3645408"/>
            <a:ext cx="1013304" cy="2906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543001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1519427"/>
            <a:ext cx="390906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4563" y="2106167"/>
            <a:ext cx="154076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4320" y="2106167"/>
            <a:ext cx="3162300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599" y="1509949"/>
            <a:ext cx="6386195" cy="11283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Hipertrofia </a:t>
            </a:r>
            <a:r>
              <a:rPr sz="3200" b="1" spc="-5" dirty="0">
                <a:latin typeface="Corbel"/>
                <a:cs typeface="Corbel"/>
              </a:rPr>
              <a:t>ventricular</a:t>
            </a:r>
            <a:r>
              <a:rPr sz="3200" b="1" spc="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derecha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La </a:t>
            </a:r>
            <a:r>
              <a:rPr sz="2800" b="1" spc="-5" dirty="0">
                <a:latin typeface="Corbel"/>
                <a:cs typeface="Corbel"/>
              </a:rPr>
              <a:t>onda R </a:t>
            </a:r>
            <a:r>
              <a:rPr sz="2800" spc="-5" dirty="0">
                <a:latin typeface="Corbel"/>
                <a:cs typeface="Corbel"/>
              </a:rPr>
              <a:t>es mucho </a:t>
            </a:r>
            <a:r>
              <a:rPr sz="2800" b="1" spc="-5" dirty="0">
                <a:latin typeface="Corbel"/>
                <a:cs typeface="Corbel"/>
              </a:rPr>
              <a:t>mas grande en</a:t>
            </a:r>
            <a:r>
              <a:rPr sz="2800" b="1" spc="-17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V1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98949" y="3458163"/>
            <a:ext cx="857610" cy="2961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2852927"/>
            <a:ext cx="2951988" cy="3803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543001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9172" y="1479803"/>
            <a:ext cx="366369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1993392"/>
            <a:ext cx="1431036" cy="733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528" y="2350007"/>
            <a:ext cx="3233928" cy="733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599" y="1517144"/>
            <a:ext cx="7461250" cy="13277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48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Hipertrofia </a:t>
            </a:r>
            <a:r>
              <a:rPr sz="3000" b="1" spc="-5" dirty="0">
                <a:latin typeface="Corbel"/>
                <a:cs typeface="Corbel"/>
              </a:rPr>
              <a:t>ventricular</a:t>
            </a:r>
            <a:r>
              <a:rPr sz="3000" b="1" spc="25" dirty="0">
                <a:latin typeface="Corbel"/>
                <a:cs typeface="Corbel"/>
              </a:rPr>
              <a:t> </a:t>
            </a:r>
            <a:r>
              <a:rPr sz="3000" b="1" spc="-5" dirty="0">
                <a:latin typeface="Corbel"/>
                <a:cs typeface="Corbel"/>
              </a:rPr>
              <a:t>derecha</a:t>
            </a:r>
            <a:endParaRPr sz="3000">
              <a:latin typeface="Corbel"/>
              <a:cs typeface="Corbel"/>
            </a:endParaRPr>
          </a:p>
          <a:p>
            <a:pPr marL="625475" marR="5080" lvl="1" indent="-274320">
              <a:lnSpc>
                <a:spcPts val="2810"/>
              </a:lnSpc>
              <a:spcBef>
                <a:spcPts val="69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La </a:t>
            </a:r>
            <a:r>
              <a:rPr sz="2600" b="1" dirty="0">
                <a:latin typeface="Corbel"/>
                <a:cs typeface="Corbel"/>
              </a:rPr>
              <a:t>onda R </a:t>
            </a:r>
            <a:r>
              <a:rPr sz="2600" dirty="0">
                <a:latin typeface="Corbel"/>
                <a:cs typeface="Corbel"/>
              </a:rPr>
              <a:t>es </a:t>
            </a:r>
            <a:r>
              <a:rPr sz="2600" spc="-5" dirty="0">
                <a:latin typeface="Corbel"/>
                <a:cs typeface="Corbel"/>
              </a:rPr>
              <a:t>grande </a:t>
            </a:r>
            <a:r>
              <a:rPr sz="2600" dirty="0">
                <a:latin typeface="Corbel"/>
                <a:cs typeface="Corbel"/>
              </a:rPr>
              <a:t>se va haciendo </a:t>
            </a:r>
            <a:r>
              <a:rPr sz="2600" spc="-5" dirty="0">
                <a:latin typeface="Corbel"/>
                <a:cs typeface="Corbel"/>
              </a:rPr>
              <a:t>mucho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menor  progresivamente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en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V2,</a:t>
            </a:r>
            <a:r>
              <a:rPr sz="2600" b="1" spc="-16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V3,</a:t>
            </a:r>
            <a:r>
              <a:rPr sz="2600" b="1" spc="-17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V4</a:t>
            </a:r>
            <a:r>
              <a:rPr sz="2600" b="1" spc="-1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,</a:t>
            </a:r>
            <a:r>
              <a:rPr sz="2600" b="1" spc="-17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V5</a:t>
            </a:r>
            <a:r>
              <a:rPr sz="2600" b="1" spc="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y</a:t>
            </a:r>
            <a:r>
              <a:rPr sz="2600" b="1" spc="-180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V6.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5419" y="2945890"/>
            <a:ext cx="6245352" cy="3912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0492" y="3140964"/>
            <a:ext cx="5657087" cy="3384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543001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764" y="1697735"/>
            <a:ext cx="387096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4516" y="2211323"/>
            <a:ext cx="3168396" cy="733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3" y="2567939"/>
            <a:ext cx="1085087" cy="733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908" y="2567939"/>
            <a:ext cx="1207008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1391" y="3003804"/>
            <a:ext cx="3329940" cy="733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4503" y="3003804"/>
            <a:ext cx="1356360" cy="733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7488" y="4509515"/>
            <a:ext cx="3409188" cy="733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4655" y="4866132"/>
            <a:ext cx="2292096" cy="733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103" y="5222747"/>
            <a:ext cx="2177796" cy="7330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495" y="1735188"/>
            <a:ext cx="5649595" cy="39839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484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Hipertrofia </a:t>
            </a:r>
            <a:r>
              <a:rPr sz="3000" b="1" spc="-5" dirty="0">
                <a:latin typeface="Corbel"/>
                <a:cs typeface="Corbel"/>
              </a:rPr>
              <a:t>ventricular</a:t>
            </a:r>
            <a:r>
              <a:rPr sz="3000" b="1" spc="-10" dirty="0">
                <a:latin typeface="Corbel"/>
                <a:cs typeface="Corbel"/>
              </a:rPr>
              <a:t> </a:t>
            </a:r>
            <a:r>
              <a:rPr sz="3000" b="1" spc="-5" dirty="0">
                <a:latin typeface="Corbel"/>
                <a:cs typeface="Corbel"/>
              </a:rPr>
              <a:t>izquierda</a:t>
            </a:r>
            <a:endParaRPr sz="3000">
              <a:latin typeface="Corbel"/>
              <a:cs typeface="Corbel"/>
            </a:endParaRPr>
          </a:p>
          <a:p>
            <a:pPr marL="625475" marR="577215" lvl="1" indent="-274320">
              <a:lnSpc>
                <a:spcPts val="2810"/>
              </a:lnSpc>
              <a:spcBef>
                <a:spcPts val="69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Se producen </a:t>
            </a:r>
            <a:r>
              <a:rPr sz="2600" b="1" dirty="0">
                <a:latin typeface="Corbel"/>
                <a:cs typeface="Corbel"/>
              </a:rPr>
              <a:t>grandes</a:t>
            </a:r>
            <a:r>
              <a:rPr sz="2600" b="1" spc="-10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complejos  </a:t>
            </a:r>
            <a:r>
              <a:rPr sz="2600" b="1" spc="-5" dirty="0">
                <a:latin typeface="Corbel"/>
                <a:cs typeface="Corbel"/>
              </a:rPr>
              <a:t>QRS </a:t>
            </a:r>
            <a:r>
              <a:rPr sz="2600" b="1" dirty="0">
                <a:latin typeface="Corbel"/>
                <a:cs typeface="Corbel"/>
              </a:rPr>
              <a:t>en</a:t>
            </a:r>
            <a:r>
              <a:rPr sz="2600" b="1" spc="-19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V1</a:t>
            </a:r>
            <a:endParaRPr sz="2600">
              <a:latin typeface="Corbel"/>
              <a:cs typeface="Corbel"/>
            </a:endParaRPr>
          </a:p>
          <a:p>
            <a:pPr marL="625475" marR="132715" lvl="1" indent="-274320">
              <a:lnSpc>
                <a:spcPts val="2810"/>
              </a:lnSpc>
              <a:spcBef>
                <a:spcPts val="62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  <a:tab pos="2363470" algn="l"/>
              </a:tabLst>
            </a:pPr>
            <a:r>
              <a:rPr sz="2600" dirty="0">
                <a:latin typeface="Corbel"/>
                <a:cs typeface="Corbel"/>
              </a:rPr>
              <a:t>La </a:t>
            </a:r>
            <a:r>
              <a:rPr sz="2600" b="1" dirty="0">
                <a:latin typeface="Corbel"/>
                <a:cs typeface="Corbel"/>
              </a:rPr>
              <a:t>pared del </a:t>
            </a:r>
            <a:r>
              <a:rPr sz="2600" b="1" spc="-5" dirty="0">
                <a:latin typeface="Corbel"/>
                <a:cs typeface="Corbel"/>
              </a:rPr>
              <a:t>ventrículo </a:t>
            </a:r>
            <a:r>
              <a:rPr sz="2600" dirty="0">
                <a:latin typeface="Corbel"/>
                <a:cs typeface="Corbel"/>
              </a:rPr>
              <a:t>es la </a:t>
            </a:r>
            <a:r>
              <a:rPr sz="2600" b="1" spc="-5" dirty="0">
                <a:latin typeface="Corbel"/>
                <a:cs typeface="Corbel"/>
              </a:rPr>
              <a:t>mayor  </a:t>
            </a:r>
            <a:r>
              <a:rPr sz="2600" dirty="0">
                <a:latin typeface="Corbel"/>
                <a:cs typeface="Corbel"/>
              </a:rPr>
              <a:t>de </a:t>
            </a:r>
            <a:r>
              <a:rPr sz="2600" spc="-5" dirty="0">
                <a:latin typeface="Corbel"/>
                <a:cs typeface="Corbel"/>
              </a:rPr>
              <a:t>todas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las	</a:t>
            </a:r>
            <a:r>
              <a:rPr sz="2600" dirty="0">
                <a:latin typeface="Corbel"/>
                <a:cs typeface="Corbel"/>
              </a:rPr>
              <a:t>masas musculares del  </a:t>
            </a:r>
            <a:r>
              <a:rPr sz="2600" spc="-5" dirty="0">
                <a:latin typeface="Corbel"/>
                <a:cs typeface="Corbel"/>
              </a:rPr>
              <a:t>corazón</a:t>
            </a:r>
            <a:endParaRPr sz="2600">
              <a:latin typeface="Corbel"/>
              <a:cs typeface="Corbel"/>
            </a:endParaRPr>
          </a:p>
          <a:p>
            <a:pPr marL="625475" marR="5080" lvl="1" indent="-274320">
              <a:lnSpc>
                <a:spcPct val="90000"/>
              </a:lnSpc>
              <a:spcBef>
                <a:spcPts val="58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Se producen </a:t>
            </a:r>
            <a:r>
              <a:rPr sz="2600" spc="-5" dirty="0">
                <a:latin typeface="Corbel"/>
                <a:cs typeface="Corbel"/>
              </a:rPr>
              <a:t>complejos QRS</a:t>
            </a:r>
            <a:r>
              <a:rPr sz="2600" spc="-1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grandes  en </a:t>
            </a:r>
            <a:r>
              <a:rPr sz="2600" b="1" dirty="0">
                <a:latin typeface="Corbel"/>
                <a:cs typeface="Corbel"/>
              </a:rPr>
              <a:t>altura y profundidad  </a:t>
            </a:r>
            <a:r>
              <a:rPr sz="2600" spc="-5" dirty="0">
                <a:latin typeface="Corbel"/>
                <a:cs typeface="Corbel"/>
              </a:rPr>
              <a:t>especialmente </a:t>
            </a:r>
            <a:r>
              <a:rPr sz="2600" dirty="0">
                <a:latin typeface="Corbel"/>
                <a:cs typeface="Corbel"/>
              </a:rPr>
              <a:t>en </a:t>
            </a:r>
            <a:r>
              <a:rPr sz="2600" spc="-5" dirty="0">
                <a:latin typeface="Corbel"/>
                <a:cs typeface="Corbel"/>
              </a:rPr>
              <a:t>las </a:t>
            </a:r>
            <a:r>
              <a:rPr sz="2600" b="1" dirty="0">
                <a:latin typeface="Corbel"/>
                <a:cs typeface="Corbel"/>
              </a:rPr>
              <a:t>derivaciones  precordiales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6208" y="1700783"/>
            <a:ext cx="2907791" cy="3311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620268"/>
            <a:ext cx="7872983" cy="527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3628" y="2636520"/>
            <a:ext cx="72136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FF0000"/>
                </a:solidFill>
                <a:latin typeface="Corbel"/>
                <a:cs typeface="Corbel"/>
              </a:rPr>
              <a:t>V1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2179" y="2843783"/>
            <a:ext cx="71945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V2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2359" y="3069335"/>
            <a:ext cx="71945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FF0000"/>
                </a:solidFill>
                <a:latin typeface="Corbel"/>
                <a:cs typeface="Corbel"/>
              </a:rPr>
              <a:t>V3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23988" y="5516879"/>
            <a:ext cx="721360" cy="370840"/>
          </a:xfrm>
          <a:custGeom>
            <a:avLst/>
            <a:gdLst/>
            <a:ahLst/>
            <a:cxnLst/>
            <a:rect l="l" t="t" r="r" b="b"/>
            <a:pathLst>
              <a:path w="721359" h="370839">
                <a:moveTo>
                  <a:pt x="0" y="370332"/>
                </a:moveTo>
                <a:lnTo>
                  <a:pt x="720851" y="370332"/>
                </a:lnTo>
                <a:lnTo>
                  <a:pt x="720851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2000" y="5516879"/>
            <a:ext cx="3316604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  <a:tabLst>
                <a:tab pos="3044825" algn="l"/>
              </a:tabLst>
            </a:pPr>
            <a:r>
              <a:rPr sz="1800" spc="-5" dirty="0">
                <a:solidFill>
                  <a:srgbClr val="FF0000"/>
                </a:solidFill>
                <a:latin typeface="Corbel"/>
                <a:cs typeface="Corbel"/>
              </a:rPr>
              <a:t>V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4	</a:t>
            </a:r>
            <a:r>
              <a:rPr sz="1800" spc="-5" dirty="0">
                <a:solidFill>
                  <a:srgbClr val="FF0000"/>
                </a:solidFill>
                <a:latin typeface="Corbel"/>
                <a:cs typeface="Corbel"/>
              </a:rPr>
              <a:t>V6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2179" y="5436108"/>
            <a:ext cx="71945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V5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72788" y="6283649"/>
            <a:ext cx="474518" cy="190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8755" y="6160008"/>
            <a:ext cx="67665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6332" y="6160008"/>
            <a:ext cx="202996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3211" y="6129528"/>
            <a:ext cx="484632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6160008"/>
            <a:ext cx="3668267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451" y="6438898"/>
            <a:ext cx="3680460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42642" y="6182969"/>
            <a:ext cx="620204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En </a:t>
            </a:r>
            <a:r>
              <a:rPr sz="1800" b="1" spc="-5" dirty="0">
                <a:latin typeface="Corbel"/>
                <a:cs typeface="Corbel"/>
              </a:rPr>
              <a:t>la </a:t>
            </a:r>
            <a:r>
              <a:rPr sz="1800" b="1" dirty="0">
                <a:latin typeface="Corbel"/>
                <a:cs typeface="Corbel"/>
              </a:rPr>
              <a:t>HVI se </a:t>
            </a:r>
            <a:r>
              <a:rPr sz="1800" b="1" spc="-5" dirty="0">
                <a:latin typeface="Corbel"/>
                <a:cs typeface="Corbel"/>
              </a:rPr>
              <a:t>encuentra </a:t>
            </a:r>
            <a:r>
              <a:rPr sz="1800" b="1" dirty="0">
                <a:latin typeface="Corbel"/>
                <a:cs typeface="Corbel"/>
              </a:rPr>
              <a:t>una </a:t>
            </a:r>
            <a:r>
              <a:rPr sz="2000" b="1" dirty="0">
                <a:latin typeface="Corbel"/>
                <a:cs typeface="Corbel"/>
              </a:rPr>
              <a:t>S </a:t>
            </a:r>
            <a:r>
              <a:rPr sz="1800" b="1" spc="-5" dirty="0">
                <a:latin typeface="Corbel"/>
                <a:cs typeface="Corbel"/>
              </a:rPr>
              <a:t>profunda </a:t>
            </a:r>
            <a:r>
              <a:rPr sz="1800" b="1" dirty="0">
                <a:latin typeface="Corbel"/>
                <a:cs typeface="Corbel"/>
              </a:rPr>
              <a:t>en V1 y una R alta en</a:t>
            </a:r>
            <a:r>
              <a:rPr sz="1800" b="1" spc="-27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V5  </a:t>
            </a:r>
            <a:r>
              <a:rPr sz="1800" b="1" spc="-10" dirty="0">
                <a:latin typeface="Corbel"/>
                <a:cs typeface="Corbel"/>
              </a:rPr>
              <a:t>(esta </a:t>
            </a:r>
            <a:r>
              <a:rPr sz="1800" b="1" spc="-5" dirty="0">
                <a:latin typeface="Corbel"/>
                <a:cs typeface="Corbel"/>
              </a:rPr>
              <a:t>frente </a:t>
            </a:r>
            <a:r>
              <a:rPr sz="1800" b="1" dirty="0">
                <a:latin typeface="Corbel"/>
                <a:cs typeface="Corbel"/>
              </a:rPr>
              <a:t>al </a:t>
            </a:r>
            <a:r>
              <a:rPr sz="1800" b="1" spc="-15" dirty="0">
                <a:latin typeface="Corbel"/>
                <a:cs typeface="Corbel"/>
              </a:rPr>
              <a:t>Ventrículo</a:t>
            </a:r>
            <a:r>
              <a:rPr sz="1800" b="1" spc="-9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Izquierdo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48" y="266700"/>
            <a:ext cx="6626352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9803" y="1399032"/>
            <a:ext cx="46482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8204" y="1399032"/>
            <a:ext cx="757427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83" y="1837944"/>
            <a:ext cx="993647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3744" y="1837944"/>
            <a:ext cx="78943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1160" y="2276855"/>
            <a:ext cx="6089903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599" y="1489328"/>
            <a:ext cx="765175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marR="5080" indent="-320675" algn="just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Si la </a:t>
            </a:r>
            <a:r>
              <a:rPr sz="3200" b="1" dirty="0">
                <a:latin typeface="Corbel"/>
                <a:cs typeface="Corbel"/>
              </a:rPr>
              <a:t>suma de </a:t>
            </a:r>
            <a:r>
              <a:rPr sz="3200" b="1" spc="-5" dirty="0">
                <a:latin typeface="Corbel"/>
                <a:cs typeface="Corbel"/>
              </a:rPr>
              <a:t>la </a:t>
            </a:r>
            <a:r>
              <a:rPr sz="3200" b="1" dirty="0">
                <a:latin typeface="Corbel"/>
                <a:cs typeface="Corbel"/>
              </a:rPr>
              <a:t>profundidad </a:t>
            </a:r>
            <a:r>
              <a:rPr sz="3200" spc="-20" dirty="0">
                <a:latin typeface="Corbel"/>
                <a:cs typeface="Corbel"/>
              </a:rPr>
              <a:t>(en </a:t>
            </a:r>
            <a:r>
              <a:rPr sz="3200" spc="-25" dirty="0">
                <a:latin typeface="Corbel"/>
                <a:cs typeface="Corbel"/>
              </a:rPr>
              <a:t>mm) </a:t>
            </a:r>
            <a:r>
              <a:rPr sz="3200" dirty="0">
                <a:latin typeface="Corbel"/>
                <a:cs typeface="Corbel"/>
              </a:rPr>
              <a:t>de S  en </a:t>
            </a:r>
            <a:r>
              <a:rPr sz="3200" b="1" spc="-5" dirty="0">
                <a:latin typeface="Corbel"/>
                <a:cs typeface="Corbel"/>
              </a:rPr>
              <a:t>V1 </a:t>
            </a:r>
            <a:r>
              <a:rPr sz="3200" dirty="0">
                <a:latin typeface="Corbel"/>
                <a:cs typeface="Corbel"/>
              </a:rPr>
              <a:t>y de </a:t>
            </a:r>
            <a:r>
              <a:rPr sz="3200" b="1" dirty="0">
                <a:latin typeface="Corbel"/>
                <a:cs typeface="Corbel"/>
              </a:rPr>
              <a:t>R </a:t>
            </a:r>
            <a:r>
              <a:rPr sz="3200" dirty="0">
                <a:latin typeface="Corbel"/>
                <a:cs typeface="Corbel"/>
              </a:rPr>
              <a:t>en </a:t>
            </a:r>
            <a:r>
              <a:rPr sz="3200" b="1" dirty="0">
                <a:latin typeface="Corbel"/>
                <a:cs typeface="Corbel"/>
              </a:rPr>
              <a:t>V5 </a:t>
            </a:r>
            <a:r>
              <a:rPr sz="3200" dirty="0">
                <a:latin typeface="Corbel"/>
                <a:cs typeface="Corbel"/>
              </a:rPr>
              <a:t>es mayor de </a:t>
            </a:r>
            <a:r>
              <a:rPr sz="3200" spc="-5" dirty="0">
                <a:latin typeface="Corbel"/>
                <a:cs typeface="Corbel"/>
              </a:rPr>
              <a:t>35 </a:t>
            </a:r>
            <a:r>
              <a:rPr sz="3200" dirty="0">
                <a:latin typeface="Corbel"/>
                <a:cs typeface="Corbel"/>
              </a:rPr>
              <a:t>mm o</a:t>
            </a:r>
            <a:r>
              <a:rPr sz="3200" spc="-1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3.5  mV =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Hipertrofia Ventricular</a:t>
            </a:r>
            <a:r>
              <a:rPr sz="3200" b="1" i="1" u="heavy" spc="-2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Izquierda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2816351"/>
            <a:ext cx="5602224" cy="70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011" y="2852927"/>
            <a:ext cx="5800344" cy="3762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2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27" y="272795"/>
            <a:ext cx="656234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8599" y="1544192"/>
            <a:ext cx="7459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El potencial </a:t>
            </a:r>
            <a:r>
              <a:rPr sz="2400" dirty="0">
                <a:latin typeface="Corbel"/>
                <a:cs typeface="Corbel"/>
              </a:rPr>
              <a:t>de </a:t>
            </a:r>
            <a:r>
              <a:rPr sz="2400" spc="-10" dirty="0">
                <a:latin typeface="Corbel"/>
                <a:cs typeface="Corbel"/>
              </a:rPr>
              <a:t>acción </a:t>
            </a:r>
            <a:r>
              <a:rPr sz="2400" spc="-5" dirty="0">
                <a:latin typeface="Corbel"/>
                <a:cs typeface="Corbel"/>
              </a:rPr>
              <a:t>monofasico </a:t>
            </a:r>
            <a:r>
              <a:rPr sz="2400" dirty="0">
                <a:latin typeface="Corbel"/>
                <a:cs typeface="Corbel"/>
              </a:rPr>
              <a:t>de los </a:t>
            </a:r>
            <a:r>
              <a:rPr sz="2400" spc="-5" dirty="0">
                <a:latin typeface="Corbel"/>
                <a:cs typeface="Corbel"/>
              </a:rPr>
              <a:t>ventrículos </a:t>
            </a:r>
            <a:r>
              <a:rPr sz="2400" dirty="0">
                <a:latin typeface="Corbel"/>
                <a:cs typeface="Corbel"/>
              </a:rPr>
              <a:t>dura  </a:t>
            </a:r>
            <a:r>
              <a:rPr sz="2400" spc="-20" dirty="0">
                <a:latin typeface="Corbel"/>
                <a:cs typeface="Corbel"/>
              </a:rPr>
              <a:t>0.25 </a:t>
            </a:r>
            <a:r>
              <a:rPr sz="2400" dirty="0">
                <a:latin typeface="Corbel"/>
                <a:cs typeface="Corbel"/>
              </a:rPr>
              <a:t>– 0.35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2421635"/>
            <a:ext cx="5676900" cy="404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6926" y="2924429"/>
            <a:ext cx="259715" cy="1325245"/>
          </a:xfrm>
          <a:custGeom>
            <a:avLst/>
            <a:gdLst/>
            <a:ahLst/>
            <a:cxnLst/>
            <a:rect l="l" t="t" r="r" b="b"/>
            <a:pathLst>
              <a:path w="259714" h="1325245">
                <a:moveTo>
                  <a:pt x="136066" y="114738"/>
                </a:moveTo>
                <a:lnTo>
                  <a:pt x="104380" y="162775"/>
                </a:lnTo>
                <a:lnTo>
                  <a:pt x="41493" y="1294638"/>
                </a:lnTo>
                <a:lnTo>
                  <a:pt x="43152" y="1306046"/>
                </a:lnTo>
                <a:lnTo>
                  <a:pt x="48859" y="1315608"/>
                </a:lnTo>
                <a:lnTo>
                  <a:pt x="57709" y="1322337"/>
                </a:lnTo>
                <a:lnTo>
                  <a:pt x="68798" y="1325245"/>
                </a:lnTo>
                <a:lnTo>
                  <a:pt x="80206" y="1323532"/>
                </a:lnTo>
                <a:lnTo>
                  <a:pt x="89769" y="1317831"/>
                </a:lnTo>
                <a:lnTo>
                  <a:pt x="96498" y="1309010"/>
                </a:lnTo>
                <a:lnTo>
                  <a:pt x="99405" y="1297940"/>
                </a:lnTo>
                <a:lnTo>
                  <a:pt x="162289" y="166021"/>
                </a:lnTo>
                <a:lnTo>
                  <a:pt x="136066" y="114738"/>
                </a:lnTo>
                <a:close/>
              </a:path>
              <a:path w="259714" h="1325245">
                <a:moveTo>
                  <a:pt x="157005" y="28448"/>
                </a:moveTo>
                <a:lnTo>
                  <a:pt x="140934" y="28448"/>
                </a:lnTo>
                <a:lnTo>
                  <a:pt x="152022" y="31353"/>
                </a:lnTo>
                <a:lnTo>
                  <a:pt x="160873" y="38068"/>
                </a:lnTo>
                <a:lnTo>
                  <a:pt x="166580" y="47593"/>
                </a:lnTo>
                <a:lnTo>
                  <a:pt x="168239" y="58928"/>
                </a:lnTo>
                <a:lnTo>
                  <a:pt x="162289" y="166021"/>
                </a:lnTo>
                <a:lnTo>
                  <a:pt x="205069" y="249682"/>
                </a:lnTo>
                <a:lnTo>
                  <a:pt x="212197" y="258665"/>
                </a:lnTo>
                <a:lnTo>
                  <a:pt x="221896" y="264017"/>
                </a:lnTo>
                <a:lnTo>
                  <a:pt x="232929" y="265344"/>
                </a:lnTo>
                <a:lnTo>
                  <a:pt x="244058" y="262255"/>
                </a:lnTo>
                <a:lnTo>
                  <a:pt x="253041" y="255109"/>
                </a:lnTo>
                <a:lnTo>
                  <a:pt x="258393" y="245379"/>
                </a:lnTo>
                <a:lnTo>
                  <a:pt x="259720" y="234340"/>
                </a:lnTo>
                <a:lnTo>
                  <a:pt x="256631" y="223266"/>
                </a:lnTo>
                <a:lnTo>
                  <a:pt x="157005" y="28448"/>
                </a:lnTo>
                <a:close/>
              </a:path>
              <a:path w="259714" h="1325245">
                <a:moveTo>
                  <a:pt x="142458" y="0"/>
                </a:moveTo>
                <a:lnTo>
                  <a:pt x="4282" y="209296"/>
                </a:lnTo>
                <a:lnTo>
                  <a:pt x="0" y="219942"/>
                </a:lnTo>
                <a:lnTo>
                  <a:pt x="123" y="231028"/>
                </a:lnTo>
                <a:lnTo>
                  <a:pt x="4389" y="241282"/>
                </a:lnTo>
                <a:lnTo>
                  <a:pt x="12537" y="249428"/>
                </a:lnTo>
                <a:lnTo>
                  <a:pt x="23183" y="253710"/>
                </a:lnTo>
                <a:lnTo>
                  <a:pt x="34270" y="253587"/>
                </a:lnTo>
                <a:lnTo>
                  <a:pt x="44523" y="249320"/>
                </a:lnTo>
                <a:lnTo>
                  <a:pt x="52669" y="241173"/>
                </a:lnTo>
                <a:lnTo>
                  <a:pt x="104380" y="162775"/>
                </a:lnTo>
                <a:lnTo>
                  <a:pt x="110327" y="55753"/>
                </a:lnTo>
                <a:lnTo>
                  <a:pt x="113234" y="44610"/>
                </a:lnTo>
                <a:lnTo>
                  <a:pt x="119963" y="35766"/>
                </a:lnTo>
                <a:lnTo>
                  <a:pt x="129526" y="30089"/>
                </a:lnTo>
                <a:lnTo>
                  <a:pt x="140934" y="28448"/>
                </a:lnTo>
                <a:lnTo>
                  <a:pt x="157005" y="28448"/>
                </a:lnTo>
                <a:lnTo>
                  <a:pt x="142458" y="0"/>
                </a:lnTo>
                <a:close/>
              </a:path>
              <a:path w="259714" h="1325245">
                <a:moveTo>
                  <a:pt x="167590" y="70612"/>
                </a:moveTo>
                <a:lnTo>
                  <a:pt x="113502" y="70612"/>
                </a:lnTo>
                <a:lnTo>
                  <a:pt x="163413" y="73279"/>
                </a:lnTo>
                <a:lnTo>
                  <a:pt x="136066" y="114738"/>
                </a:lnTo>
                <a:lnTo>
                  <a:pt x="162289" y="166021"/>
                </a:lnTo>
                <a:lnTo>
                  <a:pt x="167590" y="70612"/>
                </a:lnTo>
                <a:close/>
              </a:path>
              <a:path w="259714" h="1325245">
                <a:moveTo>
                  <a:pt x="140934" y="28448"/>
                </a:moveTo>
                <a:lnTo>
                  <a:pt x="110327" y="55753"/>
                </a:lnTo>
                <a:lnTo>
                  <a:pt x="104380" y="162775"/>
                </a:lnTo>
                <a:lnTo>
                  <a:pt x="136066" y="114738"/>
                </a:lnTo>
                <a:lnTo>
                  <a:pt x="113502" y="70612"/>
                </a:lnTo>
                <a:lnTo>
                  <a:pt x="167590" y="70612"/>
                </a:lnTo>
                <a:lnTo>
                  <a:pt x="168239" y="58928"/>
                </a:lnTo>
                <a:lnTo>
                  <a:pt x="166580" y="47593"/>
                </a:lnTo>
                <a:lnTo>
                  <a:pt x="160873" y="38068"/>
                </a:lnTo>
                <a:lnTo>
                  <a:pt x="152022" y="31353"/>
                </a:lnTo>
                <a:lnTo>
                  <a:pt x="140934" y="28448"/>
                </a:lnTo>
                <a:close/>
              </a:path>
              <a:path w="259714" h="1325245">
                <a:moveTo>
                  <a:pt x="113502" y="70612"/>
                </a:moveTo>
                <a:lnTo>
                  <a:pt x="136066" y="114738"/>
                </a:lnTo>
                <a:lnTo>
                  <a:pt x="163413" y="73279"/>
                </a:lnTo>
                <a:lnTo>
                  <a:pt x="113502" y="706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1595" y="4703051"/>
            <a:ext cx="1054735" cy="1485900"/>
          </a:xfrm>
          <a:custGeom>
            <a:avLst/>
            <a:gdLst/>
            <a:ahLst/>
            <a:cxnLst/>
            <a:rect l="l" t="t" r="r" b="b"/>
            <a:pathLst>
              <a:path w="1054735" h="1485900">
                <a:moveTo>
                  <a:pt x="636143" y="1473199"/>
                </a:moveTo>
                <a:lnTo>
                  <a:pt x="419862" y="1473199"/>
                </a:lnTo>
                <a:lnTo>
                  <a:pt x="446405" y="1485899"/>
                </a:lnTo>
                <a:lnTo>
                  <a:pt x="609854" y="1485899"/>
                </a:lnTo>
                <a:lnTo>
                  <a:pt x="636143" y="1473199"/>
                </a:lnTo>
                <a:close/>
              </a:path>
              <a:path w="1054735" h="1485900">
                <a:moveTo>
                  <a:pt x="660527" y="25400"/>
                </a:moveTo>
                <a:lnTo>
                  <a:pt x="392556" y="25400"/>
                </a:lnTo>
                <a:lnTo>
                  <a:pt x="367284" y="38100"/>
                </a:lnTo>
                <a:lnTo>
                  <a:pt x="342519" y="50800"/>
                </a:lnTo>
                <a:lnTo>
                  <a:pt x="318516" y="63500"/>
                </a:lnTo>
                <a:lnTo>
                  <a:pt x="295021" y="76200"/>
                </a:lnTo>
                <a:lnTo>
                  <a:pt x="272288" y="101600"/>
                </a:lnTo>
                <a:lnTo>
                  <a:pt x="250190" y="114300"/>
                </a:lnTo>
                <a:lnTo>
                  <a:pt x="228981" y="139700"/>
                </a:lnTo>
                <a:lnTo>
                  <a:pt x="208280" y="152400"/>
                </a:lnTo>
                <a:lnTo>
                  <a:pt x="188595" y="177800"/>
                </a:lnTo>
                <a:lnTo>
                  <a:pt x="151511" y="228600"/>
                </a:lnTo>
                <a:lnTo>
                  <a:pt x="117983" y="279400"/>
                </a:lnTo>
                <a:lnTo>
                  <a:pt x="88011" y="330200"/>
                </a:lnTo>
                <a:lnTo>
                  <a:pt x="74676" y="368300"/>
                </a:lnTo>
                <a:lnTo>
                  <a:pt x="62103" y="393700"/>
                </a:lnTo>
                <a:lnTo>
                  <a:pt x="50800" y="431800"/>
                </a:lnTo>
                <a:lnTo>
                  <a:pt x="40512" y="457200"/>
                </a:lnTo>
                <a:lnTo>
                  <a:pt x="31242" y="495300"/>
                </a:lnTo>
                <a:lnTo>
                  <a:pt x="23114" y="533399"/>
                </a:lnTo>
                <a:lnTo>
                  <a:pt x="16256" y="558799"/>
                </a:lnTo>
                <a:lnTo>
                  <a:pt x="10414" y="596899"/>
                </a:lnTo>
                <a:lnTo>
                  <a:pt x="5842" y="634999"/>
                </a:lnTo>
                <a:lnTo>
                  <a:pt x="2540" y="673099"/>
                </a:lnTo>
                <a:lnTo>
                  <a:pt x="635" y="711199"/>
                </a:lnTo>
                <a:lnTo>
                  <a:pt x="0" y="749299"/>
                </a:lnTo>
                <a:lnTo>
                  <a:pt x="635" y="787399"/>
                </a:lnTo>
                <a:lnTo>
                  <a:pt x="2667" y="825499"/>
                </a:lnTo>
                <a:lnTo>
                  <a:pt x="5968" y="863599"/>
                </a:lnTo>
                <a:lnTo>
                  <a:pt x="10541" y="901699"/>
                </a:lnTo>
                <a:lnTo>
                  <a:pt x="16383" y="927099"/>
                </a:lnTo>
                <a:lnTo>
                  <a:pt x="23241" y="965199"/>
                </a:lnTo>
                <a:lnTo>
                  <a:pt x="31368" y="1003299"/>
                </a:lnTo>
                <a:lnTo>
                  <a:pt x="40767" y="1041399"/>
                </a:lnTo>
                <a:lnTo>
                  <a:pt x="51054" y="1066799"/>
                </a:lnTo>
                <a:lnTo>
                  <a:pt x="62484" y="1104899"/>
                </a:lnTo>
                <a:lnTo>
                  <a:pt x="75056" y="1130299"/>
                </a:lnTo>
                <a:lnTo>
                  <a:pt x="88518" y="1155699"/>
                </a:lnTo>
                <a:lnTo>
                  <a:pt x="102997" y="1193799"/>
                </a:lnTo>
                <a:lnTo>
                  <a:pt x="134874" y="1244599"/>
                </a:lnTo>
                <a:lnTo>
                  <a:pt x="170306" y="1295399"/>
                </a:lnTo>
                <a:lnTo>
                  <a:pt x="209169" y="1346199"/>
                </a:lnTo>
                <a:lnTo>
                  <a:pt x="229743" y="1358899"/>
                </a:lnTo>
                <a:lnTo>
                  <a:pt x="251206" y="1384299"/>
                </a:lnTo>
                <a:lnTo>
                  <a:pt x="273304" y="1396999"/>
                </a:lnTo>
                <a:lnTo>
                  <a:pt x="296164" y="1422399"/>
                </a:lnTo>
                <a:lnTo>
                  <a:pt x="319659" y="1435099"/>
                </a:lnTo>
                <a:lnTo>
                  <a:pt x="343916" y="1447799"/>
                </a:lnTo>
                <a:lnTo>
                  <a:pt x="368681" y="1460499"/>
                </a:lnTo>
                <a:lnTo>
                  <a:pt x="394081" y="1473199"/>
                </a:lnTo>
                <a:lnTo>
                  <a:pt x="662178" y="1473199"/>
                </a:lnTo>
                <a:lnTo>
                  <a:pt x="687451" y="1460499"/>
                </a:lnTo>
                <a:lnTo>
                  <a:pt x="451485" y="1460499"/>
                </a:lnTo>
                <a:lnTo>
                  <a:pt x="426974" y="1447799"/>
                </a:lnTo>
                <a:lnTo>
                  <a:pt x="402971" y="1447799"/>
                </a:lnTo>
                <a:lnTo>
                  <a:pt x="379349" y="1435099"/>
                </a:lnTo>
                <a:lnTo>
                  <a:pt x="333629" y="1409699"/>
                </a:lnTo>
                <a:lnTo>
                  <a:pt x="290068" y="1384299"/>
                </a:lnTo>
                <a:lnTo>
                  <a:pt x="269113" y="1358899"/>
                </a:lnTo>
                <a:lnTo>
                  <a:pt x="248920" y="1346199"/>
                </a:lnTo>
                <a:lnTo>
                  <a:pt x="229235" y="1320799"/>
                </a:lnTo>
                <a:lnTo>
                  <a:pt x="210566" y="1295399"/>
                </a:lnTo>
                <a:lnTo>
                  <a:pt x="192405" y="1282699"/>
                </a:lnTo>
                <a:lnTo>
                  <a:pt x="158369" y="1231899"/>
                </a:lnTo>
                <a:lnTo>
                  <a:pt x="127889" y="1181099"/>
                </a:lnTo>
                <a:lnTo>
                  <a:pt x="113918" y="1142999"/>
                </a:lnTo>
                <a:lnTo>
                  <a:pt x="100837" y="1117599"/>
                </a:lnTo>
                <a:lnTo>
                  <a:pt x="88773" y="1092199"/>
                </a:lnTo>
                <a:lnTo>
                  <a:pt x="77851" y="1054099"/>
                </a:lnTo>
                <a:lnTo>
                  <a:pt x="67691" y="1028699"/>
                </a:lnTo>
                <a:lnTo>
                  <a:pt x="58801" y="990599"/>
                </a:lnTo>
                <a:lnTo>
                  <a:pt x="50927" y="965199"/>
                </a:lnTo>
                <a:lnTo>
                  <a:pt x="44196" y="927099"/>
                </a:lnTo>
                <a:lnTo>
                  <a:pt x="38481" y="888999"/>
                </a:lnTo>
                <a:lnTo>
                  <a:pt x="34162" y="863599"/>
                </a:lnTo>
                <a:lnTo>
                  <a:pt x="30861" y="825499"/>
                </a:lnTo>
                <a:lnTo>
                  <a:pt x="28956" y="787399"/>
                </a:lnTo>
                <a:lnTo>
                  <a:pt x="28321" y="749299"/>
                </a:lnTo>
                <a:lnTo>
                  <a:pt x="28956" y="711199"/>
                </a:lnTo>
                <a:lnTo>
                  <a:pt x="30861" y="673099"/>
                </a:lnTo>
                <a:lnTo>
                  <a:pt x="34162" y="634999"/>
                </a:lnTo>
                <a:lnTo>
                  <a:pt x="38481" y="609599"/>
                </a:lnTo>
                <a:lnTo>
                  <a:pt x="44196" y="571499"/>
                </a:lnTo>
                <a:lnTo>
                  <a:pt x="50927" y="533399"/>
                </a:lnTo>
                <a:lnTo>
                  <a:pt x="58801" y="508000"/>
                </a:lnTo>
                <a:lnTo>
                  <a:pt x="67818" y="469900"/>
                </a:lnTo>
                <a:lnTo>
                  <a:pt x="77851" y="431800"/>
                </a:lnTo>
                <a:lnTo>
                  <a:pt x="88900" y="406400"/>
                </a:lnTo>
                <a:lnTo>
                  <a:pt x="100965" y="381000"/>
                </a:lnTo>
                <a:lnTo>
                  <a:pt x="113918" y="342900"/>
                </a:lnTo>
                <a:lnTo>
                  <a:pt x="142875" y="292100"/>
                </a:lnTo>
                <a:lnTo>
                  <a:pt x="175133" y="241300"/>
                </a:lnTo>
                <a:lnTo>
                  <a:pt x="210693" y="190500"/>
                </a:lnTo>
                <a:lnTo>
                  <a:pt x="229489" y="177800"/>
                </a:lnTo>
                <a:lnTo>
                  <a:pt x="249047" y="152400"/>
                </a:lnTo>
                <a:lnTo>
                  <a:pt x="269367" y="139700"/>
                </a:lnTo>
                <a:lnTo>
                  <a:pt x="290322" y="114300"/>
                </a:lnTo>
                <a:lnTo>
                  <a:pt x="311785" y="101600"/>
                </a:lnTo>
                <a:lnTo>
                  <a:pt x="333883" y="88900"/>
                </a:lnTo>
                <a:lnTo>
                  <a:pt x="356489" y="76200"/>
                </a:lnTo>
                <a:lnTo>
                  <a:pt x="379603" y="63500"/>
                </a:lnTo>
                <a:lnTo>
                  <a:pt x="403225" y="50800"/>
                </a:lnTo>
                <a:lnTo>
                  <a:pt x="427228" y="50800"/>
                </a:lnTo>
                <a:lnTo>
                  <a:pt x="451739" y="38100"/>
                </a:lnTo>
                <a:lnTo>
                  <a:pt x="686054" y="38100"/>
                </a:lnTo>
                <a:lnTo>
                  <a:pt x="660527" y="25400"/>
                </a:lnTo>
                <a:close/>
              </a:path>
              <a:path w="1054735" h="1485900">
                <a:moveTo>
                  <a:pt x="551688" y="1447799"/>
                </a:moveTo>
                <a:lnTo>
                  <a:pt x="501904" y="1447799"/>
                </a:lnTo>
                <a:lnTo>
                  <a:pt x="526796" y="1460499"/>
                </a:lnTo>
                <a:lnTo>
                  <a:pt x="551688" y="1447799"/>
                </a:lnTo>
                <a:close/>
              </a:path>
              <a:path w="1054735" h="1485900">
                <a:moveTo>
                  <a:pt x="686054" y="38100"/>
                </a:moveTo>
                <a:lnTo>
                  <a:pt x="603123" y="38100"/>
                </a:lnTo>
                <a:lnTo>
                  <a:pt x="627634" y="50800"/>
                </a:lnTo>
                <a:lnTo>
                  <a:pt x="651764" y="50800"/>
                </a:lnTo>
                <a:lnTo>
                  <a:pt x="675386" y="63500"/>
                </a:lnTo>
                <a:lnTo>
                  <a:pt x="721106" y="88900"/>
                </a:lnTo>
                <a:lnTo>
                  <a:pt x="743077" y="101600"/>
                </a:lnTo>
                <a:lnTo>
                  <a:pt x="764667" y="114300"/>
                </a:lnTo>
                <a:lnTo>
                  <a:pt x="785495" y="139700"/>
                </a:lnTo>
                <a:lnTo>
                  <a:pt x="805815" y="152400"/>
                </a:lnTo>
                <a:lnTo>
                  <a:pt x="825246" y="177800"/>
                </a:lnTo>
                <a:lnTo>
                  <a:pt x="844169" y="190500"/>
                </a:lnTo>
                <a:lnTo>
                  <a:pt x="862330" y="215900"/>
                </a:lnTo>
                <a:lnTo>
                  <a:pt x="896239" y="266700"/>
                </a:lnTo>
                <a:lnTo>
                  <a:pt x="926846" y="317500"/>
                </a:lnTo>
                <a:lnTo>
                  <a:pt x="953770" y="381000"/>
                </a:lnTo>
                <a:lnTo>
                  <a:pt x="965835" y="406400"/>
                </a:lnTo>
                <a:lnTo>
                  <a:pt x="976884" y="431800"/>
                </a:lnTo>
                <a:lnTo>
                  <a:pt x="986917" y="469900"/>
                </a:lnTo>
                <a:lnTo>
                  <a:pt x="995807" y="508000"/>
                </a:lnTo>
                <a:lnTo>
                  <a:pt x="1003681" y="533399"/>
                </a:lnTo>
                <a:lnTo>
                  <a:pt x="1010412" y="571499"/>
                </a:lnTo>
                <a:lnTo>
                  <a:pt x="1016000" y="609599"/>
                </a:lnTo>
                <a:lnTo>
                  <a:pt x="1020445" y="634999"/>
                </a:lnTo>
                <a:lnTo>
                  <a:pt x="1023620" y="673099"/>
                </a:lnTo>
                <a:lnTo>
                  <a:pt x="1025652" y="711199"/>
                </a:lnTo>
                <a:lnTo>
                  <a:pt x="1026287" y="749299"/>
                </a:lnTo>
                <a:lnTo>
                  <a:pt x="1025652" y="787399"/>
                </a:lnTo>
                <a:lnTo>
                  <a:pt x="1023747" y="825499"/>
                </a:lnTo>
                <a:lnTo>
                  <a:pt x="1020445" y="863599"/>
                </a:lnTo>
                <a:lnTo>
                  <a:pt x="1016127" y="888999"/>
                </a:lnTo>
                <a:lnTo>
                  <a:pt x="1010539" y="927099"/>
                </a:lnTo>
                <a:lnTo>
                  <a:pt x="1003681" y="965199"/>
                </a:lnTo>
                <a:lnTo>
                  <a:pt x="995807" y="990599"/>
                </a:lnTo>
                <a:lnTo>
                  <a:pt x="986917" y="1028699"/>
                </a:lnTo>
                <a:lnTo>
                  <a:pt x="976884" y="1054099"/>
                </a:lnTo>
                <a:lnTo>
                  <a:pt x="965708" y="1092199"/>
                </a:lnTo>
                <a:lnTo>
                  <a:pt x="953770" y="1117599"/>
                </a:lnTo>
                <a:lnTo>
                  <a:pt x="940689" y="1142999"/>
                </a:lnTo>
                <a:lnTo>
                  <a:pt x="926719" y="1181099"/>
                </a:lnTo>
                <a:lnTo>
                  <a:pt x="911860" y="1206499"/>
                </a:lnTo>
                <a:lnTo>
                  <a:pt x="896112" y="1231899"/>
                </a:lnTo>
                <a:lnTo>
                  <a:pt x="879475" y="1257299"/>
                </a:lnTo>
                <a:lnTo>
                  <a:pt x="862203" y="1282699"/>
                </a:lnTo>
                <a:lnTo>
                  <a:pt x="844042" y="1295399"/>
                </a:lnTo>
                <a:lnTo>
                  <a:pt x="825119" y="1320799"/>
                </a:lnTo>
                <a:lnTo>
                  <a:pt x="805561" y="1346199"/>
                </a:lnTo>
                <a:lnTo>
                  <a:pt x="785241" y="1358899"/>
                </a:lnTo>
                <a:lnTo>
                  <a:pt x="764413" y="1384299"/>
                </a:lnTo>
                <a:lnTo>
                  <a:pt x="742950" y="1396999"/>
                </a:lnTo>
                <a:lnTo>
                  <a:pt x="698119" y="1422399"/>
                </a:lnTo>
                <a:lnTo>
                  <a:pt x="675005" y="1435099"/>
                </a:lnTo>
                <a:lnTo>
                  <a:pt x="651383" y="1447799"/>
                </a:lnTo>
                <a:lnTo>
                  <a:pt x="627380" y="1447799"/>
                </a:lnTo>
                <a:lnTo>
                  <a:pt x="602742" y="1460499"/>
                </a:lnTo>
                <a:lnTo>
                  <a:pt x="687451" y="1460499"/>
                </a:lnTo>
                <a:lnTo>
                  <a:pt x="712089" y="1447799"/>
                </a:lnTo>
                <a:lnTo>
                  <a:pt x="759714" y="1422399"/>
                </a:lnTo>
                <a:lnTo>
                  <a:pt x="782447" y="1396999"/>
                </a:lnTo>
                <a:lnTo>
                  <a:pt x="804418" y="1384299"/>
                </a:lnTo>
                <a:lnTo>
                  <a:pt x="825881" y="1358899"/>
                </a:lnTo>
                <a:lnTo>
                  <a:pt x="846328" y="1346199"/>
                </a:lnTo>
                <a:lnTo>
                  <a:pt x="866140" y="1320799"/>
                </a:lnTo>
                <a:lnTo>
                  <a:pt x="903097" y="1269999"/>
                </a:lnTo>
                <a:lnTo>
                  <a:pt x="936752" y="1219199"/>
                </a:lnTo>
                <a:lnTo>
                  <a:pt x="966470" y="1155699"/>
                </a:lnTo>
                <a:lnTo>
                  <a:pt x="980059" y="1130299"/>
                </a:lnTo>
                <a:lnTo>
                  <a:pt x="992505" y="1104899"/>
                </a:lnTo>
                <a:lnTo>
                  <a:pt x="1003935" y="1066799"/>
                </a:lnTo>
                <a:lnTo>
                  <a:pt x="1014222" y="1041399"/>
                </a:lnTo>
                <a:lnTo>
                  <a:pt x="1023366" y="1003299"/>
                </a:lnTo>
                <a:lnTo>
                  <a:pt x="1031494" y="965199"/>
                </a:lnTo>
                <a:lnTo>
                  <a:pt x="1038479" y="927099"/>
                </a:lnTo>
                <a:lnTo>
                  <a:pt x="1044194" y="901699"/>
                </a:lnTo>
                <a:lnTo>
                  <a:pt x="1048639" y="863599"/>
                </a:lnTo>
                <a:lnTo>
                  <a:pt x="1051941" y="825499"/>
                </a:lnTo>
                <a:lnTo>
                  <a:pt x="1053973" y="787399"/>
                </a:lnTo>
                <a:lnTo>
                  <a:pt x="1054608" y="749299"/>
                </a:lnTo>
                <a:lnTo>
                  <a:pt x="1053846" y="711199"/>
                </a:lnTo>
                <a:lnTo>
                  <a:pt x="1051814" y="673099"/>
                </a:lnTo>
                <a:lnTo>
                  <a:pt x="1048639" y="634999"/>
                </a:lnTo>
                <a:lnTo>
                  <a:pt x="1044067" y="596899"/>
                </a:lnTo>
                <a:lnTo>
                  <a:pt x="1038225" y="558799"/>
                </a:lnTo>
                <a:lnTo>
                  <a:pt x="1031367" y="533399"/>
                </a:lnTo>
                <a:lnTo>
                  <a:pt x="1023239" y="495300"/>
                </a:lnTo>
                <a:lnTo>
                  <a:pt x="1013841" y="457200"/>
                </a:lnTo>
                <a:lnTo>
                  <a:pt x="1003554" y="431800"/>
                </a:lnTo>
                <a:lnTo>
                  <a:pt x="992124" y="393700"/>
                </a:lnTo>
                <a:lnTo>
                  <a:pt x="979551" y="368300"/>
                </a:lnTo>
                <a:lnTo>
                  <a:pt x="966089" y="330200"/>
                </a:lnTo>
                <a:lnTo>
                  <a:pt x="951738" y="304800"/>
                </a:lnTo>
                <a:lnTo>
                  <a:pt x="919734" y="254000"/>
                </a:lnTo>
                <a:lnTo>
                  <a:pt x="884428" y="203200"/>
                </a:lnTo>
                <a:lnTo>
                  <a:pt x="845566" y="152400"/>
                </a:lnTo>
                <a:lnTo>
                  <a:pt x="824865" y="139700"/>
                </a:lnTo>
                <a:lnTo>
                  <a:pt x="803529" y="114300"/>
                </a:lnTo>
                <a:lnTo>
                  <a:pt x="781304" y="101600"/>
                </a:lnTo>
                <a:lnTo>
                  <a:pt x="758571" y="76200"/>
                </a:lnTo>
                <a:lnTo>
                  <a:pt x="734949" y="63500"/>
                </a:lnTo>
                <a:lnTo>
                  <a:pt x="710819" y="50800"/>
                </a:lnTo>
                <a:lnTo>
                  <a:pt x="686054" y="38100"/>
                </a:lnTo>
                <a:close/>
              </a:path>
              <a:path w="1054735" h="1485900">
                <a:moveTo>
                  <a:pt x="478281" y="1435099"/>
                </a:moveTo>
                <a:lnTo>
                  <a:pt x="429260" y="1435099"/>
                </a:lnTo>
                <a:lnTo>
                  <a:pt x="453136" y="1447799"/>
                </a:lnTo>
                <a:lnTo>
                  <a:pt x="502285" y="1447799"/>
                </a:lnTo>
                <a:lnTo>
                  <a:pt x="478281" y="1435099"/>
                </a:lnTo>
                <a:close/>
              </a:path>
              <a:path w="1054735" h="1485900">
                <a:moveTo>
                  <a:pt x="624459" y="1435099"/>
                </a:moveTo>
                <a:lnTo>
                  <a:pt x="598043" y="1435099"/>
                </a:lnTo>
                <a:lnTo>
                  <a:pt x="574548" y="1447799"/>
                </a:lnTo>
                <a:lnTo>
                  <a:pt x="600456" y="1447799"/>
                </a:lnTo>
                <a:lnTo>
                  <a:pt x="624459" y="1435099"/>
                </a:lnTo>
                <a:close/>
              </a:path>
              <a:path w="1054735" h="1485900">
                <a:moveTo>
                  <a:pt x="480060" y="50800"/>
                </a:moveTo>
                <a:lnTo>
                  <a:pt x="430276" y="50800"/>
                </a:lnTo>
                <a:lnTo>
                  <a:pt x="406781" y="63500"/>
                </a:lnTo>
                <a:lnTo>
                  <a:pt x="361061" y="88900"/>
                </a:lnTo>
                <a:lnTo>
                  <a:pt x="317373" y="114300"/>
                </a:lnTo>
                <a:lnTo>
                  <a:pt x="275717" y="139700"/>
                </a:lnTo>
                <a:lnTo>
                  <a:pt x="255778" y="165100"/>
                </a:lnTo>
                <a:lnTo>
                  <a:pt x="236474" y="177800"/>
                </a:lnTo>
                <a:lnTo>
                  <a:pt x="218059" y="203200"/>
                </a:lnTo>
                <a:lnTo>
                  <a:pt x="200152" y="228600"/>
                </a:lnTo>
                <a:lnTo>
                  <a:pt x="183006" y="241300"/>
                </a:lnTo>
                <a:lnTo>
                  <a:pt x="166624" y="266700"/>
                </a:lnTo>
                <a:lnTo>
                  <a:pt x="151130" y="292100"/>
                </a:lnTo>
                <a:lnTo>
                  <a:pt x="136398" y="330200"/>
                </a:lnTo>
                <a:lnTo>
                  <a:pt x="122555" y="355600"/>
                </a:lnTo>
                <a:lnTo>
                  <a:pt x="109728" y="381000"/>
                </a:lnTo>
                <a:lnTo>
                  <a:pt x="97790" y="406400"/>
                </a:lnTo>
                <a:lnTo>
                  <a:pt x="86868" y="444500"/>
                </a:lnTo>
                <a:lnTo>
                  <a:pt x="76962" y="469900"/>
                </a:lnTo>
                <a:lnTo>
                  <a:pt x="67945" y="508000"/>
                </a:lnTo>
                <a:lnTo>
                  <a:pt x="60198" y="533399"/>
                </a:lnTo>
                <a:lnTo>
                  <a:pt x="53467" y="571499"/>
                </a:lnTo>
                <a:lnTo>
                  <a:pt x="47879" y="609599"/>
                </a:lnTo>
                <a:lnTo>
                  <a:pt x="43561" y="634999"/>
                </a:lnTo>
                <a:lnTo>
                  <a:pt x="40386" y="673099"/>
                </a:lnTo>
                <a:lnTo>
                  <a:pt x="38481" y="711199"/>
                </a:lnTo>
                <a:lnTo>
                  <a:pt x="37846" y="749299"/>
                </a:lnTo>
                <a:lnTo>
                  <a:pt x="38481" y="787399"/>
                </a:lnTo>
                <a:lnTo>
                  <a:pt x="40259" y="825499"/>
                </a:lnTo>
                <a:lnTo>
                  <a:pt x="43561" y="850899"/>
                </a:lnTo>
                <a:lnTo>
                  <a:pt x="47752" y="888999"/>
                </a:lnTo>
                <a:lnTo>
                  <a:pt x="53467" y="927099"/>
                </a:lnTo>
                <a:lnTo>
                  <a:pt x="60071" y="965199"/>
                </a:lnTo>
                <a:lnTo>
                  <a:pt x="67818" y="990599"/>
                </a:lnTo>
                <a:lnTo>
                  <a:pt x="76708" y="1028699"/>
                </a:lnTo>
                <a:lnTo>
                  <a:pt x="86741" y="1054099"/>
                </a:lnTo>
                <a:lnTo>
                  <a:pt x="97536" y="1092199"/>
                </a:lnTo>
                <a:lnTo>
                  <a:pt x="109474" y="1117599"/>
                </a:lnTo>
                <a:lnTo>
                  <a:pt x="136144" y="1168399"/>
                </a:lnTo>
                <a:lnTo>
                  <a:pt x="166243" y="1219199"/>
                </a:lnTo>
                <a:lnTo>
                  <a:pt x="199771" y="1269999"/>
                </a:lnTo>
                <a:lnTo>
                  <a:pt x="235966" y="1320799"/>
                </a:lnTo>
                <a:lnTo>
                  <a:pt x="255397" y="1333499"/>
                </a:lnTo>
                <a:lnTo>
                  <a:pt x="275081" y="1358899"/>
                </a:lnTo>
                <a:lnTo>
                  <a:pt x="316738" y="1384299"/>
                </a:lnTo>
                <a:lnTo>
                  <a:pt x="360299" y="1409699"/>
                </a:lnTo>
                <a:lnTo>
                  <a:pt x="405892" y="1435099"/>
                </a:lnTo>
                <a:lnTo>
                  <a:pt x="431673" y="1435099"/>
                </a:lnTo>
                <a:lnTo>
                  <a:pt x="408813" y="1422399"/>
                </a:lnTo>
                <a:lnTo>
                  <a:pt x="386461" y="1409699"/>
                </a:lnTo>
                <a:lnTo>
                  <a:pt x="364363" y="1409699"/>
                </a:lnTo>
                <a:lnTo>
                  <a:pt x="342900" y="1396999"/>
                </a:lnTo>
                <a:lnTo>
                  <a:pt x="321818" y="1371599"/>
                </a:lnTo>
                <a:lnTo>
                  <a:pt x="301244" y="1358899"/>
                </a:lnTo>
                <a:lnTo>
                  <a:pt x="281051" y="1346199"/>
                </a:lnTo>
                <a:lnTo>
                  <a:pt x="261747" y="1333499"/>
                </a:lnTo>
                <a:lnTo>
                  <a:pt x="242697" y="1308099"/>
                </a:lnTo>
                <a:lnTo>
                  <a:pt x="224662" y="1282699"/>
                </a:lnTo>
                <a:lnTo>
                  <a:pt x="207137" y="1269999"/>
                </a:lnTo>
                <a:lnTo>
                  <a:pt x="174117" y="1219199"/>
                </a:lnTo>
                <a:lnTo>
                  <a:pt x="144399" y="1168399"/>
                </a:lnTo>
                <a:lnTo>
                  <a:pt x="118110" y="1117599"/>
                </a:lnTo>
                <a:lnTo>
                  <a:pt x="106299" y="1079499"/>
                </a:lnTo>
                <a:lnTo>
                  <a:pt x="95631" y="1054099"/>
                </a:lnTo>
                <a:lnTo>
                  <a:pt x="85725" y="1015999"/>
                </a:lnTo>
                <a:lnTo>
                  <a:pt x="76962" y="990599"/>
                </a:lnTo>
                <a:lnTo>
                  <a:pt x="69342" y="952499"/>
                </a:lnTo>
                <a:lnTo>
                  <a:pt x="62737" y="927099"/>
                </a:lnTo>
                <a:lnTo>
                  <a:pt x="57150" y="888999"/>
                </a:lnTo>
                <a:lnTo>
                  <a:pt x="52831" y="850899"/>
                </a:lnTo>
                <a:lnTo>
                  <a:pt x="49656" y="825499"/>
                </a:lnTo>
                <a:lnTo>
                  <a:pt x="47879" y="787399"/>
                </a:lnTo>
                <a:lnTo>
                  <a:pt x="47243" y="749299"/>
                </a:lnTo>
                <a:lnTo>
                  <a:pt x="47879" y="711199"/>
                </a:lnTo>
                <a:lnTo>
                  <a:pt x="49784" y="673099"/>
                </a:lnTo>
                <a:lnTo>
                  <a:pt x="52959" y="634999"/>
                </a:lnTo>
                <a:lnTo>
                  <a:pt x="57277" y="609599"/>
                </a:lnTo>
                <a:lnTo>
                  <a:pt x="62865" y="571499"/>
                </a:lnTo>
                <a:lnTo>
                  <a:pt x="69468" y="533399"/>
                </a:lnTo>
                <a:lnTo>
                  <a:pt x="77216" y="508000"/>
                </a:lnTo>
                <a:lnTo>
                  <a:pt x="85979" y="469900"/>
                </a:lnTo>
                <a:lnTo>
                  <a:pt x="95885" y="444500"/>
                </a:lnTo>
                <a:lnTo>
                  <a:pt x="106680" y="419100"/>
                </a:lnTo>
                <a:lnTo>
                  <a:pt x="118491" y="381000"/>
                </a:lnTo>
                <a:lnTo>
                  <a:pt x="144906" y="330200"/>
                </a:lnTo>
                <a:lnTo>
                  <a:pt x="174752" y="279400"/>
                </a:lnTo>
                <a:lnTo>
                  <a:pt x="207772" y="228600"/>
                </a:lnTo>
                <a:lnTo>
                  <a:pt x="243586" y="190500"/>
                </a:lnTo>
                <a:lnTo>
                  <a:pt x="262509" y="165100"/>
                </a:lnTo>
                <a:lnTo>
                  <a:pt x="282067" y="152400"/>
                </a:lnTo>
                <a:lnTo>
                  <a:pt x="302260" y="139700"/>
                </a:lnTo>
                <a:lnTo>
                  <a:pt x="322961" y="114300"/>
                </a:lnTo>
                <a:lnTo>
                  <a:pt x="344043" y="101600"/>
                </a:lnTo>
                <a:lnTo>
                  <a:pt x="365760" y="88900"/>
                </a:lnTo>
                <a:lnTo>
                  <a:pt x="387858" y="76200"/>
                </a:lnTo>
                <a:lnTo>
                  <a:pt x="410337" y="76200"/>
                </a:lnTo>
                <a:lnTo>
                  <a:pt x="433197" y="63500"/>
                </a:lnTo>
                <a:lnTo>
                  <a:pt x="456438" y="63500"/>
                </a:lnTo>
                <a:lnTo>
                  <a:pt x="480060" y="50800"/>
                </a:lnTo>
                <a:close/>
              </a:path>
              <a:path w="1054735" h="1485900">
                <a:moveTo>
                  <a:pt x="625348" y="50800"/>
                </a:moveTo>
                <a:lnTo>
                  <a:pt x="576326" y="50800"/>
                </a:lnTo>
                <a:lnTo>
                  <a:pt x="599694" y="63500"/>
                </a:lnTo>
                <a:lnTo>
                  <a:pt x="622935" y="63500"/>
                </a:lnTo>
                <a:lnTo>
                  <a:pt x="645922" y="76200"/>
                </a:lnTo>
                <a:lnTo>
                  <a:pt x="668274" y="88900"/>
                </a:lnTo>
                <a:lnTo>
                  <a:pt x="690118" y="88900"/>
                </a:lnTo>
                <a:lnTo>
                  <a:pt x="711835" y="101600"/>
                </a:lnTo>
                <a:lnTo>
                  <a:pt x="732790" y="114300"/>
                </a:lnTo>
                <a:lnTo>
                  <a:pt x="753491" y="139700"/>
                </a:lnTo>
                <a:lnTo>
                  <a:pt x="773430" y="152400"/>
                </a:lnTo>
                <a:lnTo>
                  <a:pt x="792988" y="165100"/>
                </a:lnTo>
                <a:lnTo>
                  <a:pt x="811784" y="190500"/>
                </a:lnTo>
                <a:lnTo>
                  <a:pt x="830072" y="203200"/>
                </a:lnTo>
                <a:lnTo>
                  <a:pt x="864362" y="254000"/>
                </a:lnTo>
                <a:lnTo>
                  <a:pt x="895858" y="304800"/>
                </a:lnTo>
                <a:lnTo>
                  <a:pt x="923798" y="355600"/>
                </a:lnTo>
                <a:lnTo>
                  <a:pt x="948309" y="419100"/>
                </a:lnTo>
                <a:lnTo>
                  <a:pt x="959104" y="444500"/>
                </a:lnTo>
                <a:lnTo>
                  <a:pt x="968883" y="469900"/>
                </a:lnTo>
                <a:lnTo>
                  <a:pt x="977646" y="508000"/>
                </a:lnTo>
                <a:lnTo>
                  <a:pt x="985266" y="546099"/>
                </a:lnTo>
                <a:lnTo>
                  <a:pt x="991870" y="571499"/>
                </a:lnTo>
                <a:lnTo>
                  <a:pt x="997331" y="609599"/>
                </a:lnTo>
                <a:lnTo>
                  <a:pt x="1001776" y="647699"/>
                </a:lnTo>
                <a:lnTo>
                  <a:pt x="1004824" y="673099"/>
                </a:lnTo>
                <a:lnTo>
                  <a:pt x="1006729" y="711199"/>
                </a:lnTo>
                <a:lnTo>
                  <a:pt x="1007364" y="749299"/>
                </a:lnTo>
                <a:lnTo>
                  <a:pt x="1006729" y="787399"/>
                </a:lnTo>
                <a:lnTo>
                  <a:pt x="1004824" y="825499"/>
                </a:lnTo>
                <a:lnTo>
                  <a:pt x="1001649" y="850899"/>
                </a:lnTo>
                <a:lnTo>
                  <a:pt x="997331" y="888999"/>
                </a:lnTo>
                <a:lnTo>
                  <a:pt x="991870" y="927099"/>
                </a:lnTo>
                <a:lnTo>
                  <a:pt x="985139" y="952499"/>
                </a:lnTo>
                <a:lnTo>
                  <a:pt x="977392" y="990599"/>
                </a:lnTo>
                <a:lnTo>
                  <a:pt x="968629" y="1028699"/>
                </a:lnTo>
                <a:lnTo>
                  <a:pt x="958850" y="1054099"/>
                </a:lnTo>
                <a:lnTo>
                  <a:pt x="947928" y="1079499"/>
                </a:lnTo>
                <a:lnTo>
                  <a:pt x="936244" y="1117599"/>
                </a:lnTo>
                <a:lnTo>
                  <a:pt x="909828" y="1168399"/>
                </a:lnTo>
                <a:lnTo>
                  <a:pt x="879983" y="1219199"/>
                </a:lnTo>
                <a:lnTo>
                  <a:pt x="846963" y="1269999"/>
                </a:lnTo>
                <a:lnTo>
                  <a:pt x="811022" y="1308099"/>
                </a:lnTo>
                <a:lnTo>
                  <a:pt x="792099" y="1333499"/>
                </a:lnTo>
                <a:lnTo>
                  <a:pt x="772541" y="1346199"/>
                </a:lnTo>
                <a:lnTo>
                  <a:pt x="752475" y="1358899"/>
                </a:lnTo>
                <a:lnTo>
                  <a:pt x="731774" y="1384299"/>
                </a:lnTo>
                <a:lnTo>
                  <a:pt x="710565" y="1396999"/>
                </a:lnTo>
                <a:lnTo>
                  <a:pt x="688848" y="1409699"/>
                </a:lnTo>
                <a:lnTo>
                  <a:pt x="666750" y="1409699"/>
                </a:lnTo>
                <a:lnTo>
                  <a:pt x="621538" y="1435099"/>
                </a:lnTo>
                <a:lnTo>
                  <a:pt x="647827" y="1435099"/>
                </a:lnTo>
                <a:lnTo>
                  <a:pt x="670941" y="1422399"/>
                </a:lnTo>
                <a:lnTo>
                  <a:pt x="715645" y="1396999"/>
                </a:lnTo>
                <a:lnTo>
                  <a:pt x="758444" y="1371599"/>
                </a:lnTo>
                <a:lnTo>
                  <a:pt x="798830" y="1333499"/>
                </a:lnTo>
                <a:lnTo>
                  <a:pt x="818134" y="1320799"/>
                </a:lnTo>
                <a:lnTo>
                  <a:pt x="854583" y="1269999"/>
                </a:lnTo>
                <a:lnTo>
                  <a:pt x="887984" y="1219199"/>
                </a:lnTo>
                <a:lnTo>
                  <a:pt x="918210" y="1168399"/>
                </a:lnTo>
                <a:lnTo>
                  <a:pt x="945007" y="1117599"/>
                </a:lnTo>
                <a:lnTo>
                  <a:pt x="967867" y="1054099"/>
                </a:lnTo>
                <a:lnTo>
                  <a:pt x="977773" y="1028699"/>
                </a:lnTo>
                <a:lnTo>
                  <a:pt x="986663" y="990599"/>
                </a:lnTo>
                <a:lnTo>
                  <a:pt x="994410" y="965199"/>
                </a:lnTo>
                <a:lnTo>
                  <a:pt x="1001141" y="927099"/>
                </a:lnTo>
                <a:lnTo>
                  <a:pt x="1006729" y="888999"/>
                </a:lnTo>
                <a:lnTo>
                  <a:pt x="1011047" y="850899"/>
                </a:lnTo>
                <a:lnTo>
                  <a:pt x="1014222" y="825499"/>
                </a:lnTo>
                <a:lnTo>
                  <a:pt x="1016127" y="787399"/>
                </a:lnTo>
                <a:lnTo>
                  <a:pt x="1016762" y="749299"/>
                </a:lnTo>
                <a:lnTo>
                  <a:pt x="1016127" y="711199"/>
                </a:lnTo>
                <a:lnTo>
                  <a:pt x="1014222" y="673099"/>
                </a:lnTo>
                <a:lnTo>
                  <a:pt x="1011174" y="634999"/>
                </a:lnTo>
                <a:lnTo>
                  <a:pt x="1006729" y="609599"/>
                </a:lnTo>
                <a:lnTo>
                  <a:pt x="1001141" y="571499"/>
                </a:lnTo>
                <a:lnTo>
                  <a:pt x="994537" y="533399"/>
                </a:lnTo>
                <a:lnTo>
                  <a:pt x="986790" y="508000"/>
                </a:lnTo>
                <a:lnTo>
                  <a:pt x="977900" y="469900"/>
                </a:lnTo>
                <a:lnTo>
                  <a:pt x="967994" y="444500"/>
                </a:lnTo>
                <a:lnTo>
                  <a:pt x="957072" y="406400"/>
                </a:lnTo>
                <a:lnTo>
                  <a:pt x="945134" y="381000"/>
                </a:lnTo>
                <a:lnTo>
                  <a:pt x="932307" y="355600"/>
                </a:lnTo>
                <a:lnTo>
                  <a:pt x="918591" y="330200"/>
                </a:lnTo>
                <a:lnTo>
                  <a:pt x="903859" y="292100"/>
                </a:lnTo>
                <a:lnTo>
                  <a:pt x="888365" y="266700"/>
                </a:lnTo>
                <a:lnTo>
                  <a:pt x="871982" y="254000"/>
                </a:lnTo>
                <a:lnTo>
                  <a:pt x="854964" y="228600"/>
                </a:lnTo>
                <a:lnTo>
                  <a:pt x="837184" y="203200"/>
                </a:lnTo>
                <a:lnTo>
                  <a:pt x="818515" y="177800"/>
                </a:lnTo>
                <a:lnTo>
                  <a:pt x="799465" y="165100"/>
                </a:lnTo>
                <a:lnTo>
                  <a:pt x="779399" y="139700"/>
                </a:lnTo>
                <a:lnTo>
                  <a:pt x="737997" y="114300"/>
                </a:lnTo>
                <a:lnTo>
                  <a:pt x="671830" y="76200"/>
                </a:lnTo>
                <a:lnTo>
                  <a:pt x="648843" y="63500"/>
                </a:lnTo>
                <a:lnTo>
                  <a:pt x="625348" y="50800"/>
                </a:lnTo>
                <a:close/>
              </a:path>
              <a:path w="1054735" h="1485900">
                <a:moveTo>
                  <a:pt x="552704" y="38100"/>
                </a:moveTo>
                <a:lnTo>
                  <a:pt x="502920" y="38100"/>
                </a:lnTo>
                <a:lnTo>
                  <a:pt x="478281" y="50800"/>
                </a:lnTo>
                <a:lnTo>
                  <a:pt x="577342" y="50800"/>
                </a:lnTo>
                <a:lnTo>
                  <a:pt x="552704" y="38100"/>
                </a:lnTo>
                <a:close/>
              </a:path>
              <a:path w="1054735" h="1485900">
                <a:moveTo>
                  <a:pt x="608203" y="12700"/>
                </a:moveTo>
                <a:lnTo>
                  <a:pt x="444881" y="12700"/>
                </a:lnTo>
                <a:lnTo>
                  <a:pt x="418338" y="25400"/>
                </a:lnTo>
                <a:lnTo>
                  <a:pt x="634746" y="25400"/>
                </a:lnTo>
                <a:lnTo>
                  <a:pt x="608203" y="12700"/>
                </a:lnTo>
                <a:close/>
              </a:path>
              <a:path w="1054735" h="1485900">
                <a:moveTo>
                  <a:pt x="554101" y="0"/>
                </a:moveTo>
                <a:lnTo>
                  <a:pt x="498856" y="0"/>
                </a:lnTo>
                <a:lnTo>
                  <a:pt x="471551" y="12700"/>
                </a:lnTo>
                <a:lnTo>
                  <a:pt x="581406" y="12700"/>
                </a:lnTo>
                <a:lnTo>
                  <a:pt x="554101" y="0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3595" y="3072383"/>
            <a:ext cx="1289050" cy="1275715"/>
          </a:xfrm>
          <a:custGeom>
            <a:avLst/>
            <a:gdLst/>
            <a:ahLst/>
            <a:cxnLst/>
            <a:rect l="l" t="t" r="r" b="b"/>
            <a:pathLst>
              <a:path w="1289050" h="1275714">
                <a:moveTo>
                  <a:pt x="0" y="0"/>
                </a:moveTo>
                <a:lnTo>
                  <a:pt x="40039" y="27247"/>
                </a:lnTo>
                <a:lnTo>
                  <a:pt x="64765" y="44543"/>
                </a:lnTo>
                <a:lnTo>
                  <a:pt x="80496" y="54980"/>
                </a:lnTo>
                <a:lnTo>
                  <a:pt x="93550" y="61654"/>
                </a:lnTo>
                <a:lnTo>
                  <a:pt x="110245" y="67659"/>
                </a:lnTo>
                <a:lnTo>
                  <a:pt x="136900" y="76091"/>
                </a:lnTo>
                <a:lnTo>
                  <a:pt x="179831" y="90042"/>
                </a:lnTo>
                <a:lnTo>
                  <a:pt x="224790" y="105028"/>
                </a:lnTo>
                <a:lnTo>
                  <a:pt x="314833" y="164973"/>
                </a:lnTo>
                <a:lnTo>
                  <a:pt x="326376" y="172104"/>
                </a:lnTo>
                <a:lnTo>
                  <a:pt x="338121" y="178974"/>
                </a:lnTo>
                <a:lnTo>
                  <a:pt x="349462" y="186368"/>
                </a:lnTo>
                <a:lnTo>
                  <a:pt x="359791" y="195071"/>
                </a:lnTo>
                <a:lnTo>
                  <a:pt x="367403" y="202380"/>
                </a:lnTo>
                <a:lnTo>
                  <a:pt x="375158" y="209629"/>
                </a:lnTo>
                <a:lnTo>
                  <a:pt x="382722" y="217092"/>
                </a:lnTo>
                <a:lnTo>
                  <a:pt x="389763" y="225043"/>
                </a:lnTo>
                <a:lnTo>
                  <a:pt x="397357" y="236229"/>
                </a:lnTo>
                <a:lnTo>
                  <a:pt x="404129" y="248046"/>
                </a:lnTo>
                <a:lnTo>
                  <a:pt x="411212" y="259601"/>
                </a:lnTo>
                <a:lnTo>
                  <a:pt x="441715" y="286674"/>
                </a:lnTo>
                <a:lnTo>
                  <a:pt x="501298" y="318686"/>
                </a:lnTo>
                <a:lnTo>
                  <a:pt x="524637" y="330073"/>
                </a:lnTo>
                <a:lnTo>
                  <a:pt x="531999" y="337756"/>
                </a:lnTo>
                <a:lnTo>
                  <a:pt x="565794" y="367710"/>
                </a:lnTo>
                <a:lnTo>
                  <a:pt x="577611" y="374507"/>
                </a:lnTo>
                <a:lnTo>
                  <a:pt x="589166" y="381565"/>
                </a:lnTo>
                <a:lnTo>
                  <a:pt x="599567" y="390016"/>
                </a:lnTo>
                <a:lnTo>
                  <a:pt x="608018" y="400490"/>
                </a:lnTo>
                <a:lnTo>
                  <a:pt x="615076" y="412083"/>
                </a:lnTo>
                <a:lnTo>
                  <a:pt x="621873" y="423914"/>
                </a:lnTo>
                <a:lnTo>
                  <a:pt x="629539" y="435101"/>
                </a:lnTo>
                <a:lnTo>
                  <a:pt x="636704" y="442910"/>
                </a:lnTo>
                <a:lnTo>
                  <a:pt x="644477" y="450135"/>
                </a:lnTo>
                <a:lnTo>
                  <a:pt x="652273" y="457336"/>
                </a:lnTo>
                <a:lnTo>
                  <a:pt x="659511" y="465074"/>
                </a:lnTo>
                <a:lnTo>
                  <a:pt x="671179" y="479728"/>
                </a:lnTo>
                <a:lnTo>
                  <a:pt x="682370" y="494776"/>
                </a:lnTo>
                <a:lnTo>
                  <a:pt x="693372" y="509990"/>
                </a:lnTo>
                <a:lnTo>
                  <a:pt x="704469" y="525144"/>
                </a:lnTo>
                <a:lnTo>
                  <a:pt x="720255" y="574369"/>
                </a:lnTo>
                <a:lnTo>
                  <a:pt x="764413" y="600074"/>
                </a:lnTo>
                <a:lnTo>
                  <a:pt x="776200" y="644812"/>
                </a:lnTo>
                <a:lnTo>
                  <a:pt x="779399" y="660145"/>
                </a:lnTo>
                <a:lnTo>
                  <a:pt x="785475" y="683252"/>
                </a:lnTo>
                <a:lnTo>
                  <a:pt x="791241" y="706596"/>
                </a:lnTo>
                <a:lnTo>
                  <a:pt x="798579" y="729226"/>
                </a:lnTo>
                <a:lnTo>
                  <a:pt x="809370" y="750188"/>
                </a:lnTo>
                <a:lnTo>
                  <a:pt x="817161" y="761267"/>
                </a:lnTo>
                <a:lnTo>
                  <a:pt x="825119" y="772239"/>
                </a:lnTo>
                <a:lnTo>
                  <a:pt x="832695" y="783425"/>
                </a:lnTo>
                <a:lnTo>
                  <a:pt x="853374" y="824366"/>
                </a:lnTo>
                <a:lnTo>
                  <a:pt x="884301" y="885189"/>
                </a:lnTo>
                <a:lnTo>
                  <a:pt x="896760" y="922875"/>
                </a:lnTo>
                <a:lnTo>
                  <a:pt x="909589" y="954547"/>
                </a:lnTo>
                <a:lnTo>
                  <a:pt x="928538" y="985291"/>
                </a:lnTo>
                <a:lnTo>
                  <a:pt x="959357" y="1020190"/>
                </a:lnTo>
                <a:lnTo>
                  <a:pt x="970222" y="1031894"/>
                </a:lnTo>
                <a:lnTo>
                  <a:pt x="980836" y="1043908"/>
                </a:lnTo>
                <a:lnTo>
                  <a:pt x="1014751" y="1070490"/>
                </a:lnTo>
                <a:lnTo>
                  <a:pt x="1037766" y="1076936"/>
                </a:lnTo>
                <a:lnTo>
                  <a:pt x="1049274" y="1080134"/>
                </a:lnTo>
                <a:lnTo>
                  <a:pt x="1124204" y="1155191"/>
                </a:lnTo>
                <a:lnTo>
                  <a:pt x="1131405" y="1163018"/>
                </a:lnTo>
                <a:lnTo>
                  <a:pt x="1138475" y="1171035"/>
                </a:lnTo>
                <a:lnTo>
                  <a:pt x="1145903" y="1178623"/>
                </a:lnTo>
                <a:lnTo>
                  <a:pt x="1154176" y="1185164"/>
                </a:lnTo>
                <a:lnTo>
                  <a:pt x="1165540" y="1192510"/>
                </a:lnTo>
                <a:lnTo>
                  <a:pt x="1176988" y="1199737"/>
                </a:lnTo>
                <a:lnTo>
                  <a:pt x="1188269" y="1207202"/>
                </a:lnTo>
                <a:lnTo>
                  <a:pt x="1199133" y="1215263"/>
                </a:lnTo>
                <a:lnTo>
                  <a:pt x="1206781" y="1222625"/>
                </a:lnTo>
                <a:lnTo>
                  <a:pt x="1213739" y="1230820"/>
                </a:lnTo>
                <a:lnTo>
                  <a:pt x="1220886" y="1238730"/>
                </a:lnTo>
                <a:lnTo>
                  <a:pt x="1229106" y="1245234"/>
                </a:lnTo>
                <a:lnTo>
                  <a:pt x="1264418" y="1264201"/>
                </a:lnTo>
                <a:lnTo>
                  <a:pt x="1275443" y="1266117"/>
                </a:lnTo>
                <a:lnTo>
                  <a:pt x="1274807" y="1261547"/>
                </a:lnTo>
                <a:lnTo>
                  <a:pt x="1275134" y="1261056"/>
                </a:lnTo>
                <a:lnTo>
                  <a:pt x="1289050" y="1275207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5367" y="4847069"/>
            <a:ext cx="911860" cy="910590"/>
          </a:xfrm>
          <a:custGeom>
            <a:avLst/>
            <a:gdLst/>
            <a:ahLst/>
            <a:cxnLst/>
            <a:rect l="l" t="t" r="r" b="b"/>
            <a:pathLst>
              <a:path w="911860" h="910589">
                <a:moveTo>
                  <a:pt x="478536" y="0"/>
                </a:moveTo>
                <a:lnTo>
                  <a:pt x="431673" y="0"/>
                </a:lnTo>
                <a:lnTo>
                  <a:pt x="385699" y="5080"/>
                </a:lnTo>
                <a:lnTo>
                  <a:pt x="341249" y="13970"/>
                </a:lnTo>
                <a:lnTo>
                  <a:pt x="277749" y="35560"/>
                </a:lnTo>
                <a:lnTo>
                  <a:pt x="257556" y="45720"/>
                </a:lnTo>
                <a:lnTo>
                  <a:pt x="237871" y="54610"/>
                </a:lnTo>
                <a:lnTo>
                  <a:pt x="218948" y="66039"/>
                </a:lnTo>
                <a:lnTo>
                  <a:pt x="200533" y="77470"/>
                </a:lnTo>
                <a:lnTo>
                  <a:pt x="182499" y="91439"/>
                </a:lnTo>
                <a:lnTo>
                  <a:pt x="165481" y="104139"/>
                </a:lnTo>
                <a:lnTo>
                  <a:pt x="133223" y="133350"/>
                </a:lnTo>
                <a:lnTo>
                  <a:pt x="103759" y="166369"/>
                </a:lnTo>
                <a:lnTo>
                  <a:pt x="65786" y="219710"/>
                </a:lnTo>
                <a:lnTo>
                  <a:pt x="44704" y="259080"/>
                </a:lnTo>
                <a:lnTo>
                  <a:pt x="27432" y="299719"/>
                </a:lnTo>
                <a:lnTo>
                  <a:pt x="14224" y="341630"/>
                </a:lnTo>
                <a:lnTo>
                  <a:pt x="5207" y="387350"/>
                </a:lnTo>
                <a:lnTo>
                  <a:pt x="635" y="433069"/>
                </a:lnTo>
                <a:lnTo>
                  <a:pt x="0" y="455930"/>
                </a:lnTo>
                <a:lnTo>
                  <a:pt x="635" y="480060"/>
                </a:lnTo>
                <a:lnTo>
                  <a:pt x="5334" y="525780"/>
                </a:lnTo>
                <a:lnTo>
                  <a:pt x="14478" y="570230"/>
                </a:lnTo>
                <a:lnTo>
                  <a:pt x="27812" y="613410"/>
                </a:lnTo>
                <a:lnTo>
                  <a:pt x="45212" y="654050"/>
                </a:lnTo>
                <a:lnTo>
                  <a:pt x="66294" y="692150"/>
                </a:lnTo>
                <a:lnTo>
                  <a:pt x="90805" y="728980"/>
                </a:lnTo>
                <a:lnTo>
                  <a:pt x="118745" y="762000"/>
                </a:lnTo>
                <a:lnTo>
                  <a:pt x="149733" y="793750"/>
                </a:lnTo>
                <a:lnTo>
                  <a:pt x="183387" y="820420"/>
                </a:lnTo>
                <a:lnTo>
                  <a:pt x="201422" y="834390"/>
                </a:lnTo>
                <a:lnTo>
                  <a:pt x="239014" y="855980"/>
                </a:lnTo>
                <a:lnTo>
                  <a:pt x="278765" y="876300"/>
                </a:lnTo>
                <a:lnTo>
                  <a:pt x="320675" y="891540"/>
                </a:lnTo>
                <a:lnTo>
                  <a:pt x="364490" y="901700"/>
                </a:lnTo>
                <a:lnTo>
                  <a:pt x="409702" y="909320"/>
                </a:lnTo>
                <a:lnTo>
                  <a:pt x="432816" y="910590"/>
                </a:lnTo>
                <a:lnTo>
                  <a:pt x="479552" y="910590"/>
                </a:lnTo>
                <a:lnTo>
                  <a:pt x="548132" y="901700"/>
                </a:lnTo>
                <a:lnTo>
                  <a:pt x="612902" y="883920"/>
                </a:lnTo>
                <a:lnTo>
                  <a:pt x="615859" y="882650"/>
                </a:lnTo>
                <a:lnTo>
                  <a:pt x="433578" y="882650"/>
                </a:lnTo>
                <a:lnTo>
                  <a:pt x="390398" y="877570"/>
                </a:lnTo>
                <a:lnTo>
                  <a:pt x="348742" y="869950"/>
                </a:lnTo>
                <a:lnTo>
                  <a:pt x="308610" y="857250"/>
                </a:lnTo>
                <a:lnTo>
                  <a:pt x="251841" y="831850"/>
                </a:lnTo>
                <a:lnTo>
                  <a:pt x="234061" y="820420"/>
                </a:lnTo>
                <a:lnTo>
                  <a:pt x="216662" y="810260"/>
                </a:lnTo>
                <a:lnTo>
                  <a:pt x="183769" y="784860"/>
                </a:lnTo>
                <a:lnTo>
                  <a:pt x="153416" y="758190"/>
                </a:lnTo>
                <a:lnTo>
                  <a:pt x="125857" y="727710"/>
                </a:lnTo>
                <a:lnTo>
                  <a:pt x="101346" y="694690"/>
                </a:lnTo>
                <a:lnTo>
                  <a:pt x="79756" y="659130"/>
                </a:lnTo>
                <a:lnTo>
                  <a:pt x="61849" y="622300"/>
                </a:lnTo>
                <a:lnTo>
                  <a:pt x="47498" y="582930"/>
                </a:lnTo>
                <a:lnTo>
                  <a:pt x="36957" y="541019"/>
                </a:lnTo>
                <a:lnTo>
                  <a:pt x="30480" y="499110"/>
                </a:lnTo>
                <a:lnTo>
                  <a:pt x="28321" y="455930"/>
                </a:lnTo>
                <a:lnTo>
                  <a:pt x="28956" y="433069"/>
                </a:lnTo>
                <a:lnTo>
                  <a:pt x="33274" y="389890"/>
                </a:lnTo>
                <a:lnTo>
                  <a:pt x="41783" y="349250"/>
                </a:lnTo>
                <a:lnTo>
                  <a:pt x="54356" y="308610"/>
                </a:lnTo>
                <a:lnTo>
                  <a:pt x="70485" y="270510"/>
                </a:lnTo>
                <a:lnTo>
                  <a:pt x="90297" y="233680"/>
                </a:lnTo>
                <a:lnTo>
                  <a:pt x="101473" y="217169"/>
                </a:lnTo>
                <a:lnTo>
                  <a:pt x="113284" y="199389"/>
                </a:lnTo>
                <a:lnTo>
                  <a:pt x="125984" y="184150"/>
                </a:lnTo>
                <a:lnTo>
                  <a:pt x="139446" y="167639"/>
                </a:lnTo>
                <a:lnTo>
                  <a:pt x="153670" y="153669"/>
                </a:lnTo>
                <a:lnTo>
                  <a:pt x="184023" y="125730"/>
                </a:lnTo>
                <a:lnTo>
                  <a:pt x="216789" y="101600"/>
                </a:lnTo>
                <a:lnTo>
                  <a:pt x="252095" y="80010"/>
                </a:lnTo>
                <a:lnTo>
                  <a:pt x="289433" y="62230"/>
                </a:lnTo>
                <a:lnTo>
                  <a:pt x="328676" y="46989"/>
                </a:lnTo>
                <a:lnTo>
                  <a:pt x="369697" y="36830"/>
                </a:lnTo>
                <a:lnTo>
                  <a:pt x="412115" y="30480"/>
                </a:lnTo>
                <a:lnTo>
                  <a:pt x="455803" y="27939"/>
                </a:lnTo>
                <a:lnTo>
                  <a:pt x="611759" y="27939"/>
                </a:lnTo>
                <a:lnTo>
                  <a:pt x="590677" y="20320"/>
                </a:lnTo>
                <a:lnTo>
                  <a:pt x="569087" y="13970"/>
                </a:lnTo>
                <a:lnTo>
                  <a:pt x="546862" y="8889"/>
                </a:lnTo>
                <a:lnTo>
                  <a:pt x="524510" y="5080"/>
                </a:lnTo>
                <a:lnTo>
                  <a:pt x="478536" y="0"/>
                </a:lnTo>
                <a:close/>
              </a:path>
              <a:path w="911860" h="910589">
                <a:moveTo>
                  <a:pt x="611759" y="27939"/>
                </a:moveTo>
                <a:lnTo>
                  <a:pt x="455803" y="27939"/>
                </a:lnTo>
                <a:lnTo>
                  <a:pt x="499491" y="30480"/>
                </a:lnTo>
                <a:lnTo>
                  <a:pt x="520954" y="33020"/>
                </a:lnTo>
                <a:lnTo>
                  <a:pt x="582930" y="46989"/>
                </a:lnTo>
                <a:lnTo>
                  <a:pt x="622173" y="62230"/>
                </a:lnTo>
                <a:lnTo>
                  <a:pt x="659511" y="80010"/>
                </a:lnTo>
                <a:lnTo>
                  <a:pt x="694690" y="101600"/>
                </a:lnTo>
                <a:lnTo>
                  <a:pt x="727710" y="125730"/>
                </a:lnTo>
                <a:lnTo>
                  <a:pt x="757936" y="153669"/>
                </a:lnTo>
                <a:lnTo>
                  <a:pt x="785495" y="184150"/>
                </a:lnTo>
                <a:lnTo>
                  <a:pt x="810133" y="217169"/>
                </a:lnTo>
                <a:lnTo>
                  <a:pt x="831596" y="251460"/>
                </a:lnTo>
                <a:lnTo>
                  <a:pt x="849503" y="289560"/>
                </a:lnTo>
                <a:lnTo>
                  <a:pt x="863854" y="328930"/>
                </a:lnTo>
                <a:lnTo>
                  <a:pt x="874395" y="369569"/>
                </a:lnTo>
                <a:lnTo>
                  <a:pt x="880872" y="411480"/>
                </a:lnTo>
                <a:lnTo>
                  <a:pt x="883031" y="455930"/>
                </a:lnTo>
                <a:lnTo>
                  <a:pt x="882433" y="476250"/>
                </a:lnTo>
                <a:lnTo>
                  <a:pt x="878078" y="520700"/>
                </a:lnTo>
                <a:lnTo>
                  <a:pt x="869569" y="562610"/>
                </a:lnTo>
                <a:lnTo>
                  <a:pt x="856996" y="603250"/>
                </a:lnTo>
                <a:lnTo>
                  <a:pt x="840867" y="641350"/>
                </a:lnTo>
                <a:lnTo>
                  <a:pt x="821055" y="676910"/>
                </a:lnTo>
                <a:lnTo>
                  <a:pt x="798068" y="711200"/>
                </a:lnTo>
                <a:lnTo>
                  <a:pt x="771906" y="742950"/>
                </a:lnTo>
                <a:lnTo>
                  <a:pt x="742950" y="772160"/>
                </a:lnTo>
                <a:lnTo>
                  <a:pt x="711327" y="797560"/>
                </a:lnTo>
                <a:lnTo>
                  <a:pt x="677164" y="821690"/>
                </a:lnTo>
                <a:lnTo>
                  <a:pt x="640842" y="840740"/>
                </a:lnTo>
                <a:lnTo>
                  <a:pt x="602488" y="857250"/>
                </a:lnTo>
                <a:lnTo>
                  <a:pt x="562356" y="869950"/>
                </a:lnTo>
                <a:lnTo>
                  <a:pt x="520700" y="877570"/>
                </a:lnTo>
                <a:lnTo>
                  <a:pt x="477520" y="882650"/>
                </a:lnTo>
                <a:lnTo>
                  <a:pt x="615859" y="882650"/>
                </a:lnTo>
                <a:lnTo>
                  <a:pt x="653796" y="866140"/>
                </a:lnTo>
                <a:lnTo>
                  <a:pt x="692404" y="844550"/>
                </a:lnTo>
                <a:lnTo>
                  <a:pt x="728726" y="820420"/>
                </a:lnTo>
                <a:lnTo>
                  <a:pt x="762508" y="792480"/>
                </a:lnTo>
                <a:lnTo>
                  <a:pt x="793369" y="762000"/>
                </a:lnTo>
                <a:lnTo>
                  <a:pt x="821182" y="727710"/>
                </a:lnTo>
                <a:lnTo>
                  <a:pt x="845566" y="690880"/>
                </a:lnTo>
                <a:lnTo>
                  <a:pt x="866648" y="652780"/>
                </a:lnTo>
                <a:lnTo>
                  <a:pt x="883920" y="612140"/>
                </a:lnTo>
                <a:lnTo>
                  <a:pt x="897128" y="568960"/>
                </a:lnTo>
                <a:lnTo>
                  <a:pt x="906145" y="524510"/>
                </a:lnTo>
                <a:lnTo>
                  <a:pt x="910625" y="480060"/>
                </a:lnTo>
                <a:lnTo>
                  <a:pt x="911352" y="454660"/>
                </a:lnTo>
                <a:lnTo>
                  <a:pt x="910717" y="431800"/>
                </a:lnTo>
                <a:lnTo>
                  <a:pt x="906018" y="386080"/>
                </a:lnTo>
                <a:lnTo>
                  <a:pt x="896874" y="341630"/>
                </a:lnTo>
                <a:lnTo>
                  <a:pt x="883539" y="298450"/>
                </a:lnTo>
                <a:lnTo>
                  <a:pt x="866140" y="257810"/>
                </a:lnTo>
                <a:lnTo>
                  <a:pt x="845058" y="218439"/>
                </a:lnTo>
                <a:lnTo>
                  <a:pt x="820420" y="182880"/>
                </a:lnTo>
                <a:lnTo>
                  <a:pt x="792607" y="148589"/>
                </a:lnTo>
                <a:lnTo>
                  <a:pt x="761619" y="118110"/>
                </a:lnTo>
                <a:lnTo>
                  <a:pt x="727837" y="90170"/>
                </a:lnTo>
                <a:lnTo>
                  <a:pt x="691515" y="66039"/>
                </a:lnTo>
                <a:lnTo>
                  <a:pt x="652780" y="44450"/>
                </a:lnTo>
                <a:lnTo>
                  <a:pt x="632587" y="35560"/>
                </a:lnTo>
                <a:lnTo>
                  <a:pt x="611759" y="27939"/>
                </a:lnTo>
                <a:close/>
              </a:path>
              <a:path w="911860" h="910589">
                <a:moveTo>
                  <a:pt x="477520" y="38100"/>
                </a:moveTo>
                <a:lnTo>
                  <a:pt x="434467" y="38100"/>
                </a:lnTo>
                <a:lnTo>
                  <a:pt x="413258" y="39370"/>
                </a:lnTo>
                <a:lnTo>
                  <a:pt x="392303" y="41910"/>
                </a:lnTo>
                <a:lnTo>
                  <a:pt x="371856" y="45720"/>
                </a:lnTo>
                <a:lnTo>
                  <a:pt x="331724" y="55880"/>
                </a:lnTo>
                <a:lnTo>
                  <a:pt x="312293" y="63500"/>
                </a:lnTo>
                <a:lnTo>
                  <a:pt x="293370" y="69850"/>
                </a:lnTo>
                <a:lnTo>
                  <a:pt x="256794" y="87630"/>
                </a:lnTo>
                <a:lnTo>
                  <a:pt x="222250" y="109219"/>
                </a:lnTo>
                <a:lnTo>
                  <a:pt x="190119" y="133350"/>
                </a:lnTo>
                <a:lnTo>
                  <a:pt x="160401" y="160019"/>
                </a:lnTo>
                <a:lnTo>
                  <a:pt x="133477" y="189230"/>
                </a:lnTo>
                <a:lnTo>
                  <a:pt x="109347" y="222250"/>
                </a:lnTo>
                <a:lnTo>
                  <a:pt x="88392" y="256539"/>
                </a:lnTo>
                <a:lnTo>
                  <a:pt x="70739" y="292100"/>
                </a:lnTo>
                <a:lnTo>
                  <a:pt x="56642" y="331469"/>
                </a:lnTo>
                <a:lnTo>
                  <a:pt x="46355" y="370839"/>
                </a:lnTo>
                <a:lnTo>
                  <a:pt x="40005" y="412750"/>
                </a:lnTo>
                <a:lnTo>
                  <a:pt x="37846" y="454660"/>
                </a:lnTo>
                <a:lnTo>
                  <a:pt x="38354" y="476250"/>
                </a:lnTo>
                <a:lnTo>
                  <a:pt x="42545" y="519430"/>
                </a:lnTo>
                <a:lnTo>
                  <a:pt x="50927" y="560069"/>
                </a:lnTo>
                <a:lnTo>
                  <a:pt x="62992" y="599440"/>
                </a:lnTo>
                <a:lnTo>
                  <a:pt x="78867" y="636269"/>
                </a:lnTo>
                <a:lnTo>
                  <a:pt x="98171" y="671830"/>
                </a:lnTo>
                <a:lnTo>
                  <a:pt x="120650" y="704850"/>
                </a:lnTo>
                <a:lnTo>
                  <a:pt x="132969" y="721360"/>
                </a:lnTo>
                <a:lnTo>
                  <a:pt x="160020" y="750570"/>
                </a:lnTo>
                <a:lnTo>
                  <a:pt x="189611" y="777240"/>
                </a:lnTo>
                <a:lnTo>
                  <a:pt x="221742" y="801370"/>
                </a:lnTo>
                <a:lnTo>
                  <a:pt x="256159" y="822960"/>
                </a:lnTo>
                <a:lnTo>
                  <a:pt x="292608" y="840740"/>
                </a:lnTo>
                <a:lnTo>
                  <a:pt x="331089" y="854710"/>
                </a:lnTo>
                <a:lnTo>
                  <a:pt x="371094" y="864870"/>
                </a:lnTo>
                <a:lnTo>
                  <a:pt x="412496" y="871220"/>
                </a:lnTo>
                <a:lnTo>
                  <a:pt x="455295" y="873760"/>
                </a:lnTo>
                <a:lnTo>
                  <a:pt x="498094" y="871220"/>
                </a:lnTo>
                <a:lnTo>
                  <a:pt x="519049" y="868680"/>
                </a:lnTo>
                <a:lnTo>
                  <a:pt x="539496" y="864870"/>
                </a:lnTo>
                <a:lnTo>
                  <a:pt x="544576" y="863600"/>
                </a:lnTo>
                <a:lnTo>
                  <a:pt x="434086" y="863600"/>
                </a:lnTo>
                <a:lnTo>
                  <a:pt x="413258" y="862330"/>
                </a:lnTo>
                <a:lnTo>
                  <a:pt x="372745" y="855980"/>
                </a:lnTo>
                <a:lnTo>
                  <a:pt x="333629" y="845820"/>
                </a:lnTo>
                <a:lnTo>
                  <a:pt x="296164" y="831850"/>
                </a:lnTo>
                <a:lnTo>
                  <a:pt x="260477" y="814070"/>
                </a:lnTo>
                <a:lnTo>
                  <a:pt x="226822" y="793750"/>
                </a:lnTo>
                <a:lnTo>
                  <a:pt x="195580" y="770890"/>
                </a:lnTo>
                <a:lnTo>
                  <a:pt x="180594" y="756920"/>
                </a:lnTo>
                <a:lnTo>
                  <a:pt x="166497" y="744220"/>
                </a:lnTo>
                <a:lnTo>
                  <a:pt x="140208" y="715010"/>
                </a:lnTo>
                <a:lnTo>
                  <a:pt x="116712" y="683260"/>
                </a:lnTo>
                <a:lnTo>
                  <a:pt x="96139" y="650240"/>
                </a:lnTo>
                <a:lnTo>
                  <a:pt x="78994" y="614680"/>
                </a:lnTo>
                <a:lnTo>
                  <a:pt x="65405" y="576580"/>
                </a:lnTo>
                <a:lnTo>
                  <a:pt x="55372" y="537210"/>
                </a:lnTo>
                <a:lnTo>
                  <a:pt x="49276" y="496569"/>
                </a:lnTo>
                <a:lnTo>
                  <a:pt x="47244" y="454660"/>
                </a:lnTo>
                <a:lnTo>
                  <a:pt x="47752" y="434340"/>
                </a:lnTo>
                <a:lnTo>
                  <a:pt x="51943" y="392430"/>
                </a:lnTo>
                <a:lnTo>
                  <a:pt x="60198" y="353060"/>
                </a:lnTo>
                <a:lnTo>
                  <a:pt x="72262" y="314960"/>
                </a:lnTo>
                <a:lnTo>
                  <a:pt x="87757" y="278130"/>
                </a:lnTo>
                <a:lnTo>
                  <a:pt x="106680" y="243839"/>
                </a:lnTo>
                <a:lnTo>
                  <a:pt x="128778" y="210819"/>
                </a:lnTo>
                <a:lnTo>
                  <a:pt x="153670" y="180339"/>
                </a:lnTo>
                <a:lnTo>
                  <a:pt x="181483" y="152400"/>
                </a:lnTo>
                <a:lnTo>
                  <a:pt x="211836" y="128269"/>
                </a:lnTo>
                <a:lnTo>
                  <a:pt x="244348" y="105410"/>
                </a:lnTo>
                <a:lnTo>
                  <a:pt x="279146" y="87630"/>
                </a:lnTo>
                <a:lnTo>
                  <a:pt x="315722" y="71120"/>
                </a:lnTo>
                <a:lnTo>
                  <a:pt x="354076" y="59689"/>
                </a:lnTo>
                <a:lnTo>
                  <a:pt x="394081" y="52070"/>
                </a:lnTo>
                <a:lnTo>
                  <a:pt x="456311" y="46989"/>
                </a:lnTo>
                <a:lnTo>
                  <a:pt x="545306" y="46989"/>
                </a:lnTo>
                <a:lnTo>
                  <a:pt x="540258" y="45720"/>
                </a:lnTo>
                <a:lnTo>
                  <a:pt x="519684" y="43180"/>
                </a:lnTo>
                <a:lnTo>
                  <a:pt x="498856" y="39370"/>
                </a:lnTo>
                <a:lnTo>
                  <a:pt x="477520" y="38100"/>
                </a:lnTo>
                <a:close/>
              </a:path>
              <a:path w="911860" h="910589">
                <a:moveTo>
                  <a:pt x="545306" y="46989"/>
                </a:moveTo>
                <a:lnTo>
                  <a:pt x="456311" y="46989"/>
                </a:lnTo>
                <a:lnTo>
                  <a:pt x="498094" y="49530"/>
                </a:lnTo>
                <a:lnTo>
                  <a:pt x="518541" y="52070"/>
                </a:lnTo>
                <a:lnTo>
                  <a:pt x="558292" y="59689"/>
                </a:lnTo>
                <a:lnTo>
                  <a:pt x="596773" y="72389"/>
                </a:lnTo>
                <a:lnTo>
                  <a:pt x="633349" y="87630"/>
                </a:lnTo>
                <a:lnTo>
                  <a:pt x="667893" y="106680"/>
                </a:lnTo>
                <a:lnTo>
                  <a:pt x="700532" y="128269"/>
                </a:lnTo>
                <a:lnTo>
                  <a:pt x="730758" y="153669"/>
                </a:lnTo>
                <a:lnTo>
                  <a:pt x="758444" y="181610"/>
                </a:lnTo>
                <a:lnTo>
                  <a:pt x="783336" y="212089"/>
                </a:lnTo>
                <a:lnTo>
                  <a:pt x="805180" y="243839"/>
                </a:lnTo>
                <a:lnTo>
                  <a:pt x="824103" y="279400"/>
                </a:lnTo>
                <a:lnTo>
                  <a:pt x="839597" y="316230"/>
                </a:lnTo>
                <a:lnTo>
                  <a:pt x="851408" y="354330"/>
                </a:lnTo>
                <a:lnTo>
                  <a:pt x="859536" y="393700"/>
                </a:lnTo>
                <a:lnTo>
                  <a:pt x="863600" y="435610"/>
                </a:lnTo>
                <a:lnTo>
                  <a:pt x="864108" y="455930"/>
                </a:lnTo>
                <a:lnTo>
                  <a:pt x="863600" y="477519"/>
                </a:lnTo>
                <a:lnTo>
                  <a:pt x="859282" y="518160"/>
                </a:lnTo>
                <a:lnTo>
                  <a:pt x="851154" y="558800"/>
                </a:lnTo>
                <a:lnTo>
                  <a:pt x="839089" y="596900"/>
                </a:lnTo>
                <a:lnTo>
                  <a:pt x="823595" y="633730"/>
                </a:lnTo>
                <a:lnTo>
                  <a:pt x="804672" y="668019"/>
                </a:lnTo>
                <a:lnTo>
                  <a:pt x="782701" y="699769"/>
                </a:lnTo>
                <a:lnTo>
                  <a:pt x="770509" y="716280"/>
                </a:lnTo>
                <a:lnTo>
                  <a:pt x="757682" y="730250"/>
                </a:lnTo>
                <a:lnTo>
                  <a:pt x="744093" y="745490"/>
                </a:lnTo>
                <a:lnTo>
                  <a:pt x="729869" y="758190"/>
                </a:lnTo>
                <a:lnTo>
                  <a:pt x="699643" y="783590"/>
                </a:lnTo>
                <a:lnTo>
                  <a:pt x="667004" y="805180"/>
                </a:lnTo>
                <a:lnTo>
                  <a:pt x="632206" y="824230"/>
                </a:lnTo>
                <a:lnTo>
                  <a:pt x="595630" y="839470"/>
                </a:lnTo>
                <a:lnTo>
                  <a:pt x="537337" y="855980"/>
                </a:lnTo>
                <a:lnTo>
                  <a:pt x="496824" y="862330"/>
                </a:lnTo>
                <a:lnTo>
                  <a:pt x="476123" y="863600"/>
                </a:lnTo>
                <a:lnTo>
                  <a:pt x="544576" y="863600"/>
                </a:lnTo>
                <a:lnTo>
                  <a:pt x="599059" y="848360"/>
                </a:lnTo>
                <a:lnTo>
                  <a:pt x="636524" y="831850"/>
                </a:lnTo>
                <a:lnTo>
                  <a:pt x="672084" y="812800"/>
                </a:lnTo>
                <a:lnTo>
                  <a:pt x="705485" y="791210"/>
                </a:lnTo>
                <a:lnTo>
                  <a:pt x="736473" y="764540"/>
                </a:lnTo>
                <a:lnTo>
                  <a:pt x="750951" y="751840"/>
                </a:lnTo>
                <a:lnTo>
                  <a:pt x="777875" y="721360"/>
                </a:lnTo>
                <a:lnTo>
                  <a:pt x="802005" y="689610"/>
                </a:lnTo>
                <a:lnTo>
                  <a:pt x="822960" y="655319"/>
                </a:lnTo>
                <a:lnTo>
                  <a:pt x="840613" y="618490"/>
                </a:lnTo>
                <a:lnTo>
                  <a:pt x="854710" y="580390"/>
                </a:lnTo>
                <a:lnTo>
                  <a:pt x="864997" y="539750"/>
                </a:lnTo>
                <a:lnTo>
                  <a:pt x="871347" y="499110"/>
                </a:lnTo>
                <a:lnTo>
                  <a:pt x="873506" y="455930"/>
                </a:lnTo>
                <a:lnTo>
                  <a:pt x="873027" y="435610"/>
                </a:lnTo>
                <a:lnTo>
                  <a:pt x="868807" y="392430"/>
                </a:lnTo>
                <a:lnTo>
                  <a:pt x="860425" y="351789"/>
                </a:lnTo>
                <a:lnTo>
                  <a:pt x="848360" y="312419"/>
                </a:lnTo>
                <a:lnTo>
                  <a:pt x="832485" y="274319"/>
                </a:lnTo>
                <a:lnTo>
                  <a:pt x="813181" y="238760"/>
                </a:lnTo>
                <a:lnTo>
                  <a:pt x="790829" y="205739"/>
                </a:lnTo>
                <a:lnTo>
                  <a:pt x="765302" y="175260"/>
                </a:lnTo>
                <a:lnTo>
                  <a:pt x="736854" y="146050"/>
                </a:lnTo>
                <a:lnTo>
                  <a:pt x="705993" y="120650"/>
                </a:lnTo>
                <a:lnTo>
                  <a:pt x="672592" y="97789"/>
                </a:lnTo>
                <a:lnTo>
                  <a:pt x="655193" y="88900"/>
                </a:lnTo>
                <a:lnTo>
                  <a:pt x="637159" y="78739"/>
                </a:lnTo>
                <a:lnTo>
                  <a:pt x="618744" y="71120"/>
                </a:lnTo>
                <a:lnTo>
                  <a:pt x="599694" y="63500"/>
                </a:lnTo>
                <a:lnTo>
                  <a:pt x="560451" y="50800"/>
                </a:lnTo>
                <a:lnTo>
                  <a:pt x="545306" y="46989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7211" y="3398520"/>
            <a:ext cx="2453640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7211" y="3672840"/>
            <a:ext cx="178612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65492" y="3672840"/>
            <a:ext cx="72542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7556" y="3672840"/>
            <a:ext cx="107746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7211" y="3947159"/>
            <a:ext cx="3022091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7211" y="4221479"/>
            <a:ext cx="3015995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7211" y="4495800"/>
            <a:ext cx="297637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7211" y="4770120"/>
            <a:ext cx="1738884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9927" y="3447669"/>
            <a:ext cx="27406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No se </a:t>
            </a:r>
            <a:r>
              <a:rPr sz="1800" b="1" spc="-5" dirty="0">
                <a:latin typeface="Corbel"/>
                <a:cs typeface="Corbel"/>
              </a:rPr>
              <a:t>registra ningún  potencial </a:t>
            </a:r>
            <a:r>
              <a:rPr sz="1800" b="1" dirty="0">
                <a:latin typeface="Corbel"/>
                <a:cs typeface="Corbel"/>
              </a:rPr>
              <a:t>en el </a:t>
            </a:r>
            <a:r>
              <a:rPr sz="1800" b="1" spc="-30" dirty="0">
                <a:latin typeface="Corbel"/>
                <a:cs typeface="Corbel"/>
              </a:rPr>
              <a:t>EKG </a:t>
            </a:r>
            <a:r>
              <a:rPr sz="1800" b="1" dirty="0">
                <a:latin typeface="Corbel"/>
                <a:cs typeface="Corbel"/>
              </a:rPr>
              <a:t>cuando  el </a:t>
            </a:r>
            <a:r>
              <a:rPr sz="1800" b="1" spc="-5" dirty="0">
                <a:latin typeface="Corbel"/>
                <a:cs typeface="Corbel"/>
              </a:rPr>
              <a:t>músculo ventricular esta  completamente polarizado  </a:t>
            </a:r>
            <a:r>
              <a:rPr sz="1800" b="1" dirty="0">
                <a:latin typeface="Corbel"/>
                <a:cs typeface="Corbel"/>
              </a:rPr>
              <a:t>ni </a:t>
            </a:r>
            <a:r>
              <a:rPr sz="1800" b="1" spc="-5" dirty="0">
                <a:latin typeface="Corbel"/>
                <a:cs typeface="Corbel"/>
              </a:rPr>
              <a:t>cuando completamente  despolarizado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788" y="0"/>
            <a:ext cx="868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2337816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2237232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3164" y="1738883"/>
            <a:ext cx="213817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2226564"/>
            <a:ext cx="216865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327" y="3580267"/>
            <a:ext cx="124085" cy="12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603" y="3300984"/>
            <a:ext cx="196291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6123" y="3300984"/>
            <a:ext cx="906779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3336" y="3874008"/>
            <a:ext cx="544068" cy="66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2603" y="3813047"/>
            <a:ext cx="180441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7627" y="3813047"/>
            <a:ext cx="909827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3336" y="4386071"/>
            <a:ext cx="544068" cy="66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2603" y="4325111"/>
            <a:ext cx="3488436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1647" y="4325111"/>
            <a:ext cx="95707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236" y="1828545"/>
            <a:ext cx="7534275" cy="302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Son bloqueos </a:t>
            </a:r>
            <a:r>
              <a:rPr sz="3200" spc="-5" dirty="0">
                <a:latin typeface="Corbel"/>
                <a:cs typeface="Corbel"/>
              </a:rPr>
              <a:t>cardiacos, son </a:t>
            </a:r>
            <a:r>
              <a:rPr sz="3200" b="1" i="1" dirty="0">
                <a:latin typeface="Corbel"/>
                <a:cs typeface="Corbel"/>
              </a:rPr>
              <a:t>bloqueos  eléctricos </a:t>
            </a:r>
            <a:r>
              <a:rPr sz="3200" spc="-5" dirty="0">
                <a:latin typeface="Corbel"/>
                <a:cs typeface="Corbel"/>
              </a:rPr>
              <a:t>que </a:t>
            </a:r>
            <a:r>
              <a:rPr sz="3200" dirty="0">
                <a:latin typeface="Corbel"/>
                <a:cs typeface="Corbel"/>
              </a:rPr>
              <a:t>impiden el paso del</a:t>
            </a:r>
            <a:r>
              <a:rPr sz="3200" spc="-1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estímulo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Pueden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ser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spc="-10" dirty="0">
                <a:latin typeface="Corbel"/>
                <a:cs typeface="Corbel"/>
              </a:rPr>
              <a:t>Bloqueos</a:t>
            </a:r>
            <a:r>
              <a:rPr sz="2800" b="1" spc="-35" dirty="0">
                <a:latin typeface="Corbel"/>
                <a:cs typeface="Corbel"/>
              </a:rPr>
              <a:t> </a:t>
            </a:r>
            <a:r>
              <a:rPr sz="2800" b="1" spc="-15" dirty="0">
                <a:latin typeface="Corbel"/>
                <a:cs typeface="Corbel"/>
              </a:rPr>
              <a:t>SA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spc="-10" dirty="0">
                <a:latin typeface="Corbel"/>
                <a:cs typeface="Corbel"/>
              </a:rPr>
              <a:t>Bloqueo</a:t>
            </a:r>
            <a:r>
              <a:rPr sz="2800" b="1" spc="-110" dirty="0">
                <a:latin typeface="Corbel"/>
                <a:cs typeface="Corbel"/>
              </a:rPr>
              <a:t> </a:t>
            </a:r>
            <a:r>
              <a:rPr sz="2800" b="1" spc="-165" dirty="0">
                <a:latin typeface="Corbel"/>
                <a:cs typeface="Corbel"/>
              </a:rPr>
              <a:t>AV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spc="-10" dirty="0">
                <a:latin typeface="Corbel"/>
                <a:cs typeface="Corbel"/>
              </a:rPr>
              <a:t>Bloqueo </a:t>
            </a:r>
            <a:r>
              <a:rPr sz="2800" b="1" spc="-5" dirty="0">
                <a:latin typeface="Corbel"/>
                <a:cs typeface="Corbel"/>
              </a:rPr>
              <a:t>del Haz de</a:t>
            </a:r>
            <a:r>
              <a:rPr sz="2800" b="1" spc="50" dirty="0">
                <a:latin typeface="Corbel"/>
                <a:cs typeface="Corbel"/>
              </a:rPr>
              <a:t> </a:t>
            </a:r>
            <a:r>
              <a:rPr sz="2800" b="1" spc="-10" dirty="0">
                <a:latin typeface="Corbel"/>
                <a:cs typeface="Corbel"/>
              </a:rPr>
              <a:t>His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2813304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4627" y="2263139"/>
            <a:ext cx="592836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6916" y="2702051"/>
            <a:ext cx="3942587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7952" y="3140964"/>
            <a:ext cx="373684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3579876"/>
            <a:ext cx="2139695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599" y="2353437"/>
            <a:ext cx="799084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740" marR="5080" indent="-320675">
              <a:lnSpc>
                <a:spcPct val="90000"/>
              </a:lnSpc>
              <a:spcBef>
                <a:spcPts val="48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6183630" algn="l"/>
              </a:tabLst>
            </a:pPr>
            <a:r>
              <a:rPr sz="3200" dirty="0">
                <a:latin typeface="Corbel"/>
                <a:cs typeface="Corbel"/>
              </a:rPr>
              <a:t>Se </a:t>
            </a:r>
            <a:r>
              <a:rPr sz="3200" b="1" dirty="0">
                <a:latin typeface="Corbel"/>
                <a:cs typeface="Corbel"/>
              </a:rPr>
              <a:t>detiene momentáneamente el  </a:t>
            </a:r>
            <a:r>
              <a:rPr sz="3200" dirty="0">
                <a:latin typeface="Corbel"/>
                <a:cs typeface="Corbel"/>
              </a:rPr>
              <a:t>marcapaso </a:t>
            </a:r>
            <a:r>
              <a:rPr sz="3200" spc="-10" dirty="0">
                <a:latin typeface="Corbel"/>
                <a:cs typeface="Corbel"/>
              </a:rPr>
              <a:t>(</a:t>
            </a:r>
            <a:r>
              <a:rPr sz="3200" b="1" spc="-10" dirty="0">
                <a:latin typeface="Corbel"/>
                <a:cs typeface="Corbel"/>
              </a:rPr>
              <a:t>al </a:t>
            </a:r>
            <a:r>
              <a:rPr sz="3200" b="1" spc="-5" dirty="0">
                <a:latin typeface="Corbel"/>
                <a:cs typeface="Corbel"/>
              </a:rPr>
              <a:t>menos </a:t>
            </a:r>
            <a:r>
              <a:rPr sz="3200" b="1" dirty="0">
                <a:latin typeface="Corbel"/>
                <a:cs typeface="Corbel"/>
              </a:rPr>
              <a:t>por</a:t>
            </a:r>
            <a:r>
              <a:rPr sz="3200" b="1" spc="4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1</a:t>
            </a:r>
            <a:r>
              <a:rPr sz="3200" b="1" spc="2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ciclo</a:t>
            </a:r>
            <a:r>
              <a:rPr sz="3200" dirty="0">
                <a:latin typeface="Corbel"/>
                <a:cs typeface="Corbel"/>
              </a:rPr>
              <a:t>),	pero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luego  el propio marcapaso </a:t>
            </a:r>
            <a:r>
              <a:rPr sz="3200" b="1" spc="-5" dirty="0">
                <a:latin typeface="Corbel"/>
                <a:cs typeface="Corbel"/>
              </a:rPr>
              <a:t>vuelve </a:t>
            </a:r>
            <a:r>
              <a:rPr sz="3200" b="1" dirty="0">
                <a:latin typeface="Corbel"/>
                <a:cs typeface="Corbel"/>
              </a:rPr>
              <a:t>a </a:t>
            </a:r>
            <a:r>
              <a:rPr sz="3200" b="1" spc="-5" dirty="0">
                <a:latin typeface="Corbel"/>
                <a:cs typeface="Corbel"/>
              </a:rPr>
              <a:t>entrar </a:t>
            </a:r>
            <a:r>
              <a:rPr sz="3200" b="1" dirty="0">
                <a:latin typeface="Corbel"/>
                <a:cs typeface="Corbel"/>
              </a:rPr>
              <a:t>en  </a:t>
            </a:r>
            <a:r>
              <a:rPr sz="3200" b="1" spc="-5" dirty="0">
                <a:latin typeface="Corbel"/>
                <a:cs typeface="Corbel"/>
              </a:rPr>
              <a:t>actividad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65404"/>
            <a:ext cx="2813304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311" y="2133600"/>
            <a:ext cx="7046976" cy="373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5104" y="4026408"/>
            <a:ext cx="513588" cy="804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6911" y="4026408"/>
            <a:ext cx="515112" cy="804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20" y="4026408"/>
            <a:ext cx="515112" cy="804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4300" y="4099559"/>
            <a:ext cx="515111" cy="8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7091" y="4099559"/>
            <a:ext cx="513588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6488" y="3985259"/>
            <a:ext cx="1034796" cy="960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7172" y="1647444"/>
            <a:ext cx="445312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54607" y="1714627"/>
            <a:ext cx="5840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Se </a:t>
            </a:r>
            <a:r>
              <a:rPr sz="2400" b="1" dirty="0">
                <a:latin typeface="Corbel"/>
                <a:cs typeface="Corbel"/>
              </a:rPr>
              <a:t>detiene </a:t>
            </a:r>
            <a:r>
              <a:rPr sz="2400" b="1" spc="-5" dirty="0">
                <a:latin typeface="Corbel"/>
                <a:cs typeface="Corbel"/>
              </a:rPr>
              <a:t>momentáneamente </a:t>
            </a:r>
            <a:r>
              <a:rPr sz="2400" b="1" dirty="0">
                <a:latin typeface="Corbel"/>
                <a:cs typeface="Corbel"/>
              </a:rPr>
              <a:t>el</a:t>
            </a:r>
            <a:r>
              <a:rPr sz="2400" b="1" spc="-45" dirty="0">
                <a:latin typeface="Corbel"/>
                <a:cs typeface="Corbel"/>
              </a:rPr>
              <a:t> </a:t>
            </a:r>
            <a:r>
              <a:rPr sz="2400" dirty="0"/>
              <a:t>marcapaso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2808732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1738883"/>
            <a:ext cx="245211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8232" y="1738883"/>
            <a:ext cx="1037844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6311" y="2714244"/>
            <a:ext cx="2874264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36" y="1828545"/>
            <a:ext cx="77628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604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5661025" algn="l"/>
              </a:tabLst>
            </a:pPr>
            <a:r>
              <a:rPr sz="3200" b="1" dirty="0">
                <a:latin typeface="Corbel"/>
                <a:cs typeface="Corbel"/>
              </a:rPr>
              <a:t>El </a:t>
            </a:r>
            <a:r>
              <a:rPr sz="3200" b="1" spc="-5" dirty="0">
                <a:latin typeface="Corbel"/>
                <a:cs typeface="Corbel"/>
              </a:rPr>
              <a:t>bloqueo </a:t>
            </a:r>
            <a:r>
              <a:rPr sz="3200" b="1" spc="-85" dirty="0">
                <a:latin typeface="Corbel"/>
                <a:cs typeface="Corbel"/>
              </a:rPr>
              <a:t>AV </a:t>
            </a:r>
            <a:r>
              <a:rPr sz="3200" spc="-5" dirty="0">
                <a:latin typeface="Corbel"/>
                <a:cs typeface="Corbel"/>
              </a:rPr>
              <a:t>significa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retraso	del paso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del  impulso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(auricular)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Existe </a:t>
            </a:r>
            <a:r>
              <a:rPr sz="3200" dirty="0">
                <a:latin typeface="Corbel"/>
                <a:cs typeface="Corbel"/>
              </a:rPr>
              <a:t>una </a:t>
            </a:r>
            <a:r>
              <a:rPr sz="3200" b="1" dirty="0">
                <a:latin typeface="Corbel"/>
                <a:cs typeface="Corbel"/>
              </a:rPr>
              <a:t>pausa </a:t>
            </a:r>
            <a:r>
              <a:rPr sz="3200" b="1" spc="-5" dirty="0">
                <a:latin typeface="Corbel"/>
                <a:cs typeface="Corbel"/>
              </a:rPr>
              <a:t>mayor </a:t>
            </a:r>
            <a:r>
              <a:rPr sz="3200" spc="-5" dirty="0">
                <a:latin typeface="Corbel"/>
                <a:cs typeface="Corbel"/>
              </a:rPr>
              <a:t>que </a:t>
            </a:r>
            <a:r>
              <a:rPr sz="3200" dirty="0">
                <a:latin typeface="Corbel"/>
                <a:cs typeface="Corbel"/>
              </a:rPr>
              <a:t>la </a:t>
            </a:r>
            <a:r>
              <a:rPr sz="3200" spc="-5" dirty="0">
                <a:latin typeface="Corbel"/>
                <a:cs typeface="Corbel"/>
              </a:rPr>
              <a:t>normal </a:t>
            </a:r>
            <a:r>
              <a:rPr sz="3200" dirty="0">
                <a:latin typeface="Corbel"/>
                <a:cs typeface="Corbel"/>
              </a:rPr>
              <a:t>antes  de </a:t>
            </a:r>
            <a:r>
              <a:rPr sz="3200" spc="-5" dirty="0">
                <a:latin typeface="Corbel"/>
                <a:cs typeface="Corbel"/>
              </a:rPr>
              <a:t>sean </a:t>
            </a:r>
            <a:r>
              <a:rPr sz="3200" dirty="0">
                <a:latin typeface="Corbel"/>
                <a:cs typeface="Corbel"/>
              </a:rPr>
              <a:t>estimulados los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ventrículos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4035" y="1714500"/>
            <a:ext cx="20574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7283" y="1714500"/>
            <a:ext cx="568451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1583" y="1714500"/>
            <a:ext cx="742187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616" y="2084832"/>
            <a:ext cx="2752344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791970"/>
            <a:ext cx="7926705" cy="15481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marR="5080" indent="-320675">
              <a:lnSpc>
                <a:spcPts val="2920"/>
              </a:lnSpc>
              <a:spcBef>
                <a:spcPts val="459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  <a:tab pos="1812289" algn="l"/>
                <a:tab pos="4321810" algn="l"/>
              </a:tabLst>
            </a:pPr>
            <a:r>
              <a:rPr sz="2700" spc="-5" dirty="0">
                <a:latin typeface="Corbel"/>
                <a:cs typeface="Corbel"/>
              </a:rPr>
              <a:t>El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retraso	</a:t>
            </a:r>
            <a:r>
              <a:rPr sz="2700" dirty="0">
                <a:latin typeface="Corbel"/>
                <a:cs typeface="Corbel"/>
              </a:rPr>
              <a:t>en </a:t>
            </a:r>
            <a:r>
              <a:rPr sz="2700" spc="-5" dirty="0">
                <a:latin typeface="Corbel"/>
                <a:cs typeface="Corbel"/>
              </a:rPr>
              <a:t>el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Bloqueo</a:t>
            </a:r>
            <a:r>
              <a:rPr sz="2700" spc="-120" dirty="0">
                <a:latin typeface="Corbel"/>
                <a:cs typeface="Corbel"/>
              </a:rPr>
              <a:t> </a:t>
            </a:r>
            <a:r>
              <a:rPr sz="2700" spc="-75" dirty="0">
                <a:latin typeface="Corbel"/>
                <a:cs typeface="Corbel"/>
              </a:rPr>
              <a:t>AV	</a:t>
            </a:r>
            <a:r>
              <a:rPr sz="2700" spc="-5" dirty="0">
                <a:latin typeface="Corbel"/>
                <a:cs typeface="Corbel"/>
              </a:rPr>
              <a:t>prolonga </a:t>
            </a:r>
            <a:r>
              <a:rPr sz="2700" dirty="0">
                <a:latin typeface="Corbel"/>
                <a:cs typeface="Corbel"/>
              </a:rPr>
              <a:t>el </a:t>
            </a:r>
            <a:r>
              <a:rPr sz="2700" b="1" dirty="0">
                <a:latin typeface="Corbel"/>
                <a:cs typeface="Corbel"/>
              </a:rPr>
              <a:t>intervalo</a:t>
            </a:r>
            <a:r>
              <a:rPr sz="2700" b="1" spc="-65" dirty="0">
                <a:latin typeface="Corbel"/>
                <a:cs typeface="Corbel"/>
              </a:rPr>
              <a:t> </a:t>
            </a:r>
            <a:r>
              <a:rPr sz="2700" b="1" spc="-5" dirty="0">
                <a:latin typeface="Corbel"/>
                <a:cs typeface="Corbel"/>
              </a:rPr>
              <a:t>P-R  </a:t>
            </a:r>
            <a:r>
              <a:rPr sz="2700" b="1" dirty="0">
                <a:latin typeface="Corbel"/>
                <a:cs typeface="Corbel"/>
              </a:rPr>
              <a:t>en mas de </a:t>
            </a:r>
            <a:r>
              <a:rPr sz="2700" b="1" spc="-5" dirty="0">
                <a:latin typeface="Corbel"/>
                <a:cs typeface="Corbel"/>
              </a:rPr>
              <a:t>0.2 </a:t>
            </a:r>
            <a:r>
              <a:rPr sz="2700" b="1" dirty="0">
                <a:latin typeface="Corbel"/>
                <a:cs typeface="Corbel"/>
              </a:rPr>
              <a:t>s </a:t>
            </a:r>
            <a:r>
              <a:rPr sz="2700" spc="-10" dirty="0">
                <a:latin typeface="Corbel"/>
                <a:cs typeface="Corbel"/>
              </a:rPr>
              <a:t>(cuadrado</a:t>
            </a:r>
            <a:r>
              <a:rPr sz="2700" spc="1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grande)</a:t>
            </a:r>
            <a:endParaRPr sz="2700">
              <a:latin typeface="Corbel"/>
              <a:cs typeface="Corbel"/>
            </a:endParaRPr>
          </a:p>
          <a:p>
            <a:pPr marL="332740" indent="-320675">
              <a:lnSpc>
                <a:spcPts val="2705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El intervalo </a:t>
            </a:r>
            <a:r>
              <a:rPr sz="2700" dirty="0">
                <a:latin typeface="Corbel"/>
                <a:cs typeface="Corbel"/>
              </a:rPr>
              <a:t>P-R </a:t>
            </a:r>
            <a:r>
              <a:rPr sz="2700" spc="-5" dirty="0">
                <a:latin typeface="Corbel"/>
                <a:cs typeface="Corbel"/>
              </a:rPr>
              <a:t>no </a:t>
            </a:r>
            <a:r>
              <a:rPr sz="2700" dirty="0">
                <a:latin typeface="Corbel"/>
                <a:cs typeface="Corbel"/>
              </a:rPr>
              <a:t>debe </a:t>
            </a:r>
            <a:r>
              <a:rPr sz="2700" spc="-5" dirty="0">
                <a:latin typeface="Corbel"/>
                <a:cs typeface="Corbel"/>
              </a:rPr>
              <a:t>pasar mas </a:t>
            </a:r>
            <a:r>
              <a:rPr sz="2700" dirty="0">
                <a:latin typeface="Corbel"/>
                <a:cs typeface="Corbel"/>
              </a:rPr>
              <a:t>de 1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cuadrado</a:t>
            </a:r>
            <a:endParaRPr sz="2700">
              <a:latin typeface="Corbel"/>
              <a:cs typeface="Corbel"/>
            </a:endParaRPr>
          </a:p>
          <a:p>
            <a:pPr marL="332740">
              <a:lnSpc>
                <a:spcPts val="3080"/>
              </a:lnSpc>
            </a:pPr>
            <a:r>
              <a:rPr sz="2700" spc="-5" dirty="0">
                <a:latin typeface="Corbel"/>
                <a:cs typeface="Corbel"/>
              </a:rPr>
              <a:t>grande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3671" y="4076700"/>
            <a:ext cx="4669024" cy="2358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5209032"/>
            <a:ext cx="385571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7855" y="5209032"/>
            <a:ext cx="385572" cy="960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7332" y="3622547"/>
            <a:ext cx="3430904" cy="2494915"/>
          </a:xfrm>
          <a:custGeom>
            <a:avLst/>
            <a:gdLst/>
            <a:ahLst/>
            <a:cxnLst/>
            <a:rect l="l" t="t" r="r" b="b"/>
            <a:pathLst>
              <a:path w="3430904" h="2494915">
                <a:moveTo>
                  <a:pt x="3406902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2471166"/>
                </a:lnTo>
                <a:lnTo>
                  <a:pt x="1851" y="2480359"/>
                </a:lnTo>
                <a:lnTo>
                  <a:pt x="6905" y="2487868"/>
                </a:lnTo>
                <a:lnTo>
                  <a:pt x="14412" y="2492931"/>
                </a:lnTo>
                <a:lnTo>
                  <a:pt x="23622" y="2494788"/>
                </a:lnTo>
                <a:lnTo>
                  <a:pt x="3406902" y="2494788"/>
                </a:lnTo>
                <a:lnTo>
                  <a:pt x="3416111" y="2492931"/>
                </a:lnTo>
                <a:lnTo>
                  <a:pt x="3423618" y="2487868"/>
                </a:lnTo>
                <a:lnTo>
                  <a:pt x="3428672" y="2480359"/>
                </a:lnTo>
                <a:lnTo>
                  <a:pt x="3430524" y="2471166"/>
                </a:lnTo>
                <a:lnTo>
                  <a:pt x="3430524" y="2466441"/>
                </a:lnTo>
                <a:lnTo>
                  <a:pt x="28320" y="2466441"/>
                </a:lnTo>
                <a:lnTo>
                  <a:pt x="28320" y="28320"/>
                </a:lnTo>
                <a:lnTo>
                  <a:pt x="3430524" y="28320"/>
                </a:lnTo>
                <a:lnTo>
                  <a:pt x="3430524" y="23621"/>
                </a:lnTo>
                <a:lnTo>
                  <a:pt x="3428672" y="14412"/>
                </a:lnTo>
                <a:lnTo>
                  <a:pt x="3423618" y="6905"/>
                </a:lnTo>
                <a:lnTo>
                  <a:pt x="3416111" y="1851"/>
                </a:lnTo>
                <a:lnTo>
                  <a:pt x="3406902" y="0"/>
                </a:lnTo>
                <a:close/>
              </a:path>
              <a:path w="3430904" h="2494915">
                <a:moveTo>
                  <a:pt x="3430524" y="28320"/>
                </a:moveTo>
                <a:lnTo>
                  <a:pt x="3402203" y="28320"/>
                </a:lnTo>
                <a:lnTo>
                  <a:pt x="3402203" y="2466441"/>
                </a:lnTo>
                <a:lnTo>
                  <a:pt x="3430524" y="2466441"/>
                </a:lnTo>
                <a:lnTo>
                  <a:pt x="3430524" y="28320"/>
                </a:lnTo>
                <a:close/>
              </a:path>
              <a:path w="3430904" h="2494915">
                <a:moveTo>
                  <a:pt x="3392678" y="37845"/>
                </a:moveTo>
                <a:lnTo>
                  <a:pt x="37845" y="37845"/>
                </a:lnTo>
                <a:lnTo>
                  <a:pt x="37845" y="2456992"/>
                </a:lnTo>
                <a:lnTo>
                  <a:pt x="3392678" y="2456992"/>
                </a:lnTo>
                <a:lnTo>
                  <a:pt x="3392678" y="2447544"/>
                </a:lnTo>
                <a:lnTo>
                  <a:pt x="47243" y="2447544"/>
                </a:lnTo>
                <a:lnTo>
                  <a:pt x="47243" y="47243"/>
                </a:lnTo>
                <a:lnTo>
                  <a:pt x="3392678" y="47243"/>
                </a:lnTo>
                <a:lnTo>
                  <a:pt x="3392678" y="37845"/>
                </a:lnTo>
                <a:close/>
              </a:path>
              <a:path w="3430904" h="2494915">
                <a:moveTo>
                  <a:pt x="3392678" y="47243"/>
                </a:moveTo>
                <a:lnTo>
                  <a:pt x="3383279" y="47243"/>
                </a:lnTo>
                <a:lnTo>
                  <a:pt x="3383279" y="2447544"/>
                </a:lnTo>
                <a:lnTo>
                  <a:pt x="3392678" y="2447544"/>
                </a:lnTo>
                <a:lnTo>
                  <a:pt x="33926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0192" y="3963923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0192" y="4390644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0192" y="4815840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0192" y="5241035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0192" y="5667755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9520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8744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0159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5771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0611" y="3622547"/>
            <a:ext cx="2723515" cy="2494915"/>
          </a:xfrm>
          <a:custGeom>
            <a:avLst/>
            <a:gdLst/>
            <a:ahLst/>
            <a:cxnLst/>
            <a:rect l="l" t="t" r="r" b="b"/>
            <a:pathLst>
              <a:path w="2723515" h="2494915">
                <a:moveTo>
                  <a:pt x="2723388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2471166"/>
                </a:lnTo>
                <a:lnTo>
                  <a:pt x="1851" y="2480359"/>
                </a:lnTo>
                <a:lnTo>
                  <a:pt x="6905" y="2487868"/>
                </a:lnTo>
                <a:lnTo>
                  <a:pt x="14412" y="2492931"/>
                </a:lnTo>
                <a:lnTo>
                  <a:pt x="23622" y="2494788"/>
                </a:lnTo>
                <a:lnTo>
                  <a:pt x="2723388" y="2494788"/>
                </a:lnTo>
                <a:lnTo>
                  <a:pt x="2723388" y="2466441"/>
                </a:lnTo>
                <a:lnTo>
                  <a:pt x="28321" y="2466441"/>
                </a:lnTo>
                <a:lnTo>
                  <a:pt x="28321" y="28320"/>
                </a:lnTo>
                <a:lnTo>
                  <a:pt x="2723388" y="28320"/>
                </a:lnTo>
                <a:lnTo>
                  <a:pt x="2723388" y="0"/>
                </a:lnTo>
                <a:close/>
              </a:path>
              <a:path w="2723515" h="2494915">
                <a:moveTo>
                  <a:pt x="2723388" y="37845"/>
                </a:moveTo>
                <a:lnTo>
                  <a:pt x="37846" y="37845"/>
                </a:lnTo>
                <a:lnTo>
                  <a:pt x="37846" y="2456992"/>
                </a:lnTo>
                <a:lnTo>
                  <a:pt x="2723388" y="2456992"/>
                </a:lnTo>
                <a:lnTo>
                  <a:pt x="2723388" y="2447544"/>
                </a:lnTo>
                <a:lnTo>
                  <a:pt x="47243" y="2447544"/>
                </a:lnTo>
                <a:lnTo>
                  <a:pt x="47243" y="47243"/>
                </a:lnTo>
                <a:lnTo>
                  <a:pt x="2723388" y="47243"/>
                </a:lnTo>
                <a:lnTo>
                  <a:pt x="2723388" y="37845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3471" y="3963923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3471" y="4390644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3471" y="4815840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471" y="5241035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6095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43471" y="5667755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6095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07580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56804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04504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622547"/>
            <a:ext cx="3084830" cy="2494915"/>
          </a:xfrm>
          <a:custGeom>
            <a:avLst/>
            <a:gdLst/>
            <a:ahLst/>
            <a:cxnLst/>
            <a:rect l="l" t="t" r="r" b="b"/>
            <a:pathLst>
              <a:path w="3084830" h="2494915">
                <a:moveTo>
                  <a:pt x="3060954" y="0"/>
                </a:moveTo>
                <a:lnTo>
                  <a:pt x="0" y="0"/>
                </a:lnTo>
                <a:lnTo>
                  <a:pt x="0" y="28321"/>
                </a:lnTo>
                <a:lnTo>
                  <a:pt x="3056255" y="28321"/>
                </a:lnTo>
                <a:lnTo>
                  <a:pt x="3056255" y="2466441"/>
                </a:lnTo>
                <a:lnTo>
                  <a:pt x="0" y="2466441"/>
                </a:lnTo>
                <a:lnTo>
                  <a:pt x="0" y="2494788"/>
                </a:lnTo>
                <a:lnTo>
                  <a:pt x="3060954" y="2494788"/>
                </a:lnTo>
                <a:lnTo>
                  <a:pt x="3070163" y="2492931"/>
                </a:lnTo>
                <a:lnTo>
                  <a:pt x="3077670" y="2487868"/>
                </a:lnTo>
                <a:lnTo>
                  <a:pt x="3082724" y="2480359"/>
                </a:lnTo>
                <a:lnTo>
                  <a:pt x="3084576" y="2471166"/>
                </a:lnTo>
                <a:lnTo>
                  <a:pt x="3084576" y="23621"/>
                </a:lnTo>
                <a:lnTo>
                  <a:pt x="3082724" y="14412"/>
                </a:lnTo>
                <a:lnTo>
                  <a:pt x="3077670" y="6905"/>
                </a:lnTo>
                <a:lnTo>
                  <a:pt x="3070163" y="1851"/>
                </a:lnTo>
                <a:lnTo>
                  <a:pt x="3060954" y="0"/>
                </a:lnTo>
                <a:close/>
              </a:path>
              <a:path w="3084830" h="2494915">
                <a:moveTo>
                  <a:pt x="3046730" y="37845"/>
                </a:moveTo>
                <a:lnTo>
                  <a:pt x="0" y="37845"/>
                </a:lnTo>
                <a:lnTo>
                  <a:pt x="0" y="47243"/>
                </a:lnTo>
                <a:lnTo>
                  <a:pt x="3037332" y="47243"/>
                </a:lnTo>
                <a:lnTo>
                  <a:pt x="3037332" y="2447544"/>
                </a:lnTo>
                <a:lnTo>
                  <a:pt x="0" y="2447544"/>
                </a:lnTo>
                <a:lnTo>
                  <a:pt x="0" y="2456992"/>
                </a:lnTo>
                <a:lnTo>
                  <a:pt x="3046730" y="2456992"/>
                </a:lnTo>
                <a:lnTo>
                  <a:pt x="3046730" y="37845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3963923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30">
                <a:moveTo>
                  <a:pt x="0" y="0"/>
                </a:moveTo>
                <a:lnTo>
                  <a:pt x="305943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390644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30">
                <a:moveTo>
                  <a:pt x="0" y="0"/>
                </a:moveTo>
                <a:lnTo>
                  <a:pt x="305943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815840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30">
                <a:moveTo>
                  <a:pt x="0" y="0"/>
                </a:moveTo>
                <a:lnTo>
                  <a:pt x="305943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5241035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30">
                <a:moveTo>
                  <a:pt x="0" y="0"/>
                </a:moveTo>
                <a:lnTo>
                  <a:pt x="3059430" y="0"/>
                </a:lnTo>
              </a:path>
            </a:pathLst>
          </a:custGeom>
          <a:ln w="6095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667755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30">
                <a:moveTo>
                  <a:pt x="0" y="0"/>
                </a:moveTo>
                <a:lnTo>
                  <a:pt x="3059430" y="0"/>
                </a:lnTo>
              </a:path>
            </a:pathLst>
          </a:custGeom>
          <a:ln w="6095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3088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2311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20011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7711" y="3645408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26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425958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7835" y="1738883"/>
            <a:ext cx="60777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2226564"/>
            <a:ext cx="576681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2932" y="2226564"/>
            <a:ext cx="1074419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828545"/>
            <a:ext cx="7605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Se debe al </a:t>
            </a:r>
            <a:r>
              <a:rPr sz="3200" b="1" i="1" dirty="0">
                <a:latin typeface="Corbel"/>
                <a:cs typeface="Corbel"/>
              </a:rPr>
              <a:t>bloqueo del </a:t>
            </a:r>
            <a:r>
              <a:rPr sz="3200" b="1" i="1" spc="-5" dirty="0">
                <a:latin typeface="Corbel"/>
                <a:cs typeface="Corbel"/>
              </a:rPr>
              <a:t>impulso </a:t>
            </a:r>
            <a:r>
              <a:rPr sz="3200" b="1" i="1" dirty="0">
                <a:latin typeface="Corbel"/>
                <a:cs typeface="Corbel"/>
              </a:rPr>
              <a:t>en la</a:t>
            </a:r>
            <a:r>
              <a:rPr sz="3200" b="1" i="1" spc="-13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ramas  derecha e </a:t>
            </a:r>
            <a:r>
              <a:rPr sz="3200" b="1" i="1" spc="-5" dirty="0">
                <a:latin typeface="Corbel"/>
                <a:cs typeface="Corbel"/>
              </a:rPr>
              <a:t>izquierda </a:t>
            </a:r>
            <a:r>
              <a:rPr sz="3200" b="1" i="1" dirty="0">
                <a:latin typeface="Corbel"/>
                <a:cs typeface="Corbel"/>
              </a:rPr>
              <a:t>del </a:t>
            </a:r>
            <a:r>
              <a:rPr sz="3200" b="1" i="1" spc="-5" dirty="0">
                <a:latin typeface="Corbel"/>
                <a:cs typeface="Corbel"/>
              </a:rPr>
              <a:t>haz </a:t>
            </a:r>
            <a:r>
              <a:rPr sz="3200" b="1" i="1" spc="-10" dirty="0">
                <a:latin typeface="Corbel"/>
                <a:cs typeface="Corbel"/>
              </a:rPr>
              <a:t>de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spc="-5" dirty="0">
                <a:latin typeface="Corbel"/>
                <a:cs typeface="Corbel"/>
              </a:rPr>
              <a:t>His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1011" y="2945890"/>
            <a:ext cx="5341620" cy="3912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6083" y="3140964"/>
            <a:ext cx="4753356" cy="3384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19242" y="6507886"/>
            <a:ext cx="267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rbel"/>
                <a:cs typeface="Corbel"/>
              </a:rPr>
              <a:t>Bundle Branch Block</a:t>
            </a:r>
            <a:r>
              <a:rPr sz="1800" b="1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rbel"/>
                <a:cs typeface="Corbel"/>
              </a:rPr>
              <a:t>(BBB)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425958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0244" y="1738883"/>
            <a:ext cx="2913887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128" y="2226564"/>
            <a:ext cx="107289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8096" y="2226564"/>
            <a:ext cx="2244852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7019" y="2226564"/>
            <a:ext cx="905255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3488" y="2714244"/>
            <a:ext cx="354939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236" y="1828545"/>
            <a:ext cx="713359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48260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La rama derecha </a:t>
            </a:r>
            <a:r>
              <a:rPr sz="3200" spc="-5" dirty="0">
                <a:latin typeface="Corbel"/>
                <a:cs typeface="Corbel"/>
              </a:rPr>
              <a:t>transmite </a:t>
            </a:r>
            <a:r>
              <a:rPr sz="3200" dirty="0">
                <a:latin typeface="Corbel"/>
                <a:cs typeface="Corbel"/>
              </a:rPr>
              <a:t>el impulso  rápidamente al </a:t>
            </a:r>
            <a:r>
              <a:rPr sz="3200" b="1" dirty="0">
                <a:latin typeface="Corbel"/>
                <a:cs typeface="Corbel"/>
              </a:rPr>
              <a:t>VD </a:t>
            </a:r>
            <a:r>
              <a:rPr sz="3200" dirty="0">
                <a:latin typeface="Corbel"/>
                <a:cs typeface="Corbel"/>
              </a:rPr>
              <a:t>y la </a:t>
            </a:r>
            <a:r>
              <a:rPr sz="3200" b="1" dirty="0">
                <a:latin typeface="Corbel"/>
                <a:cs typeface="Corbel"/>
              </a:rPr>
              <a:t>izquierda </a:t>
            </a:r>
            <a:r>
              <a:rPr sz="3200" dirty="0">
                <a:latin typeface="Corbel"/>
                <a:cs typeface="Corbel"/>
              </a:rPr>
              <a:t>al</a:t>
            </a:r>
            <a:r>
              <a:rPr sz="3200" spc="-37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VI</a:t>
            </a:r>
            <a:endParaRPr sz="3200">
              <a:latin typeface="Corbel"/>
              <a:cs typeface="Corbel"/>
            </a:endParaRPr>
          </a:p>
          <a:p>
            <a:pPr marL="332740" marR="193675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El estimulo llega </a:t>
            </a:r>
            <a:r>
              <a:rPr sz="3200" b="1" dirty="0">
                <a:latin typeface="Corbel"/>
                <a:cs typeface="Corbel"/>
              </a:rPr>
              <a:t>al </a:t>
            </a:r>
            <a:r>
              <a:rPr sz="3200" b="1" spc="-5" dirty="0">
                <a:latin typeface="Corbel"/>
                <a:cs typeface="Corbel"/>
              </a:rPr>
              <a:t>mismo </a:t>
            </a:r>
            <a:r>
              <a:rPr sz="3200" b="1" dirty="0">
                <a:latin typeface="Corbel"/>
                <a:cs typeface="Corbel"/>
              </a:rPr>
              <a:t>tiempo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los  ventrículos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Los ventrículos </a:t>
            </a:r>
            <a:r>
              <a:rPr sz="3200" spc="-5" dirty="0">
                <a:latin typeface="Corbel"/>
                <a:cs typeface="Corbel"/>
              </a:rPr>
              <a:t>se </a:t>
            </a:r>
            <a:r>
              <a:rPr sz="3200" dirty="0">
                <a:latin typeface="Corbel"/>
                <a:cs typeface="Corbel"/>
              </a:rPr>
              <a:t>despolarizan al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mismo  </a:t>
            </a:r>
            <a:r>
              <a:rPr sz="3200" spc="-5" dirty="0">
                <a:latin typeface="Corbel"/>
                <a:cs typeface="Corbel"/>
              </a:rPr>
              <a:t>tiempo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425958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991" y="1376172"/>
            <a:ext cx="356463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1228" y="1376172"/>
            <a:ext cx="1175003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2784" y="1376172"/>
            <a:ext cx="255270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404" y="1863851"/>
            <a:ext cx="309676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6864" y="1863851"/>
            <a:ext cx="1502664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6764" y="2351532"/>
            <a:ext cx="1333500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2208" y="2351532"/>
            <a:ext cx="1706880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4733" y="1465529"/>
            <a:ext cx="798639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2976880" algn="l"/>
              </a:tabLst>
            </a:pPr>
            <a:r>
              <a:rPr sz="3200" dirty="0">
                <a:latin typeface="Corbel"/>
                <a:cs typeface="Corbel"/>
              </a:rPr>
              <a:t>En el </a:t>
            </a:r>
            <a:r>
              <a:rPr sz="3200" b="1" dirty="0">
                <a:latin typeface="Corbel"/>
                <a:cs typeface="Corbel"/>
              </a:rPr>
              <a:t>bloqueo de rama </a:t>
            </a:r>
            <a:r>
              <a:rPr sz="3200" dirty="0">
                <a:latin typeface="Corbel"/>
                <a:cs typeface="Corbel"/>
              </a:rPr>
              <a:t>uno de los </a:t>
            </a:r>
            <a:r>
              <a:rPr sz="3200" b="1" spc="-5" dirty="0">
                <a:latin typeface="Corbel"/>
                <a:cs typeface="Corbel"/>
              </a:rPr>
              <a:t>ventrículos  </a:t>
            </a:r>
            <a:r>
              <a:rPr sz="3200" b="1" dirty="0">
                <a:latin typeface="Corbel"/>
                <a:cs typeface="Corbel"/>
              </a:rPr>
              <a:t>se despolariza	</a:t>
            </a:r>
            <a:r>
              <a:rPr sz="3200" dirty="0">
                <a:latin typeface="Corbel"/>
                <a:cs typeface="Corbel"/>
              </a:rPr>
              <a:t>un poco </a:t>
            </a:r>
            <a:r>
              <a:rPr sz="3200" b="1" spc="-5" dirty="0">
                <a:latin typeface="Corbel"/>
                <a:cs typeface="Corbel"/>
              </a:rPr>
              <a:t>antes </a:t>
            </a:r>
            <a:r>
              <a:rPr sz="3200" spc="-5" dirty="0">
                <a:latin typeface="Corbel"/>
                <a:cs typeface="Corbel"/>
              </a:rPr>
              <a:t>que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otro  observándose </a:t>
            </a:r>
            <a:r>
              <a:rPr sz="3200" dirty="0">
                <a:latin typeface="Corbel"/>
                <a:cs typeface="Corbel"/>
              </a:rPr>
              <a:t>dos </a:t>
            </a:r>
            <a:r>
              <a:rPr sz="3200" spc="-5" dirty="0">
                <a:latin typeface="Corbel"/>
                <a:cs typeface="Corbel"/>
              </a:rPr>
              <a:t>“</a:t>
            </a:r>
            <a:r>
              <a:rPr sz="3200" b="1" spc="-5" dirty="0">
                <a:latin typeface="Corbel"/>
                <a:cs typeface="Corbel"/>
              </a:rPr>
              <a:t>QRS</a:t>
            </a:r>
            <a:r>
              <a:rPr sz="3200" b="1" spc="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unidos</a:t>
            </a:r>
            <a:r>
              <a:rPr sz="3200" dirty="0">
                <a:latin typeface="Corbel"/>
                <a:cs typeface="Corbel"/>
              </a:rPr>
              <a:t>”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96845" y="49720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2066" y="4962905"/>
            <a:ext cx="144145" cy="843915"/>
          </a:xfrm>
          <a:custGeom>
            <a:avLst/>
            <a:gdLst/>
            <a:ahLst/>
            <a:cxnLst/>
            <a:rect l="l" t="t" r="r" b="b"/>
            <a:pathLst>
              <a:path w="144144" h="843914">
                <a:moveTo>
                  <a:pt x="0" y="843521"/>
                </a:moveTo>
                <a:lnTo>
                  <a:pt x="14401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7182" y="3934205"/>
            <a:ext cx="216535" cy="1944370"/>
          </a:xfrm>
          <a:custGeom>
            <a:avLst/>
            <a:gdLst/>
            <a:ahLst/>
            <a:cxnLst/>
            <a:rect l="l" t="t" r="r" b="b"/>
            <a:pathLst>
              <a:path w="216535" h="1944370">
                <a:moveTo>
                  <a:pt x="216026" y="1944217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4702" y="49720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416" y="3765803"/>
            <a:ext cx="2566670" cy="2208530"/>
          </a:xfrm>
          <a:custGeom>
            <a:avLst/>
            <a:gdLst/>
            <a:ahLst/>
            <a:cxnLst/>
            <a:rect l="l" t="t" r="r" b="b"/>
            <a:pathLst>
              <a:path w="2566670" h="2208529">
                <a:moveTo>
                  <a:pt x="2542794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2184654"/>
                </a:lnTo>
                <a:lnTo>
                  <a:pt x="1856" y="2193847"/>
                </a:lnTo>
                <a:lnTo>
                  <a:pt x="6919" y="2201356"/>
                </a:lnTo>
                <a:lnTo>
                  <a:pt x="14428" y="2206419"/>
                </a:lnTo>
                <a:lnTo>
                  <a:pt x="23621" y="2208276"/>
                </a:lnTo>
                <a:lnTo>
                  <a:pt x="2542794" y="2208276"/>
                </a:lnTo>
                <a:lnTo>
                  <a:pt x="2552003" y="2206419"/>
                </a:lnTo>
                <a:lnTo>
                  <a:pt x="2559510" y="2201356"/>
                </a:lnTo>
                <a:lnTo>
                  <a:pt x="2564564" y="2193847"/>
                </a:lnTo>
                <a:lnTo>
                  <a:pt x="2566416" y="2184654"/>
                </a:lnTo>
                <a:lnTo>
                  <a:pt x="2566416" y="2179929"/>
                </a:lnTo>
                <a:lnTo>
                  <a:pt x="28346" y="2179929"/>
                </a:lnTo>
                <a:lnTo>
                  <a:pt x="28346" y="28321"/>
                </a:lnTo>
                <a:lnTo>
                  <a:pt x="2566416" y="28321"/>
                </a:lnTo>
                <a:lnTo>
                  <a:pt x="2566416" y="23622"/>
                </a:lnTo>
                <a:lnTo>
                  <a:pt x="2564564" y="14412"/>
                </a:lnTo>
                <a:lnTo>
                  <a:pt x="2559510" y="6905"/>
                </a:lnTo>
                <a:lnTo>
                  <a:pt x="2552003" y="1851"/>
                </a:lnTo>
                <a:lnTo>
                  <a:pt x="2542794" y="0"/>
                </a:lnTo>
                <a:close/>
              </a:path>
              <a:path w="2566670" h="2208529">
                <a:moveTo>
                  <a:pt x="2566416" y="28321"/>
                </a:moveTo>
                <a:lnTo>
                  <a:pt x="2538095" y="28321"/>
                </a:lnTo>
                <a:lnTo>
                  <a:pt x="2538095" y="2179929"/>
                </a:lnTo>
                <a:lnTo>
                  <a:pt x="2566416" y="2179929"/>
                </a:lnTo>
                <a:lnTo>
                  <a:pt x="2566416" y="28321"/>
                </a:lnTo>
                <a:close/>
              </a:path>
              <a:path w="2566670" h="2208529">
                <a:moveTo>
                  <a:pt x="2528570" y="37846"/>
                </a:moveTo>
                <a:lnTo>
                  <a:pt x="37795" y="37846"/>
                </a:lnTo>
                <a:lnTo>
                  <a:pt x="37795" y="2170480"/>
                </a:lnTo>
                <a:lnTo>
                  <a:pt x="2528570" y="2170480"/>
                </a:lnTo>
                <a:lnTo>
                  <a:pt x="2528570" y="2161032"/>
                </a:lnTo>
                <a:lnTo>
                  <a:pt x="47243" y="2161032"/>
                </a:lnTo>
                <a:lnTo>
                  <a:pt x="47243" y="47244"/>
                </a:lnTo>
                <a:lnTo>
                  <a:pt x="2528570" y="47244"/>
                </a:lnTo>
                <a:lnTo>
                  <a:pt x="2528570" y="37846"/>
                </a:lnTo>
                <a:close/>
              </a:path>
              <a:path w="2566670" h="2208529">
                <a:moveTo>
                  <a:pt x="2528570" y="47244"/>
                </a:moveTo>
                <a:lnTo>
                  <a:pt x="2519172" y="47244"/>
                </a:lnTo>
                <a:lnTo>
                  <a:pt x="2519172" y="2161032"/>
                </a:lnTo>
                <a:lnTo>
                  <a:pt x="2528570" y="2161032"/>
                </a:lnTo>
                <a:lnTo>
                  <a:pt x="2528570" y="47244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276" y="4070603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4276" y="4447032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276" y="4821935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276" y="5198364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276" y="5573267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7655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1036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4416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7795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1176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0067" y="3788664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44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0774" y="4005834"/>
            <a:ext cx="216535" cy="1368425"/>
          </a:xfrm>
          <a:custGeom>
            <a:avLst/>
            <a:gdLst/>
            <a:ahLst/>
            <a:cxnLst/>
            <a:rect l="l" t="t" r="r" b="b"/>
            <a:pathLst>
              <a:path w="216535" h="1368425">
                <a:moveTo>
                  <a:pt x="0" y="1368171"/>
                </a:moveTo>
                <a:lnTo>
                  <a:pt x="21602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146" y="5013197"/>
            <a:ext cx="72390" cy="360045"/>
          </a:xfrm>
          <a:custGeom>
            <a:avLst/>
            <a:gdLst/>
            <a:ahLst/>
            <a:cxnLst/>
            <a:rect l="l" t="t" r="r" b="b"/>
            <a:pathLst>
              <a:path w="72390" h="360045">
                <a:moveTo>
                  <a:pt x="72009" y="360044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2732" y="3837432"/>
            <a:ext cx="2567940" cy="2208530"/>
          </a:xfrm>
          <a:custGeom>
            <a:avLst/>
            <a:gdLst/>
            <a:ahLst/>
            <a:cxnLst/>
            <a:rect l="l" t="t" r="r" b="b"/>
            <a:pathLst>
              <a:path w="2567940" h="2208529">
                <a:moveTo>
                  <a:pt x="2544317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2184654"/>
                </a:lnTo>
                <a:lnTo>
                  <a:pt x="1851" y="2193847"/>
                </a:lnTo>
                <a:lnTo>
                  <a:pt x="6905" y="2201356"/>
                </a:lnTo>
                <a:lnTo>
                  <a:pt x="14412" y="2206419"/>
                </a:lnTo>
                <a:lnTo>
                  <a:pt x="23621" y="2208276"/>
                </a:lnTo>
                <a:lnTo>
                  <a:pt x="2544317" y="2208276"/>
                </a:lnTo>
                <a:lnTo>
                  <a:pt x="2553527" y="2206419"/>
                </a:lnTo>
                <a:lnTo>
                  <a:pt x="2561034" y="2201356"/>
                </a:lnTo>
                <a:lnTo>
                  <a:pt x="2566088" y="2193847"/>
                </a:lnTo>
                <a:lnTo>
                  <a:pt x="2567940" y="2184654"/>
                </a:lnTo>
                <a:lnTo>
                  <a:pt x="2567940" y="2179929"/>
                </a:lnTo>
                <a:lnTo>
                  <a:pt x="28320" y="2179929"/>
                </a:lnTo>
                <a:lnTo>
                  <a:pt x="28320" y="28321"/>
                </a:lnTo>
                <a:lnTo>
                  <a:pt x="2567940" y="28321"/>
                </a:lnTo>
                <a:lnTo>
                  <a:pt x="2567940" y="23622"/>
                </a:lnTo>
                <a:lnTo>
                  <a:pt x="2566088" y="14412"/>
                </a:lnTo>
                <a:lnTo>
                  <a:pt x="2561034" y="6905"/>
                </a:lnTo>
                <a:lnTo>
                  <a:pt x="2553527" y="1851"/>
                </a:lnTo>
                <a:lnTo>
                  <a:pt x="2544317" y="0"/>
                </a:lnTo>
                <a:close/>
              </a:path>
              <a:path w="2567940" h="2208529">
                <a:moveTo>
                  <a:pt x="2567940" y="28321"/>
                </a:moveTo>
                <a:lnTo>
                  <a:pt x="2539618" y="28321"/>
                </a:lnTo>
                <a:lnTo>
                  <a:pt x="2539618" y="2179929"/>
                </a:lnTo>
                <a:lnTo>
                  <a:pt x="2567940" y="2179929"/>
                </a:lnTo>
                <a:lnTo>
                  <a:pt x="2567940" y="28321"/>
                </a:lnTo>
                <a:close/>
              </a:path>
              <a:path w="2567940" h="2208529">
                <a:moveTo>
                  <a:pt x="2530093" y="37846"/>
                </a:moveTo>
                <a:lnTo>
                  <a:pt x="37845" y="37846"/>
                </a:lnTo>
                <a:lnTo>
                  <a:pt x="37845" y="2170480"/>
                </a:lnTo>
                <a:lnTo>
                  <a:pt x="2530093" y="2170480"/>
                </a:lnTo>
                <a:lnTo>
                  <a:pt x="2530093" y="2161032"/>
                </a:lnTo>
                <a:lnTo>
                  <a:pt x="47243" y="2161032"/>
                </a:lnTo>
                <a:lnTo>
                  <a:pt x="47243" y="47244"/>
                </a:lnTo>
                <a:lnTo>
                  <a:pt x="2530093" y="47244"/>
                </a:lnTo>
                <a:lnTo>
                  <a:pt x="2530093" y="37846"/>
                </a:lnTo>
                <a:close/>
              </a:path>
              <a:path w="2567940" h="2208529">
                <a:moveTo>
                  <a:pt x="2530093" y="47244"/>
                </a:moveTo>
                <a:lnTo>
                  <a:pt x="2520695" y="47244"/>
                </a:lnTo>
                <a:lnTo>
                  <a:pt x="2520695" y="2161032"/>
                </a:lnTo>
                <a:lnTo>
                  <a:pt x="2530093" y="2161032"/>
                </a:lnTo>
                <a:lnTo>
                  <a:pt x="2530093" y="47244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3278" y="5250941"/>
            <a:ext cx="144145" cy="843915"/>
          </a:xfrm>
          <a:custGeom>
            <a:avLst/>
            <a:gdLst/>
            <a:ahLst/>
            <a:cxnLst/>
            <a:rect l="l" t="t" r="r" b="b"/>
            <a:pathLst>
              <a:path w="144145" h="843914">
                <a:moveTo>
                  <a:pt x="0" y="843521"/>
                </a:moveTo>
                <a:lnTo>
                  <a:pt x="14401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6870" y="4222241"/>
            <a:ext cx="216535" cy="1944370"/>
          </a:xfrm>
          <a:custGeom>
            <a:avLst/>
            <a:gdLst/>
            <a:ahLst/>
            <a:cxnLst/>
            <a:rect l="l" t="t" r="r" b="b"/>
            <a:pathLst>
              <a:path w="216535" h="1944370">
                <a:moveTo>
                  <a:pt x="216026" y="1944217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0461" y="4222241"/>
            <a:ext cx="216535" cy="1368425"/>
          </a:xfrm>
          <a:custGeom>
            <a:avLst/>
            <a:gdLst/>
            <a:ahLst/>
            <a:cxnLst/>
            <a:rect l="l" t="t" r="r" b="b"/>
            <a:pathLst>
              <a:path w="216535" h="1368425">
                <a:moveTo>
                  <a:pt x="0" y="1368158"/>
                </a:moveTo>
                <a:lnTo>
                  <a:pt x="21602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8834" y="5229605"/>
            <a:ext cx="72390" cy="360045"/>
          </a:xfrm>
          <a:custGeom>
            <a:avLst/>
            <a:gdLst/>
            <a:ahLst/>
            <a:cxnLst/>
            <a:rect l="l" t="t" r="r" b="b"/>
            <a:pathLst>
              <a:path w="72389" h="360045">
                <a:moveTo>
                  <a:pt x="72008" y="360032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8161" y="5250941"/>
            <a:ext cx="144145" cy="843915"/>
          </a:xfrm>
          <a:custGeom>
            <a:avLst/>
            <a:gdLst/>
            <a:ahLst/>
            <a:cxnLst/>
            <a:rect l="l" t="t" r="r" b="b"/>
            <a:pathLst>
              <a:path w="144145" h="843914">
                <a:moveTo>
                  <a:pt x="0" y="843521"/>
                </a:moveTo>
                <a:lnTo>
                  <a:pt x="14401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3278" y="4222241"/>
            <a:ext cx="216535" cy="1944370"/>
          </a:xfrm>
          <a:custGeom>
            <a:avLst/>
            <a:gdLst/>
            <a:ahLst/>
            <a:cxnLst/>
            <a:rect l="l" t="t" r="r" b="b"/>
            <a:pathLst>
              <a:path w="216535" h="1944370">
                <a:moveTo>
                  <a:pt x="216026" y="1944217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4355591" y="3860291"/>
          <a:ext cx="2520948" cy="2160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/>
                <a:gridCol w="373380"/>
                <a:gridCol w="373379"/>
                <a:gridCol w="373380"/>
                <a:gridCol w="373380"/>
                <a:gridCol w="280669"/>
                <a:gridCol w="373380"/>
              </a:tblGrid>
              <a:tr h="281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37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5436870" y="4222241"/>
            <a:ext cx="216535" cy="1368425"/>
          </a:xfrm>
          <a:custGeom>
            <a:avLst/>
            <a:gdLst/>
            <a:ahLst/>
            <a:cxnLst/>
            <a:rect l="l" t="t" r="r" b="b"/>
            <a:pathLst>
              <a:path w="216535" h="1368425">
                <a:moveTo>
                  <a:pt x="0" y="1368158"/>
                </a:moveTo>
                <a:lnTo>
                  <a:pt x="21602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5241" y="5229605"/>
            <a:ext cx="72390" cy="360045"/>
          </a:xfrm>
          <a:custGeom>
            <a:avLst/>
            <a:gdLst/>
            <a:ahLst/>
            <a:cxnLst/>
            <a:rect l="l" t="t" r="r" b="b"/>
            <a:pathLst>
              <a:path w="72389" h="360045">
                <a:moveTo>
                  <a:pt x="72009" y="360032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404" y="266700"/>
            <a:ext cx="7642859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1738883"/>
            <a:ext cx="686866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6" y="2226564"/>
            <a:ext cx="4341876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828545"/>
            <a:ext cx="7852409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Antes </a:t>
            </a:r>
            <a:r>
              <a:rPr sz="3200" b="1" dirty="0">
                <a:latin typeface="Corbel"/>
                <a:cs typeface="Corbel"/>
              </a:rPr>
              <a:t>de que se pueda producirse </a:t>
            </a:r>
            <a:r>
              <a:rPr sz="3200" b="1" spc="-5" dirty="0">
                <a:latin typeface="Corbel"/>
                <a:cs typeface="Corbel"/>
              </a:rPr>
              <a:t>la  contracción </a:t>
            </a:r>
            <a:r>
              <a:rPr sz="3200" b="1" dirty="0">
                <a:latin typeface="Corbel"/>
                <a:cs typeface="Corbel"/>
              </a:rPr>
              <a:t>muscular </a:t>
            </a:r>
            <a:r>
              <a:rPr sz="3200" dirty="0">
                <a:latin typeface="Corbel"/>
                <a:cs typeface="Corbel"/>
              </a:rPr>
              <a:t>del </a:t>
            </a:r>
            <a:r>
              <a:rPr sz="3200" spc="-5" dirty="0">
                <a:latin typeface="Corbel"/>
                <a:cs typeface="Corbel"/>
              </a:rPr>
              <a:t>corazón </a:t>
            </a:r>
            <a:r>
              <a:rPr sz="3200" dirty="0">
                <a:latin typeface="Corbel"/>
                <a:cs typeface="Corbel"/>
              </a:rPr>
              <a:t>el  potencial de </a:t>
            </a:r>
            <a:r>
              <a:rPr sz="3200" spc="-10" dirty="0">
                <a:latin typeface="Corbel"/>
                <a:cs typeface="Corbel"/>
              </a:rPr>
              <a:t>acción </a:t>
            </a:r>
            <a:r>
              <a:rPr sz="3200" dirty="0">
                <a:latin typeface="Corbel"/>
                <a:cs typeface="Corbel"/>
              </a:rPr>
              <a:t>debe propagarse a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través  </a:t>
            </a:r>
            <a:r>
              <a:rPr sz="3200" dirty="0">
                <a:latin typeface="Corbel"/>
                <a:cs typeface="Corbel"/>
              </a:rPr>
              <a:t>del músculo para </a:t>
            </a:r>
            <a:r>
              <a:rPr sz="3200" spc="-5" dirty="0">
                <a:latin typeface="Corbel"/>
                <a:cs typeface="Corbel"/>
              </a:rPr>
              <a:t>que se </a:t>
            </a:r>
            <a:r>
              <a:rPr sz="3200" dirty="0">
                <a:latin typeface="Corbel"/>
                <a:cs typeface="Corbel"/>
              </a:rPr>
              <a:t>inicien </a:t>
            </a:r>
            <a:r>
              <a:rPr sz="3200" spc="-5" dirty="0">
                <a:latin typeface="Corbel"/>
                <a:cs typeface="Corbel"/>
              </a:rPr>
              <a:t>los </a:t>
            </a:r>
            <a:r>
              <a:rPr sz="3200" dirty="0">
                <a:latin typeface="Corbel"/>
                <a:cs typeface="Corbel"/>
              </a:rPr>
              <a:t>procesos  </a:t>
            </a:r>
            <a:r>
              <a:rPr sz="3200" spc="-5" dirty="0">
                <a:latin typeface="Corbel"/>
                <a:cs typeface="Corbel"/>
              </a:rPr>
              <a:t>químicos de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contracción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425958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32" y="2474723"/>
            <a:ext cx="6429756" cy="368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5747" y="2161032"/>
            <a:ext cx="859536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8261" y="2278506"/>
            <a:ext cx="2241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orbel"/>
                <a:cs typeface="Corbel"/>
              </a:rPr>
              <a:t>´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425958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1484375"/>
            <a:ext cx="5838444" cy="402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2508" y="5553455"/>
            <a:ext cx="2228088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559" y="5553455"/>
            <a:ext cx="565403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9635" y="5553455"/>
            <a:ext cx="816863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8464" y="5553455"/>
            <a:ext cx="2389632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291" y="5858255"/>
            <a:ext cx="3496055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8452" y="5606288"/>
            <a:ext cx="68294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Para </a:t>
            </a:r>
            <a:r>
              <a:rPr sz="2000" dirty="0">
                <a:latin typeface="Corbel"/>
                <a:cs typeface="Corbel"/>
              </a:rPr>
              <a:t>diagnosticar el </a:t>
            </a:r>
            <a:r>
              <a:rPr sz="2000" b="1" spc="-5" dirty="0">
                <a:latin typeface="Corbel"/>
                <a:cs typeface="Corbel"/>
              </a:rPr>
              <a:t>bloqueo </a:t>
            </a:r>
            <a:r>
              <a:rPr sz="2000" b="1" dirty="0">
                <a:latin typeface="Corbel"/>
                <a:cs typeface="Corbel"/>
              </a:rPr>
              <a:t>de </a:t>
            </a:r>
            <a:r>
              <a:rPr sz="2000" b="1" spc="-5" dirty="0">
                <a:latin typeface="Corbel"/>
                <a:cs typeface="Corbel"/>
              </a:rPr>
              <a:t>rama </a:t>
            </a:r>
            <a:r>
              <a:rPr sz="2000" dirty="0">
                <a:latin typeface="Corbel"/>
                <a:cs typeface="Corbel"/>
              </a:rPr>
              <a:t>el QRS </a:t>
            </a:r>
            <a:r>
              <a:rPr sz="2000" spc="-5" dirty="0">
                <a:latin typeface="Corbel"/>
                <a:cs typeface="Corbel"/>
              </a:rPr>
              <a:t>debe medir </a:t>
            </a:r>
            <a:r>
              <a:rPr sz="2000" dirty="0">
                <a:latin typeface="Corbel"/>
                <a:cs typeface="Corbel"/>
              </a:rPr>
              <a:t>mas</a:t>
            </a:r>
            <a:r>
              <a:rPr sz="2000" spc="-1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0.12 s (tres </a:t>
            </a:r>
            <a:r>
              <a:rPr sz="2000" spc="-5" dirty="0">
                <a:latin typeface="Corbel"/>
                <a:cs typeface="Corbel"/>
              </a:rPr>
              <a:t>cuadros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pequeños)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516" y="2226564"/>
            <a:ext cx="1333499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3436" y="2226564"/>
            <a:ext cx="178460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2226564"/>
            <a:ext cx="3506724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6" y="2714244"/>
            <a:ext cx="2627376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828545"/>
            <a:ext cx="79419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En caso </a:t>
            </a:r>
            <a:r>
              <a:rPr sz="3200" dirty="0">
                <a:latin typeface="Corbel"/>
                <a:cs typeface="Corbel"/>
              </a:rPr>
              <a:t>de encontrar una imagen </a:t>
            </a:r>
            <a:r>
              <a:rPr sz="3200" spc="-5" dirty="0">
                <a:latin typeface="Corbel"/>
                <a:cs typeface="Corbel"/>
              </a:rPr>
              <a:t>R-R´ con </a:t>
            </a:r>
            <a:r>
              <a:rPr sz="3200" dirty="0">
                <a:latin typeface="Corbel"/>
                <a:cs typeface="Corbel"/>
              </a:rPr>
              <a:t>un  </a:t>
            </a:r>
            <a:r>
              <a:rPr sz="3200" b="1" spc="-5" dirty="0">
                <a:latin typeface="Corbel"/>
                <a:cs typeface="Corbel"/>
              </a:rPr>
              <a:t>QRS </a:t>
            </a:r>
            <a:r>
              <a:rPr sz="3200" b="1" dirty="0">
                <a:latin typeface="Corbel"/>
                <a:cs typeface="Corbel"/>
              </a:rPr>
              <a:t>normal</a:t>
            </a:r>
            <a:r>
              <a:rPr sz="3200" dirty="0">
                <a:latin typeface="Corbel"/>
                <a:cs typeface="Corbel"/>
              </a:rPr>
              <a:t>, </a:t>
            </a:r>
            <a:r>
              <a:rPr sz="3200" spc="-5" dirty="0">
                <a:latin typeface="Corbel"/>
                <a:cs typeface="Corbel"/>
              </a:rPr>
              <a:t>se </a:t>
            </a:r>
            <a:r>
              <a:rPr sz="3200" dirty="0">
                <a:latin typeface="Corbel"/>
                <a:cs typeface="Corbel"/>
              </a:rPr>
              <a:t>denomina </a:t>
            </a:r>
            <a:r>
              <a:rPr sz="3200" spc="-5" dirty="0">
                <a:latin typeface="Corbel"/>
                <a:cs typeface="Corbel"/>
              </a:rPr>
              <a:t>“</a:t>
            </a:r>
            <a:r>
              <a:rPr sz="3200" b="1" i="1" spc="-5" dirty="0">
                <a:latin typeface="Corbel"/>
                <a:cs typeface="Corbel"/>
              </a:rPr>
              <a:t>Bloqueo </a:t>
            </a:r>
            <a:r>
              <a:rPr sz="3200" b="1" i="1" dirty="0">
                <a:latin typeface="Corbel"/>
                <a:cs typeface="Corbel"/>
              </a:rPr>
              <a:t>de rama  </a:t>
            </a:r>
            <a:r>
              <a:rPr sz="3200" b="1" i="1" spc="-5" dirty="0">
                <a:latin typeface="Corbel"/>
                <a:cs typeface="Corbel"/>
              </a:rPr>
              <a:t>incompleto”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747773"/>
            <a:ext cx="7689850" cy="15805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5080" indent="-320675">
              <a:lnSpc>
                <a:spcPts val="2880"/>
              </a:lnSpc>
              <a:spcBef>
                <a:spcPts val="7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En </a:t>
            </a:r>
            <a:r>
              <a:rPr sz="3000" dirty="0">
                <a:latin typeface="Corbel"/>
                <a:cs typeface="Corbel"/>
              </a:rPr>
              <a:t>el </a:t>
            </a:r>
            <a:r>
              <a:rPr sz="3000" spc="-5" dirty="0">
                <a:latin typeface="Corbel"/>
                <a:cs typeface="Corbel"/>
              </a:rPr>
              <a:t>bloqueo </a:t>
            </a:r>
            <a:r>
              <a:rPr sz="3000" dirty="0">
                <a:latin typeface="Corbel"/>
                <a:cs typeface="Corbel"/>
              </a:rPr>
              <a:t>de </a:t>
            </a:r>
            <a:r>
              <a:rPr sz="3000" spc="-5" dirty="0">
                <a:latin typeface="Corbel"/>
                <a:cs typeface="Corbel"/>
              </a:rPr>
              <a:t>rama izquierda </a:t>
            </a:r>
            <a:r>
              <a:rPr sz="3000" dirty="0">
                <a:latin typeface="Corbel"/>
                <a:cs typeface="Corbel"/>
              </a:rPr>
              <a:t>el VD </a:t>
            </a:r>
            <a:r>
              <a:rPr sz="3000" spc="-5" dirty="0">
                <a:latin typeface="Corbel"/>
                <a:cs typeface="Corbel"/>
              </a:rPr>
              <a:t>se</a:t>
            </a:r>
            <a:r>
              <a:rPr sz="3000" spc="-17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activa  </a:t>
            </a:r>
            <a:r>
              <a:rPr sz="3000" dirty="0">
                <a:latin typeface="Corbel"/>
                <a:cs typeface="Corbel"/>
              </a:rPr>
              <a:t>primero</a:t>
            </a:r>
            <a:endParaRPr sz="3000">
              <a:latin typeface="Corbel"/>
              <a:cs typeface="Corbel"/>
            </a:endParaRPr>
          </a:p>
          <a:p>
            <a:pPr marL="332740" marR="353695" indent="-320675">
              <a:lnSpc>
                <a:spcPct val="80000"/>
              </a:lnSpc>
              <a:spcBef>
                <a:spcPts val="2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En </a:t>
            </a:r>
            <a:r>
              <a:rPr sz="3000" dirty="0">
                <a:latin typeface="Corbel"/>
                <a:cs typeface="Corbel"/>
              </a:rPr>
              <a:t>el </a:t>
            </a:r>
            <a:r>
              <a:rPr sz="3000" spc="-5" dirty="0">
                <a:latin typeface="Corbel"/>
                <a:cs typeface="Corbel"/>
              </a:rPr>
              <a:t>bloqueo </a:t>
            </a:r>
            <a:r>
              <a:rPr sz="3000" dirty="0">
                <a:latin typeface="Corbel"/>
                <a:cs typeface="Corbel"/>
              </a:rPr>
              <a:t>de </a:t>
            </a:r>
            <a:r>
              <a:rPr sz="3000" spc="-5" dirty="0">
                <a:latin typeface="Corbel"/>
                <a:cs typeface="Corbel"/>
              </a:rPr>
              <a:t>rama derecha </a:t>
            </a:r>
            <a:r>
              <a:rPr sz="3000" dirty="0">
                <a:latin typeface="Corbel"/>
                <a:cs typeface="Corbel"/>
              </a:rPr>
              <a:t>el VI </a:t>
            </a:r>
            <a:r>
              <a:rPr sz="3000" spc="-5" dirty="0">
                <a:latin typeface="Corbel"/>
                <a:cs typeface="Corbel"/>
              </a:rPr>
              <a:t>se</a:t>
            </a:r>
            <a:r>
              <a:rPr sz="3000" spc="-2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activa  </a:t>
            </a:r>
            <a:r>
              <a:rPr sz="3000" dirty="0">
                <a:latin typeface="Corbel"/>
                <a:cs typeface="Corbel"/>
              </a:rPr>
              <a:t>primero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7975" y="3167556"/>
            <a:ext cx="5599704" cy="3690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3285744"/>
            <a:ext cx="5087112" cy="339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300" y="2325623"/>
            <a:ext cx="116586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1727954"/>
            <a:ext cx="7052309" cy="25222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Diagnosticar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BBB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Buscar </a:t>
            </a:r>
            <a:r>
              <a:rPr sz="2800" spc="-5" dirty="0">
                <a:latin typeface="Corbel"/>
                <a:cs typeface="Corbel"/>
              </a:rPr>
              <a:t>el </a:t>
            </a:r>
            <a:r>
              <a:rPr sz="2800" b="1" spc="-10" dirty="0">
                <a:latin typeface="Corbel"/>
                <a:cs typeface="Corbel"/>
              </a:rPr>
              <a:t>QRS </a:t>
            </a:r>
            <a:r>
              <a:rPr sz="2800" spc="-5" dirty="0">
                <a:latin typeface="Corbel"/>
                <a:cs typeface="Corbel"/>
              </a:rPr>
              <a:t>ensanchado (&gt;0.12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s)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Buscar </a:t>
            </a:r>
            <a:r>
              <a:rPr sz="2800" spc="-5" dirty="0">
                <a:latin typeface="Corbel"/>
                <a:cs typeface="Corbel"/>
              </a:rPr>
              <a:t>R-R´ en las derivaciones</a:t>
            </a:r>
            <a:r>
              <a:rPr sz="2800" spc="8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precordiales</a:t>
            </a:r>
            <a:endParaRPr sz="2800">
              <a:latin typeface="Corbel"/>
              <a:cs typeface="Corbel"/>
            </a:endParaRPr>
          </a:p>
          <a:p>
            <a:pPr marL="890269" lvl="2" indent="-229235">
              <a:lnSpc>
                <a:spcPct val="100000"/>
              </a:lnSpc>
              <a:spcBef>
                <a:spcPts val="605"/>
              </a:spcBef>
              <a:buClr>
                <a:srgbClr val="E66C7C"/>
              </a:buClr>
              <a:buFont typeface="Arial"/>
              <a:buChar char="▪"/>
              <a:tabLst>
                <a:tab pos="890905" algn="l"/>
              </a:tabLst>
            </a:pPr>
            <a:r>
              <a:rPr sz="2400" dirty="0">
                <a:latin typeface="Corbel"/>
                <a:cs typeface="Corbel"/>
              </a:rPr>
              <a:t>Derivaciones precordiales </a:t>
            </a:r>
            <a:r>
              <a:rPr sz="2400" spc="-5" dirty="0">
                <a:latin typeface="Corbel"/>
                <a:cs typeface="Corbel"/>
              </a:rPr>
              <a:t>derechas</a:t>
            </a:r>
            <a:endParaRPr sz="2400">
              <a:latin typeface="Corbel"/>
              <a:cs typeface="Corbel"/>
            </a:endParaRPr>
          </a:p>
          <a:p>
            <a:pPr marL="890269" lvl="2" indent="-229235">
              <a:lnSpc>
                <a:spcPct val="100000"/>
              </a:lnSpc>
              <a:spcBef>
                <a:spcPts val="580"/>
              </a:spcBef>
              <a:buClr>
                <a:srgbClr val="E66C7C"/>
              </a:buClr>
              <a:buFont typeface="Arial"/>
              <a:buChar char="▪"/>
              <a:tabLst>
                <a:tab pos="890905" algn="l"/>
              </a:tabLst>
            </a:pPr>
            <a:r>
              <a:rPr sz="2400" dirty="0">
                <a:latin typeface="Corbel"/>
                <a:cs typeface="Corbel"/>
              </a:rPr>
              <a:t>Derivaciones precordiales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Izquierdas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738883"/>
            <a:ext cx="499262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727954"/>
            <a:ext cx="4805680" cy="11283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Bloqueo </a:t>
            </a:r>
            <a:r>
              <a:rPr sz="3200" b="1" dirty="0">
                <a:latin typeface="Corbel"/>
                <a:cs typeface="Corbel"/>
              </a:rPr>
              <a:t>de </a:t>
            </a:r>
            <a:r>
              <a:rPr sz="3200" b="1" spc="-5" dirty="0">
                <a:latin typeface="Corbel"/>
                <a:cs typeface="Corbel"/>
              </a:rPr>
              <a:t>rama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derecha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Imagen </a:t>
            </a:r>
            <a:r>
              <a:rPr sz="2800" spc="-10" dirty="0">
                <a:latin typeface="Corbel"/>
                <a:cs typeface="Corbel"/>
              </a:rPr>
              <a:t>R-R´ </a:t>
            </a:r>
            <a:r>
              <a:rPr sz="2800" spc="-5" dirty="0">
                <a:latin typeface="Corbel"/>
                <a:cs typeface="Corbel"/>
              </a:rPr>
              <a:t>en V1 y</a:t>
            </a:r>
            <a:r>
              <a:rPr sz="2800" spc="-34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V2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8609" y="3533337"/>
            <a:ext cx="3667125" cy="295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738883"/>
            <a:ext cx="521512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727954"/>
            <a:ext cx="5028565" cy="11283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Bloqueo </a:t>
            </a:r>
            <a:r>
              <a:rPr sz="3200" b="1" dirty="0">
                <a:latin typeface="Corbel"/>
                <a:cs typeface="Corbel"/>
              </a:rPr>
              <a:t>de </a:t>
            </a:r>
            <a:r>
              <a:rPr sz="3200" b="1" spc="-5" dirty="0">
                <a:latin typeface="Corbel"/>
                <a:cs typeface="Corbel"/>
              </a:rPr>
              <a:t>rama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izquierda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Imagen </a:t>
            </a:r>
            <a:r>
              <a:rPr sz="2800" spc="-10" dirty="0">
                <a:latin typeface="Corbel"/>
                <a:cs typeface="Corbel"/>
              </a:rPr>
              <a:t>R-R´ </a:t>
            </a:r>
            <a:r>
              <a:rPr sz="2800" spc="-5" dirty="0">
                <a:latin typeface="Corbel"/>
                <a:cs typeface="Corbel"/>
              </a:rPr>
              <a:t>en V5 y</a:t>
            </a:r>
            <a:r>
              <a:rPr sz="2800" spc="-34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V6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3995" y="3092823"/>
            <a:ext cx="5207132" cy="37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492" y="3212592"/>
            <a:ext cx="4695444" cy="3334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904" y="620268"/>
            <a:ext cx="7761732" cy="568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2778252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6248" y="1738883"/>
            <a:ext cx="3878579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9820" y="1738883"/>
            <a:ext cx="1930907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6" y="2226564"/>
            <a:ext cx="1685544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60" y="2226564"/>
            <a:ext cx="498043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2291" y="3201923"/>
            <a:ext cx="4194048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6" y="3689603"/>
            <a:ext cx="1805939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236" y="1828545"/>
            <a:ext cx="78409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13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Dale Dubin. </a:t>
            </a:r>
            <a:r>
              <a:rPr sz="3200" b="1" spc="-5" dirty="0">
                <a:latin typeface="Corbel"/>
                <a:cs typeface="Corbel"/>
              </a:rPr>
              <a:t>Electrocardiografia </a:t>
            </a:r>
            <a:r>
              <a:rPr sz="3200" b="1" dirty="0">
                <a:latin typeface="Corbel"/>
                <a:cs typeface="Corbel"/>
              </a:rPr>
              <a:t>practica</a:t>
            </a:r>
            <a:r>
              <a:rPr sz="3200" dirty="0">
                <a:latin typeface="Corbel"/>
                <a:cs typeface="Corbel"/>
              </a:rPr>
              <a:t>.  </a:t>
            </a:r>
            <a:r>
              <a:rPr sz="3200" b="1" dirty="0">
                <a:latin typeface="Corbel"/>
                <a:cs typeface="Corbel"/>
              </a:rPr>
              <a:t>Lesion, </a:t>
            </a:r>
            <a:r>
              <a:rPr sz="3200" b="1" spc="-5" dirty="0">
                <a:latin typeface="Corbel"/>
                <a:cs typeface="Corbel"/>
              </a:rPr>
              <a:t>trazado </a:t>
            </a:r>
            <a:r>
              <a:rPr sz="3200" b="1" dirty="0">
                <a:latin typeface="Corbel"/>
                <a:cs typeface="Corbel"/>
              </a:rPr>
              <a:t>e interpretación</a:t>
            </a:r>
            <a:r>
              <a:rPr sz="3200" dirty="0">
                <a:latin typeface="Corbel"/>
                <a:cs typeface="Corbel"/>
              </a:rPr>
              <a:t>. </a:t>
            </a:r>
            <a:r>
              <a:rPr sz="3200" spc="-5" dirty="0">
                <a:latin typeface="Corbel"/>
                <a:cs typeface="Corbel"/>
              </a:rPr>
              <a:t>3era  </a:t>
            </a:r>
            <a:r>
              <a:rPr sz="3200" dirty="0">
                <a:latin typeface="Corbel"/>
                <a:cs typeface="Corbel"/>
              </a:rPr>
              <a:t>edición.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Arthur C. </a:t>
            </a:r>
            <a:r>
              <a:rPr sz="3200" dirty="0">
                <a:latin typeface="Corbel"/>
                <a:cs typeface="Corbel"/>
              </a:rPr>
              <a:t>Guyton, et al. </a:t>
            </a:r>
            <a:r>
              <a:rPr sz="3200" b="1" spc="-35" dirty="0">
                <a:latin typeface="Corbel"/>
                <a:cs typeface="Corbel"/>
              </a:rPr>
              <a:t>Tratado </a:t>
            </a:r>
            <a:r>
              <a:rPr sz="3200" b="1" dirty="0">
                <a:latin typeface="Corbel"/>
                <a:cs typeface="Corbel"/>
              </a:rPr>
              <a:t>de</a:t>
            </a:r>
            <a:r>
              <a:rPr sz="3200" b="1" spc="-21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fisiología  medica</a:t>
            </a:r>
            <a:r>
              <a:rPr sz="3200" spc="-5" dirty="0">
                <a:latin typeface="Corbel"/>
                <a:cs typeface="Corbel"/>
              </a:rPr>
              <a:t>. 11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edición.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691" y="565404"/>
            <a:ext cx="65532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3140964"/>
            <a:ext cx="5535168" cy="2743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31975" y="2060448"/>
            <a:ext cx="3887724" cy="167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23990" y="1934666"/>
            <a:ext cx="17583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Onda </a:t>
            </a:r>
            <a:r>
              <a:rPr sz="1800" b="1" dirty="0">
                <a:latin typeface="Corbel"/>
                <a:cs typeface="Corbel"/>
              </a:rPr>
              <a:t>P </a:t>
            </a:r>
            <a:r>
              <a:rPr sz="1800" spc="-5" dirty="0"/>
              <a:t>aparece</a:t>
            </a:r>
            <a:r>
              <a:rPr sz="1800" spc="-45" dirty="0"/>
              <a:t> </a:t>
            </a:r>
            <a:r>
              <a:rPr sz="1800" spc="-5" dirty="0"/>
              <a:t>al  </a:t>
            </a:r>
            <a:r>
              <a:rPr sz="1800" dirty="0"/>
              <a:t>inicio de la  </a:t>
            </a:r>
            <a:r>
              <a:rPr sz="1800" spc="-10" dirty="0"/>
              <a:t>contracción </a:t>
            </a:r>
            <a:r>
              <a:rPr sz="1800" dirty="0"/>
              <a:t>de las  </a:t>
            </a:r>
            <a:r>
              <a:rPr sz="1800" spc="-5" dirty="0"/>
              <a:t>aurículas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828545"/>
            <a:ext cx="798766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3301365" algn="l"/>
                <a:tab pos="5414645" algn="l"/>
                <a:tab pos="6035040" algn="l"/>
                <a:tab pos="7142480" algn="l"/>
              </a:tabLst>
            </a:pPr>
            <a:r>
              <a:rPr sz="3200" spc="-5" dirty="0">
                <a:latin typeface="Corbel"/>
                <a:cs typeface="Corbel"/>
              </a:rPr>
              <a:t>Alguna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fibras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del	ventrículo </a:t>
            </a:r>
            <a:r>
              <a:rPr sz="3200" spc="-5" dirty="0">
                <a:latin typeface="Corbel"/>
                <a:cs typeface="Corbel"/>
              </a:rPr>
              <a:t>se comienza </a:t>
            </a:r>
            <a:r>
              <a:rPr sz="3200" dirty="0">
                <a:latin typeface="Corbel"/>
                <a:cs typeface="Corbel"/>
              </a:rPr>
              <a:t>a  despolarizar a los </a:t>
            </a:r>
            <a:r>
              <a:rPr sz="3200" spc="-15" dirty="0">
                <a:latin typeface="Corbel"/>
                <a:cs typeface="Corbel"/>
              </a:rPr>
              <a:t>0.20 </a:t>
            </a:r>
            <a:r>
              <a:rPr sz="3200" dirty="0">
                <a:latin typeface="Corbel"/>
                <a:cs typeface="Corbel"/>
              </a:rPr>
              <a:t>s después del  comienzo de la </a:t>
            </a:r>
            <a:r>
              <a:rPr sz="3200" spc="-5" dirty="0">
                <a:latin typeface="Corbel"/>
                <a:cs typeface="Corbel"/>
              </a:rPr>
              <a:t>onda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despolarización	y  </a:t>
            </a:r>
            <a:r>
              <a:rPr sz="3200" spc="-5" dirty="0">
                <a:latin typeface="Corbel"/>
                <a:cs typeface="Corbel"/>
              </a:rPr>
              <a:t>otras </a:t>
            </a:r>
            <a:r>
              <a:rPr sz="3200" dirty="0">
                <a:latin typeface="Corbel"/>
                <a:cs typeface="Corbel"/>
              </a:rPr>
              <a:t>lo </a:t>
            </a:r>
            <a:r>
              <a:rPr sz="3200" spc="-5" dirty="0">
                <a:latin typeface="Corbel"/>
                <a:cs typeface="Corbel"/>
              </a:rPr>
              <a:t>hacen hasta </a:t>
            </a:r>
            <a:r>
              <a:rPr sz="3200" dirty="0">
                <a:latin typeface="Corbel"/>
                <a:cs typeface="Corbel"/>
              </a:rPr>
              <a:t>los 0.35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	así	</a:t>
            </a:r>
            <a:r>
              <a:rPr sz="3200" spc="-5" dirty="0">
                <a:latin typeface="Corbel"/>
                <a:cs typeface="Corbel"/>
              </a:rPr>
              <a:t>que </a:t>
            </a:r>
            <a:r>
              <a:rPr sz="3200" dirty="0">
                <a:latin typeface="Corbel"/>
                <a:cs typeface="Corbel"/>
              </a:rPr>
              <a:t>el  proceso de repolarización </a:t>
            </a:r>
            <a:r>
              <a:rPr sz="3200" spc="-5" dirty="0">
                <a:latin typeface="Corbel"/>
                <a:cs typeface="Corbel"/>
              </a:rPr>
              <a:t>dura mucho (0.15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s)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3497579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232" y="103631"/>
            <a:ext cx="6516624" cy="656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1116" y="301752"/>
            <a:ext cx="26075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1116" y="576072"/>
            <a:ext cx="174040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676" y="576072"/>
            <a:ext cx="649224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2942" y="350646"/>
            <a:ext cx="227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10 </a:t>
            </a:r>
            <a:r>
              <a:rPr sz="1800" b="1" spc="-5" dirty="0">
                <a:latin typeface="Corbel"/>
                <a:cs typeface="Corbel"/>
              </a:rPr>
              <a:t>divisiones</a:t>
            </a:r>
            <a:r>
              <a:rPr sz="1800" b="1" spc="-1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pequeñas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corresponde </a:t>
            </a:r>
            <a:r>
              <a:rPr sz="1800" b="1" dirty="0">
                <a:latin typeface="Corbel"/>
                <a:cs typeface="Corbel"/>
              </a:rPr>
              <a:t>1 mV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7884" y="2677667"/>
            <a:ext cx="260756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67884" y="2951988"/>
            <a:ext cx="2029967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9709" y="2727452"/>
            <a:ext cx="227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10 </a:t>
            </a:r>
            <a:r>
              <a:rPr sz="1800" b="1" spc="-5" dirty="0">
                <a:latin typeface="Corbel"/>
                <a:cs typeface="Corbel"/>
              </a:rPr>
              <a:t>divisiones</a:t>
            </a:r>
            <a:r>
              <a:rPr sz="1800" b="1" spc="-1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pequeñas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corresponde 0.4</a:t>
            </a:r>
            <a:r>
              <a:rPr sz="1800" b="1" dirty="0">
                <a:latin typeface="Corbel"/>
                <a:cs typeface="Corbel"/>
              </a:rPr>
              <a:t> 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7125" y="188848"/>
            <a:ext cx="260350" cy="6337300"/>
          </a:xfrm>
          <a:custGeom>
            <a:avLst/>
            <a:gdLst/>
            <a:ahLst/>
            <a:cxnLst/>
            <a:rect l="l" t="t" r="r" b="b"/>
            <a:pathLst>
              <a:path w="260350" h="6337300">
                <a:moveTo>
                  <a:pt x="25016" y="6077031"/>
                </a:moveTo>
                <a:lnTo>
                  <a:pt x="14132" y="6080747"/>
                </a:lnTo>
                <a:lnTo>
                  <a:pt x="5546" y="6088390"/>
                </a:lnTo>
                <a:lnTo>
                  <a:pt x="724" y="6098389"/>
                </a:lnTo>
                <a:lnTo>
                  <a:pt x="1" y="6109466"/>
                </a:lnTo>
                <a:lnTo>
                  <a:pt x="3718" y="6120345"/>
                </a:lnTo>
                <a:lnTo>
                  <a:pt x="130070" y="6336957"/>
                </a:lnTo>
                <a:lnTo>
                  <a:pt x="146718" y="6308420"/>
                </a:lnTo>
                <a:lnTo>
                  <a:pt x="130070" y="6308420"/>
                </a:lnTo>
                <a:lnTo>
                  <a:pt x="118800" y="6306144"/>
                </a:lnTo>
                <a:lnTo>
                  <a:pt x="109596" y="6299938"/>
                </a:lnTo>
                <a:lnTo>
                  <a:pt x="103390" y="6290734"/>
                </a:lnTo>
                <a:lnTo>
                  <a:pt x="101114" y="6279464"/>
                </a:lnTo>
                <a:lnTo>
                  <a:pt x="101114" y="6172397"/>
                </a:lnTo>
                <a:lnTo>
                  <a:pt x="53730" y="6091174"/>
                </a:lnTo>
                <a:lnTo>
                  <a:pt x="46089" y="6082581"/>
                </a:lnTo>
                <a:lnTo>
                  <a:pt x="36093" y="6077754"/>
                </a:lnTo>
                <a:lnTo>
                  <a:pt x="25016" y="6077031"/>
                </a:lnTo>
                <a:close/>
              </a:path>
              <a:path w="260350" h="6337300">
                <a:moveTo>
                  <a:pt x="101114" y="6172397"/>
                </a:moveTo>
                <a:lnTo>
                  <a:pt x="101114" y="6279464"/>
                </a:lnTo>
                <a:lnTo>
                  <a:pt x="103390" y="6290734"/>
                </a:lnTo>
                <a:lnTo>
                  <a:pt x="109596" y="6299938"/>
                </a:lnTo>
                <a:lnTo>
                  <a:pt x="118800" y="6306144"/>
                </a:lnTo>
                <a:lnTo>
                  <a:pt x="130070" y="6308420"/>
                </a:lnTo>
                <a:lnTo>
                  <a:pt x="141340" y="6306144"/>
                </a:lnTo>
                <a:lnTo>
                  <a:pt x="150544" y="6299938"/>
                </a:lnTo>
                <a:lnTo>
                  <a:pt x="156750" y="6290734"/>
                </a:lnTo>
                <a:lnTo>
                  <a:pt x="159026" y="6279464"/>
                </a:lnTo>
                <a:lnTo>
                  <a:pt x="159026" y="6264897"/>
                </a:lnTo>
                <a:lnTo>
                  <a:pt x="105064" y="6264897"/>
                </a:lnTo>
                <a:lnTo>
                  <a:pt x="130070" y="6222032"/>
                </a:lnTo>
                <a:lnTo>
                  <a:pt x="101114" y="6172397"/>
                </a:lnTo>
                <a:close/>
              </a:path>
              <a:path w="260350" h="6337300">
                <a:moveTo>
                  <a:pt x="235133" y="6077031"/>
                </a:moveTo>
                <a:lnTo>
                  <a:pt x="224067" y="6077754"/>
                </a:lnTo>
                <a:lnTo>
                  <a:pt x="214076" y="6082581"/>
                </a:lnTo>
                <a:lnTo>
                  <a:pt x="206410" y="6091174"/>
                </a:lnTo>
                <a:lnTo>
                  <a:pt x="159026" y="6172397"/>
                </a:lnTo>
                <a:lnTo>
                  <a:pt x="159026" y="6279464"/>
                </a:lnTo>
                <a:lnTo>
                  <a:pt x="156750" y="6290734"/>
                </a:lnTo>
                <a:lnTo>
                  <a:pt x="150544" y="6299938"/>
                </a:lnTo>
                <a:lnTo>
                  <a:pt x="141340" y="6306144"/>
                </a:lnTo>
                <a:lnTo>
                  <a:pt x="130070" y="6308420"/>
                </a:lnTo>
                <a:lnTo>
                  <a:pt x="146718" y="6308420"/>
                </a:lnTo>
                <a:lnTo>
                  <a:pt x="256435" y="6120345"/>
                </a:lnTo>
                <a:lnTo>
                  <a:pt x="260130" y="6109466"/>
                </a:lnTo>
                <a:lnTo>
                  <a:pt x="259419" y="6098389"/>
                </a:lnTo>
                <a:lnTo>
                  <a:pt x="254613" y="6088390"/>
                </a:lnTo>
                <a:lnTo>
                  <a:pt x="246021" y="6080747"/>
                </a:lnTo>
                <a:lnTo>
                  <a:pt x="235133" y="6077031"/>
                </a:lnTo>
                <a:close/>
              </a:path>
              <a:path w="260350" h="6337300">
                <a:moveTo>
                  <a:pt x="130070" y="6222032"/>
                </a:moveTo>
                <a:lnTo>
                  <a:pt x="105064" y="6264897"/>
                </a:lnTo>
                <a:lnTo>
                  <a:pt x="155076" y="6264897"/>
                </a:lnTo>
                <a:lnTo>
                  <a:pt x="130070" y="6222032"/>
                </a:lnTo>
                <a:close/>
              </a:path>
              <a:path w="260350" h="6337300">
                <a:moveTo>
                  <a:pt x="159026" y="6172397"/>
                </a:moveTo>
                <a:lnTo>
                  <a:pt x="130070" y="6222032"/>
                </a:lnTo>
                <a:lnTo>
                  <a:pt x="155076" y="6264897"/>
                </a:lnTo>
                <a:lnTo>
                  <a:pt x="159026" y="6264897"/>
                </a:lnTo>
                <a:lnTo>
                  <a:pt x="159026" y="6172397"/>
                </a:lnTo>
                <a:close/>
              </a:path>
              <a:path w="260350" h="6337300">
                <a:moveTo>
                  <a:pt x="130070" y="114876"/>
                </a:moveTo>
                <a:lnTo>
                  <a:pt x="101114" y="164515"/>
                </a:lnTo>
                <a:lnTo>
                  <a:pt x="101114" y="6172397"/>
                </a:lnTo>
                <a:lnTo>
                  <a:pt x="130070" y="6222032"/>
                </a:lnTo>
                <a:lnTo>
                  <a:pt x="159026" y="6172397"/>
                </a:lnTo>
                <a:lnTo>
                  <a:pt x="159026" y="164515"/>
                </a:lnTo>
                <a:lnTo>
                  <a:pt x="130070" y="114876"/>
                </a:lnTo>
                <a:close/>
              </a:path>
              <a:path w="260350" h="6337300">
                <a:moveTo>
                  <a:pt x="130070" y="0"/>
                </a:moveTo>
                <a:lnTo>
                  <a:pt x="3718" y="216662"/>
                </a:lnTo>
                <a:lnTo>
                  <a:pt x="0" y="227494"/>
                </a:lnTo>
                <a:lnTo>
                  <a:pt x="719" y="238553"/>
                </a:lnTo>
                <a:lnTo>
                  <a:pt x="5541" y="248540"/>
                </a:lnTo>
                <a:lnTo>
                  <a:pt x="14132" y="256159"/>
                </a:lnTo>
                <a:lnTo>
                  <a:pt x="25016" y="259907"/>
                </a:lnTo>
                <a:lnTo>
                  <a:pt x="36093" y="259191"/>
                </a:lnTo>
                <a:lnTo>
                  <a:pt x="46089" y="254355"/>
                </a:lnTo>
                <a:lnTo>
                  <a:pt x="53730" y="245745"/>
                </a:lnTo>
                <a:lnTo>
                  <a:pt x="101114" y="164515"/>
                </a:lnTo>
                <a:lnTo>
                  <a:pt x="101114" y="57530"/>
                </a:lnTo>
                <a:lnTo>
                  <a:pt x="103390" y="46255"/>
                </a:lnTo>
                <a:lnTo>
                  <a:pt x="109596" y="37052"/>
                </a:lnTo>
                <a:lnTo>
                  <a:pt x="118800" y="30849"/>
                </a:lnTo>
                <a:lnTo>
                  <a:pt x="130070" y="28575"/>
                </a:lnTo>
                <a:lnTo>
                  <a:pt x="146736" y="28575"/>
                </a:lnTo>
                <a:lnTo>
                  <a:pt x="130070" y="0"/>
                </a:lnTo>
                <a:close/>
              </a:path>
              <a:path w="260350" h="6337300">
                <a:moveTo>
                  <a:pt x="146736" y="28575"/>
                </a:moveTo>
                <a:lnTo>
                  <a:pt x="130070" y="28575"/>
                </a:lnTo>
                <a:lnTo>
                  <a:pt x="141340" y="30849"/>
                </a:lnTo>
                <a:lnTo>
                  <a:pt x="150544" y="37052"/>
                </a:lnTo>
                <a:lnTo>
                  <a:pt x="156750" y="46255"/>
                </a:lnTo>
                <a:lnTo>
                  <a:pt x="159026" y="57530"/>
                </a:lnTo>
                <a:lnTo>
                  <a:pt x="159026" y="164515"/>
                </a:lnTo>
                <a:lnTo>
                  <a:pt x="206410" y="245745"/>
                </a:lnTo>
                <a:lnTo>
                  <a:pt x="214076" y="254355"/>
                </a:lnTo>
                <a:lnTo>
                  <a:pt x="224067" y="259191"/>
                </a:lnTo>
                <a:lnTo>
                  <a:pt x="235133" y="259907"/>
                </a:lnTo>
                <a:lnTo>
                  <a:pt x="246021" y="256159"/>
                </a:lnTo>
                <a:lnTo>
                  <a:pt x="254613" y="248540"/>
                </a:lnTo>
                <a:lnTo>
                  <a:pt x="259419" y="238553"/>
                </a:lnTo>
                <a:lnTo>
                  <a:pt x="260130" y="227494"/>
                </a:lnTo>
                <a:lnTo>
                  <a:pt x="256435" y="216662"/>
                </a:lnTo>
                <a:lnTo>
                  <a:pt x="146736" y="28575"/>
                </a:lnTo>
                <a:close/>
              </a:path>
              <a:path w="260350" h="6337300">
                <a:moveTo>
                  <a:pt x="130070" y="28575"/>
                </a:moveTo>
                <a:lnTo>
                  <a:pt x="118800" y="30849"/>
                </a:lnTo>
                <a:lnTo>
                  <a:pt x="109596" y="37052"/>
                </a:lnTo>
                <a:lnTo>
                  <a:pt x="103390" y="46255"/>
                </a:lnTo>
                <a:lnTo>
                  <a:pt x="101114" y="57530"/>
                </a:lnTo>
                <a:lnTo>
                  <a:pt x="101114" y="164515"/>
                </a:lnTo>
                <a:lnTo>
                  <a:pt x="130070" y="114876"/>
                </a:lnTo>
                <a:lnTo>
                  <a:pt x="105064" y="72008"/>
                </a:lnTo>
                <a:lnTo>
                  <a:pt x="159026" y="72008"/>
                </a:lnTo>
                <a:lnTo>
                  <a:pt x="159026" y="57530"/>
                </a:lnTo>
                <a:lnTo>
                  <a:pt x="156750" y="46255"/>
                </a:lnTo>
                <a:lnTo>
                  <a:pt x="150544" y="37052"/>
                </a:lnTo>
                <a:lnTo>
                  <a:pt x="141340" y="30849"/>
                </a:lnTo>
                <a:lnTo>
                  <a:pt x="130070" y="28575"/>
                </a:lnTo>
                <a:close/>
              </a:path>
              <a:path w="260350" h="6337300">
                <a:moveTo>
                  <a:pt x="159026" y="72008"/>
                </a:moveTo>
                <a:lnTo>
                  <a:pt x="155076" y="72008"/>
                </a:lnTo>
                <a:lnTo>
                  <a:pt x="130070" y="114876"/>
                </a:lnTo>
                <a:lnTo>
                  <a:pt x="159026" y="164515"/>
                </a:lnTo>
                <a:lnTo>
                  <a:pt x="159026" y="72008"/>
                </a:lnTo>
                <a:close/>
              </a:path>
              <a:path w="260350" h="6337300">
                <a:moveTo>
                  <a:pt x="155076" y="72008"/>
                </a:moveTo>
                <a:lnTo>
                  <a:pt x="105064" y="72008"/>
                </a:lnTo>
                <a:lnTo>
                  <a:pt x="130070" y="114876"/>
                </a:lnTo>
                <a:lnTo>
                  <a:pt x="155076" y="72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1940" y="0"/>
            <a:ext cx="260350" cy="3429635"/>
          </a:xfrm>
          <a:custGeom>
            <a:avLst/>
            <a:gdLst/>
            <a:ahLst/>
            <a:cxnLst/>
            <a:rect l="l" t="t" r="r" b="b"/>
            <a:pathLst>
              <a:path w="260350" h="3429635">
                <a:moveTo>
                  <a:pt x="24997" y="3169346"/>
                </a:moveTo>
                <a:lnTo>
                  <a:pt x="14108" y="3173094"/>
                </a:lnTo>
                <a:lnTo>
                  <a:pt x="5516" y="3180713"/>
                </a:lnTo>
                <a:lnTo>
                  <a:pt x="710" y="3190700"/>
                </a:lnTo>
                <a:lnTo>
                  <a:pt x="0" y="3201759"/>
                </a:lnTo>
                <a:lnTo>
                  <a:pt x="3694" y="3212591"/>
                </a:lnTo>
                <a:lnTo>
                  <a:pt x="130059" y="3429254"/>
                </a:lnTo>
                <a:lnTo>
                  <a:pt x="146651" y="3400805"/>
                </a:lnTo>
                <a:lnTo>
                  <a:pt x="130059" y="3400805"/>
                </a:lnTo>
                <a:lnTo>
                  <a:pt x="118784" y="3398531"/>
                </a:lnTo>
                <a:lnTo>
                  <a:pt x="109581" y="3392328"/>
                </a:lnTo>
                <a:lnTo>
                  <a:pt x="103377" y="3383125"/>
                </a:lnTo>
                <a:lnTo>
                  <a:pt x="101103" y="3371850"/>
                </a:lnTo>
                <a:lnTo>
                  <a:pt x="101103" y="3264716"/>
                </a:lnTo>
                <a:lnTo>
                  <a:pt x="53732" y="3183509"/>
                </a:lnTo>
                <a:lnTo>
                  <a:pt x="46059" y="3174898"/>
                </a:lnTo>
                <a:lnTo>
                  <a:pt x="36064" y="3170062"/>
                </a:lnTo>
                <a:lnTo>
                  <a:pt x="24997" y="3169346"/>
                </a:lnTo>
                <a:close/>
              </a:path>
              <a:path w="260350" h="3429635">
                <a:moveTo>
                  <a:pt x="101103" y="3264716"/>
                </a:moveTo>
                <a:lnTo>
                  <a:pt x="101103" y="3371850"/>
                </a:lnTo>
                <a:lnTo>
                  <a:pt x="103377" y="3383125"/>
                </a:lnTo>
                <a:lnTo>
                  <a:pt x="109581" y="3392328"/>
                </a:lnTo>
                <a:lnTo>
                  <a:pt x="118784" y="3398531"/>
                </a:lnTo>
                <a:lnTo>
                  <a:pt x="130059" y="3400805"/>
                </a:lnTo>
                <a:lnTo>
                  <a:pt x="141335" y="3398531"/>
                </a:lnTo>
                <a:lnTo>
                  <a:pt x="150538" y="3392328"/>
                </a:lnTo>
                <a:lnTo>
                  <a:pt x="156741" y="3383125"/>
                </a:lnTo>
                <a:lnTo>
                  <a:pt x="159015" y="3371850"/>
                </a:lnTo>
                <a:lnTo>
                  <a:pt x="159015" y="3357244"/>
                </a:lnTo>
                <a:lnTo>
                  <a:pt x="105040" y="3357244"/>
                </a:lnTo>
                <a:lnTo>
                  <a:pt x="130059" y="3314355"/>
                </a:lnTo>
                <a:lnTo>
                  <a:pt x="101103" y="3264716"/>
                </a:lnTo>
                <a:close/>
              </a:path>
              <a:path w="260350" h="3429635">
                <a:moveTo>
                  <a:pt x="237189" y="3170062"/>
                </a:moveTo>
                <a:lnTo>
                  <a:pt x="224008" y="3170062"/>
                </a:lnTo>
                <a:lnTo>
                  <a:pt x="214006" y="3174898"/>
                </a:lnTo>
                <a:lnTo>
                  <a:pt x="206386" y="3183509"/>
                </a:lnTo>
                <a:lnTo>
                  <a:pt x="159015" y="3264716"/>
                </a:lnTo>
                <a:lnTo>
                  <a:pt x="159015" y="3371850"/>
                </a:lnTo>
                <a:lnTo>
                  <a:pt x="156741" y="3383125"/>
                </a:lnTo>
                <a:lnTo>
                  <a:pt x="150538" y="3392328"/>
                </a:lnTo>
                <a:lnTo>
                  <a:pt x="141335" y="3398531"/>
                </a:lnTo>
                <a:lnTo>
                  <a:pt x="130059" y="3400805"/>
                </a:lnTo>
                <a:lnTo>
                  <a:pt x="146651" y="3400805"/>
                </a:lnTo>
                <a:lnTo>
                  <a:pt x="256424" y="3212591"/>
                </a:lnTo>
                <a:lnTo>
                  <a:pt x="260119" y="3201759"/>
                </a:lnTo>
                <a:lnTo>
                  <a:pt x="259409" y="3190700"/>
                </a:lnTo>
                <a:lnTo>
                  <a:pt x="254603" y="3180713"/>
                </a:lnTo>
                <a:lnTo>
                  <a:pt x="246010" y="3173094"/>
                </a:lnTo>
                <a:lnTo>
                  <a:pt x="237189" y="3170062"/>
                </a:lnTo>
                <a:close/>
              </a:path>
              <a:path w="260350" h="3429635">
                <a:moveTo>
                  <a:pt x="130059" y="3314355"/>
                </a:moveTo>
                <a:lnTo>
                  <a:pt x="105040" y="3357244"/>
                </a:lnTo>
                <a:lnTo>
                  <a:pt x="155078" y="3357244"/>
                </a:lnTo>
                <a:lnTo>
                  <a:pt x="130059" y="3314355"/>
                </a:lnTo>
                <a:close/>
              </a:path>
              <a:path w="260350" h="3429635">
                <a:moveTo>
                  <a:pt x="159015" y="3264716"/>
                </a:moveTo>
                <a:lnTo>
                  <a:pt x="130059" y="3314355"/>
                </a:lnTo>
                <a:lnTo>
                  <a:pt x="155078" y="3357244"/>
                </a:lnTo>
                <a:lnTo>
                  <a:pt x="159015" y="3357244"/>
                </a:lnTo>
                <a:lnTo>
                  <a:pt x="159015" y="3264716"/>
                </a:lnTo>
                <a:close/>
              </a:path>
              <a:path w="260350" h="3429635">
                <a:moveTo>
                  <a:pt x="130059" y="114898"/>
                </a:moveTo>
                <a:lnTo>
                  <a:pt x="101103" y="164537"/>
                </a:lnTo>
                <a:lnTo>
                  <a:pt x="101103" y="3264716"/>
                </a:lnTo>
                <a:lnTo>
                  <a:pt x="130059" y="3314355"/>
                </a:lnTo>
                <a:lnTo>
                  <a:pt x="159015" y="3264716"/>
                </a:lnTo>
                <a:lnTo>
                  <a:pt x="159015" y="164537"/>
                </a:lnTo>
                <a:lnTo>
                  <a:pt x="130059" y="114898"/>
                </a:lnTo>
                <a:close/>
              </a:path>
              <a:path w="260350" h="3429635">
                <a:moveTo>
                  <a:pt x="235104" y="3169346"/>
                </a:moveTo>
                <a:lnTo>
                  <a:pt x="237189" y="3170062"/>
                </a:lnTo>
                <a:lnTo>
                  <a:pt x="224008" y="3170062"/>
                </a:lnTo>
                <a:lnTo>
                  <a:pt x="235104" y="3169346"/>
                </a:lnTo>
                <a:close/>
              </a:path>
              <a:path w="260350" h="3429635">
                <a:moveTo>
                  <a:pt x="130059" y="0"/>
                </a:moveTo>
                <a:lnTo>
                  <a:pt x="3694" y="216661"/>
                </a:lnTo>
                <a:lnTo>
                  <a:pt x="0" y="227494"/>
                </a:lnTo>
                <a:lnTo>
                  <a:pt x="710" y="238553"/>
                </a:lnTo>
                <a:lnTo>
                  <a:pt x="5516" y="248540"/>
                </a:lnTo>
                <a:lnTo>
                  <a:pt x="14108" y="256158"/>
                </a:lnTo>
                <a:lnTo>
                  <a:pt x="24997" y="259907"/>
                </a:lnTo>
                <a:lnTo>
                  <a:pt x="36064" y="259191"/>
                </a:lnTo>
                <a:lnTo>
                  <a:pt x="46059" y="254355"/>
                </a:lnTo>
                <a:lnTo>
                  <a:pt x="53732" y="245745"/>
                </a:lnTo>
                <a:lnTo>
                  <a:pt x="101103" y="164537"/>
                </a:lnTo>
                <a:lnTo>
                  <a:pt x="101103" y="57403"/>
                </a:lnTo>
                <a:lnTo>
                  <a:pt x="103377" y="46182"/>
                </a:lnTo>
                <a:lnTo>
                  <a:pt x="109581" y="36972"/>
                </a:lnTo>
                <a:lnTo>
                  <a:pt x="118784" y="30739"/>
                </a:lnTo>
                <a:lnTo>
                  <a:pt x="130059" y="28448"/>
                </a:lnTo>
                <a:lnTo>
                  <a:pt x="146651" y="28448"/>
                </a:lnTo>
                <a:lnTo>
                  <a:pt x="130059" y="0"/>
                </a:lnTo>
                <a:close/>
              </a:path>
              <a:path w="260350" h="3429635">
                <a:moveTo>
                  <a:pt x="146651" y="28448"/>
                </a:moveTo>
                <a:lnTo>
                  <a:pt x="130059" y="28448"/>
                </a:lnTo>
                <a:lnTo>
                  <a:pt x="141335" y="30739"/>
                </a:lnTo>
                <a:lnTo>
                  <a:pt x="150538" y="36972"/>
                </a:lnTo>
                <a:lnTo>
                  <a:pt x="156741" y="46182"/>
                </a:lnTo>
                <a:lnTo>
                  <a:pt x="159015" y="57403"/>
                </a:lnTo>
                <a:lnTo>
                  <a:pt x="159015" y="164537"/>
                </a:lnTo>
                <a:lnTo>
                  <a:pt x="206386" y="245745"/>
                </a:lnTo>
                <a:lnTo>
                  <a:pt x="214006" y="254355"/>
                </a:lnTo>
                <a:lnTo>
                  <a:pt x="224008" y="259191"/>
                </a:lnTo>
                <a:lnTo>
                  <a:pt x="235104" y="259907"/>
                </a:lnTo>
                <a:lnTo>
                  <a:pt x="246010" y="256158"/>
                </a:lnTo>
                <a:lnTo>
                  <a:pt x="254603" y="248540"/>
                </a:lnTo>
                <a:lnTo>
                  <a:pt x="259409" y="238553"/>
                </a:lnTo>
                <a:lnTo>
                  <a:pt x="260119" y="227494"/>
                </a:lnTo>
                <a:lnTo>
                  <a:pt x="256424" y="216661"/>
                </a:lnTo>
                <a:lnTo>
                  <a:pt x="146651" y="28448"/>
                </a:lnTo>
                <a:close/>
              </a:path>
              <a:path w="260350" h="3429635">
                <a:moveTo>
                  <a:pt x="130059" y="28448"/>
                </a:moveTo>
                <a:lnTo>
                  <a:pt x="118784" y="30739"/>
                </a:lnTo>
                <a:lnTo>
                  <a:pt x="109581" y="36972"/>
                </a:lnTo>
                <a:lnTo>
                  <a:pt x="103377" y="46182"/>
                </a:lnTo>
                <a:lnTo>
                  <a:pt x="101103" y="57403"/>
                </a:lnTo>
                <a:lnTo>
                  <a:pt x="101103" y="164537"/>
                </a:lnTo>
                <a:lnTo>
                  <a:pt x="130059" y="114898"/>
                </a:lnTo>
                <a:lnTo>
                  <a:pt x="105040" y="72008"/>
                </a:lnTo>
                <a:lnTo>
                  <a:pt x="159015" y="72008"/>
                </a:lnTo>
                <a:lnTo>
                  <a:pt x="159015" y="57403"/>
                </a:lnTo>
                <a:lnTo>
                  <a:pt x="156741" y="46182"/>
                </a:lnTo>
                <a:lnTo>
                  <a:pt x="150538" y="36972"/>
                </a:lnTo>
                <a:lnTo>
                  <a:pt x="141335" y="30739"/>
                </a:lnTo>
                <a:lnTo>
                  <a:pt x="130059" y="28448"/>
                </a:lnTo>
                <a:close/>
              </a:path>
              <a:path w="260350" h="3429635">
                <a:moveTo>
                  <a:pt x="159015" y="72008"/>
                </a:moveTo>
                <a:lnTo>
                  <a:pt x="155078" y="72008"/>
                </a:lnTo>
                <a:lnTo>
                  <a:pt x="130059" y="114898"/>
                </a:lnTo>
                <a:lnTo>
                  <a:pt x="159015" y="164537"/>
                </a:lnTo>
                <a:lnTo>
                  <a:pt x="159015" y="72008"/>
                </a:lnTo>
                <a:close/>
              </a:path>
              <a:path w="260350" h="3429635">
                <a:moveTo>
                  <a:pt x="155078" y="72008"/>
                </a:moveTo>
                <a:lnTo>
                  <a:pt x="105040" y="72008"/>
                </a:lnTo>
                <a:lnTo>
                  <a:pt x="130059" y="114898"/>
                </a:lnTo>
                <a:lnTo>
                  <a:pt x="155078" y="72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272" y="3442795"/>
            <a:ext cx="3160395" cy="267335"/>
          </a:xfrm>
          <a:custGeom>
            <a:avLst/>
            <a:gdLst/>
            <a:ahLst/>
            <a:cxnLst/>
            <a:rect l="l" t="t" r="r" b="b"/>
            <a:pathLst>
              <a:path w="3160395" h="267335">
                <a:moveTo>
                  <a:pt x="227169" y="7201"/>
                </a:moveTo>
                <a:lnTo>
                  <a:pt x="216280" y="10969"/>
                </a:lnTo>
                <a:lnTo>
                  <a:pt x="0" y="137842"/>
                </a:lnTo>
                <a:lnTo>
                  <a:pt x="216915" y="263572"/>
                </a:lnTo>
                <a:lnTo>
                  <a:pt x="227822" y="267303"/>
                </a:lnTo>
                <a:lnTo>
                  <a:pt x="238918" y="266557"/>
                </a:lnTo>
                <a:lnTo>
                  <a:pt x="248920" y="261715"/>
                </a:lnTo>
                <a:lnTo>
                  <a:pt x="256539" y="253158"/>
                </a:lnTo>
                <a:lnTo>
                  <a:pt x="260215" y="242252"/>
                </a:lnTo>
                <a:lnTo>
                  <a:pt x="259461" y="231155"/>
                </a:lnTo>
                <a:lnTo>
                  <a:pt x="254611" y="221154"/>
                </a:lnTo>
                <a:lnTo>
                  <a:pt x="245999" y="213534"/>
                </a:lnTo>
                <a:lnTo>
                  <a:pt x="165139" y="166671"/>
                </a:lnTo>
                <a:lnTo>
                  <a:pt x="57530" y="166671"/>
                </a:lnTo>
                <a:lnTo>
                  <a:pt x="46253" y="164397"/>
                </a:lnTo>
                <a:lnTo>
                  <a:pt x="37036" y="158194"/>
                </a:lnTo>
                <a:lnTo>
                  <a:pt x="30795" y="148990"/>
                </a:lnTo>
                <a:lnTo>
                  <a:pt x="28474" y="137842"/>
                </a:lnTo>
                <a:lnTo>
                  <a:pt x="28482" y="137543"/>
                </a:lnTo>
                <a:lnTo>
                  <a:pt x="57403" y="108759"/>
                </a:lnTo>
                <a:lnTo>
                  <a:pt x="164453" y="108473"/>
                </a:lnTo>
                <a:lnTo>
                  <a:pt x="245617" y="60880"/>
                </a:lnTo>
                <a:lnTo>
                  <a:pt x="254154" y="53189"/>
                </a:lnTo>
                <a:lnTo>
                  <a:pt x="258952" y="43164"/>
                </a:lnTo>
                <a:lnTo>
                  <a:pt x="259655" y="32091"/>
                </a:lnTo>
                <a:lnTo>
                  <a:pt x="255904" y="21256"/>
                </a:lnTo>
                <a:lnTo>
                  <a:pt x="248231" y="12666"/>
                </a:lnTo>
                <a:lnTo>
                  <a:pt x="238236" y="7873"/>
                </a:lnTo>
                <a:lnTo>
                  <a:pt x="227169" y="7201"/>
                </a:lnTo>
                <a:close/>
              </a:path>
              <a:path w="3160395" h="267335">
                <a:moveTo>
                  <a:pt x="3110501" y="100631"/>
                </a:moveTo>
                <a:lnTo>
                  <a:pt x="3102736" y="100631"/>
                </a:lnTo>
                <a:lnTo>
                  <a:pt x="3114012" y="102905"/>
                </a:lnTo>
                <a:lnTo>
                  <a:pt x="3123215" y="109108"/>
                </a:lnTo>
                <a:lnTo>
                  <a:pt x="3129418" y="118312"/>
                </a:lnTo>
                <a:lnTo>
                  <a:pt x="3131667" y="129460"/>
                </a:lnTo>
                <a:lnTo>
                  <a:pt x="3131659" y="129760"/>
                </a:lnTo>
                <a:lnTo>
                  <a:pt x="3102863" y="158543"/>
                </a:lnTo>
                <a:lnTo>
                  <a:pt x="2995814" y="158829"/>
                </a:lnTo>
                <a:lnTo>
                  <a:pt x="2914650" y="206422"/>
                </a:lnTo>
                <a:lnTo>
                  <a:pt x="2906059" y="214114"/>
                </a:lnTo>
                <a:lnTo>
                  <a:pt x="2901267" y="224139"/>
                </a:lnTo>
                <a:lnTo>
                  <a:pt x="2900594" y="235211"/>
                </a:lnTo>
                <a:lnTo>
                  <a:pt x="2904362" y="246046"/>
                </a:lnTo>
                <a:lnTo>
                  <a:pt x="2911982" y="254636"/>
                </a:lnTo>
                <a:lnTo>
                  <a:pt x="2921984" y="259429"/>
                </a:lnTo>
                <a:lnTo>
                  <a:pt x="2933080" y="260101"/>
                </a:lnTo>
                <a:lnTo>
                  <a:pt x="2943986" y="256333"/>
                </a:lnTo>
                <a:lnTo>
                  <a:pt x="3160268" y="129460"/>
                </a:lnTo>
                <a:lnTo>
                  <a:pt x="3110501" y="100631"/>
                </a:lnTo>
                <a:close/>
              </a:path>
              <a:path w="3160395" h="267335">
                <a:moveTo>
                  <a:pt x="164453" y="108473"/>
                </a:moveTo>
                <a:lnTo>
                  <a:pt x="57403" y="108759"/>
                </a:lnTo>
                <a:lnTo>
                  <a:pt x="28482" y="137543"/>
                </a:lnTo>
                <a:lnTo>
                  <a:pt x="28474" y="137842"/>
                </a:lnTo>
                <a:lnTo>
                  <a:pt x="30795" y="148990"/>
                </a:lnTo>
                <a:lnTo>
                  <a:pt x="37036" y="158194"/>
                </a:lnTo>
                <a:lnTo>
                  <a:pt x="46253" y="164397"/>
                </a:lnTo>
                <a:lnTo>
                  <a:pt x="57530" y="166671"/>
                </a:lnTo>
                <a:lnTo>
                  <a:pt x="164646" y="166385"/>
                </a:lnTo>
                <a:lnTo>
                  <a:pt x="158127" y="162607"/>
                </a:lnTo>
                <a:lnTo>
                  <a:pt x="72136" y="162607"/>
                </a:lnTo>
                <a:lnTo>
                  <a:pt x="72009" y="112696"/>
                </a:lnTo>
                <a:lnTo>
                  <a:pt x="157252" y="112696"/>
                </a:lnTo>
                <a:lnTo>
                  <a:pt x="164453" y="108473"/>
                </a:lnTo>
                <a:close/>
              </a:path>
              <a:path w="3160395" h="267335">
                <a:moveTo>
                  <a:pt x="164646" y="166385"/>
                </a:moveTo>
                <a:lnTo>
                  <a:pt x="57530" y="166671"/>
                </a:lnTo>
                <a:lnTo>
                  <a:pt x="165139" y="166671"/>
                </a:lnTo>
                <a:lnTo>
                  <a:pt x="164646" y="166385"/>
                </a:lnTo>
                <a:close/>
              </a:path>
              <a:path w="3160395" h="267335">
                <a:moveTo>
                  <a:pt x="2995621" y="100917"/>
                </a:moveTo>
                <a:lnTo>
                  <a:pt x="164453" y="108473"/>
                </a:lnTo>
                <a:lnTo>
                  <a:pt x="114880" y="137543"/>
                </a:lnTo>
                <a:lnTo>
                  <a:pt x="164646" y="166385"/>
                </a:lnTo>
                <a:lnTo>
                  <a:pt x="2995814" y="158829"/>
                </a:lnTo>
                <a:lnTo>
                  <a:pt x="3045387" y="129760"/>
                </a:lnTo>
                <a:lnTo>
                  <a:pt x="2995621" y="100917"/>
                </a:lnTo>
                <a:close/>
              </a:path>
              <a:path w="3160395" h="267335">
                <a:moveTo>
                  <a:pt x="72009" y="112696"/>
                </a:moveTo>
                <a:lnTo>
                  <a:pt x="72136" y="162607"/>
                </a:lnTo>
                <a:lnTo>
                  <a:pt x="114880" y="137543"/>
                </a:lnTo>
                <a:lnTo>
                  <a:pt x="72009" y="112696"/>
                </a:lnTo>
                <a:close/>
              </a:path>
              <a:path w="3160395" h="267335">
                <a:moveTo>
                  <a:pt x="114880" y="137543"/>
                </a:moveTo>
                <a:lnTo>
                  <a:pt x="72136" y="162607"/>
                </a:lnTo>
                <a:lnTo>
                  <a:pt x="158127" y="162607"/>
                </a:lnTo>
                <a:lnTo>
                  <a:pt x="114880" y="137543"/>
                </a:lnTo>
                <a:close/>
              </a:path>
              <a:path w="3160395" h="267335">
                <a:moveTo>
                  <a:pt x="3045387" y="129760"/>
                </a:moveTo>
                <a:lnTo>
                  <a:pt x="2995814" y="158829"/>
                </a:lnTo>
                <a:lnTo>
                  <a:pt x="3102863" y="158543"/>
                </a:lnTo>
                <a:lnTo>
                  <a:pt x="3114137" y="156269"/>
                </a:lnTo>
                <a:lnTo>
                  <a:pt x="3116600" y="154606"/>
                </a:lnTo>
                <a:lnTo>
                  <a:pt x="3088258" y="154606"/>
                </a:lnTo>
                <a:lnTo>
                  <a:pt x="3045387" y="129760"/>
                </a:lnTo>
                <a:close/>
              </a:path>
              <a:path w="3160395" h="267335">
                <a:moveTo>
                  <a:pt x="3088131" y="104695"/>
                </a:moveTo>
                <a:lnTo>
                  <a:pt x="3045387" y="129760"/>
                </a:lnTo>
                <a:lnTo>
                  <a:pt x="3088258" y="154606"/>
                </a:lnTo>
                <a:lnTo>
                  <a:pt x="3088131" y="104695"/>
                </a:lnTo>
                <a:close/>
              </a:path>
              <a:path w="3160395" h="267335">
                <a:moveTo>
                  <a:pt x="3116667" y="104695"/>
                </a:moveTo>
                <a:lnTo>
                  <a:pt x="3088131" y="104695"/>
                </a:lnTo>
                <a:lnTo>
                  <a:pt x="3088258" y="154606"/>
                </a:lnTo>
                <a:lnTo>
                  <a:pt x="3116600" y="154606"/>
                </a:lnTo>
                <a:lnTo>
                  <a:pt x="3123326" y="150066"/>
                </a:lnTo>
                <a:lnTo>
                  <a:pt x="3129492" y="140862"/>
                </a:lnTo>
                <a:lnTo>
                  <a:pt x="3131659" y="129760"/>
                </a:lnTo>
                <a:lnTo>
                  <a:pt x="3131667" y="129460"/>
                </a:lnTo>
                <a:lnTo>
                  <a:pt x="3129418" y="118312"/>
                </a:lnTo>
                <a:lnTo>
                  <a:pt x="3123215" y="109108"/>
                </a:lnTo>
                <a:lnTo>
                  <a:pt x="3116667" y="104695"/>
                </a:lnTo>
                <a:close/>
              </a:path>
              <a:path w="3160395" h="267335">
                <a:moveTo>
                  <a:pt x="157252" y="112696"/>
                </a:moveTo>
                <a:lnTo>
                  <a:pt x="72009" y="112696"/>
                </a:lnTo>
                <a:lnTo>
                  <a:pt x="114880" y="137543"/>
                </a:lnTo>
                <a:lnTo>
                  <a:pt x="157252" y="112696"/>
                </a:lnTo>
                <a:close/>
              </a:path>
              <a:path w="3160395" h="267335">
                <a:moveTo>
                  <a:pt x="3102736" y="100631"/>
                </a:moveTo>
                <a:lnTo>
                  <a:pt x="2995621" y="100917"/>
                </a:lnTo>
                <a:lnTo>
                  <a:pt x="3045387" y="129760"/>
                </a:lnTo>
                <a:lnTo>
                  <a:pt x="3088131" y="104695"/>
                </a:lnTo>
                <a:lnTo>
                  <a:pt x="3116667" y="104695"/>
                </a:lnTo>
                <a:lnTo>
                  <a:pt x="3114012" y="102905"/>
                </a:lnTo>
                <a:lnTo>
                  <a:pt x="3102736" y="100631"/>
                </a:lnTo>
                <a:close/>
              </a:path>
              <a:path w="3160395" h="267335">
                <a:moveTo>
                  <a:pt x="2932392" y="0"/>
                </a:moveTo>
                <a:lnTo>
                  <a:pt x="2921333" y="746"/>
                </a:lnTo>
                <a:lnTo>
                  <a:pt x="2911346" y="5587"/>
                </a:lnTo>
                <a:lnTo>
                  <a:pt x="2903728" y="14144"/>
                </a:lnTo>
                <a:lnTo>
                  <a:pt x="2900052" y="25050"/>
                </a:lnTo>
                <a:lnTo>
                  <a:pt x="2900807" y="36147"/>
                </a:lnTo>
                <a:lnTo>
                  <a:pt x="2905656" y="46148"/>
                </a:lnTo>
                <a:lnTo>
                  <a:pt x="2914269" y="53768"/>
                </a:lnTo>
                <a:lnTo>
                  <a:pt x="2995621" y="100917"/>
                </a:lnTo>
                <a:lnTo>
                  <a:pt x="3110501" y="100631"/>
                </a:lnTo>
                <a:lnTo>
                  <a:pt x="2943225" y="3730"/>
                </a:lnTo>
                <a:lnTo>
                  <a:pt x="2932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67" y="3102864"/>
            <a:ext cx="769238" cy="264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3013963"/>
            <a:ext cx="779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rbel"/>
                <a:cs typeface="Corbel"/>
              </a:rPr>
              <a:t>v</a:t>
            </a:r>
            <a:r>
              <a:rPr sz="2000" b="1" spc="-10" dirty="0">
                <a:latin typeface="Corbel"/>
                <a:cs typeface="Corbel"/>
              </a:rPr>
              <a:t>o</a:t>
            </a:r>
            <a:r>
              <a:rPr sz="2000" b="1" spc="-5" dirty="0">
                <a:latin typeface="Corbel"/>
                <a:cs typeface="Corbel"/>
              </a:rPr>
              <a:t>ltaje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9469" y="6539226"/>
            <a:ext cx="6832600" cy="267970"/>
          </a:xfrm>
          <a:custGeom>
            <a:avLst/>
            <a:gdLst/>
            <a:ahLst/>
            <a:cxnLst/>
            <a:rect l="l" t="t" r="r" b="b"/>
            <a:pathLst>
              <a:path w="6832600" h="267970">
                <a:moveTo>
                  <a:pt x="227314" y="7830"/>
                </a:moveTo>
                <a:lnTo>
                  <a:pt x="216408" y="11560"/>
                </a:lnTo>
                <a:lnTo>
                  <a:pt x="0" y="138179"/>
                </a:lnTo>
                <a:lnTo>
                  <a:pt x="216789" y="264270"/>
                </a:lnTo>
                <a:lnTo>
                  <a:pt x="227675" y="267970"/>
                </a:lnTo>
                <a:lnTo>
                  <a:pt x="238728" y="267234"/>
                </a:lnTo>
                <a:lnTo>
                  <a:pt x="248685" y="262399"/>
                </a:lnTo>
                <a:lnTo>
                  <a:pt x="256286" y="253800"/>
                </a:lnTo>
                <a:lnTo>
                  <a:pt x="260034" y="242913"/>
                </a:lnTo>
                <a:lnTo>
                  <a:pt x="259318" y="231837"/>
                </a:lnTo>
                <a:lnTo>
                  <a:pt x="254482" y="221845"/>
                </a:lnTo>
                <a:lnTo>
                  <a:pt x="245872" y="214211"/>
                </a:lnTo>
                <a:lnTo>
                  <a:pt x="164805" y="167059"/>
                </a:lnTo>
                <a:lnTo>
                  <a:pt x="57403" y="167059"/>
                </a:lnTo>
                <a:lnTo>
                  <a:pt x="46182" y="164800"/>
                </a:lnTo>
                <a:lnTo>
                  <a:pt x="36972" y="158605"/>
                </a:lnTo>
                <a:lnTo>
                  <a:pt x="30739" y="149408"/>
                </a:lnTo>
                <a:lnTo>
                  <a:pt x="28455" y="138179"/>
                </a:lnTo>
                <a:lnTo>
                  <a:pt x="57403" y="109147"/>
                </a:lnTo>
                <a:lnTo>
                  <a:pt x="164593" y="109015"/>
                </a:lnTo>
                <a:lnTo>
                  <a:pt x="245744" y="61547"/>
                </a:lnTo>
                <a:lnTo>
                  <a:pt x="254281" y="53890"/>
                </a:lnTo>
                <a:lnTo>
                  <a:pt x="259080" y="43883"/>
                </a:lnTo>
                <a:lnTo>
                  <a:pt x="259782" y="32803"/>
                </a:lnTo>
                <a:lnTo>
                  <a:pt x="256031" y="21923"/>
                </a:lnTo>
                <a:lnTo>
                  <a:pt x="248412" y="13344"/>
                </a:lnTo>
                <a:lnTo>
                  <a:pt x="238410" y="8536"/>
                </a:lnTo>
                <a:lnTo>
                  <a:pt x="227314" y="7830"/>
                </a:lnTo>
                <a:close/>
              </a:path>
              <a:path w="6832600" h="267970">
                <a:moveTo>
                  <a:pt x="6782927" y="100905"/>
                </a:moveTo>
                <a:lnTo>
                  <a:pt x="6775069" y="100905"/>
                </a:lnTo>
                <a:lnTo>
                  <a:pt x="6786344" y="103169"/>
                </a:lnTo>
                <a:lnTo>
                  <a:pt x="6795547" y="109364"/>
                </a:lnTo>
                <a:lnTo>
                  <a:pt x="6801750" y="118562"/>
                </a:lnTo>
                <a:lnTo>
                  <a:pt x="6804017" y="129797"/>
                </a:lnTo>
                <a:lnTo>
                  <a:pt x="6804001" y="129951"/>
                </a:lnTo>
                <a:lnTo>
                  <a:pt x="6775069" y="158817"/>
                </a:lnTo>
                <a:lnTo>
                  <a:pt x="6668146" y="158948"/>
                </a:lnTo>
                <a:lnTo>
                  <a:pt x="6586982" y="206430"/>
                </a:lnTo>
                <a:lnTo>
                  <a:pt x="6578371" y="214085"/>
                </a:lnTo>
                <a:lnTo>
                  <a:pt x="6573535" y="224089"/>
                </a:lnTo>
                <a:lnTo>
                  <a:pt x="6572819" y="235167"/>
                </a:lnTo>
                <a:lnTo>
                  <a:pt x="6576567" y="246045"/>
                </a:lnTo>
                <a:lnTo>
                  <a:pt x="6584241" y="254625"/>
                </a:lnTo>
                <a:lnTo>
                  <a:pt x="6594236" y="259436"/>
                </a:lnTo>
                <a:lnTo>
                  <a:pt x="6605303" y="260145"/>
                </a:lnTo>
                <a:lnTo>
                  <a:pt x="6616191" y="256417"/>
                </a:lnTo>
                <a:lnTo>
                  <a:pt x="6832600" y="129797"/>
                </a:lnTo>
                <a:lnTo>
                  <a:pt x="6782927" y="100905"/>
                </a:lnTo>
                <a:close/>
              </a:path>
              <a:path w="6832600" h="267970">
                <a:moveTo>
                  <a:pt x="164593" y="109015"/>
                </a:moveTo>
                <a:lnTo>
                  <a:pt x="57403" y="109147"/>
                </a:lnTo>
                <a:lnTo>
                  <a:pt x="28464" y="138057"/>
                </a:lnTo>
                <a:lnTo>
                  <a:pt x="30739" y="149408"/>
                </a:lnTo>
                <a:lnTo>
                  <a:pt x="36972" y="158605"/>
                </a:lnTo>
                <a:lnTo>
                  <a:pt x="46182" y="164800"/>
                </a:lnTo>
                <a:lnTo>
                  <a:pt x="57403" y="167059"/>
                </a:lnTo>
                <a:lnTo>
                  <a:pt x="164579" y="166927"/>
                </a:lnTo>
                <a:lnTo>
                  <a:pt x="157992" y="163096"/>
                </a:lnTo>
                <a:lnTo>
                  <a:pt x="72136" y="163096"/>
                </a:lnTo>
                <a:lnTo>
                  <a:pt x="72009" y="113084"/>
                </a:lnTo>
                <a:lnTo>
                  <a:pt x="157637" y="113084"/>
                </a:lnTo>
                <a:lnTo>
                  <a:pt x="164593" y="109015"/>
                </a:lnTo>
                <a:close/>
              </a:path>
              <a:path w="6832600" h="267970">
                <a:moveTo>
                  <a:pt x="164579" y="166927"/>
                </a:moveTo>
                <a:lnTo>
                  <a:pt x="57403" y="167059"/>
                </a:lnTo>
                <a:lnTo>
                  <a:pt x="164805" y="167059"/>
                </a:lnTo>
                <a:lnTo>
                  <a:pt x="164579" y="166927"/>
                </a:lnTo>
                <a:close/>
              </a:path>
              <a:path w="6832600" h="267970">
                <a:moveTo>
                  <a:pt x="6775069" y="100905"/>
                </a:moveTo>
                <a:lnTo>
                  <a:pt x="164593" y="109015"/>
                </a:lnTo>
                <a:lnTo>
                  <a:pt x="114943" y="138057"/>
                </a:lnTo>
                <a:lnTo>
                  <a:pt x="164579" y="166927"/>
                </a:lnTo>
                <a:lnTo>
                  <a:pt x="6668146" y="158948"/>
                </a:lnTo>
                <a:lnTo>
                  <a:pt x="6717712" y="129951"/>
                </a:lnTo>
                <a:lnTo>
                  <a:pt x="6668001" y="101036"/>
                </a:lnTo>
                <a:lnTo>
                  <a:pt x="6775723" y="101036"/>
                </a:lnTo>
                <a:lnTo>
                  <a:pt x="6775069" y="100905"/>
                </a:lnTo>
                <a:close/>
              </a:path>
              <a:path w="6832600" h="267970">
                <a:moveTo>
                  <a:pt x="72009" y="113084"/>
                </a:moveTo>
                <a:lnTo>
                  <a:pt x="72136" y="163096"/>
                </a:lnTo>
                <a:lnTo>
                  <a:pt x="114943" y="138057"/>
                </a:lnTo>
                <a:lnTo>
                  <a:pt x="72009" y="113084"/>
                </a:lnTo>
                <a:close/>
              </a:path>
              <a:path w="6832600" h="267970">
                <a:moveTo>
                  <a:pt x="114943" y="138057"/>
                </a:moveTo>
                <a:lnTo>
                  <a:pt x="72136" y="163096"/>
                </a:lnTo>
                <a:lnTo>
                  <a:pt x="157992" y="163096"/>
                </a:lnTo>
                <a:lnTo>
                  <a:pt x="114943" y="138057"/>
                </a:lnTo>
                <a:close/>
              </a:path>
              <a:path w="6832600" h="267970">
                <a:moveTo>
                  <a:pt x="6717712" y="129951"/>
                </a:moveTo>
                <a:lnTo>
                  <a:pt x="6668146" y="158948"/>
                </a:lnTo>
                <a:lnTo>
                  <a:pt x="6775069" y="158817"/>
                </a:lnTo>
                <a:lnTo>
                  <a:pt x="6786344" y="156531"/>
                </a:lnTo>
                <a:lnTo>
                  <a:pt x="6788771" y="154892"/>
                </a:lnTo>
                <a:lnTo>
                  <a:pt x="6760590" y="154892"/>
                </a:lnTo>
                <a:lnTo>
                  <a:pt x="6717712" y="129951"/>
                </a:lnTo>
                <a:close/>
              </a:path>
              <a:path w="6832600" h="267970">
                <a:moveTo>
                  <a:pt x="6760590" y="104867"/>
                </a:moveTo>
                <a:lnTo>
                  <a:pt x="6717712" y="129951"/>
                </a:lnTo>
                <a:lnTo>
                  <a:pt x="6760590" y="154892"/>
                </a:lnTo>
                <a:lnTo>
                  <a:pt x="6760590" y="104867"/>
                </a:lnTo>
                <a:close/>
              </a:path>
              <a:path w="6832600" h="267970">
                <a:moveTo>
                  <a:pt x="6788866" y="104867"/>
                </a:moveTo>
                <a:lnTo>
                  <a:pt x="6760590" y="104867"/>
                </a:lnTo>
                <a:lnTo>
                  <a:pt x="6760590" y="154892"/>
                </a:lnTo>
                <a:lnTo>
                  <a:pt x="6788771" y="154892"/>
                </a:lnTo>
                <a:lnTo>
                  <a:pt x="6795547" y="150317"/>
                </a:lnTo>
                <a:lnTo>
                  <a:pt x="6801750" y="141107"/>
                </a:lnTo>
                <a:lnTo>
                  <a:pt x="6804001" y="129951"/>
                </a:lnTo>
                <a:lnTo>
                  <a:pt x="6804017" y="129797"/>
                </a:lnTo>
                <a:lnTo>
                  <a:pt x="6801750" y="118562"/>
                </a:lnTo>
                <a:lnTo>
                  <a:pt x="6795547" y="109364"/>
                </a:lnTo>
                <a:lnTo>
                  <a:pt x="6788866" y="104867"/>
                </a:lnTo>
                <a:close/>
              </a:path>
              <a:path w="6832600" h="267970">
                <a:moveTo>
                  <a:pt x="157637" y="113084"/>
                </a:moveTo>
                <a:lnTo>
                  <a:pt x="72009" y="113084"/>
                </a:lnTo>
                <a:lnTo>
                  <a:pt x="114943" y="138057"/>
                </a:lnTo>
                <a:lnTo>
                  <a:pt x="157637" y="113084"/>
                </a:lnTo>
                <a:close/>
              </a:path>
              <a:path w="6832600" h="267970">
                <a:moveTo>
                  <a:pt x="6775723" y="101036"/>
                </a:moveTo>
                <a:lnTo>
                  <a:pt x="6668001" y="101036"/>
                </a:lnTo>
                <a:lnTo>
                  <a:pt x="6717712" y="129951"/>
                </a:lnTo>
                <a:lnTo>
                  <a:pt x="6760590" y="104867"/>
                </a:lnTo>
                <a:lnTo>
                  <a:pt x="6788866" y="104867"/>
                </a:lnTo>
                <a:lnTo>
                  <a:pt x="6786344" y="103169"/>
                </a:lnTo>
                <a:lnTo>
                  <a:pt x="6775723" y="101036"/>
                </a:lnTo>
                <a:close/>
              </a:path>
              <a:path w="6832600" h="267970">
                <a:moveTo>
                  <a:pt x="6604978" y="0"/>
                </a:moveTo>
                <a:lnTo>
                  <a:pt x="6593919" y="736"/>
                </a:lnTo>
                <a:lnTo>
                  <a:pt x="6583932" y="5574"/>
                </a:lnTo>
                <a:lnTo>
                  <a:pt x="6576313" y="14176"/>
                </a:lnTo>
                <a:lnTo>
                  <a:pt x="6572565" y="25060"/>
                </a:lnTo>
                <a:lnTo>
                  <a:pt x="6573281" y="36136"/>
                </a:lnTo>
                <a:lnTo>
                  <a:pt x="6578117" y="46128"/>
                </a:lnTo>
                <a:lnTo>
                  <a:pt x="6586728" y="53762"/>
                </a:lnTo>
                <a:lnTo>
                  <a:pt x="6668001" y="101036"/>
                </a:lnTo>
                <a:lnTo>
                  <a:pt x="6782927" y="100905"/>
                </a:lnTo>
                <a:lnTo>
                  <a:pt x="6615810" y="3699"/>
                </a:lnTo>
                <a:lnTo>
                  <a:pt x="66049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9747" y="6422134"/>
            <a:ext cx="1175003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36432" y="6475577"/>
            <a:ext cx="862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rbel"/>
                <a:cs typeface="Corbel"/>
              </a:rPr>
              <a:t>Tiempo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8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163" y="565404"/>
            <a:ext cx="197053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2179066"/>
            <a:ext cx="433768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Complejo QRS: </a:t>
            </a:r>
            <a:r>
              <a:rPr sz="3200" b="1" dirty="0">
                <a:latin typeface="Corbel"/>
                <a:cs typeface="Corbel"/>
              </a:rPr>
              <a:t>1-4</a:t>
            </a:r>
            <a:r>
              <a:rPr sz="3200" b="1" spc="-150" dirty="0">
                <a:latin typeface="Corbel"/>
                <a:cs typeface="Corbel"/>
              </a:rPr>
              <a:t> </a:t>
            </a:r>
            <a:r>
              <a:rPr sz="3200" b="1" spc="5" dirty="0">
                <a:latin typeface="Corbel"/>
                <a:cs typeface="Corbel"/>
              </a:rPr>
              <a:t>mV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C00"/>
              </a:buClr>
              <a:buFont typeface="Wingdings 2"/>
              <a:buChar char=""/>
            </a:pPr>
            <a:endParaRPr sz="3300">
              <a:latin typeface="Times New Roman"/>
              <a:cs typeface="Times New Roman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Onda </a:t>
            </a:r>
            <a:r>
              <a:rPr sz="3200" b="1" spc="-10" dirty="0">
                <a:latin typeface="Corbel"/>
                <a:cs typeface="Corbel"/>
              </a:rPr>
              <a:t>P: </a:t>
            </a:r>
            <a:r>
              <a:rPr sz="3200" b="1" spc="-5" dirty="0">
                <a:latin typeface="Corbel"/>
                <a:cs typeface="Corbel"/>
              </a:rPr>
              <a:t>0.1 </a:t>
            </a:r>
            <a:r>
              <a:rPr sz="3200" b="1" dirty="0">
                <a:latin typeface="Corbel"/>
                <a:cs typeface="Corbel"/>
              </a:rPr>
              <a:t>–</a:t>
            </a:r>
            <a:r>
              <a:rPr sz="3200" b="1" spc="3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0.3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C00"/>
              </a:buClr>
              <a:buFont typeface="Wingdings 2"/>
              <a:buChar char=""/>
            </a:pPr>
            <a:endParaRPr sz="3300">
              <a:latin typeface="Times New Roman"/>
              <a:cs typeface="Times New Roman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Onta </a:t>
            </a:r>
            <a:r>
              <a:rPr sz="3200" b="1" spc="-110" dirty="0">
                <a:latin typeface="Corbel"/>
                <a:cs typeface="Corbel"/>
              </a:rPr>
              <a:t>T: </a:t>
            </a:r>
            <a:r>
              <a:rPr sz="3200" b="1" spc="-5" dirty="0">
                <a:latin typeface="Corbel"/>
                <a:cs typeface="Corbel"/>
              </a:rPr>
              <a:t>0.2-0.4</a:t>
            </a:r>
            <a:r>
              <a:rPr sz="3200" b="1" spc="-14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mV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738883"/>
            <a:ext cx="244297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9088" y="1738883"/>
            <a:ext cx="66903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4723" y="1738883"/>
            <a:ext cx="129844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9771" y="1738883"/>
            <a:ext cx="66903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5408" y="1738883"/>
            <a:ext cx="78943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6" y="2714244"/>
            <a:ext cx="133349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9688" y="4140708"/>
            <a:ext cx="1629156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1828545"/>
            <a:ext cx="7677150" cy="340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Intervalo </a:t>
            </a:r>
            <a:r>
              <a:rPr sz="3200" b="1" dirty="0">
                <a:latin typeface="Corbel"/>
                <a:cs typeface="Corbel"/>
              </a:rPr>
              <a:t>P-Q, </a:t>
            </a:r>
            <a:r>
              <a:rPr sz="3200" b="1" spc="-5" dirty="0">
                <a:latin typeface="Corbel"/>
                <a:cs typeface="Corbel"/>
              </a:rPr>
              <a:t>P-R</a:t>
            </a:r>
            <a:r>
              <a:rPr sz="3200" spc="-5" dirty="0">
                <a:latin typeface="Corbel"/>
                <a:cs typeface="Corbel"/>
              </a:rPr>
              <a:t>: </a:t>
            </a:r>
            <a:r>
              <a:rPr sz="3200" dirty="0">
                <a:latin typeface="Corbel"/>
                <a:cs typeface="Corbel"/>
              </a:rPr>
              <a:t>intervalo desde el  </a:t>
            </a:r>
            <a:r>
              <a:rPr sz="3200" spc="-5" dirty="0">
                <a:latin typeface="Corbel"/>
                <a:cs typeface="Corbel"/>
              </a:rPr>
              <a:t>comienzo </a:t>
            </a:r>
            <a:r>
              <a:rPr sz="3200" dirty="0">
                <a:latin typeface="Corbel"/>
                <a:cs typeface="Corbel"/>
              </a:rPr>
              <a:t>de la </a:t>
            </a:r>
            <a:r>
              <a:rPr sz="3200" spc="-5" dirty="0">
                <a:latin typeface="Corbel"/>
                <a:cs typeface="Corbel"/>
              </a:rPr>
              <a:t>onda </a:t>
            </a:r>
            <a:r>
              <a:rPr sz="3200" dirty="0">
                <a:latin typeface="Corbel"/>
                <a:cs typeface="Corbel"/>
              </a:rPr>
              <a:t>P al inicio del</a:t>
            </a:r>
            <a:r>
              <a:rPr sz="3200" spc="-15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complejo  </a:t>
            </a:r>
            <a:r>
              <a:rPr sz="3200" b="1" spc="-5" dirty="0">
                <a:latin typeface="Corbel"/>
                <a:cs typeface="Corbel"/>
              </a:rPr>
              <a:t>QRS</a:t>
            </a:r>
            <a:r>
              <a:rPr sz="3200" spc="-5" dirty="0">
                <a:latin typeface="Corbel"/>
                <a:cs typeface="Corbel"/>
              </a:rPr>
              <a:t>,</a:t>
            </a:r>
            <a:endParaRPr sz="3200">
              <a:latin typeface="Corbel"/>
              <a:cs typeface="Corbel"/>
            </a:endParaRPr>
          </a:p>
          <a:p>
            <a:pPr marL="625475" marR="664210" lvl="1" indent="-274320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Intervalo entre </a:t>
            </a:r>
            <a:r>
              <a:rPr sz="2800" spc="-10" dirty="0">
                <a:latin typeface="Corbel"/>
                <a:cs typeface="Corbel"/>
              </a:rPr>
              <a:t>comienzo </a:t>
            </a:r>
            <a:r>
              <a:rPr sz="2800" spc="-5" dirty="0">
                <a:latin typeface="Corbel"/>
                <a:cs typeface="Corbel"/>
              </a:rPr>
              <a:t>de la estimulación  auricular y la estimulación</a:t>
            </a:r>
            <a:r>
              <a:rPr sz="2800" spc="6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ventricular</a:t>
            </a:r>
            <a:endParaRPr sz="2800">
              <a:latin typeface="Corbel"/>
              <a:cs typeface="Corbel"/>
            </a:endParaRPr>
          </a:p>
          <a:p>
            <a:pPr marL="332740" indent="-320675">
              <a:lnSpc>
                <a:spcPts val="382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Los </a:t>
            </a:r>
            <a:r>
              <a:rPr sz="3200" spc="-5" dirty="0">
                <a:latin typeface="Corbel"/>
                <a:cs typeface="Corbel"/>
              </a:rPr>
              <a:t>normal </a:t>
            </a:r>
            <a:r>
              <a:rPr sz="3200" dirty="0">
                <a:latin typeface="Corbel"/>
                <a:cs typeface="Corbel"/>
              </a:rPr>
              <a:t>es de </a:t>
            </a:r>
            <a:r>
              <a:rPr sz="3200" b="1" spc="-5" dirty="0">
                <a:latin typeface="Corbel"/>
                <a:cs typeface="Corbel"/>
              </a:rPr>
              <a:t>0.16</a:t>
            </a:r>
            <a:r>
              <a:rPr sz="3200" b="1" spc="-5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Intervalo </a:t>
            </a:r>
            <a:r>
              <a:rPr sz="3200" spc="-5" dirty="0">
                <a:latin typeface="Corbel"/>
                <a:cs typeface="Corbel"/>
              </a:rPr>
              <a:t>PR: </a:t>
            </a:r>
            <a:r>
              <a:rPr sz="3200" dirty="0">
                <a:latin typeface="Corbel"/>
                <a:cs typeface="Corbel"/>
              </a:rPr>
              <a:t>por la ausencia de</a:t>
            </a:r>
            <a:r>
              <a:rPr sz="3200" spc="-2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Q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8735" y="1738883"/>
            <a:ext cx="396697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328" y="2226564"/>
            <a:ext cx="2075687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7391" y="3689603"/>
            <a:ext cx="488137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2035" y="4664964"/>
            <a:ext cx="3968496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236" y="1828545"/>
            <a:ext cx="781621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Cuando </a:t>
            </a:r>
            <a:r>
              <a:rPr sz="3200" b="1" dirty="0">
                <a:latin typeface="Corbel"/>
                <a:cs typeface="Corbel"/>
              </a:rPr>
              <a:t>el impulso cardíaco </a:t>
            </a:r>
            <a:r>
              <a:rPr sz="3200" dirty="0">
                <a:latin typeface="Corbel"/>
                <a:cs typeface="Corbel"/>
              </a:rPr>
              <a:t>atraviesa el  </a:t>
            </a:r>
            <a:r>
              <a:rPr sz="3200" spc="-5" dirty="0">
                <a:latin typeface="Corbel"/>
                <a:cs typeface="Corbel"/>
              </a:rPr>
              <a:t>corazón </a:t>
            </a:r>
            <a:r>
              <a:rPr sz="3200" dirty="0">
                <a:latin typeface="Corbel"/>
                <a:cs typeface="Corbel"/>
              </a:rPr>
              <a:t>la </a:t>
            </a:r>
            <a:r>
              <a:rPr sz="3200" spc="-5" dirty="0">
                <a:latin typeface="Corbel"/>
                <a:cs typeface="Corbel"/>
              </a:rPr>
              <a:t>corriente </a:t>
            </a:r>
            <a:r>
              <a:rPr sz="3200" dirty="0">
                <a:latin typeface="Corbel"/>
                <a:cs typeface="Corbel"/>
              </a:rPr>
              <a:t>eléctrica </a:t>
            </a:r>
            <a:r>
              <a:rPr sz="3200" spc="-5" dirty="0">
                <a:latin typeface="Corbel"/>
                <a:cs typeface="Corbel"/>
              </a:rPr>
              <a:t>se </a:t>
            </a:r>
            <a:r>
              <a:rPr sz="3200" b="1" dirty="0">
                <a:latin typeface="Corbel"/>
                <a:cs typeface="Corbel"/>
              </a:rPr>
              <a:t>propaga </a:t>
            </a:r>
            <a:r>
              <a:rPr sz="3200" dirty="0">
                <a:latin typeface="Corbel"/>
                <a:cs typeface="Corbel"/>
              </a:rPr>
              <a:t>a la  </a:t>
            </a:r>
            <a:r>
              <a:rPr sz="3200" spc="-5" dirty="0">
                <a:latin typeface="Corbel"/>
                <a:cs typeface="Corbel"/>
              </a:rPr>
              <a:t>superficie </a:t>
            </a:r>
            <a:r>
              <a:rPr sz="3200" dirty="0">
                <a:latin typeface="Corbel"/>
                <a:cs typeface="Corbel"/>
              </a:rPr>
              <a:t>del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cuerpo</a:t>
            </a:r>
            <a:endParaRPr sz="3200">
              <a:latin typeface="Corbel"/>
              <a:cs typeface="Corbel"/>
            </a:endParaRPr>
          </a:p>
          <a:p>
            <a:pPr marL="332740" marR="3073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4817110" algn="l"/>
              </a:tabLst>
            </a:pPr>
            <a:r>
              <a:rPr sz="3200" dirty="0">
                <a:latin typeface="Corbel"/>
                <a:cs typeface="Corbel"/>
              </a:rPr>
              <a:t>Si </a:t>
            </a:r>
            <a:r>
              <a:rPr sz="3200" spc="-5" dirty="0">
                <a:latin typeface="Corbel"/>
                <a:cs typeface="Corbel"/>
              </a:rPr>
              <a:t>se colocan </a:t>
            </a:r>
            <a:r>
              <a:rPr sz="3200" dirty="0">
                <a:latin typeface="Corbel"/>
                <a:cs typeface="Corbel"/>
              </a:rPr>
              <a:t>electrodos en la </a:t>
            </a:r>
            <a:r>
              <a:rPr sz="3200" spc="-5" dirty="0">
                <a:latin typeface="Corbel"/>
                <a:cs typeface="Corbel"/>
              </a:rPr>
              <a:t>superficie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del  </a:t>
            </a:r>
            <a:r>
              <a:rPr sz="3200" spc="-5" dirty="0">
                <a:latin typeface="Corbel"/>
                <a:cs typeface="Corbel"/>
              </a:rPr>
              <a:t>cuerpo se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puede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registrar	los potenciales  </a:t>
            </a:r>
            <a:r>
              <a:rPr sz="3200" dirty="0">
                <a:latin typeface="Corbel"/>
                <a:cs typeface="Corbel"/>
              </a:rPr>
              <a:t>eléctrico generado el </a:t>
            </a:r>
            <a:r>
              <a:rPr sz="3200" spc="-5" dirty="0">
                <a:latin typeface="Corbel"/>
                <a:cs typeface="Corbel"/>
              </a:rPr>
              <a:t>trazado </a:t>
            </a:r>
            <a:r>
              <a:rPr sz="3200" dirty="0">
                <a:latin typeface="Corbel"/>
                <a:cs typeface="Corbel"/>
              </a:rPr>
              <a:t>de estos </a:t>
            </a:r>
            <a:r>
              <a:rPr sz="3200" spc="-5" dirty="0">
                <a:latin typeface="Corbel"/>
                <a:cs typeface="Corbel"/>
              </a:rPr>
              <a:t>se  </a:t>
            </a:r>
            <a:r>
              <a:rPr sz="3200" dirty="0">
                <a:latin typeface="Corbel"/>
                <a:cs typeface="Corbel"/>
              </a:rPr>
              <a:t>llama: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electrocardiograma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416" y="2325623"/>
            <a:ext cx="3935095" cy="3432175"/>
          </a:xfrm>
          <a:custGeom>
            <a:avLst/>
            <a:gdLst/>
            <a:ahLst/>
            <a:cxnLst/>
            <a:rect l="l" t="t" r="r" b="b"/>
            <a:pathLst>
              <a:path w="3935095" h="3432175">
                <a:moveTo>
                  <a:pt x="3911346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19"/>
                </a:lnTo>
                <a:lnTo>
                  <a:pt x="6919" y="3425128"/>
                </a:lnTo>
                <a:lnTo>
                  <a:pt x="14428" y="3430191"/>
                </a:lnTo>
                <a:lnTo>
                  <a:pt x="23621" y="3432048"/>
                </a:lnTo>
                <a:lnTo>
                  <a:pt x="3911346" y="3432048"/>
                </a:lnTo>
                <a:lnTo>
                  <a:pt x="3920555" y="3430191"/>
                </a:lnTo>
                <a:lnTo>
                  <a:pt x="3928062" y="3425128"/>
                </a:lnTo>
                <a:lnTo>
                  <a:pt x="3933116" y="3417619"/>
                </a:lnTo>
                <a:lnTo>
                  <a:pt x="3934968" y="3408426"/>
                </a:lnTo>
                <a:lnTo>
                  <a:pt x="3934968" y="3403701"/>
                </a:lnTo>
                <a:lnTo>
                  <a:pt x="28346" y="3403701"/>
                </a:lnTo>
                <a:lnTo>
                  <a:pt x="28346" y="28321"/>
                </a:lnTo>
                <a:lnTo>
                  <a:pt x="3934968" y="28321"/>
                </a:lnTo>
                <a:lnTo>
                  <a:pt x="3934968" y="23622"/>
                </a:lnTo>
                <a:lnTo>
                  <a:pt x="3933116" y="14412"/>
                </a:lnTo>
                <a:lnTo>
                  <a:pt x="3928062" y="6905"/>
                </a:lnTo>
                <a:lnTo>
                  <a:pt x="3920555" y="1851"/>
                </a:lnTo>
                <a:lnTo>
                  <a:pt x="3911346" y="0"/>
                </a:lnTo>
                <a:close/>
              </a:path>
              <a:path w="3935095" h="3432175">
                <a:moveTo>
                  <a:pt x="3934968" y="28321"/>
                </a:moveTo>
                <a:lnTo>
                  <a:pt x="3906647" y="28321"/>
                </a:lnTo>
                <a:lnTo>
                  <a:pt x="3906647" y="3403701"/>
                </a:lnTo>
                <a:lnTo>
                  <a:pt x="3934968" y="3403701"/>
                </a:lnTo>
                <a:lnTo>
                  <a:pt x="3934968" y="28321"/>
                </a:lnTo>
                <a:close/>
              </a:path>
              <a:path w="3935095" h="3432175">
                <a:moveTo>
                  <a:pt x="3897122" y="37846"/>
                </a:moveTo>
                <a:lnTo>
                  <a:pt x="37795" y="37846"/>
                </a:lnTo>
                <a:lnTo>
                  <a:pt x="37795" y="3394252"/>
                </a:lnTo>
                <a:lnTo>
                  <a:pt x="3897122" y="3394252"/>
                </a:lnTo>
                <a:lnTo>
                  <a:pt x="3897122" y="3384804"/>
                </a:lnTo>
                <a:lnTo>
                  <a:pt x="47243" y="3384804"/>
                </a:lnTo>
                <a:lnTo>
                  <a:pt x="47243" y="47243"/>
                </a:lnTo>
                <a:lnTo>
                  <a:pt x="3897122" y="47243"/>
                </a:lnTo>
                <a:lnTo>
                  <a:pt x="3897122" y="37846"/>
                </a:lnTo>
                <a:close/>
              </a:path>
              <a:path w="3935095" h="3432175">
                <a:moveTo>
                  <a:pt x="3897122" y="47243"/>
                </a:moveTo>
                <a:lnTo>
                  <a:pt x="3887724" y="47243"/>
                </a:lnTo>
                <a:lnTo>
                  <a:pt x="3887724" y="3384804"/>
                </a:lnTo>
                <a:lnTo>
                  <a:pt x="3897122" y="3384804"/>
                </a:lnTo>
                <a:lnTo>
                  <a:pt x="3897122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6" y="2790444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3378708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76" y="3966971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276" y="4556759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123" y="5157215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0347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6420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2492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8564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4635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5928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3530" y="4437126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6450" y="4437126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5" h="1152525">
                <a:moveTo>
                  <a:pt x="216026" y="1152131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9266" y="2782061"/>
            <a:ext cx="288290" cy="2736850"/>
          </a:xfrm>
          <a:custGeom>
            <a:avLst/>
            <a:gdLst/>
            <a:ahLst/>
            <a:cxnLst/>
            <a:rect l="l" t="t" r="r" b="b"/>
            <a:pathLst>
              <a:path w="288289" h="2736850">
                <a:moveTo>
                  <a:pt x="0" y="0"/>
                </a:moveTo>
                <a:lnTo>
                  <a:pt x="288035" y="2736341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8929" y="4510278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06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2857" y="2782061"/>
            <a:ext cx="216535" cy="2736850"/>
          </a:xfrm>
          <a:custGeom>
            <a:avLst/>
            <a:gdLst/>
            <a:ahLst/>
            <a:cxnLst/>
            <a:rect l="l" t="t" r="r" b="b"/>
            <a:pathLst>
              <a:path w="216535" h="2736850">
                <a:moveTo>
                  <a:pt x="0" y="2736341"/>
                </a:moveTo>
                <a:lnTo>
                  <a:pt x="21602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7301" y="4510278"/>
            <a:ext cx="72390" cy="1016635"/>
          </a:xfrm>
          <a:custGeom>
            <a:avLst/>
            <a:gdLst/>
            <a:ahLst/>
            <a:cxnLst/>
            <a:rect l="l" t="t" r="r" b="b"/>
            <a:pathLst>
              <a:path w="72389" h="1016635">
                <a:moveTo>
                  <a:pt x="0" y="1016508"/>
                </a:moveTo>
                <a:lnTo>
                  <a:pt x="7200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0043" y="4362212"/>
            <a:ext cx="444500" cy="84455"/>
          </a:xfrm>
          <a:custGeom>
            <a:avLst/>
            <a:gdLst/>
            <a:ahLst/>
            <a:cxnLst/>
            <a:rect l="l" t="t" r="r" b="b"/>
            <a:pathLst>
              <a:path w="444500" h="84454">
                <a:moveTo>
                  <a:pt x="0" y="73136"/>
                </a:moveTo>
                <a:lnTo>
                  <a:pt x="36990" y="45807"/>
                </a:lnTo>
                <a:lnTo>
                  <a:pt x="77484" y="24847"/>
                </a:lnTo>
                <a:lnTo>
                  <a:pt x="120784" y="10237"/>
                </a:lnTo>
                <a:lnTo>
                  <a:pt x="166195" y="1961"/>
                </a:lnTo>
                <a:lnTo>
                  <a:pt x="213020" y="0"/>
                </a:lnTo>
                <a:lnTo>
                  <a:pt x="260561" y="4336"/>
                </a:lnTo>
                <a:lnTo>
                  <a:pt x="308124" y="14953"/>
                </a:lnTo>
                <a:lnTo>
                  <a:pt x="355009" y="31833"/>
                </a:lnTo>
                <a:lnTo>
                  <a:pt x="400522" y="54958"/>
                </a:lnTo>
                <a:lnTo>
                  <a:pt x="443966" y="84312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5495" y="4405626"/>
            <a:ext cx="560705" cy="122555"/>
          </a:xfrm>
          <a:custGeom>
            <a:avLst/>
            <a:gdLst/>
            <a:ahLst/>
            <a:cxnLst/>
            <a:rect l="l" t="t" r="r" b="b"/>
            <a:pathLst>
              <a:path w="560704" h="122554">
                <a:moveTo>
                  <a:pt x="0" y="122558"/>
                </a:moveTo>
                <a:lnTo>
                  <a:pt x="31788" y="89466"/>
                </a:lnTo>
                <a:lnTo>
                  <a:pt x="67274" y="61537"/>
                </a:lnTo>
                <a:lnTo>
                  <a:pt x="105962" y="38790"/>
                </a:lnTo>
                <a:lnTo>
                  <a:pt x="147363" y="21245"/>
                </a:lnTo>
                <a:lnTo>
                  <a:pt x="190981" y="8918"/>
                </a:lnTo>
                <a:lnTo>
                  <a:pt x="236326" y="1830"/>
                </a:lnTo>
                <a:lnTo>
                  <a:pt x="282905" y="0"/>
                </a:lnTo>
                <a:lnTo>
                  <a:pt x="330225" y="3444"/>
                </a:lnTo>
                <a:lnTo>
                  <a:pt x="377794" y="12184"/>
                </a:lnTo>
                <a:lnTo>
                  <a:pt x="425118" y="26236"/>
                </a:lnTo>
                <a:lnTo>
                  <a:pt x="471707" y="45620"/>
                </a:lnTo>
                <a:lnTo>
                  <a:pt x="517066" y="70355"/>
                </a:lnTo>
                <a:lnTo>
                  <a:pt x="560704" y="10046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66571" y="3879291"/>
            <a:ext cx="163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P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18969" y="2438857"/>
            <a:ext cx="169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47188" y="5558028"/>
            <a:ext cx="44043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02942" y="5607811"/>
            <a:ext cx="734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</a:tabLst>
            </a:pPr>
            <a:r>
              <a:rPr sz="1800" b="1" dirty="0">
                <a:latin typeface="Corbel"/>
                <a:cs typeface="Corbel"/>
              </a:rPr>
              <a:t>Q	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8040" y="3974591"/>
            <a:ext cx="43891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64635" y="3966971"/>
            <a:ext cx="431800" cy="589915"/>
          </a:xfrm>
          <a:prstGeom prst="rect">
            <a:avLst/>
          </a:prstGeom>
          <a:ln w="6096">
            <a:solidFill>
              <a:srgbClr val="EFAC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1800" b="1" dirty="0">
                <a:latin typeface="Corbel"/>
                <a:cs typeface="Corbel"/>
              </a:rPr>
              <a:t>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80432" y="2325623"/>
            <a:ext cx="3937000" cy="3432175"/>
          </a:xfrm>
          <a:custGeom>
            <a:avLst/>
            <a:gdLst/>
            <a:ahLst/>
            <a:cxnLst/>
            <a:rect l="l" t="t" r="r" b="b"/>
            <a:pathLst>
              <a:path w="3937000" h="3432175">
                <a:moveTo>
                  <a:pt x="3912869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1" y="3417619"/>
                </a:lnTo>
                <a:lnTo>
                  <a:pt x="6905" y="3425128"/>
                </a:lnTo>
                <a:lnTo>
                  <a:pt x="14412" y="3430191"/>
                </a:lnTo>
                <a:lnTo>
                  <a:pt x="23621" y="3432048"/>
                </a:lnTo>
                <a:lnTo>
                  <a:pt x="3912869" y="3432048"/>
                </a:lnTo>
                <a:lnTo>
                  <a:pt x="3922079" y="3430191"/>
                </a:lnTo>
                <a:lnTo>
                  <a:pt x="3929586" y="3425128"/>
                </a:lnTo>
                <a:lnTo>
                  <a:pt x="3934640" y="3417619"/>
                </a:lnTo>
                <a:lnTo>
                  <a:pt x="3936491" y="3408426"/>
                </a:lnTo>
                <a:lnTo>
                  <a:pt x="3936491" y="3403701"/>
                </a:lnTo>
                <a:lnTo>
                  <a:pt x="28320" y="3403701"/>
                </a:lnTo>
                <a:lnTo>
                  <a:pt x="28320" y="28321"/>
                </a:lnTo>
                <a:lnTo>
                  <a:pt x="3936491" y="28321"/>
                </a:lnTo>
                <a:lnTo>
                  <a:pt x="3936491" y="23622"/>
                </a:lnTo>
                <a:lnTo>
                  <a:pt x="3934640" y="14412"/>
                </a:lnTo>
                <a:lnTo>
                  <a:pt x="3929586" y="6905"/>
                </a:lnTo>
                <a:lnTo>
                  <a:pt x="3922079" y="1851"/>
                </a:lnTo>
                <a:lnTo>
                  <a:pt x="3912869" y="0"/>
                </a:lnTo>
                <a:close/>
              </a:path>
              <a:path w="3937000" h="3432175">
                <a:moveTo>
                  <a:pt x="3936491" y="28321"/>
                </a:moveTo>
                <a:lnTo>
                  <a:pt x="3908170" y="28321"/>
                </a:lnTo>
                <a:lnTo>
                  <a:pt x="3908170" y="3403701"/>
                </a:lnTo>
                <a:lnTo>
                  <a:pt x="3936491" y="3403701"/>
                </a:lnTo>
                <a:lnTo>
                  <a:pt x="3936491" y="28321"/>
                </a:lnTo>
                <a:close/>
              </a:path>
              <a:path w="3937000" h="3432175">
                <a:moveTo>
                  <a:pt x="3898645" y="37846"/>
                </a:moveTo>
                <a:lnTo>
                  <a:pt x="37845" y="37846"/>
                </a:lnTo>
                <a:lnTo>
                  <a:pt x="37845" y="3394252"/>
                </a:lnTo>
                <a:lnTo>
                  <a:pt x="3898645" y="3394252"/>
                </a:lnTo>
                <a:lnTo>
                  <a:pt x="3898645" y="3384804"/>
                </a:lnTo>
                <a:lnTo>
                  <a:pt x="47243" y="3384804"/>
                </a:lnTo>
                <a:lnTo>
                  <a:pt x="47243" y="47243"/>
                </a:lnTo>
                <a:lnTo>
                  <a:pt x="3898645" y="47243"/>
                </a:lnTo>
                <a:lnTo>
                  <a:pt x="3898645" y="37846"/>
                </a:lnTo>
                <a:close/>
              </a:path>
              <a:path w="3937000" h="3432175">
                <a:moveTo>
                  <a:pt x="3898645" y="47243"/>
                </a:moveTo>
                <a:lnTo>
                  <a:pt x="3889247" y="47243"/>
                </a:lnTo>
                <a:lnTo>
                  <a:pt x="3889247" y="3384804"/>
                </a:lnTo>
                <a:lnTo>
                  <a:pt x="3898645" y="3384804"/>
                </a:lnTo>
                <a:lnTo>
                  <a:pt x="3898645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3291" y="2790444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3291" y="3378708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3291" y="3966971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3291" y="4556759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1664" y="5157215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9364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5435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1507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7580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83652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16468" y="2348483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372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9350" y="4437126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7445" y="2782061"/>
            <a:ext cx="288290" cy="2736850"/>
          </a:xfrm>
          <a:custGeom>
            <a:avLst/>
            <a:gdLst/>
            <a:ahLst/>
            <a:cxnLst/>
            <a:rect l="l" t="t" r="r" b="b"/>
            <a:pathLst>
              <a:path w="288290" h="2736850">
                <a:moveTo>
                  <a:pt x="0" y="0"/>
                </a:moveTo>
                <a:lnTo>
                  <a:pt x="288035" y="273634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7109" y="4510278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56654" y="2782061"/>
            <a:ext cx="240665" cy="1656714"/>
          </a:xfrm>
          <a:custGeom>
            <a:avLst/>
            <a:gdLst/>
            <a:ahLst/>
            <a:cxnLst/>
            <a:rect l="l" t="t" r="r" b="b"/>
            <a:pathLst>
              <a:path w="240665" h="1656714">
                <a:moveTo>
                  <a:pt x="0" y="1656207"/>
                </a:moveTo>
                <a:lnTo>
                  <a:pt x="24041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5481" y="4510278"/>
            <a:ext cx="72390" cy="1016635"/>
          </a:xfrm>
          <a:custGeom>
            <a:avLst/>
            <a:gdLst/>
            <a:ahLst/>
            <a:cxnLst/>
            <a:rect l="l" t="t" r="r" b="b"/>
            <a:pathLst>
              <a:path w="72390" h="1016635">
                <a:moveTo>
                  <a:pt x="0" y="1016508"/>
                </a:moveTo>
                <a:lnTo>
                  <a:pt x="7200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8594" y="4362212"/>
            <a:ext cx="444500" cy="84455"/>
          </a:xfrm>
          <a:custGeom>
            <a:avLst/>
            <a:gdLst/>
            <a:ahLst/>
            <a:cxnLst/>
            <a:rect l="l" t="t" r="r" b="b"/>
            <a:pathLst>
              <a:path w="444500" h="84454">
                <a:moveTo>
                  <a:pt x="0" y="73136"/>
                </a:moveTo>
                <a:lnTo>
                  <a:pt x="36997" y="45807"/>
                </a:lnTo>
                <a:lnTo>
                  <a:pt x="77496" y="24847"/>
                </a:lnTo>
                <a:lnTo>
                  <a:pt x="120801" y="10237"/>
                </a:lnTo>
                <a:lnTo>
                  <a:pt x="166215" y="1961"/>
                </a:lnTo>
                <a:lnTo>
                  <a:pt x="213042" y="0"/>
                </a:lnTo>
                <a:lnTo>
                  <a:pt x="260585" y="4336"/>
                </a:lnTo>
                <a:lnTo>
                  <a:pt x="308148" y="14953"/>
                </a:lnTo>
                <a:lnTo>
                  <a:pt x="355035" y="31833"/>
                </a:lnTo>
                <a:lnTo>
                  <a:pt x="400548" y="54958"/>
                </a:lnTo>
                <a:lnTo>
                  <a:pt x="443991" y="84312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14309" y="4405626"/>
            <a:ext cx="561340" cy="122555"/>
          </a:xfrm>
          <a:custGeom>
            <a:avLst/>
            <a:gdLst/>
            <a:ahLst/>
            <a:cxnLst/>
            <a:rect l="l" t="t" r="r" b="b"/>
            <a:pathLst>
              <a:path w="561340" h="122554">
                <a:moveTo>
                  <a:pt x="0" y="122558"/>
                </a:moveTo>
                <a:lnTo>
                  <a:pt x="31816" y="89466"/>
                </a:lnTo>
                <a:lnTo>
                  <a:pt x="67324" y="61537"/>
                </a:lnTo>
                <a:lnTo>
                  <a:pt x="106032" y="38790"/>
                </a:lnTo>
                <a:lnTo>
                  <a:pt x="147447" y="21245"/>
                </a:lnTo>
                <a:lnTo>
                  <a:pt x="191079" y="8918"/>
                </a:lnTo>
                <a:lnTo>
                  <a:pt x="236433" y="1830"/>
                </a:lnTo>
                <a:lnTo>
                  <a:pt x="283020" y="0"/>
                </a:lnTo>
                <a:lnTo>
                  <a:pt x="330345" y="3444"/>
                </a:lnTo>
                <a:lnTo>
                  <a:pt x="377917" y="12184"/>
                </a:lnTo>
                <a:lnTo>
                  <a:pt x="425244" y="26236"/>
                </a:lnTo>
                <a:lnTo>
                  <a:pt x="471833" y="45620"/>
                </a:lnTo>
                <a:lnTo>
                  <a:pt x="517193" y="70355"/>
                </a:lnTo>
                <a:lnTo>
                  <a:pt x="560832" y="10046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579364" y="3966971"/>
            <a:ext cx="576580" cy="589915"/>
          </a:xfrm>
          <a:prstGeom prst="rect">
            <a:avLst/>
          </a:prstGeom>
          <a:ln w="6096">
            <a:solidFill>
              <a:srgbClr val="EFA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925" algn="ctr">
              <a:lnSpc>
                <a:spcPts val="2140"/>
              </a:lnSpc>
            </a:pPr>
            <a:r>
              <a:rPr sz="1800" b="1" dirty="0">
                <a:latin typeface="Corbel"/>
                <a:cs typeface="Corbel"/>
              </a:rPr>
              <a:t>P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84289" y="2438857"/>
            <a:ext cx="169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039356" y="5486400"/>
            <a:ext cx="440435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172325" y="5536183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31835" y="3901440"/>
            <a:ext cx="43891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883652" y="3966971"/>
            <a:ext cx="433070" cy="589915"/>
          </a:xfrm>
          <a:prstGeom prst="rect">
            <a:avLst/>
          </a:prstGeom>
          <a:ln w="6096">
            <a:solidFill>
              <a:srgbClr val="EFA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ts val="2140"/>
              </a:lnSpc>
            </a:pPr>
            <a:r>
              <a:rPr sz="1800" b="1" dirty="0">
                <a:latin typeface="Corbel"/>
                <a:cs typeface="Corbel"/>
              </a:rPr>
              <a:t>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90472" y="1560575"/>
            <a:ext cx="2136648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57727" y="1560575"/>
            <a:ext cx="586739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5076" y="1560575"/>
            <a:ext cx="739139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98751" y="1639316"/>
            <a:ext cx="2080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orbel"/>
                <a:cs typeface="Corbel"/>
              </a:rPr>
              <a:t>Intervalo</a:t>
            </a:r>
            <a:r>
              <a:rPr sz="2800" b="1" spc="-3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P-Q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522976" y="1560575"/>
            <a:ext cx="2136648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0231" y="1560575"/>
            <a:ext cx="58674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07580" y="1560575"/>
            <a:ext cx="691896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731890" y="1639316"/>
            <a:ext cx="2033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orbel"/>
                <a:cs typeface="Corbel"/>
              </a:rPr>
              <a:t>Intervalo</a:t>
            </a:r>
            <a:r>
              <a:rPr sz="2800" b="1" spc="-3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P-R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15567" y="3572255"/>
            <a:ext cx="1009015" cy="433070"/>
          </a:xfrm>
          <a:custGeom>
            <a:avLst/>
            <a:gdLst/>
            <a:ahLst/>
            <a:cxnLst/>
            <a:rect l="l" t="t" r="r" b="b"/>
            <a:pathLst>
              <a:path w="1009014" h="433070">
                <a:moveTo>
                  <a:pt x="0" y="432816"/>
                </a:moveTo>
                <a:lnTo>
                  <a:pt x="1838" y="364418"/>
                </a:lnTo>
                <a:lnTo>
                  <a:pt x="6957" y="305013"/>
                </a:lnTo>
                <a:lnTo>
                  <a:pt x="14763" y="258165"/>
                </a:lnTo>
                <a:lnTo>
                  <a:pt x="36068" y="216408"/>
                </a:lnTo>
                <a:lnTo>
                  <a:pt x="468375" y="216408"/>
                </a:lnTo>
                <a:lnTo>
                  <a:pt x="479783" y="205374"/>
                </a:lnTo>
                <a:lnTo>
                  <a:pt x="489685" y="174650"/>
                </a:lnTo>
                <a:lnTo>
                  <a:pt x="497490" y="127802"/>
                </a:lnTo>
                <a:lnTo>
                  <a:pt x="502607" y="68397"/>
                </a:lnTo>
                <a:lnTo>
                  <a:pt x="504444" y="0"/>
                </a:lnTo>
                <a:lnTo>
                  <a:pt x="506280" y="68397"/>
                </a:lnTo>
                <a:lnTo>
                  <a:pt x="511397" y="127802"/>
                </a:lnTo>
                <a:lnTo>
                  <a:pt x="519202" y="174650"/>
                </a:lnTo>
                <a:lnTo>
                  <a:pt x="529104" y="205374"/>
                </a:lnTo>
                <a:lnTo>
                  <a:pt x="540512" y="216408"/>
                </a:lnTo>
                <a:lnTo>
                  <a:pt x="972819" y="216408"/>
                </a:lnTo>
                <a:lnTo>
                  <a:pt x="984227" y="227441"/>
                </a:lnTo>
                <a:lnTo>
                  <a:pt x="994129" y="258165"/>
                </a:lnTo>
                <a:lnTo>
                  <a:pt x="1001934" y="305013"/>
                </a:lnTo>
                <a:lnTo>
                  <a:pt x="1007051" y="364418"/>
                </a:lnTo>
                <a:lnTo>
                  <a:pt x="1008888" y="432816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52515" y="3500628"/>
            <a:ext cx="1007744" cy="433070"/>
          </a:xfrm>
          <a:custGeom>
            <a:avLst/>
            <a:gdLst/>
            <a:ahLst/>
            <a:cxnLst/>
            <a:rect l="l" t="t" r="r" b="b"/>
            <a:pathLst>
              <a:path w="1007745" h="433070">
                <a:moveTo>
                  <a:pt x="0" y="432816"/>
                </a:moveTo>
                <a:lnTo>
                  <a:pt x="1836" y="364418"/>
                </a:lnTo>
                <a:lnTo>
                  <a:pt x="6953" y="305013"/>
                </a:lnTo>
                <a:lnTo>
                  <a:pt x="14758" y="258165"/>
                </a:lnTo>
                <a:lnTo>
                  <a:pt x="36068" y="216408"/>
                </a:lnTo>
                <a:lnTo>
                  <a:pt x="467613" y="216408"/>
                </a:lnTo>
                <a:lnTo>
                  <a:pt x="479021" y="205374"/>
                </a:lnTo>
                <a:lnTo>
                  <a:pt x="488923" y="174650"/>
                </a:lnTo>
                <a:lnTo>
                  <a:pt x="496728" y="127802"/>
                </a:lnTo>
                <a:lnTo>
                  <a:pt x="501845" y="68397"/>
                </a:lnTo>
                <a:lnTo>
                  <a:pt x="503682" y="0"/>
                </a:lnTo>
                <a:lnTo>
                  <a:pt x="505518" y="68397"/>
                </a:lnTo>
                <a:lnTo>
                  <a:pt x="510635" y="127802"/>
                </a:lnTo>
                <a:lnTo>
                  <a:pt x="518440" y="174650"/>
                </a:lnTo>
                <a:lnTo>
                  <a:pt x="528342" y="205374"/>
                </a:lnTo>
                <a:lnTo>
                  <a:pt x="539750" y="216408"/>
                </a:lnTo>
                <a:lnTo>
                  <a:pt x="971295" y="216408"/>
                </a:lnTo>
                <a:lnTo>
                  <a:pt x="982703" y="227441"/>
                </a:lnTo>
                <a:lnTo>
                  <a:pt x="992605" y="258165"/>
                </a:lnTo>
                <a:lnTo>
                  <a:pt x="1000410" y="305013"/>
                </a:lnTo>
                <a:lnTo>
                  <a:pt x="1005527" y="364418"/>
                </a:lnTo>
                <a:lnTo>
                  <a:pt x="1007363" y="432816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3221736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1828545"/>
            <a:ext cx="79679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4819015" algn="l"/>
              </a:tabLst>
            </a:pPr>
            <a:r>
              <a:rPr sz="3200" dirty="0">
                <a:latin typeface="Corbel"/>
                <a:cs typeface="Corbel"/>
              </a:rPr>
              <a:t>La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contracción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ventricular	</a:t>
            </a:r>
            <a:r>
              <a:rPr sz="3200" spc="-5" dirty="0">
                <a:latin typeface="Corbel"/>
                <a:cs typeface="Corbel"/>
              </a:rPr>
              <a:t>dura casi </a:t>
            </a:r>
            <a:r>
              <a:rPr sz="3200" dirty="0">
                <a:latin typeface="Corbel"/>
                <a:cs typeface="Corbel"/>
              </a:rPr>
              <a:t>desde el  </a:t>
            </a:r>
            <a:r>
              <a:rPr sz="3200" spc="-5" dirty="0">
                <a:latin typeface="Corbel"/>
                <a:cs typeface="Corbel"/>
              </a:rPr>
              <a:t>comienzo </a:t>
            </a:r>
            <a:r>
              <a:rPr sz="3200" dirty="0">
                <a:latin typeface="Corbel"/>
                <a:cs typeface="Corbel"/>
              </a:rPr>
              <a:t>de la </a:t>
            </a:r>
            <a:r>
              <a:rPr sz="3200" spc="-5" dirty="0">
                <a:latin typeface="Corbel"/>
                <a:cs typeface="Corbel"/>
              </a:rPr>
              <a:t>onda </a:t>
            </a:r>
            <a:r>
              <a:rPr sz="3200" dirty="0">
                <a:latin typeface="Corbel"/>
                <a:cs typeface="Corbel"/>
              </a:rPr>
              <a:t>Q ( o R </a:t>
            </a:r>
            <a:r>
              <a:rPr sz="3200" spc="-5" dirty="0">
                <a:latin typeface="Corbel"/>
                <a:cs typeface="Corbel"/>
              </a:rPr>
              <a:t>cuando no hay</a:t>
            </a:r>
            <a:r>
              <a:rPr sz="3200" spc="-380" dirty="0">
                <a:latin typeface="Corbel"/>
                <a:cs typeface="Corbel"/>
              </a:rPr>
              <a:t> </a:t>
            </a:r>
            <a:r>
              <a:rPr sz="3200" spc="-40" dirty="0">
                <a:latin typeface="Corbel"/>
                <a:cs typeface="Corbel"/>
              </a:rPr>
              <a:t>Q)  </a:t>
            </a:r>
            <a:r>
              <a:rPr sz="3200" spc="-5" dirty="0">
                <a:latin typeface="Corbel"/>
                <a:cs typeface="Corbel"/>
              </a:rPr>
              <a:t>hasta </a:t>
            </a:r>
            <a:r>
              <a:rPr sz="3200" dirty="0">
                <a:latin typeface="Corbel"/>
                <a:cs typeface="Corbel"/>
              </a:rPr>
              <a:t>el final de la </a:t>
            </a:r>
            <a:r>
              <a:rPr sz="3200" spc="-5" dirty="0">
                <a:latin typeface="Corbel"/>
                <a:cs typeface="Corbel"/>
              </a:rPr>
              <a:t>onda </a:t>
            </a:r>
            <a:r>
              <a:rPr sz="3200" dirty="0">
                <a:latin typeface="Corbel"/>
                <a:cs typeface="Corbel"/>
              </a:rPr>
              <a:t>T y dura 0.35</a:t>
            </a:r>
            <a:r>
              <a:rPr sz="3200" spc="-3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812" y="3488435"/>
            <a:ext cx="3531108" cy="4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3212" y="559308"/>
            <a:ext cx="438150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1604213"/>
            <a:ext cx="6939915" cy="45326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marR="237490" indent="-320675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Condiciones del </a:t>
            </a:r>
            <a:r>
              <a:rPr sz="3200" spc="-5" dirty="0">
                <a:latin typeface="Corbel"/>
                <a:cs typeface="Corbel"/>
              </a:rPr>
              <a:t>sujeto </a:t>
            </a:r>
            <a:r>
              <a:rPr sz="3200" dirty="0">
                <a:latin typeface="Corbel"/>
                <a:cs typeface="Corbel"/>
              </a:rPr>
              <a:t>para el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registro  adecuado de un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ECG: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30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Decubito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dorsal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33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Ojos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cerrados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34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Superficie plana</a:t>
            </a:r>
            <a:endParaRPr sz="2800">
              <a:latin typeface="Corbel"/>
              <a:cs typeface="Corbel"/>
            </a:endParaRPr>
          </a:p>
          <a:p>
            <a:pPr marL="625475" marR="100965" lvl="1" indent="-274320">
              <a:lnSpc>
                <a:spcPts val="3020"/>
              </a:lnSpc>
              <a:spcBef>
                <a:spcPts val="72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10 minutos de reposo adecuado previo a la  toma del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ecg</a:t>
            </a:r>
            <a:endParaRPr sz="2800">
              <a:latin typeface="Corbel"/>
              <a:cs typeface="Corbel"/>
            </a:endParaRPr>
          </a:p>
          <a:p>
            <a:pPr marL="332740" indent="-320675">
              <a:lnSpc>
                <a:spcPts val="321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Evitar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contacto </a:t>
            </a:r>
            <a:r>
              <a:rPr sz="3200" dirty="0">
                <a:latin typeface="Corbel"/>
                <a:cs typeface="Corbel"/>
              </a:rPr>
              <a:t>de </a:t>
            </a:r>
            <a:r>
              <a:rPr sz="3200" spc="-5" dirty="0">
                <a:latin typeface="Corbel"/>
                <a:cs typeface="Corbel"/>
              </a:rPr>
              <a:t>objetos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</a:t>
            </a:r>
            <a:endParaRPr sz="3200">
              <a:latin typeface="Corbel"/>
              <a:cs typeface="Corbel"/>
            </a:endParaRPr>
          </a:p>
          <a:p>
            <a:pPr marL="332740" marR="5080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Corbel"/>
                <a:cs typeface="Corbel"/>
              </a:rPr>
              <a:t>superficies </a:t>
            </a:r>
            <a:r>
              <a:rPr sz="3200" dirty="0">
                <a:latin typeface="Corbel"/>
                <a:cs typeface="Corbel"/>
              </a:rPr>
              <a:t>metálica </a:t>
            </a:r>
            <a:r>
              <a:rPr sz="3200" spc="-5" dirty="0">
                <a:latin typeface="Corbel"/>
                <a:cs typeface="Corbel"/>
              </a:rPr>
              <a:t>con cualquier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parte  del </a:t>
            </a:r>
            <a:r>
              <a:rPr sz="3200" spc="-5" dirty="0">
                <a:latin typeface="Corbel"/>
                <a:cs typeface="Corbel"/>
              </a:rPr>
              <a:t>cuerpo </a:t>
            </a:r>
            <a:r>
              <a:rPr sz="3200" dirty="0">
                <a:latin typeface="Corbel"/>
                <a:cs typeface="Corbel"/>
              </a:rPr>
              <a:t>del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sujeto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652981"/>
            <a:ext cx="722947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Limpiar </a:t>
            </a:r>
            <a:r>
              <a:rPr sz="3200" spc="-10" dirty="0">
                <a:latin typeface="Corbel"/>
                <a:cs typeface="Corbel"/>
              </a:rPr>
              <a:t>la </a:t>
            </a:r>
            <a:r>
              <a:rPr sz="3200" spc="-5" dirty="0">
                <a:latin typeface="Corbel"/>
                <a:cs typeface="Corbel"/>
              </a:rPr>
              <a:t>piel con </a:t>
            </a:r>
            <a:r>
              <a:rPr sz="3200" dirty="0">
                <a:latin typeface="Corbel"/>
                <a:cs typeface="Corbel"/>
              </a:rPr>
              <a:t>una gasa o </a:t>
            </a:r>
            <a:r>
              <a:rPr sz="3200" spc="-5" dirty="0">
                <a:latin typeface="Corbel"/>
                <a:cs typeface="Corbel"/>
              </a:rPr>
              <a:t>torunda  empapada </a:t>
            </a:r>
            <a:r>
              <a:rPr sz="3200" spc="-10" dirty="0">
                <a:latin typeface="Corbel"/>
                <a:cs typeface="Corbel"/>
              </a:rPr>
              <a:t>de </a:t>
            </a:r>
            <a:r>
              <a:rPr sz="3200" spc="-5" dirty="0">
                <a:latin typeface="Corbel"/>
                <a:cs typeface="Corbel"/>
              </a:rPr>
              <a:t>alcohol </a:t>
            </a:r>
            <a:r>
              <a:rPr sz="3200" dirty="0">
                <a:latin typeface="Corbel"/>
                <a:cs typeface="Corbel"/>
              </a:rPr>
              <a:t>o </a:t>
            </a:r>
            <a:r>
              <a:rPr sz="3200" spc="-5" dirty="0">
                <a:latin typeface="Corbel"/>
                <a:cs typeface="Corbel"/>
              </a:rPr>
              <a:t>solución salina,  </a:t>
            </a:r>
            <a:r>
              <a:rPr sz="3200" dirty="0">
                <a:latin typeface="Corbel"/>
                <a:cs typeface="Corbel"/>
              </a:rPr>
              <a:t>frotando </a:t>
            </a:r>
            <a:r>
              <a:rPr sz="3200" spc="-5" dirty="0">
                <a:latin typeface="Corbel"/>
                <a:cs typeface="Corbel"/>
              </a:rPr>
              <a:t>firmemente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área </a:t>
            </a:r>
            <a:r>
              <a:rPr sz="3200" dirty="0">
                <a:latin typeface="Corbel"/>
                <a:cs typeface="Corbel"/>
              </a:rPr>
              <a:t>donde </a:t>
            </a:r>
            <a:r>
              <a:rPr sz="3200" spc="-15" dirty="0">
                <a:latin typeface="Corbel"/>
                <a:cs typeface="Corbel"/>
              </a:rPr>
              <a:t>se  </a:t>
            </a:r>
            <a:r>
              <a:rPr sz="3200" spc="-5" dirty="0">
                <a:latin typeface="Corbel"/>
                <a:cs typeface="Corbel"/>
              </a:rPr>
              <a:t>colocara </a:t>
            </a:r>
            <a:r>
              <a:rPr sz="3200" dirty="0">
                <a:latin typeface="Corbel"/>
                <a:cs typeface="Corbel"/>
              </a:rPr>
              <a:t>el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electrodo.</a:t>
            </a:r>
            <a:endParaRPr sz="3200">
              <a:latin typeface="Corbel"/>
              <a:cs typeface="Corbel"/>
            </a:endParaRPr>
          </a:p>
          <a:p>
            <a:pPr marL="332740" marR="5080" indent="-320675" algn="just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Colocar </a:t>
            </a:r>
            <a:r>
              <a:rPr sz="3200" dirty="0">
                <a:latin typeface="Corbel"/>
                <a:cs typeface="Corbel"/>
              </a:rPr>
              <a:t>pasta </a:t>
            </a:r>
            <a:r>
              <a:rPr sz="3200" spc="-5" dirty="0">
                <a:latin typeface="Corbel"/>
                <a:cs typeface="Corbel"/>
              </a:rPr>
              <a:t>conductora </a:t>
            </a:r>
            <a:r>
              <a:rPr sz="3200" dirty="0">
                <a:latin typeface="Corbel"/>
                <a:cs typeface="Corbel"/>
              </a:rPr>
              <a:t>en el </a:t>
            </a:r>
            <a:r>
              <a:rPr sz="3200" spc="-5" dirty="0">
                <a:latin typeface="Corbel"/>
                <a:cs typeface="Corbel"/>
              </a:rPr>
              <a:t>área  </a:t>
            </a:r>
            <a:r>
              <a:rPr sz="3200" dirty="0">
                <a:latin typeface="Corbel"/>
                <a:cs typeface="Corbel"/>
              </a:rPr>
              <a:t>donde se </a:t>
            </a:r>
            <a:r>
              <a:rPr sz="3200" spc="-5" dirty="0">
                <a:latin typeface="Corbel"/>
                <a:cs typeface="Corbel"/>
              </a:rPr>
              <a:t>colocara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electrodo, facilita </a:t>
            </a:r>
            <a:r>
              <a:rPr sz="3200" spc="-15" dirty="0">
                <a:latin typeface="Corbel"/>
                <a:cs typeface="Corbel"/>
              </a:rPr>
              <a:t>la  </a:t>
            </a:r>
            <a:r>
              <a:rPr sz="3200" spc="-10" dirty="0">
                <a:latin typeface="Corbel"/>
                <a:cs typeface="Corbel"/>
              </a:rPr>
              <a:t>conducción </a:t>
            </a:r>
            <a:r>
              <a:rPr sz="3200" dirty="0">
                <a:latin typeface="Corbel"/>
                <a:cs typeface="Corbel"/>
              </a:rPr>
              <a:t>de la actividad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eléctrica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572209"/>
            <a:ext cx="7458075" cy="48145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5080" indent="-320675">
              <a:lnSpc>
                <a:spcPts val="2880"/>
              </a:lnSpc>
              <a:spcBef>
                <a:spcPts val="7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La localización precordial de los </a:t>
            </a:r>
            <a:r>
              <a:rPr sz="3000" spc="-5" dirty="0">
                <a:latin typeface="Corbel"/>
                <a:cs typeface="Corbel"/>
              </a:rPr>
              <a:t>electrodos </a:t>
            </a:r>
            <a:r>
              <a:rPr sz="3000" dirty="0">
                <a:latin typeface="Corbel"/>
                <a:cs typeface="Corbel"/>
              </a:rPr>
              <a:t>es  la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siguiente:</a:t>
            </a:r>
            <a:endParaRPr sz="3000">
              <a:latin typeface="Corbel"/>
              <a:cs typeface="Corbel"/>
            </a:endParaRPr>
          </a:p>
          <a:p>
            <a:pPr marL="625475" marR="320675" lvl="1" indent="-274320">
              <a:lnSpc>
                <a:spcPct val="80000"/>
              </a:lnSpc>
              <a:spcBef>
                <a:spcPts val="67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spc="-5" dirty="0">
                <a:latin typeface="Corbel"/>
                <a:cs typeface="Corbel"/>
              </a:rPr>
              <a:t>V1</a:t>
            </a:r>
            <a:r>
              <a:rPr sz="2600" spc="-5" dirty="0">
                <a:latin typeface="Corbel"/>
                <a:cs typeface="Corbel"/>
              </a:rPr>
              <a:t>: </a:t>
            </a:r>
            <a:r>
              <a:rPr sz="2600" dirty="0">
                <a:latin typeface="Corbel"/>
                <a:cs typeface="Corbel"/>
              </a:rPr>
              <a:t>4º espacio </a:t>
            </a:r>
            <a:r>
              <a:rPr sz="2600" spc="-5" dirty="0">
                <a:latin typeface="Corbel"/>
                <a:cs typeface="Corbel"/>
              </a:rPr>
              <a:t>intercostal con </a:t>
            </a:r>
            <a:r>
              <a:rPr sz="2600" dirty="0">
                <a:latin typeface="Corbel"/>
                <a:cs typeface="Corbel"/>
              </a:rPr>
              <a:t>línea paraesternal  derecha.</a:t>
            </a:r>
            <a:endParaRPr sz="2600">
              <a:latin typeface="Corbel"/>
              <a:cs typeface="Corbel"/>
            </a:endParaRPr>
          </a:p>
          <a:p>
            <a:pPr marL="625475" marR="309880" lvl="1" indent="-274320">
              <a:lnSpc>
                <a:spcPts val="2500"/>
              </a:lnSpc>
              <a:spcBef>
                <a:spcPts val="60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spc="-5" dirty="0">
                <a:latin typeface="Corbel"/>
                <a:cs typeface="Corbel"/>
              </a:rPr>
              <a:t>V2: </a:t>
            </a:r>
            <a:r>
              <a:rPr sz="2600" dirty="0">
                <a:latin typeface="Corbel"/>
                <a:cs typeface="Corbel"/>
              </a:rPr>
              <a:t>4º </a:t>
            </a:r>
            <a:r>
              <a:rPr sz="2600" spc="-5" dirty="0">
                <a:latin typeface="Corbel"/>
                <a:cs typeface="Corbel"/>
              </a:rPr>
              <a:t>espacio intercostal con línea </a:t>
            </a:r>
            <a:r>
              <a:rPr sz="2600" dirty="0">
                <a:latin typeface="Corbel"/>
                <a:cs typeface="Corbel"/>
              </a:rPr>
              <a:t>paraesternal  </a:t>
            </a:r>
            <a:r>
              <a:rPr sz="2600" spc="-5" dirty="0">
                <a:latin typeface="Corbel"/>
                <a:cs typeface="Corbel"/>
              </a:rPr>
              <a:t>izquierda.</a:t>
            </a:r>
            <a:endParaRPr sz="26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1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dirty="0">
                <a:latin typeface="Corbel"/>
                <a:cs typeface="Corbel"/>
              </a:rPr>
              <a:t>V3: </a:t>
            </a:r>
            <a:r>
              <a:rPr sz="2600" spc="-5" dirty="0">
                <a:latin typeface="Corbel"/>
                <a:cs typeface="Corbel"/>
              </a:rPr>
              <a:t>Equidistante entre </a:t>
            </a:r>
            <a:r>
              <a:rPr sz="2600" dirty="0">
                <a:latin typeface="Corbel"/>
                <a:cs typeface="Corbel"/>
              </a:rPr>
              <a:t>V2 y</a:t>
            </a:r>
            <a:r>
              <a:rPr sz="2600" spc="-4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V4.</a:t>
            </a:r>
            <a:endParaRPr sz="2600">
              <a:latin typeface="Corbel"/>
              <a:cs typeface="Corbel"/>
            </a:endParaRPr>
          </a:p>
          <a:p>
            <a:pPr marL="625475" marR="2090420" lvl="1" indent="-274320">
              <a:lnSpc>
                <a:spcPct val="80000"/>
              </a:lnSpc>
              <a:spcBef>
                <a:spcPts val="62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dirty="0">
                <a:latin typeface="Corbel"/>
                <a:cs typeface="Corbel"/>
              </a:rPr>
              <a:t>V4: </a:t>
            </a:r>
            <a:r>
              <a:rPr sz="2600" dirty="0">
                <a:latin typeface="Corbel"/>
                <a:cs typeface="Corbel"/>
              </a:rPr>
              <a:t>5º espacio </a:t>
            </a:r>
            <a:r>
              <a:rPr sz="2600" spc="-5" dirty="0">
                <a:latin typeface="Corbel"/>
                <a:cs typeface="Corbel"/>
              </a:rPr>
              <a:t>intercostal con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línea  </a:t>
            </a:r>
            <a:r>
              <a:rPr sz="2600" spc="-5" dirty="0">
                <a:latin typeface="Corbel"/>
                <a:cs typeface="Corbel"/>
              </a:rPr>
              <a:t>medioclavicular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izquierda.</a:t>
            </a:r>
            <a:endParaRPr sz="2600">
              <a:latin typeface="Corbel"/>
              <a:cs typeface="Corbel"/>
            </a:endParaRPr>
          </a:p>
          <a:p>
            <a:pPr marL="625475" marR="142240" lvl="1" indent="-274320">
              <a:lnSpc>
                <a:spcPct val="80000"/>
              </a:lnSpc>
              <a:spcBef>
                <a:spcPts val="63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dirty="0">
                <a:latin typeface="Corbel"/>
                <a:cs typeface="Corbel"/>
              </a:rPr>
              <a:t>V5: </a:t>
            </a:r>
            <a:r>
              <a:rPr sz="2600" dirty="0">
                <a:latin typeface="Corbel"/>
                <a:cs typeface="Corbel"/>
              </a:rPr>
              <a:t>5º espacio </a:t>
            </a:r>
            <a:r>
              <a:rPr sz="2600" spc="-5" dirty="0">
                <a:latin typeface="Corbel"/>
                <a:cs typeface="Corbel"/>
              </a:rPr>
              <a:t>intercostal con </a:t>
            </a:r>
            <a:r>
              <a:rPr sz="2600" dirty="0">
                <a:latin typeface="Corbel"/>
                <a:cs typeface="Corbel"/>
              </a:rPr>
              <a:t>línea axilar </a:t>
            </a:r>
            <a:r>
              <a:rPr sz="2600" spc="-5" dirty="0">
                <a:latin typeface="Corbel"/>
                <a:cs typeface="Corbel"/>
              </a:rPr>
              <a:t>anterior  izquierda.</a:t>
            </a:r>
            <a:endParaRPr sz="2600">
              <a:latin typeface="Corbel"/>
              <a:cs typeface="Corbel"/>
            </a:endParaRPr>
          </a:p>
          <a:p>
            <a:pPr marL="625475" marR="358140" lvl="1" indent="-274320">
              <a:lnSpc>
                <a:spcPct val="80000"/>
              </a:lnSpc>
              <a:spcBef>
                <a:spcPts val="62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b="1" spc="-5" dirty="0">
                <a:latin typeface="Corbel"/>
                <a:cs typeface="Corbel"/>
              </a:rPr>
              <a:t>V6: </a:t>
            </a:r>
            <a:r>
              <a:rPr sz="2600" dirty="0">
                <a:latin typeface="Corbel"/>
                <a:cs typeface="Corbel"/>
              </a:rPr>
              <a:t>5º </a:t>
            </a:r>
            <a:r>
              <a:rPr sz="2600" spc="-5" dirty="0">
                <a:latin typeface="Corbel"/>
                <a:cs typeface="Corbel"/>
              </a:rPr>
              <a:t>espacio intercostal con línea axilar </a:t>
            </a:r>
            <a:r>
              <a:rPr sz="2600" dirty="0">
                <a:latin typeface="Corbel"/>
                <a:cs typeface="Corbel"/>
              </a:rPr>
              <a:t>media  </a:t>
            </a:r>
            <a:r>
              <a:rPr sz="2600" spc="-5" dirty="0">
                <a:latin typeface="Corbel"/>
                <a:cs typeface="Corbel"/>
              </a:rPr>
              <a:t>izquierda.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248" y="5902450"/>
            <a:ext cx="4745736" cy="95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9488" y="499872"/>
            <a:ext cx="4715510" cy="5413375"/>
          </a:xfrm>
          <a:custGeom>
            <a:avLst/>
            <a:gdLst/>
            <a:ahLst/>
            <a:cxnLst/>
            <a:rect l="l" t="t" r="r" b="b"/>
            <a:pathLst>
              <a:path w="4715509" h="5413375">
                <a:moveTo>
                  <a:pt x="4309999" y="0"/>
                </a:moveTo>
                <a:lnTo>
                  <a:pt x="405256" y="0"/>
                </a:lnTo>
                <a:lnTo>
                  <a:pt x="358003" y="2727"/>
                </a:lnTo>
                <a:lnTo>
                  <a:pt x="312348" y="10705"/>
                </a:lnTo>
                <a:lnTo>
                  <a:pt x="268597" y="23630"/>
                </a:lnTo>
                <a:lnTo>
                  <a:pt x="227054" y="41198"/>
                </a:lnTo>
                <a:lnTo>
                  <a:pt x="188022" y="63104"/>
                </a:lnTo>
                <a:lnTo>
                  <a:pt x="151807" y="89044"/>
                </a:lnTo>
                <a:lnTo>
                  <a:pt x="118713" y="118713"/>
                </a:lnTo>
                <a:lnTo>
                  <a:pt x="89044" y="151807"/>
                </a:lnTo>
                <a:lnTo>
                  <a:pt x="63104" y="188022"/>
                </a:lnTo>
                <a:lnTo>
                  <a:pt x="41198" y="227054"/>
                </a:lnTo>
                <a:lnTo>
                  <a:pt x="23630" y="268597"/>
                </a:lnTo>
                <a:lnTo>
                  <a:pt x="10705" y="312348"/>
                </a:lnTo>
                <a:lnTo>
                  <a:pt x="2727" y="358003"/>
                </a:lnTo>
                <a:lnTo>
                  <a:pt x="0" y="405256"/>
                </a:lnTo>
                <a:lnTo>
                  <a:pt x="0" y="5007991"/>
                </a:lnTo>
                <a:lnTo>
                  <a:pt x="2727" y="5055253"/>
                </a:lnTo>
                <a:lnTo>
                  <a:pt x="10705" y="5100915"/>
                </a:lnTo>
                <a:lnTo>
                  <a:pt x="23630" y="5144670"/>
                </a:lnTo>
                <a:lnTo>
                  <a:pt x="41198" y="5186216"/>
                </a:lnTo>
                <a:lnTo>
                  <a:pt x="63104" y="5225247"/>
                </a:lnTo>
                <a:lnTo>
                  <a:pt x="89044" y="5261461"/>
                </a:lnTo>
                <a:lnTo>
                  <a:pt x="118713" y="5294553"/>
                </a:lnTo>
                <a:lnTo>
                  <a:pt x="151807" y="5324219"/>
                </a:lnTo>
                <a:lnTo>
                  <a:pt x="188022" y="5350156"/>
                </a:lnTo>
                <a:lnTo>
                  <a:pt x="227054" y="5372058"/>
                </a:lnTo>
                <a:lnTo>
                  <a:pt x="268597" y="5389622"/>
                </a:lnTo>
                <a:lnTo>
                  <a:pt x="312348" y="5402545"/>
                </a:lnTo>
                <a:lnTo>
                  <a:pt x="358003" y="5410521"/>
                </a:lnTo>
                <a:lnTo>
                  <a:pt x="405256" y="5413248"/>
                </a:lnTo>
                <a:lnTo>
                  <a:pt x="4309999" y="5413248"/>
                </a:lnTo>
                <a:lnTo>
                  <a:pt x="4357252" y="5410521"/>
                </a:lnTo>
                <a:lnTo>
                  <a:pt x="4402907" y="5402545"/>
                </a:lnTo>
                <a:lnTo>
                  <a:pt x="4446658" y="5389622"/>
                </a:lnTo>
                <a:lnTo>
                  <a:pt x="4488201" y="5372058"/>
                </a:lnTo>
                <a:lnTo>
                  <a:pt x="4527233" y="5350156"/>
                </a:lnTo>
                <a:lnTo>
                  <a:pt x="4563448" y="5324219"/>
                </a:lnTo>
                <a:lnTo>
                  <a:pt x="4596542" y="5294553"/>
                </a:lnTo>
                <a:lnTo>
                  <a:pt x="4626211" y="5261461"/>
                </a:lnTo>
                <a:lnTo>
                  <a:pt x="4652151" y="5225247"/>
                </a:lnTo>
                <a:lnTo>
                  <a:pt x="4674057" y="5186216"/>
                </a:lnTo>
                <a:lnTo>
                  <a:pt x="4691625" y="5144670"/>
                </a:lnTo>
                <a:lnTo>
                  <a:pt x="4704550" y="5100915"/>
                </a:lnTo>
                <a:lnTo>
                  <a:pt x="4712528" y="5055253"/>
                </a:lnTo>
                <a:lnTo>
                  <a:pt x="4715256" y="5007991"/>
                </a:lnTo>
                <a:lnTo>
                  <a:pt x="4715256" y="405256"/>
                </a:lnTo>
                <a:lnTo>
                  <a:pt x="4712528" y="358003"/>
                </a:lnTo>
                <a:lnTo>
                  <a:pt x="4704550" y="312348"/>
                </a:lnTo>
                <a:lnTo>
                  <a:pt x="4691625" y="268597"/>
                </a:lnTo>
                <a:lnTo>
                  <a:pt x="4674057" y="227054"/>
                </a:lnTo>
                <a:lnTo>
                  <a:pt x="4652151" y="188022"/>
                </a:lnTo>
                <a:lnTo>
                  <a:pt x="4626211" y="151807"/>
                </a:lnTo>
                <a:lnTo>
                  <a:pt x="4596542" y="118713"/>
                </a:lnTo>
                <a:lnTo>
                  <a:pt x="4563448" y="89044"/>
                </a:lnTo>
                <a:lnTo>
                  <a:pt x="4527233" y="63104"/>
                </a:lnTo>
                <a:lnTo>
                  <a:pt x="4488201" y="41198"/>
                </a:lnTo>
                <a:lnTo>
                  <a:pt x="4446658" y="23630"/>
                </a:lnTo>
                <a:lnTo>
                  <a:pt x="4402907" y="10705"/>
                </a:lnTo>
                <a:lnTo>
                  <a:pt x="4357252" y="2727"/>
                </a:lnTo>
                <a:lnTo>
                  <a:pt x="43099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9488" y="499872"/>
            <a:ext cx="4715256" cy="541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716" y="3482340"/>
            <a:ext cx="5137404" cy="1159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784350"/>
            <a:ext cx="7858759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3420"/>
              </a:lnSpc>
              <a:spcBef>
                <a:spcPts val="10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La </a:t>
            </a:r>
            <a:r>
              <a:rPr sz="3000" spc="-5" dirty="0">
                <a:latin typeface="Corbel"/>
                <a:cs typeface="Corbel"/>
              </a:rPr>
              <a:t>frecuencia cardiaca </a:t>
            </a:r>
            <a:r>
              <a:rPr sz="3000" dirty="0">
                <a:latin typeface="Corbel"/>
                <a:cs typeface="Corbel"/>
              </a:rPr>
              <a:t>depende de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?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ts val="3240"/>
              </a:lnSpc>
              <a:spcBef>
                <a:spcPts val="22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Existen otras </a:t>
            </a:r>
            <a:r>
              <a:rPr sz="3000" dirty="0">
                <a:latin typeface="Corbel"/>
                <a:cs typeface="Corbel"/>
              </a:rPr>
              <a:t>regiones </a:t>
            </a:r>
            <a:r>
              <a:rPr sz="3000" spc="-5" dirty="0">
                <a:latin typeface="Corbel"/>
                <a:cs typeface="Corbel"/>
              </a:rPr>
              <a:t>donde se puede </a:t>
            </a:r>
            <a:r>
              <a:rPr sz="3000" dirty="0">
                <a:latin typeface="Corbel"/>
                <a:cs typeface="Corbel"/>
              </a:rPr>
              <a:t>iniciar un  latido en </a:t>
            </a:r>
            <a:r>
              <a:rPr sz="3000" spc="-5" dirty="0">
                <a:latin typeface="Corbel"/>
                <a:cs typeface="Corbel"/>
              </a:rPr>
              <a:t>caso </a:t>
            </a:r>
            <a:r>
              <a:rPr sz="3000" dirty="0">
                <a:latin typeface="Corbel"/>
                <a:cs typeface="Corbel"/>
              </a:rPr>
              <a:t>de </a:t>
            </a:r>
            <a:r>
              <a:rPr sz="3000" spc="-5" dirty="0">
                <a:latin typeface="Corbel"/>
                <a:cs typeface="Corbel"/>
              </a:rPr>
              <a:t>emergencia </a:t>
            </a:r>
            <a:r>
              <a:rPr sz="3000" dirty="0">
                <a:latin typeface="Corbel"/>
                <a:cs typeface="Corbel"/>
              </a:rPr>
              <a:t>o de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manera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190"/>
              </a:lnSpc>
            </a:pPr>
            <a:r>
              <a:rPr sz="3000" spc="-5" dirty="0">
                <a:latin typeface="Corbel"/>
                <a:cs typeface="Corbel"/>
              </a:rPr>
              <a:t>patología </a:t>
            </a:r>
            <a:r>
              <a:rPr sz="3000" dirty="0">
                <a:latin typeface="Corbel"/>
                <a:cs typeface="Corbel"/>
              </a:rPr>
              <a:t>y </a:t>
            </a:r>
            <a:r>
              <a:rPr sz="3000" spc="-5" dirty="0">
                <a:latin typeface="Corbel"/>
                <a:cs typeface="Corbel"/>
              </a:rPr>
              <a:t>se </a:t>
            </a:r>
            <a:r>
              <a:rPr sz="3000" spc="-10" dirty="0">
                <a:latin typeface="Corbel"/>
                <a:cs typeface="Corbel"/>
              </a:rPr>
              <a:t>denominan </a:t>
            </a:r>
            <a:r>
              <a:rPr sz="3000" spc="-5" dirty="0">
                <a:latin typeface="Corbel"/>
                <a:cs typeface="Corbel"/>
              </a:rPr>
              <a:t>focos</a:t>
            </a:r>
            <a:r>
              <a:rPr sz="3000" spc="4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“ectópicos”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3759707"/>
            <a:ext cx="3672840" cy="3098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7159" y="4777740"/>
            <a:ext cx="313943" cy="31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603" y="4632959"/>
            <a:ext cx="312420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1267" y="4992623"/>
            <a:ext cx="313943" cy="31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5196" y="4273296"/>
            <a:ext cx="313944" cy="312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18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1965960"/>
            <a:ext cx="7964805" cy="3432175"/>
          </a:xfrm>
          <a:custGeom>
            <a:avLst/>
            <a:gdLst/>
            <a:ahLst/>
            <a:cxnLst/>
            <a:rect l="l" t="t" r="r" b="b"/>
            <a:pathLst>
              <a:path w="7964805" h="3432175">
                <a:moveTo>
                  <a:pt x="7940802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35"/>
                </a:lnTo>
                <a:lnTo>
                  <a:pt x="6919" y="3425142"/>
                </a:lnTo>
                <a:lnTo>
                  <a:pt x="14428" y="3430196"/>
                </a:lnTo>
                <a:lnTo>
                  <a:pt x="23622" y="3432048"/>
                </a:lnTo>
                <a:lnTo>
                  <a:pt x="7940802" y="3432048"/>
                </a:lnTo>
                <a:lnTo>
                  <a:pt x="7950011" y="3430196"/>
                </a:lnTo>
                <a:lnTo>
                  <a:pt x="7957518" y="3425142"/>
                </a:lnTo>
                <a:lnTo>
                  <a:pt x="7962572" y="3417635"/>
                </a:lnTo>
                <a:lnTo>
                  <a:pt x="7964424" y="3408426"/>
                </a:lnTo>
                <a:lnTo>
                  <a:pt x="7964424" y="3403727"/>
                </a:lnTo>
                <a:lnTo>
                  <a:pt x="28346" y="3403727"/>
                </a:lnTo>
                <a:lnTo>
                  <a:pt x="28346" y="28320"/>
                </a:lnTo>
                <a:lnTo>
                  <a:pt x="7964424" y="28320"/>
                </a:lnTo>
                <a:lnTo>
                  <a:pt x="7964424" y="23622"/>
                </a:lnTo>
                <a:lnTo>
                  <a:pt x="7962572" y="14412"/>
                </a:lnTo>
                <a:lnTo>
                  <a:pt x="7957518" y="6905"/>
                </a:lnTo>
                <a:lnTo>
                  <a:pt x="7950011" y="1851"/>
                </a:lnTo>
                <a:lnTo>
                  <a:pt x="7940802" y="0"/>
                </a:lnTo>
                <a:close/>
              </a:path>
              <a:path w="7964805" h="3432175">
                <a:moveTo>
                  <a:pt x="7964424" y="28320"/>
                </a:moveTo>
                <a:lnTo>
                  <a:pt x="7936103" y="28320"/>
                </a:lnTo>
                <a:lnTo>
                  <a:pt x="7936103" y="3403727"/>
                </a:lnTo>
                <a:lnTo>
                  <a:pt x="7964424" y="3403727"/>
                </a:lnTo>
                <a:lnTo>
                  <a:pt x="7964424" y="28320"/>
                </a:lnTo>
                <a:close/>
              </a:path>
              <a:path w="7964805" h="3432175">
                <a:moveTo>
                  <a:pt x="7926578" y="37845"/>
                </a:moveTo>
                <a:lnTo>
                  <a:pt x="37795" y="37845"/>
                </a:lnTo>
                <a:lnTo>
                  <a:pt x="37795" y="3394202"/>
                </a:lnTo>
                <a:lnTo>
                  <a:pt x="7926578" y="3394202"/>
                </a:lnTo>
                <a:lnTo>
                  <a:pt x="7926578" y="3384804"/>
                </a:lnTo>
                <a:lnTo>
                  <a:pt x="47244" y="3384804"/>
                </a:lnTo>
                <a:lnTo>
                  <a:pt x="47244" y="47243"/>
                </a:lnTo>
                <a:lnTo>
                  <a:pt x="7926578" y="47243"/>
                </a:lnTo>
                <a:lnTo>
                  <a:pt x="7926578" y="37845"/>
                </a:lnTo>
                <a:close/>
              </a:path>
              <a:path w="7964805" h="3432175">
                <a:moveTo>
                  <a:pt x="7926578" y="47243"/>
                </a:moveTo>
                <a:lnTo>
                  <a:pt x="7917180" y="47243"/>
                </a:lnTo>
                <a:lnTo>
                  <a:pt x="7917180" y="3384804"/>
                </a:lnTo>
                <a:lnTo>
                  <a:pt x="7926578" y="3384804"/>
                </a:lnTo>
                <a:lnTo>
                  <a:pt x="79265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243154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30190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8" y="36073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424" y="4195571"/>
            <a:ext cx="7039609" cy="0"/>
          </a:xfrm>
          <a:custGeom>
            <a:avLst/>
            <a:gdLst/>
            <a:ahLst/>
            <a:cxnLst/>
            <a:rect l="l" t="t" r="r" b="b"/>
            <a:pathLst>
              <a:path w="7039609">
                <a:moveTo>
                  <a:pt x="0" y="0"/>
                </a:moveTo>
                <a:lnTo>
                  <a:pt x="7039406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419557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08" y="479755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646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994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34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720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88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973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532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182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396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610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577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738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23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20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362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224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7555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970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541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933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267" y="2060448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7196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1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459" y="27813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59" y="32857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3424" y="3860291"/>
            <a:ext cx="7036434" cy="0"/>
          </a:xfrm>
          <a:custGeom>
            <a:avLst/>
            <a:gdLst/>
            <a:ahLst/>
            <a:cxnLst/>
            <a:rect l="l" t="t" r="r" b="b"/>
            <a:pathLst>
              <a:path w="7036434">
                <a:moveTo>
                  <a:pt x="0" y="0"/>
                </a:moveTo>
                <a:lnTo>
                  <a:pt x="703635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459" y="3860291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59" y="220522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59" y="44363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59" y="46527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4508" y="50124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59" y="51572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424" y="4005071"/>
            <a:ext cx="7036434" cy="0"/>
          </a:xfrm>
          <a:custGeom>
            <a:avLst/>
            <a:gdLst/>
            <a:ahLst/>
            <a:cxnLst/>
            <a:rect l="l" t="t" r="r" b="b"/>
            <a:pathLst>
              <a:path w="7036434">
                <a:moveTo>
                  <a:pt x="0" y="0"/>
                </a:moveTo>
                <a:lnTo>
                  <a:pt x="703635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459" y="4005071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59" y="34290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59" y="31409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508" y="29245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59" y="263652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459" y="22768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5672" y="1335024"/>
            <a:ext cx="108204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792" y="1335024"/>
            <a:ext cx="65227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85516" y="1335024"/>
            <a:ext cx="1085087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7684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21407" y="1335024"/>
            <a:ext cx="1066800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5288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410716" y="1421333"/>
            <a:ext cx="25571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1812925" algn="l"/>
              </a:tabLst>
            </a:pPr>
            <a:r>
              <a:rPr sz="3000" b="1" dirty="0">
                <a:latin typeface="Corbel"/>
                <a:cs typeface="Corbel"/>
              </a:rPr>
              <a:t>300´	1</a:t>
            </a:r>
            <a:r>
              <a:rPr sz="3000" b="1" spc="-60" dirty="0">
                <a:latin typeface="Corbel"/>
                <a:cs typeface="Corbel"/>
              </a:rPr>
              <a:t>5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	10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994403" y="1335024"/>
            <a:ext cx="865631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57115" y="1335024"/>
            <a:ext cx="65227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470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01289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472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96534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53121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13732" y="1335024"/>
            <a:ext cx="909827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0640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2955" y="1335024"/>
            <a:ext cx="877824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37859" y="1335024"/>
            <a:ext cx="652272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82284" y="1335024"/>
            <a:ext cx="900684" cy="845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80047" y="1335024"/>
            <a:ext cx="652272" cy="845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4219447" y="1421333"/>
            <a:ext cx="26612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790" algn="l"/>
                <a:tab pos="2100580" algn="l"/>
              </a:tabLst>
            </a:pPr>
            <a:r>
              <a:rPr sz="3000" b="1" spc="-75" dirty="0">
                <a:latin typeface="Corbel"/>
                <a:cs typeface="Corbel"/>
              </a:rPr>
              <a:t>7</a:t>
            </a:r>
            <a:r>
              <a:rPr sz="3000" b="1" spc="-5" dirty="0">
                <a:latin typeface="Corbel"/>
                <a:cs typeface="Corbel"/>
              </a:rPr>
              <a:t>5</a:t>
            </a:r>
            <a:r>
              <a:rPr sz="3000" b="1" dirty="0">
                <a:latin typeface="Corbel"/>
                <a:cs typeface="Corbel"/>
              </a:rPr>
              <a:t>´	60´</a:t>
            </a:r>
            <a:r>
              <a:rPr sz="3000" b="1" spc="105" dirty="0">
                <a:latin typeface="Corbel"/>
                <a:cs typeface="Corbel"/>
              </a:rPr>
              <a:t> </a:t>
            </a:r>
            <a:r>
              <a:rPr sz="3000" b="1" spc="-65" dirty="0">
                <a:latin typeface="Corbel"/>
                <a:cs typeface="Corbel"/>
              </a:rPr>
              <a:t>5</a:t>
            </a:r>
            <a:r>
              <a:rPr sz="3000" b="1" dirty="0">
                <a:latin typeface="Corbel"/>
                <a:cs typeface="Corbel"/>
              </a:rPr>
              <a:t>0´	</a:t>
            </a:r>
            <a:r>
              <a:rPr sz="3000" b="1" spc="-5" dirty="0">
                <a:latin typeface="Corbel"/>
                <a:cs typeface="Corbel"/>
              </a:rPr>
              <a:t>4</a:t>
            </a:r>
            <a:r>
              <a:rPr sz="3000" b="1" dirty="0">
                <a:latin typeface="Corbel"/>
                <a:cs typeface="Corbel"/>
              </a:rPr>
              <a:t>0´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1459" y="2348483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459" y="24932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59" y="256489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1459" y="270967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2222" y="285368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59" y="30693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2222" y="321335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1459" y="33573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1459" y="37170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222" y="37894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2222" y="350139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33424" y="4076700"/>
            <a:ext cx="7036434" cy="0"/>
          </a:xfrm>
          <a:custGeom>
            <a:avLst/>
            <a:gdLst/>
            <a:ahLst/>
            <a:cxnLst/>
            <a:rect l="l" t="t" r="r" b="b"/>
            <a:pathLst>
              <a:path w="7036434">
                <a:moveTo>
                  <a:pt x="0" y="0"/>
                </a:moveTo>
                <a:lnTo>
                  <a:pt x="703635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1459" y="4076700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1459" y="42931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3424" y="3933444"/>
            <a:ext cx="7036434" cy="0"/>
          </a:xfrm>
          <a:custGeom>
            <a:avLst/>
            <a:gdLst/>
            <a:ahLst/>
            <a:cxnLst/>
            <a:rect l="l" t="t" r="r" b="b"/>
            <a:pathLst>
              <a:path w="7036434">
                <a:moveTo>
                  <a:pt x="0" y="0"/>
                </a:moveTo>
                <a:lnTo>
                  <a:pt x="703635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1459" y="3933444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59" y="43647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459" y="45095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2222" y="44371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2222" y="472516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2222" y="486994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459" y="49408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222" y="508635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59" y="52288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1459" y="53004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3424" y="4149090"/>
            <a:ext cx="7040245" cy="0"/>
          </a:xfrm>
          <a:custGeom>
            <a:avLst/>
            <a:gdLst/>
            <a:ahLst/>
            <a:cxnLst/>
            <a:rect l="l" t="t" r="r" b="b"/>
            <a:pathLst>
              <a:path w="7040245">
                <a:moveTo>
                  <a:pt x="0" y="0"/>
                </a:moveTo>
                <a:lnTo>
                  <a:pt x="7040168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5270" y="4149090"/>
            <a:ext cx="814705" cy="0"/>
          </a:xfrm>
          <a:custGeom>
            <a:avLst/>
            <a:gdLst/>
            <a:ahLst/>
            <a:cxnLst/>
            <a:rect l="l" t="t" r="r" b="b"/>
            <a:pathLst>
              <a:path w="814705">
                <a:moveTo>
                  <a:pt x="0" y="0"/>
                </a:moveTo>
                <a:lnTo>
                  <a:pt x="814577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459" y="21336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1459" y="206044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1459" y="45811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4558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4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2866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4" h="417195">
                <a:moveTo>
                  <a:pt x="76428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86789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4" h="990600">
                <a:moveTo>
                  <a:pt x="0" y="0"/>
                </a:moveTo>
                <a:lnTo>
                  <a:pt x="101917" y="99047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33424" y="383971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6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0589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4" h="990600">
                <a:moveTo>
                  <a:pt x="0" y="990473"/>
                </a:moveTo>
                <a:lnTo>
                  <a:pt x="7644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88897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4" h="368300">
                <a:moveTo>
                  <a:pt x="12738" y="-19050"/>
                </a:moveTo>
                <a:lnTo>
                  <a:pt x="12738" y="386968"/>
                </a:lnTo>
              </a:path>
            </a:pathLst>
          </a:custGeom>
          <a:ln w="635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711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07" y="6566"/>
                </a:lnTo>
                <a:lnTo>
                  <a:pt x="76392" y="0"/>
                </a:lnTo>
                <a:lnTo>
                  <a:pt x="118755" y="7554"/>
                </a:lnTo>
                <a:lnTo>
                  <a:pt x="158699" y="29194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4952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59" h="44450">
                <a:moveTo>
                  <a:pt x="0" y="44430"/>
                </a:moveTo>
                <a:lnTo>
                  <a:pt x="32447" y="17087"/>
                </a:lnTo>
                <a:lnTo>
                  <a:pt x="71796" y="2221"/>
                </a:lnTo>
                <a:lnTo>
                  <a:pt x="114949" y="0"/>
                </a:lnTo>
                <a:lnTo>
                  <a:pt x="158808" y="10585"/>
                </a:lnTo>
                <a:lnTo>
                  <a:pt x="200278" y="34143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284226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303" y="1769655"/>
            <a:ext cx="170992" cy="17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447800"/>
            <a:ext cx="106527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935479"/>
            <a:ext cx="285750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8772" y="1935479"/>
            <a:ext cx="209245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303" y="3232695"/>
            <a:ext cx="170992" cy="17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00" y="2910839"/>
            <a:ext cx="1592580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5880" y="2910839"/>
            <a:ext cx="818388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" y="3398520"/>
            <a:ext cx="2769108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5535" y="3398520"/>
            <a:ext cx="2465832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6334" y="1538096"/>
            <a:ext cx="706755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7183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864235" algn="l"/>
              </a:tabLst>
            </a:pPr>
            <a:r>
              <a:rPr sz="3200" b="1" dirty="0">
                <a:latin typeface="Corbel"/>
                <a:cs typeface="Corbel"/>
              </a:rPr>
              <a:t>P:	</a:t>
            </a:r>
            <a:r>
              <a:rPr sz="3200" dirty="0">
                <a:latin typeface="Corbel"/>
                <a:cs typeface="Corbel"/>
              </a:rPr>
              <a:t>potenciales eléctricos </a:t>
            </a:r>
            <a:r>
              <a:rPr sz="3200" spc="-5" dirty="0">
                <a:latin typeface="Corbel"/>
                <a:cs typeface="Corbel"/>
              </a:rPr>
              <a:t>cuando se  </a:t>
            </a:r>
            <a:r>
              <a:rPr sz="3200" b="1" spc="-5" dirty="0">
                <a:latin typeface="Corbel"/>
                <a:cs typeface="Corbel"/>
              </a:rPr>
              <a:t>despolarizan </a:t>
            </a:r>
            <a:r>
              <a:rPr sz="3200" dirty="0">
                <a:latin typeface="Corbel"/>
                <a:cs typeface="Corbel"/>
              </a:rPr>
              <a:t>las </a:t>
            </a:r>
            <a:r>
              <a:rPr sz="3200" b="1" dirty="0">
                <a:latin typeface="Corbel"/>
                <a:cs typeface="Corbel"/>
              </a:rPr>
              <a:t>aurículas </a:t>
            </a:r>
            <a:r>
              <a:rPr sz="3200" dirty="0">
                <a:latin typeface="Corbel"/>
                <a:cs typeface="Corbel"/>
              </a:rPr>
              <a:t>(antes de  </a:t>
            </a:r>
            <a:r>
              <a:rPr sz="3200" spc="-10" dirty="0">
                <a:latin typeface="Corbel"/>
                <a:cs typeface="Corbel"/>
              </a:rPr>
              <a:t>contraerse)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1677035" algn="l"/>
              </a:tabLst>
            </a:pPr>
            <a:r>
              <a:rPr sz="3200" b="1" dirty="0">
                <a:latin typeface="Corbel"/>
                <a:cs typeface="Corbel"/>
              </a:rPr>
              <a:t>Q,R,S:	</a:t>
            </a:r>
            <a:r>
              <a:rPr sz="3200" dirty="0">
                <a:latin typeface="Corbel"/>
                <a:cs typeface="Corbel"/>
              </a:rPr>
              <a:t>potenciales eléctricos </a:t>
            </a:r>
            <a:r>
              <a:rPr sz="3200" spc="-5" dirty="0">
                <a:latin typeface="Corbel"/>
                <a:cs typeface="Corbel"/>
              </a:rPr>
              <a:t>cuando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</a:t>
            </a:r>
            <a:endParaRPr sz="3200">
              <a:latin typeface="Corbel"/>
              <a:cs typeface="Corbel"/>
            </a:endParaRPr>
          </a:p>
          <a:p>
            <a:pPr marL="332740">
              <a:lnSpc>
                <a:spcPct val="100000"/>
              </a:lnSpc>
            </a:pPr>
            <a:r>
              <a:rPr sz="3200" b="1" spc="-5" dirty="0">
                <a:latin typeface="Corbel"/>
                <a:cs typeface="Corbel"/>
              </a:rPr>
              <a:t>despolarizan </a:t>
            </a:r>
            <a:r>
              <a:rPr sz="3200" dirty="0">
                <a:latin typeface="Corbel"/>
                <a:cs typeface="Corbel"/>
              </a:rPr>
              <a:t>los </a:t>
            </a:r>
            <a:r>
              <a:rPr sz="3200" b="1" spc="-5" dirty="0">
                <a:latin typeface="Corbel"/>
                <a:cs typeface="Corbel"/>
              </a:rPr>
              <a:t>ventrículos </a:t>
            </a:r>
            <a:r>
              <a:rPr sz="3200" dirty="0">
                <a:latin typeface="Corbel"/>
                <a:cs typeface="Corbel"/>
              </a:rPr>
              <a:t>(antes de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9303" y="4695735"/>
            <a:ext cx="170992" cy="17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" y="4373879"/>
            <a:ext cx="940308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4861559"/>
            <a:ext cx="2511552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3244" y="4861559"/>
            <a:ext cx="3052572" cy="899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6334" y="3976573"/>
            <a:ext cx="61296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orbel"/>
                <a:cs typeface="Corbel"/>
              </a:rPr>
              <a:t>contraerse)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b="1" spc="-110" dirty="0">
                <a:latin typeface="Corbel"/>
                <a:cs typeface="Corbel"/>
              </a:rPr>
              <a:t>T: </a:t>
            </a:r>
            <a:r>
              <a:rPr sz="3200" dirty="0">
                <a:latin typeface="Corbel"/>
                <a:cs typeface="Corbel"/>
              </a:rPr>
              <a:t>potenciales eléctricos </a:t>
            </a:r>
            <a:r>
              <a:rPr sz="3200" spc="-5" dirty="0">
                <a:latin typeface="Corbel"/>
                <a:cs typeface="Corbel"/>
              </a:rPr>
              <a:t>cuando se</a:t>
            </a:r>
            <a:endParaRPr sz="3200">
              <a:latin typeface="Corbel"/>
              <a:cs typeface="Corbel"/>
            </a:endParaRPr>
          </a:p>
          <a:p>
            <a:pPr marL="332740">
              <a:lnSpc>
                <a:spcPct val="100000"/>
              </a:lnSpc>
            </a:pPr>
            <a:r>
              <a:rPr sz="3200" b="1" spc="-5" dirty="0">
                <a:latin typeface="Corbel"/>
                <a:cs typeface="Corbel"/>
              </a:rPr>
              <a:t>repolarizan los</a:t>
            </a:r>
            <a:r>
              <a:rPr sz="3200" b="1" spc="3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ventrículos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8678" y="1558289"/>
            <a:ext cx="647700" cy="2735580"/>
          </a:xfrm>
          <a:custGeom>
            <a:avLst/>
            <a:gdLst/>
            <a:ahLst/>
            <a:cxnLst/>
            <a:rect l="l" t="t" r="r" b="b"/>
            <a:pathLst>
              <a:path w="647700" h="2735579">
                <a:moveTo>
                  <a:pt x="0" y="0"/>
                </a:moveTo>
                <a:lnTo>
                  <a:pt x="74242" y="1423"/>
                </a:lnTo>
                <a:lnTo>
                  <a:pt x="142402" y="5479"/>
                </a:lnTo>
                <a:lnTo>
                  <a:pt x="202534" y="11846"/>
                </a:lnTo>
                <a:lnTo>
                  <a:pt x="252690" y="20201"/>
                </a:lnTo>
                <a:lnTo>
                  <a:pt x="290926" y="30222"/>
                </a:lnTo>
                <a:lnTo>
                  <a:pt x="323850" y="53975"/>
                </a:lnTo>
                <a:lnTo>
                  <a:pt x="323850" y="1313814"/>
                </a:lnTo>
                <a:lnTo>
                  <a:pt x="332405" y="1326202"/>
                </a:lnTo>
                <a:lnTo>
                  <a:pt x="395009" y="1347588"/>
                </a:lnTo>
                <a:lnTo>
                  <a:pt x="445165" y="1355943"/>
                </a:lnTo>
                <a:lnTo>
                  <a:pt x="505297" y="1362310"/>
                </a:lnTo>
                <a:lnTo>
                  <a:pt x="573457" y="1366366"/>
                </a:lnTo>
                <a:lnTo>
                  <a:pt x="647700" y="1367789"/>
                </a:lnTo>
                <a:lnTo>
                  <a:pt x="573457" y="1369213"/>
                </a:lnTo>
                <a:lnTo>
                  <a:pt x="505297" y="1373269"/>
                </a:lnTo>
                <a:lnTo>
                  <a:pt x="445165" y="1379636"/>
                </a:lnTo>
                <a:lnTo>
                  <a:pt x="395009" y="1387991"/>
                </a:lnTo>
                <a:lnTo>
                  <a:pt x="356773" y="1398012"/>
                </a:lnTo>
                <a:lnTo>
                  <a:pt x="323850" y="1421764"/>
                </a:lnTo>
                <a:lnTo>
                  <a:pt x="323850" y="2681605"/>
                </a:lnTo>
                <a:lnTo>
                  <a:pt x="315294" y="2693992"/>
                </a:lnTo>
                <a:lnTo>
                  <a:pt x="252690" y="2715378"/>
                </a:lnTo>
                <a:lnTo>
                  <a:pt x="202534" y="2723733"/>
                </a:lnTo>
                <a:lnTo>
                  <a:pt x="142402" y="2730100"/>
                </a:lnTo>
                <a:lnTo>
                  <a:pt x="74242" y="2734156"/>
                </a:lnTo>
                <a:lnTo>
                  <a:pt x="0" y="273558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32369" y="2298318"/>
            <a:ext cx="1391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rbel"/>
                <a:cs typeface="Corbel"/>
              </a:rPr>
              <a:t>Ondas </a:t>
            </a:r>
            <a:r>
              <a:rPr sz="1600" b="1" spc="-5" dirty="0">
                <a:latin typeface="Corbel"/>
                <a:cs typeface="Corbel"/>
              </a:rPr>
              <a:t>de  d</a:t>
            </a:r>
            <a:r>
              <a:rPr sz="1600" b="1" spc="-10" dirty="0">
                <a:latin typeface="Corbel"/>
                <a:cs typeface="Corbel"/>
              </a:rPr>
              <a:t>e</a:t>
            </a:r>
            <a:r>
              <a:rPr sz="1600" b="1" spc="-5" dirty="0">
                <a:latin typeface="Corbel"/>
                <a:cs typeface="Corbel"/>
              </a:rPr>
              <a:t>s</a:t>
            </a:r>
            <a:r>
              <a:rPr sz="1600" b="1" spc="-15" dirty="0">
                <a:latin typeface="Corbel"/>
                <a:cs typeface="Corbel"/>
              </a:rPr>
              <a:t>p</a:t>
            </a:r>
            <a:r>
              <a:rPr sz="1600" b="1" spc="-5" dirty="0">
                <a:latin typeface="Corbel"/>
                <a:cs typeface="Corbel"/>
              </a:rPr>
              <a:t>o</a:t>
            </a:r>
            <a:r>
              <a:rPr sz="1600" b="1" dirty="0">
                <a:latin typeface="Corbel"/>
                <a:cs typeface="Corbel"/>
              </a:rPr>
              <a:t>l</a:t>
            </a:r>
            <a:r>
              <a:rPr sz="1600" b="1" spc="-15" dirty="0">
                <a:latin typeface="Corbel"/>
                <a:cs typeface="Corbel"/>
              </a:rPr>
              <a:t>a</a:t>
            </a:r>
            <a:r>
              <a:rPr sz="1600" b="1" spc="-5" dirty="0">
                <a:latin typeface="Corbel"/>
                <a:cs typeface="Corbel"/>
              </a:rPr>
              <a:t>riz</a:t>
            </a:r>
            <a:r>
              <a:rPr sz="1600" b="1" spc="-15" dirty="0">
                <a:latin typeface="Corbel"/>
                <a:cs typeface="Corbel"/>
              </a:rPr>
              <a:t>a</a:t>
            </a:r>
            <a:r>
              <a:rPr sz="1600" b="1" spc="-5" dirty="0">
                <a:latin typeface="Corbel"/>
                <a:cs typeface="Corbel"/>
              </a:rPr>
              <a:t>ción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0443" y="4963159"/>
            <a:ext cx="1264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rbel"/>
                <a:cs typeface="Corbel"/>
              </a:rPr>
              <a:t>Onda </a:t>
            </a:r>
            <a:r>
              <a:rPr sz="1600" b="1" spc="-10" dirty="0">
                <a:latin typeface="Corbel"/>
                <a:cs typeface="Corbel"/>
              </a:rPr>
              <a:t>de  </a:t>
            </a:r>
            <a:r>
              <a:rPr sz="1600" b="1" spc="-5" dirty="0">
                <a:latin typeface="Corbel"/>
                <a:cs typeface="Corbel"/>
              </a:rPr>
              <a:t>repol</a:t>
            </a:r>
            <a:r>
              <a:rPr sz="1600" b="1" spc="-15" dirty="0">
                <a:latin typeface="Corbel"/>
                <a:cs typeface="Corbel"/>
              </a:rPr>
              <a:t>a</a:t>
            </a:r>
            <a:r>
              <a:rPr sz="1600" b="1" spc="-5" dirty="0">
                <a:latin typeface="Corbel"/>
                <a:cs typeface="Corbel"/>
              </a:rPr>
              <a:t>riz</a:t>
            </a:r>
            <a:r>
              <a:rPr sz="1600" b="1" spc="-15" dirty="0">
                <a:latin typeface="Corbel"/>
                <a:cs typeface="Corbel"/>
              </a:rPr>
              <a:t>a</a:t>
            </a:r>
            <a:r>
              <a:rPr sz="1600" b="1" spc="-5" dirty="0">
                <a:latin typeface="Corbel"/>
                <a:cs typeface="Corbel"/>
              </a:rPr>
              <a:t>ción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72605" y="4581905"/>
            <a:ext cx="504825" cy="1007744"/>
          </a:xfrm>
          <a:custGeom>
            <a:avLst/>
            <a:gdLst/>
            <a:ahLst/>
            <a:cxnLst/>
            <a:rect l="l" t="t" r="r" b="b"/>
            <a:pathLst>
              <a:path w="504825" h="1007745">
                <a:moveTo>
                  <a:pt x="0" y="0"/>
                </a:moveTo>
                <a:lnTo>
                  <a:pt x="79729" y="2140"/>
                </a:lnTo>
                <a:lnTo>
                  <a:pt x="148967" y="8103"/>
                </a:lnTo>
                <a:lnTo>
                  <a:pt x="203563" y="17199"/>
                </a:lnTo>
                <a:lnTo>
                  <a:pt x="252222" y="42037"/>
                </a:lnTo>
                <a:lnTo>
                  <a:pt x="252222" y="461645"/>
                </a:lnTo>
                <a:lnTo>
                  <a:pt x="265078" y="474941"/>
                </a:lnTo>
                <a:lnTo>
                  <a:pt x="300880" y="486482"/>
                </a:lnTo>
                <a:lnTo>
                  <a:pt x="355476" y="495578"/>
                </a:lnTo>
                <a:lnTo>
                  <a:pt x="424714" y="501541"/>
                </a:lnTo>
                <a:lnTo>
                  <a:pt x="504444" y="503682"/>
                </a:lnTo>
                <a:lnTo>
                  <a:pt x="424714" y="505822"/>
                </a:lnTo>
                <a:lnTo>
                  <a:pt x="355476" y="511785"/>
                </a:lnTo>
                <a:lnTo>
                  <a:pt x="300880" y="520881"/>
                </a:lnTo>
                <a:lnTo>
                  <a:pt x="265078" y="532422"/>
                </a:lnTo>
                <a:lnTo>
                  <a:pt x="252222" y="545719"/>
                </a:lnTo>
                <a:lnTo>
                  <a:pt x="252222" y="965327"/>
                </a:lnTo>
                <a:lnTo>
                  <a:pt x="239365" y="978623"/>
                </a:lnTo>
                <a:lnTo>
                  <a:pt x="203563" y="990164"/>
                </a:lnTo>
                <a:lnTo>
                  <a:pt x="148967" y="999260"/>
                </a:lnTo>
                <a:lnTo>
                  <a:pt x="79729" y="1005223"/>
                </a:lnTo>
                <a:lnTo>
                  <a:pt x="0" y="100736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0438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647" y="1965960"/>
            <a:ext cx="7964805" cy="3432175"/>
          </a:xfrm>
          <a:custGeom>
            <a:avLst/>
            <a:gdLst/>
            <a:ahLst/>
            <a:cxnLst/>
            <a:rect l="l" t="t" r="r" b="b"/>
            <a:pathLst>
              <a:path w="7964805" h="3432175">
                <a:moveTo>
                  <a:pt x="7940802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35"/>
                </a:lnTo>
                <a:lnTo>
                  <a:pt x="6919" y="3425142"/>
                </a:lnTo>
                <a:lnTo>
                  <a:pt x="14428" y="3430196"/>
                </a:lnTo>
                <a:lnTo>
                  <a:pt x="23622" y="3432048"/>
                </a:lnTo>
                <a:lnTo>
                  <a:pt x="7940802" y="3432048"/>
                </a:lnTo>
                <a:lnTo>
                  <a:pt x="7950011" y="3430196"/>
                </a:lnTo>
                <a:lnTo>
                  <a:pt x="7957518" y="3425142"/>
                </a:lnTo>
                <a:lnTo>
                  <a:pt x="7962572" y="3417635"/>
                </a:lnTo>
                <a:lnTo>
                  <a:pt x="7964424" y="3408426"/>
                </a:lnTo>
                <a:lnTo>
                  <a:pt x="7964424" y="3403727"/>
                </a:lnTo>
                <a:lnTo>
                  <a:pt x="28346" y="3403727"/>
                </a:lnTo>
                <a:lnTo>
                  <a:pt x="28346" y="28320"/>
                </a:lnTo>
                <a:lnTo>
                  <a:pt x="7964424" y="28320"/>
                </a:lnTo>
                <a:lnTo>
                  <a:pt x="7964424" y="23622"/>
                </a:lnTo>
                <a:lnTo>
                  <a:pt x="7962572" y="14412"/>
                </a:lnTo>
                <a:lnTo>
                  <a:pt x="7957518" y="6905"/>
                </a:lnTo>
                <a:lnTo>
                  <a:pt x="7950011" y="1851"/>
                </a:lnTo>
                <a:lnTo>
                  <a:pt x="7940802" y="0"/>
                </a:lnTo>
                <a:close/>
              </a:path>
              <a:path w="7964805" h="3432175">
                <a:moveTo>
                  <a:pt x="7964424" y="28320"/>
                </a:moveTo>
                <a:lnTo>
                  <a:pt x="7936103" y="28320"/>
                </a:lnTo>
                <a:lnTo>
                  <a:pt x="7936103" y="3403727"/>
                </a:lnTo>
                <a:lnTo>
                  <a:pt x="7964424" y="3403727"/>
                </a:lnTo>
                <a:lnTo>
                  <a:pt x="7964424" y="28320"/>
                </a:lnTo>
                <a:close/>
              </a:path>
              <a:path w="7964805" h="3432175">
                <a:moveTo>
                  <a:pt x="7926578" y="37845"/>
                </a:moveTo>
                <a:lnTo>
                  <a:pt x="37795" y="37845"/>
                </a:lnTo>
                <a:lnTo>
                  <a:pt x="37795" y="3394202"/>
                </a:lnTo>
                <a:lnTo>
                  <a:pt x="7926578" y="3394202"/>
                </a:lnTo>
                <a:lnTo>
                  <a:pt x="7926578" y="3384804"/>
                </a:lnTo>
                <a:lnTo>
                  <a:pt x="47244" y="3384804"/>
                </a:lnTo>
                <a:lnTo>
                  <a:pt x="47244" y="47243"/>
                </a:lnTo>
                <a:lnTo>
                  <a:pt x="7926578" y="47243"/>
                </a:lnTo>
                <a:lnTo>
                  <a:pt x="7926578" y="37845"/>
                </a:lnTo>
                <a:close/>
              </a:path>
              <a:path w="7964805" h="3432175">
                <a:moveTo>
                  <a:pt x="7926578" y="47243"/>
                </a:moveTo>
                <a:lnTo>
                  <a:pt x="7917180" y="47243"/>
                </a:lnTo>
                <a:lnTo>
                  <a:pt x="7917180" y="3384804"/>
                </a:lnTo>
                <a:lnTo>
                  <a:pt x="7926578" y="3384804"/>
                </a:lnTo>
                <a:lnTo>
                  <a:pt x="79265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8" y="243077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08" y="30190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36073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08" y="41955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479755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646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994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34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766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88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973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532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182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396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610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577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738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23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120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362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224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7555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970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541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933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63267" y="2060448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7196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1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59" y="27813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59" y="32857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459" y="386029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59" y="220522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59" y="44363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59" y="46527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4508" y="50124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59" y="51572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459" y="40050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459" y="34290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59" y="31409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508" y="29245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459" y="263652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59" y="22768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4825" y="385952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7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1442" y="3859529"/>
            <a:ext cx="153035" cy="650240"/>
          </a:xfrm>
          <a:custGeom>
            <a:avLst/>
            <a:gdLst/>
            <a:ahLst/>
            <a:cxnLst/>
            <a:rect l="l" t="t" r="r" b="b"/>
            <a:pathLst>
              <a:path w="153035" h="650239">
                <a:moveTo>
                  <a:pt x="152907" y="64985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6242" y="2925317"/>
            <a:ext cx="203835" cy="1543685"/>
          </a:xfrm>
          <a:custGeom>
            <a:avLst/>
            <a:gdLst/>
            <a:ahLst/>
            <a:cxnLst/>
            <a:rect l="l" t="t" r="r" b="b"/>
            <a:pathLst>
              <a:path w="203835" h="1543685">
                <a:moveTo>
                  <a:pt x="0" y="0"/>
                </a:moveTo>
                <a:lnTo>
                  <a:pt x="203834" y="154355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92273" y="3900678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7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83842" y="2925317"/>
            <a:ext cx="153035" cy="1543685"/>
          </a:xfrm>
          <a:custGeom>
            <a:avLst/>
            <a:gdLst/>
            <a:ahLst/>
            <a:cxnLst/>
            <a:rect l="l" t="t" r="r" b="b"/>
            <a:pathLst>
              <a:path w="153035" h="1543685">
                <a:moveTo>
                  <a:pt x="0" y="1543558"/>
                </a:moveTo>
                <a:lnTo>
                  <a:pt x="15290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40457" y="3900678"/>
            <a:ext cx="51435" cy="573405"/>
          </a:xfrm>
          <a:custGeom>
            <a:avLst/>
            <a:gdLst/>
            <a:ahLst/>
            <a:cxnLst/>
            <a:rect l="l" t="t" r="r" b="b"/>
            <a:pathLst>
              <a:path w="51435" h="573404">
                <a:moveTo>
                  <a:pt x="0" y="573405"/>
                </a:moveTo>
                <a:lnTo>
                  <a:pt x="5092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2967" y="3792536"/>
            <a:ext cx="285750" cy="72390"/>
          </a:xfrm>
          <a:custGeom>
            <a:avLst/>
            <a:gdLst/>
            <a:ahLst/>
            <a:cxnLst/>
            <a:rect l="l" t="t" r="r" b="b"/>
            <a:pathLst>
              <a:path w="285750" h="72389">
                <a:moveTo>
                  <a:pt x="0" y="28258"/>
                </a:moveTo>
                <a:lnTo>
                  <a:pt x="32845" y="10630"/>
                </a:lnTo>
                <a:lnTo>
                  <a:pt x="70435" y="1274"/>
                </a:lnTo>
                <a:lnTo>
                  <a:pt x="111517" y="0"/>
                </a:lnTo>
                <a:lnTo>
                  <a:pt x="154836" y="6618"/>
                </a:lnTo>
                <a:lnTo>
                  <a:pt x="199139" y="20942"/>
                </a:lnTo>
                <a:lnTo>
                  <a:pt x="243174" y="42780"/>
                </a:lnTo>
                <a:lnTo>
                  <a:pt x="285686" y="71946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4345" y="3811985"/>
            <a:ext cx="364490" cy="86360"/>
          </a:xfrm>
          <a:custGeom>
            <a:avLst/>
            <a:gdLst/>
            <a:ahLst/>
            <a:cxnLst/>
            <a:rect l="l" t="t" r="r" b="b"/>
            <a:pathLst>
              <a:path w="364489" h="86360">
                <a:moveTo>
                  <a:pt x="0" y="58466"/>
                </a:moveTo>
                <a:lnTo>
                  <a:pt x="27551" y="32941"/>
                </a:lnTo>
                <a:lnTo>
                  <a:pt x="60617" y="14737"/>
                </a:lnTo>
                <a:lnTo>
                  <a:pt x="98222" y="3781"/>
                </a:lnTo>
                <a:lnTo>
                  <a:pt x="139389" y="0"/>
                </a:lnTo>
                <a:lnTo>
                  <a:pt x="183143" y="3320"/>
                </a:lnTo>
                <a:lnTo>
                  <a:pt x="228505" y="13668"/>
                </a:lnTo>
                <a:lnTo>
                  <a:pt x="274502" y="30972"/>
                </a:lnTo>
                <a:lnTo>
                  <a:pt x="320155" y="55158"/>
                </a:lnTo>
                <a:lnTo>
                  <a:pt x="364490" y="86152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43427" y="1330452"/>
            <a:ext cx="115214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283077" y="1419808"/>
            <a:ext cx="643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300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52159" y="1257300"/>
            <a:ext cx="115519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091809" y="1348232"/>
            <a:ext cx="646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100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83608" y="1330452"/>
            <a:ext cx="1136903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23638" y="1419808"/>
            <a:ext cx="6292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1</a:t>
            </a:r>
            <a:r>
              <a:rPr sz="3200" b="1" spc="-60" dirty="0">
                <a:latin typeface="Corbel"/>
                <a:cs typeface="Corbel"/>
              </a:rPr>
              <a:t>5</a:t>
            </a:r>
            <a:r>
              <a:rPr sz="3200" b="1" dirty="0">
                <a:latin typeface="Corbel"/>
                <a:cs typeface="Corbel"/>
              </a:rPr>
              <a:t>0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507223" y="1257300"/>
            <a:ext cx="92202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748396" y="1348232"/>
            <a:ext cx="403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80" dirty="0">
                <a:latin typeface="Corbel"/>
                <a:cs typeface="Corbel"/>
              </a:rPr>
              <a:t>75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58693" y="5870999"/>
            <a:ext cx="5287757" cy="373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122680" y="5741619"/>
            <a:ext cx="5323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Frecuencia de 100</a:t>
            </a:r>
            <a:r>
              <a:rPr sz="3200" b="1" spc="-7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Latidos/min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810250" y="393268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74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66865" y="3932682"/>
            <a:ext cx="153035" cy="650240"/>
          </a:xfrm>
          <a:custGeom>
            <a:avLst/>
            <a:gdLst/>
            <a:ahLst/>
            <a:cxnLst/>
            <a:rect l="l" t="t" r="r" b="b"/>
            <a:pathLst>
              <a:path w="153035" h="650239">
                <a:moveTo>
                  <a:pt x="152908" y="64985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73190" y="2998470"/>
            <a:ext cx="203835" cy="1543685"/>
          </a:xfrm>
          <a:custGeom>
            <a:avLst/>
            <a:gdLst/>
            <a:ahLst/>
            <a:cxnLst/>
            <a:rect l="l" t="t" r="r" b="b"/>
            <a:pathLst>
              <a:path w="203834" h="1543685">
                <a:moveTo>
                  <a:pt x="0" y="0"/>
                </a:moveTo>
                <a:lnTo>
                  <a:pt x="203835" y="1543557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27697" y="397230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74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20790" y="2998470"/>
            <a:ext cx="153035" cy="1543685"/>
          </a:xfrm>
          <a:custGeom>
            <a:avLst/>
            <a:gdLst/>
            <a:ahLst/>
            <a:cxnLst/>
            <a:rect l="l" t="t" r="r" b="b"/>
            <a:pathLst>
              <a:path w="153035" h="1543685">
                <a:moveTo>
                  <a:pt x="0" y="1543557"/>
                </a:moveTo>
                <a:lnTo>
                  <a:pt x="15290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7406" y="3972305"/>
            <a:ext cx="51435" cy="573405"/>
          </a:xfrm>
          <a:custGeom>
            <a:avLst/>
            <a:gdLst/>
            <a:ahLst/>
            <a:cxnLst/>
            <a:rect l="l" t="t" r="r" b="b"/>
            <a:pathLst>
              <a:path w="51434" h="573404">
                <a:moveTo>
                  <a:pt x="0" y="573405"/>
                </a:moveTo>
                <a:lnTo>
                  <a:pt x="50926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19420" y="3864545"/>
            <a:ext cx="285750" cy="72390"/>
          </a:xfrm>
          <a:custGeom>
            <a:avLst/>
            <a:gdLst/>
            <a:ahLst/>
            <a:cxnLst/>
            <a:rect l="l" t="t" r="r" b="b"/>
            <a:pathLst>
              <a:path w="285750" h="72389">
                <a:moveTo>
                  <a:pt x="0" y="28258"/>
                </a:moveTo>
                <a:lnTo>
                  <a:pt x="32883" y="10630"/>
                </a:lnTo>
                <a:lnTo>
                  <a:pt x="70501" y="1274"/>
                </a:lnTo>
                <a:lnTo>
                  <a:pt x="111600" y="0"/>
                </a:lnTo>
                <a:lnTo>
                  <a:pt x="154928" y="6618"/>
                </a:lnTo>
                <a:lnTo>
                  <a:pt x="199230" y="20942"/>
                </a:lnTo>
                <a:lnTo>
                  <a:pt x="243255" y="42780"/>
                </a:lnTo>
                <a:lnTo>
                  <a:pt x="285750" y="71946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0913" y="3883994"/>
            <a:ext cx="364490" cy="86360"/>
          </a:xfrm>
          <a:custGeom>
            <a:avLst/>
            <a:gdLst/>
            <a:ahLst/>
            <a:cxnLst/>
            <a:rect l="l" t="t" r="r" b="b"/>
            <a:pathLst>
              <a:path w="364490" h="86360">
                <a:moveTo>
                  <a:pt x="0" y="58466"/>
                </a:moveTo>
                <a:lnTo>
                  <a:pt x="27513" y="32941"/>
                </a:lnTo>
                <a:lnTo>
                  <a:pt x="60550" y="14737"/>
                </a:lnTo>
                <a:lnTo>
                  <a:pt x="98133" y="3781"/>
                </a:lnTo>
                <a:lnTo>
                  <a:pt x="139284" y="0"/>
                </a:lnTo>
                <a:lnTo>
                  <a:pt x="183027" y="3320"/>
                </a:lnTo>
                <a:lnTo>
                  <a:pt x="228383" y="13668"/>
                </a:lnTo>
                <a:lnTo>
                  <a:pt x="274376" y="30972"/>
                </a:lnTo>
                <a:lnTo>
                  <a:pt x="320028" y="55158"/>
                </a:lnTo>
                <a:lnTo>
                  <a:pt x="364362" y="86152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93948" y="3795140"/>
            <a:ext cx="2620645" cy="110489"/>
          </a:xfrm>
          <a:custGeom>
            <a:avLst/>
            <a:gdLst/>
            <a:ahLst/>
            <a:cxnLst/>
            <a:rect l="l" t="t" r="r" b="b"/>
            <a:pathLst>
              <a:path w="2620645" h="110489">
                <a:moveTo>
                  <a:pt x="0" y="108584"/>
                </a:moveTo>
                <a:lnTo>
                  <a:pt x="35410" y="105366"/>
                </a:lnTo>
                <a:lnTo>
                  <a:pt x="65101" y="102632"/>
                </a:lnTo>
                <a:lnTo>
                  <a:pt x="89617" y="100356"/>
                </a:lnTo>
                <a:lnTo>
                  <a:pt x="109506" y="98509"/>
                </a:lnTo>
                <a:lnTo>
                  <a:pt x="125313" y="97061"/>
                </a:lnTo>
                <a:lnTo>
                  <a:pt x="137585" y="95985"/>
                </a:lnTo>
                <a:lnTo>
                  <a:pt x="146868" y="95252"/>
                </a:lnTo>
                <a:lnTo>
                  <a:pt x="153708" y="94832"/>
                </a:lnTo>
                <a:lnTo>
                  <a:pt x="158651" y="94699"/>
                </a:lnTo>
                <a:lnTo>
                  <a:pt x="162243" y="94823"/>
                </a:lnTo>
                <a:lnTo>
                  <a:pt x="165032" y="95175"/>
                </a:lnTo>
                <a:lnTo>
                  <a:pt x="167562" y="95728"/>
                </a:lnTo>
                <a:lnTo>
                  <a:pt x="170381" y="96451"/>
                </a:lnTo>
                <a:lnTo>
                  <a:pt x="174033" y="97318"/>
                </a:lnTo>
                <a:lnTo>
                  <a:pt x="223930" y="102794"/>
                </a:lnTo>
                <a:lnTo>
                  <a:pt x="268847" y="104985"/>
                </a:lnTo>
                <a:lnTo>
                  <a:pt x="334580" y="106832"/>
                </a:lnTo>
                <a:lnTo>
                  <a:pt x="376618" y="107556"/>
                </a:lnTo>
                <a:lnTo>
                  <a:pt x="425498" y="108108"/>
                </a:lnTo>
                <a:lnTo>
                  <a:pt x="481768" y="108461"/>
                </a:lnTo>
                <a:lnTo>
                  <a:pt x="545973" y="108584"/>
                </a:lnTo>
                <a:lnTo>
                  <a:pt x="600643" y="107403"/>
                </a:lnTo>
                <a:lnTo>
                  <a:pt x="655253" y="104496"/>
                </a:lnTo>
                <a:lnTo>
                  <a:pt x="709833" y="100821"/>
                </a:lnTo>
                <a:lnTo>
                  <a:pt x="764413" y="97335"/>
                </a:lnTo>
                <a:lnTo>
                  <a:pt x="819023" y="94995"/>
                </a:lnTo>
                <a:lnTo>
                  <a:pt x="1597025" y="81533"/>
                </a:lnTo>
                <a:lnTo>
                  <a:pt x="1625628" y="71950"/>
                </a:lnTo>
                <a:lnTo>
                  <a:pt x="1636547" y="68270"/>
                </a:lnTo>
                <a:lnTo>
                  <a:pt x="1637789" y="68091"/>
                </a:lnTo>
                <a:lnTo>
                  <a:pt x="1637361" y="69011"/>
                </a:lnTo>
                <a:lnTo>
                  <a:pt x="1643268" y="68630"/>
                </a:lnTo>
                <a:lnTo>
                  <a:pt x="1663518" y="64545"/>
                </a:lnTo>
                <a:lnTo>
                  <a:pt x="1706117" y="54355"/>
                </a:lnTo>
                <a:lnTo>
                  <a:pt x="1716438" y="51179"/>
                </a:lnTo>
                <a:lnTo>
                  <a:pt x="1726580" y="47418"/>
                </a:lnTo>
                <a:lnTo>
                  <a:pt x="1736746" y="43729"/>
                </a:lnTo>
                <a:lnTo>
                  <a:pt x="1806893" y="27456"/>
                </a:lnTo>
                <a:lnTo>
                  <a:pt x="1863193" y="16784"/>
                </a:lnTo>
                <a:lnTo>
                  <a:pt x="1876547" y="15499"/>
                </a:lnTo>
                <a:lnTo>
                  <a:pt x="1882620" y="13924"/>
                </a:lnTo>
                <a:lnTo>
                  <a:pt x="1896556" y="9351"/>
                </a:lnTo>
                <a:lnTo>
                  <a:pt x="1924558" y="0"/>
                </a:lnTo>
                <a:lnTo>
                  <a:pt x="1963672" y="3765"/>
                </a:lnTo>
                <a:lnTo>
                  <a:pt x="2012230" y="8451"/>
                </a:lnTo>
                <a:lnTo>
                  <a:pt x="2064433" y="13972"/>
                </a:lnTo>
                <a:lnTo>
                  <a:pt x="2114484" y="20242"/>
                </a:lnTo>
                <a:lnTo>
                  <a:pt x="2156587" y="27177"/>
                </a:lnTo>
                <a:lnTo>
                  <a:pt x="2177034" y="33972"/>
                </a:lnTo>
                <a:lnTo>
                  <a:pt x="2187126" y="37857"/>
                </a:lnTo>
                <a:lnTo>
                  <a:pt x="2197480" y="40766"/>
                </a:lnTo>
                <a:lnTo>
                  <a:pt x="2221281" y="44872"/>
                </a:lnTo>
                <a:lnTo>
                  <a:pt x="2245201" y="48180"/>
                </a:lnTo>
                <a:lnTo>
                  <a:pt x="2269168" y="51179"/>
                </a:lnTo>
                <a:lnTo>
                  <a:pt x="2293112" y="54355"/>
                </a:lnTo>
                <a:lnTo>
                  <a:pt x="2320961" y="63672"/>
                </a:lnTo>
                <a:lnTo>
                  <a:pt x="2334257" y="67974"/>
                </a:lnTo>
                <a:lnTo>
                  <a:pt x="2340451" y="69185"/>
                </a:lnTo>
                <a:lnTo>
                  <a:pt x="2346994" y="69224"/>
                </a:lnTo>
                <a:lnTo>
                  <a:pt x="2361336" y="70014"/>
                </a:lnTo>
                <a:lnTo>
                  <a:pt x="2443226" y="81533"/>
                </a:lnTo>
                <a:lnTo>
                  <a:pt x="2484302" y="91178"/>
                </a:lnTo>
                <a:lnTo>
                  <a:pt x="2518140" y="102695"/>
                </a:lnTo>
                <a:lnTo>
                  <a:pt x="2528286" y="106372"/>
                </a:lnTo>
                <a:lnTo>
                  <a:pt x="2538729" y="108584"/>
                </a:lnTo>
                <a:lnTo>
                  <a:pt x="2559155" y="109870"/>
                </a:lnTo>
                <a:lnTo>
                  <a:pt x="2579639" y="109727"/>
                </a:lnTo>
                <a:lnTo>
                  <a:pt x="2600148" y="109013"/>
                </a:lnTo>
                <a:lnTo>
                  <a:pt x="2620645" y="10858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18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1965960"/>
            <a:ext cx="7964805" cy="3432175"/>
          </a:xfrm>
          <a:custGeom>
            <a:avLst/>
            <a:gdLst/>
            <a:ahLst/>
            <a:cxnLst/>
            <a:rect l="l" t="t" r="r" b="b"/>
            <a:pathLst>
              <a:path w="7964805" h="3432175">
                <a:moveTo>
                  <a:pt x="7940802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35"/>
                </a:lnTo>
                <a:lnTo>
                  <a:pt x="6919" y="3425142"/>
                </a:lnTo>
                <a:lnTo>
                  <a:pt x="14428" y="3430196"/>
                </a:lnTo>
                <a:lnTo>
                  <a:pt x="23622" y="3432048"/>
                </a:lnTo>
                <a:lnTo>
                  <a:pt x="7940802" y="3432048"/>
                </a:lnTo>
                <a:lnTo>
                  <a:pt x="7950011" y="3430196"/>
                </a:lnTo>
                <a:lnTo>
                  <a:pt x="7957518" y="3425142"/>
                </a:lnTo>
                <a:lnTo>
                  <a:pt x="7962572" y="3417635"/>
                </a:lnTo>
                <a:lnTo>
                  <a:pt x="7964424" y="3408426"/>
                </a:lnTo>
                <a:lnTo>
                  <a:pt x="7964424" y="3403727"/>
                </a:lnTo>
                <a:lnTo>
                  <a:pt x="28346" y="3403727"/>
                </a:lnTo>
                <a:lnTo>
                  <a:pt x="28346" y="28320"/>
                </a:lnTo>
                <a:lnTo>
                  <a:pt x="7964424" y="28320"/>
                </a:lnTo>
                <a:lnTo>
                  <a:pt x="7964424" y="23622"/>
                </a:lnTo>
                <a:lnTo>
                  <a:pt x="7962572" y="14412"/>
                </a:lnTo>
                <a:lnTo>
                  <a:pt x="7957518" y="6905"/>
                </a:lnTo>
                <a:lnTo>
                  <a:pt x="7950011" y="1851"/>
                </a:lnTo>
                <a:lnTo>
                  <a:pt x="7940802" y="0"/>
                </a:lnTo>
                <a:close/>
              </a:path>
              <a:path w="7964805" h="3432175">
                <a:moveTo>
                  <a:pt x="7964424" y="28320"/>
                </a:moveTo>
                <a:lnTo>
                  <a:pt x="7936103" y="28320"/>
                </a:lnTo>
                <a:lnTo>
                  <a:pt x="7936103" y="3403727"/>
                </a:lnTo>
                <a:lnTo>
                  <a:pt x="7964424" y="3403727"/>
                </a:lnTo>
                <a:lnTo>
                  <a:pt x="7964424" y="28320"/>
                </a:lnTo>
                <a:close/>
              </a:path>
              <a:path w="7964805" h="3432175">
                <a:moveTo>
                  <a:pt x="7926578" y="37845"/>
                </a:moveTo>
                <a:lnTo>
                  <a:pt x="37795" y="37845"/>
                </a:lnTo>
                <a:lnTo>
                  <a:pt x="37795" y="3394202"/>
                </a:lnTo>
                <a:lnTo>
                  <a:pt x="7926578" y="3394202"/>
                </a:lnTo>
                <a:lnTo>
                  <a:pt x="7926578" y="3384804"/>
                </a:lnTo>
                <a:lnTo>
                  <a:pt x="47244" y="3384804"/>
                </a:lnTo>
                <a:lnTo>
                  <a:pt x="47244" y="47243"/>
                </a:lnTo>
                <a:lnTo>
                  <a:pt x="7926578" y="47243"/>
                </a:lnTo>
                <a:lnTo>
                  <a:pt x="7926578" y="37845"/>
                </a:lnTo>
                <a:close/>
              </a:path>
              <a:path w="7964805" h="3432175">
                <a:moveTo>
                  <a:pt x="7926578" y="47243"/>
                </a:moveTo>
                <a:lnTo>
                  <a:pt x="7917180" y="47243"/>
                </a:lnTo>
                <a:lnTo>
                  <a:pt x="7917180" y="3384804"/>
                </a:lnTo>
                <a:lnTo>
                  <a:pt x="7926578" y="3384804"/>
                </a:lnTo>
                <a:lnTo>
                  <a:pt x="79265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243154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30190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8" y="36073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08" y="41955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479755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646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994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34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720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88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973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532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182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396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610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577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1738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23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20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362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224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67555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970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541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933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267" y="2060448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7196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1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59" y="27813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459" y="32857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59" y="386029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59" y="220522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459" y="44363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59" y="46527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4508" y="50124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59" y="51572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459" y="40050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59" y="34290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459" y="31409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508" y="29245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59" y="263652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59" y="22768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5672" y="1335024"/>
            <a:ext cx="108204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4792" y="1335024"/>
            <a:ext cx="65227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85516" y="1335024"/>
            <a:ext cx="1085087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7684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1407" y="1335024"/>
            <a:ext cx="1066800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85288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410716" y="1421333"/>
            <a:ext cx="25571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1812925" algn="l"/>
              </a:tabLst>
            </a:pPr>
            <a:r>
              <a:rPr sz="3000" b="1" dirty="0">
                <a:latin typeface="Corbel"/>
                <a:cs typeface="Corbel"/>
              </a:rPr>
              <a:t>300´	1</a:t>
            </a:r>
            <a:r>
              <a:rPr sz="3000" b="1" spc="-60" dirty="0">
                <a:latin typeface="Corbel"/>
                <a:cs typeface="Corbel"/>
              </a:rPr>
              <a:t>5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	10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94403" y="1335024"/>
            <a:ext cx="865631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57115" y="1335024"/>
            <a:ext cx="65227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8771" y="5870999"/>
            <a:ext cx="5060527" cy="401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22680" y="5741619"/>
            <a:ext cx="5096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Frecuencia de </a:t>
            </a:r>
            <a:r>
              <a:rPr sz="3200" b="1" spc="-35" dirty="0">
                <a:latin typeface="Corbel"/>
                <a:cs typeface="Corbel"/>
              </a:rPr>
              <a:t>72</a:t>
            </a:r>
            <a:r>
              <a:rPr sz="3200" b="1" spc="-6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Latidos/min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4470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01289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8472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96534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3121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13732" y="1335024"/>
            <a:ext cx="909827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20640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62955" y="1335024"/>
            <a:ext cx="877824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37859" y="1335024"/>
            <a:ext cx="652272" cy="845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219447" y="1421333"/>
            <a:ext cx="1918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790" algn="l"/>
              </a:tabLst>
            </a:pPr>
            <a:r>
              <a:rPr sz="3000" b="1" spc="-30" dirty="0">
                <a:latin typeface="Corbel"/>
                <a:cs typeface="Corbel"/>
              </a:rPr>
              <a:t>75´	</a:t>
            </a:r>
            <a:r>
              <a:rPr sz="3000" b="1" dirty="0">
                <a:latin typeface="Corbel"/>
                <a:cs typeface="Corbel"/>
              </a:rPr>
              <a:t>60´</a:t>
            </a:r>
            <a:r>
              <a:rPr sz="3000" b="1" spc="30" dirty="0">
                <a:latin typeface="Corbel"/>
                <a:cs typeface="Corbel"/>
              </a:rPr>
              <a:t> </a:t>
            </a:r>
            <a:r>
              <a:rPr sz="3000" b="1" spc="-25" dirty="0">
                <a:latin typeface="Corbel"/>
                <a:cs typeface="Corbel"/>
              </a:rPr>
              <a:t>50´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1459" y="2348483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459" y="24932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1459" y="256489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59" y="270967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2222" y="285368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59" y="30693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2222" y="321335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59" y="33573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59" y="37170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2222" y="371779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2222" y="350139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1459" y="40767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1459" y="42931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1459" y="39334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1459" y="43647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1459" y="45095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2222" y="44371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2222" y="472516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222" y="486994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59" y="49408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2222" y="508635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459" y="52288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1459" y="53004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5270" y="414909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459" y="21336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1459" y="206044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1459" y="45811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7962" y="3944873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91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0194" y="3944873"/>
            <a:ext cx="142875" cy="709295"/>
          </a:xfrm>
          <a:custGeom>
            <a:avLst/>
            <a:gdLst/>
            <a:ahLst/>
            <a:cxnLst/>
            <a:rect l="l" t="t" r="r" b="b"/>
            <a:pathLst>
              <a:path w="142875" h="709295">
                <a:moveTo>
                  <a:pt x="142684" y="70904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75182" y="2925317"/>
            <a:ext cx="190500" cy="1684020"/>
          </a:xfrm>
          <a:custGeom>
            <a:avLst/>
            <a:gdLst/>
            <a:ahLst/>
            <a:cxnLst/>
            <a:rect l="l" t="t" r="r" b="b"/>
            <a:pathLst>
              <a:path w="190500" h="1684020">
                <a:moveTo>
                  <a:pt x="0" y="0"/>
                </a:moveTo>
                <a:lnTo>
                  <a:pt x="190233" y="168389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12925" y="3989070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86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3450" y="2925317"/>
            <a:ext cx="142875" cy="1684020"/>
          </a:xfrm>
          <a:custGeom>
            <a:avLst/>
            <a:gdLst/>
            <a:ahLst/>
            <a:cxnLst/>
            <a:rect l="l" t="t" r="r" b="b"/>
            <a:pathLst>
              <a:path w="142875" h="1684020">
                <a:moveTo>
                  <a:pt x="0" y="1683893"/>
                </a:moveTo>
                <a:lnTo>
                  <a:pt x="14268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65682" y="3989070"/>
            <a:ext cx="47625" cy="625475"/>
          </a:xfrm>
          <a:custGeom>
            <a:avLst/>
            <a:gdLst/>
            <a:ahLst/>
            <a:cxnLst/>
            <a:rect l="l" t="t" r="r" b="b"/>
            <a:pathLst>
              <a:path w="47625" h="625475">
                <a:moveTo>
                  <a:pt x="0" y="625474"/>
                </a:moveTo>
                <a:lnTo>
                  <a:pt x="4749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4645" y="3890593"/>
            <a:ext cx="284480" cy="59690"/>
          </a:xfrm>
          <a:custGeom>
            <a:avLst/>
            <a:gdLst/>
            <a:ahLst/>
            <a:cxnLst/>
            <a:rect l="l" t="t" r="r" b="b"/>
            <a:pathLst>
              <a:path w="284480" h="59689">
                <a:moveTo>
                  <a:pt x="0" y="40691"/>
                </a:moveTo>
                <a:lnTo>
                  <a:pt x="33937" y="18852"/>
                </a:lnTo>
                <a:lnTo>
                  <a:pt x="72245" y="5315"/>
                </a:lnTo>
                <a:lnTo>
                  <a:pt x="113640" y="0"/>
                </a:lnTo>
                <a:lnTo>
                  <a:pt x="156835" y="2826"/>
                </a:lnTo>
                <a:lnTo>
                  <a:pt x="200547" y="13715"/>
                </a:lnTo>
                <a:lnTo>
                  <a:pt x="243489" y="32587"/>
                </a:lnTo>
                <a:lnTo>
                  <a:pt x="284378" y="5936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14677" y="3916670"/>
            <a:ext cx="360680" cy="71120"/>
          </a:xfrm>
          <a:custGeom>
            <a:avLst/>
            <a:gdLst/>
            <a:ahLst/>
            <a:cxnLst/>
            <a:rect l="l" t="t" r="r" b="b"/>
            <a:pathLst>
              <a:path w="360680" h="71120">
                <a:moveTo>
                  <a:pt x="0" y="71002"/>
                </a:moveTo>
                <a:lnTo>
                  <a:pt x="29314" y="42728"/>
                </a:lnTo>
                <a:lnTo>
                  <a:pt x="63533" y="21491"/>
                </a:lnTo>
                <a:lnTo>
                  <a:pt x="101703" y="7290"/>
                </a:lnTo>
                <a:lnTo>
                  <a:pt x="142867" y="127"/>
                </a:lnTo>
                <a:lnTo>
                  <a:pt x="186071" y="0"/>
                </a:lnTo>
                <a:lnTo>
                  <a:pt x="230359" y="6909"/>
                </a:lnTo>
                <a:lnTo>
                  <a:pt x="274775" y="20856"/>
                </a:lnTo>
                <a:lnTo>
                  <a:pt x="318364" y="41839"/>
                </a:lnTo>
                <a:lnTo>
                  <a:pt x="360172" y="69859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57421" y="4030217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5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77461" y="4030217"/>
            <a:ext cx="137795" cy="768350"/>
          </a:xfrm>
          <a:custGeom>
            <a:avLst/>
            <a:gdLst/>
            <a:ahLst/>
            <a:cxnLst/>
            <a:rect l="l" t="t" r="r" b="b"/>
            <a:pathLst>
              <a:path w="137795" h="768350">
                <a:moveTo>
                  <a:pt x="137540" y="76809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3305" y="2925317"/>
            <a:ext cx="183515" cy="1824355"/>
          </a:xfrm>
          <a:custGeom>
            <a:avLst/>
            <a:gdLst/>
            <a:ahLst/>
            <a:cxnLst/>
            <a:rect l="l" t="t" r="r" b="b"/>
            <a:pathLst>
              <a:path w="183514" h="1824354">
                <a:moveTo>
                  <a:pt x="0" y="0"/>
                </a:moveTo>
                <a:lnTo>
                  <a:pt x="183388" y="182422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83429" y="4077461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5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16146" y="2925317"/>
            <a:ext cx="137795" cy="1824355"/>
          </a:xfrm>
          <a:custGeom>
            <a:avLst/>
            <a:gdLst/>
            <a:ahLst/>
            <a:cxnLst/>
            <a:rect l="l" t="t" r="r" b="b"/>
            <a:pathLst>
              <a:path w="137795" h="1824354">
                <a:moveTo>
                  <a:pt x="0" y="1824228"/>
                </a:moveTo>
                <a:lnTo>
                  <a:pt x="13754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36185" y="4077461"/>
            <a:ext cx="46355" cy="678180"/>
          </a:xfrm>
          <a:custGeom>
            <a:avLst/>
            <a:gdLst/>
            <a:ahLst/>
            <a:cxnLst/>
            <a:rect l="l" t="t" r="r" b="b"/>
            <a:pathLst>
              <a:path w="46354" h="678179">
                <a:moveTo>
                  <a:pt x="0" y="677671"/>
                </a:moveTo>
                <a:lnTo>
                  <a:pt x="4584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3896" y="3984912"/>
            <a:ext cx="288925" cy="50800"/>
          </a:xfrm>
          <a:custGeom>
            <a:avLst/>
            <a:gdLst/>
            <a:ahLst/>
            <a:cxnLst/>
            <a:rect l="l" t="t" r="r" b="b"/>
            <a:pathLst>
              <a:path w="288925" h="50800">
                <a:moveTo>
                  <a:pt x="0" y="50765"/>
                </a:moveTo>
                <a:lnTo>
                  <a:pt x="35491" y="25425"/>
                </a:lnTo>
                <a:lnTo>
                  <a:pt x="75112" y="8516"/>
                </a:lnTo>
                <a:lnTo>
                  <a:pt x="117535" y="40"/>
                </a:lnTo>
                <a:lnTo>
                  <a:pt x="161431" y="0"/>
                </a:lnTo>
                <a:lnTo>
                  <a:pt x="205471" y="8396"/>
                </a:lnTo>
                <a:lnTo>
                  <a:pt x="248327" y="25233"/>
                </a:lnTo>
                <a:lnTo>
                  <a:pt x="288670" y="50511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73244" y="4013818"/>
            <a:ext cx="363855" cy="84455"/>
          </a:xfrm>
          <a:custGeom>
            <a:avLst/>
            <a:gdLst/>
            <a:ahLst/>
            <a:cxnLst/>
            <a:rect l="l" t="t" r="r" b="b"/>
            <a:pathLst>
              <a:path w="363854" h="84454">
                <a:moveTo>
                  <a:pt x="0" y="84344"/>
                </a:moveTo>
                <a:lnTo>
                  <a:pt x="31209" y="53498"/>
                </a:lnTo>
                <a:lnTo>
                  <a:pt x="66961" y="29580"/>
                </a:lnTo>
                <a:lnTo>
                  <a:pt x="106298" y="12650"/>
                </a:lnTo>
                <a:lnTo>
                  <a:pt x="148260" y="2770"/>
                </a:lnTo>
                <a:lnTo>
                  <a:pt x="191887" y="0"/>
                </a:lnTo>
                <a:lnTo>
                  <a:pt x="236219" y="4400"/>
                </a:lnTo>
                <a:lnTo>
                  <a:pt x="280298" y="16031"/>
                </a:lnTo>
                <a:lnTo>
                  <a:pt x="323163" y="34954"/>
                </a:lnTo>
                <a:lnTo>
                  <a:pt x="363854" y="6123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06345" y="3989097"/>
            <a:ext cx="1501140" cy="51435"/>
          </a:xfrm>
          <a:custGeom>
            <a:avLst/>
            <a:gdLst/>
            <a:ahLst/>
            <a:cxnLst/>
            <a:rect l="l" t="t" r="r" b="b"/>
            <a:pathLst>
              <a:path w="1501139" h="51435">
                <a:moveTo>
                  <a:pt x="0" y="10386"/>
                </a:moveTo>
                <a:lnTo>
                  <a:pt x="51566" y="11801"/>
                </a:lnTo>
                <a:lnTo>
                  <a:pt x="103137" y="13052"/>
                </a:lnTo>
                <a:lnTo>
                  <a:pt x="154709" y="14220"/>
                </a:lnTo>
                <a:lnTo>
                  <a:pt x="206278" y="15384"/>
                </a:lnTo>
                <a:lnTo>
                  <a:pt x="257840" y="16625"/>
                </a:lnTo>
                <a:lnTo>
                  <a:pt x="309390" y="18025"/>
                </a:lnTo>
                <a:lnTo>
                  <a:pt x="360925" y="19663"/>
                </a:lnTo>
                <a:lnTo>
                  <a:pt x="412440" y="21619"/>
                </a:lnTo>
                <a:lnTo>
                  <a:pt x="463931" y="23975"/>
                </a:lnTo>
                <a:lnTo>
                  <a:pt x="518684" y="27792"/>
                </a:lnTo>
                <a:lnTo>
                  <a:pt x="521364" y="42062"/>
                </a:lnTo>
                <a:lnTo>
                  <a:pt x="521497" y="41870"/>
                </a:lnTo>
                <a:lnTo>
                  <a:pt x="573635" y="35685"/>
                </a:lnTo>
                <a:lnTo>
                  <a:pt x="645185" y="28651"/>
                </a:lnTo>
                <a:lnTo>
                  <a:pt x="695960" y="23975"/>
                </a:lnTo>
                <a:lnTo>
                  <a:pt x="732843" y="16598"/>
                </a:lnTo>
                <a:lnTo>
                  <a:pt x="786721" y="6199"/>
                </a:lnTo>
                <a:lnTo>
                  <a:pt x="840949" y="0"/>
                </a:lnTo>
                <a:lnTo>
                  <a:pt x="858105" y="41"/>
                </a:lnTo>
                <a:lnTo>
                  <a:pt x="877371" y="970"/>
                </a:lnTo>
                <a:lnTo>
                  <a:pt x="900291" y="2688"/>
                </a:lnTo>
                <a:lnTo>
                  <a:pt x="928407" y="5094"/>
                </a:lnTo>
                <a:lnTo>
                  <a:pt x="963261" y="8090"/>
                </a:lnTo>
                <a:lnTo>
                  <a:pt x="1006396" y="11576"/>
                </a:lnTo>
                <a:lnTo>
                  <a:pt x="1059355" y="15452"/>
                </a:lnTo>
                <a:lnTo>
                  <a:pt x="1123679" y="19618"/>
                </a:lnTo>
                <a:lnTo>
                  <a:pt x="1200912" y="23975"/>
                </a:lnTo>
                <a:lnTo>
                  <a:pt x="1237567" y="27257"/>
                </a:lnTo>
                <a:lnTo>
                  <a:pt x="1266126" y="32802"/>
                </a:lnTo>
                <a:lnTo>
                  <a:pt x="1292780" y="40727"/>
                </a:lnTo>
                <a:lnTo>
                  <a:pt x="1323720" y="51153"/>
                </a:lnTo>
                <a:lnTo>
                  <a:pt x="1390538" y="45296"/>
                </a:lnTo>
                <a:lnTo>
                  <a:pt x="1429295" y="41421"/>
                </a:lnTo>
                <a:lnTo>
                  <a:pt x="1449863" y="39120"/>
                </a:lnTo>
                <a:lnTo>
                  <a:pt x="1462113" y="37983"/>
                </a:lnTo>
                <a:lnTo>
                  <a:pt x="1475915" y="37601"/>
                </a:lnTo>
                <a:lnTo>
                  <a:pt x="1501140" y="3756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18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1965960"/>
            <a:ext cx="7964805" cy="3432175"/>
          </a:xfrm>
          <a:custGeom>
            <a:avLst/>
            <a:gdLst/>
            <a:ahLst/>
            <a:cxnLst/>
            <a:rect l="l" t="t" r="r" b="b"/>
            <a:pathLst>
              <a:path w="7964805" h="3432175">
                <a:moveTo>
                  <a:pt x="7940802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35"/>
                </a:lnTo>
                <a:lnTo>
                  <a:pt x="6919" y="3425142"/>
                </a:lnTo>
                <a:lnTo>
                  <a:pt x="14428" y="3430196"/>
                </a:lnTo>
                <a:lnTo>
                  <a:pt x="23622" y="3432048"/>
                </a:lnTo>
                <a:lnTo>
                  <a:pt x="7940802" y="3432048"/>
                </a:lnTo>
                <a:lnTo>
                  <a:pt x="7950011" y="3430196"/>
                </a:lnTo>
                <a:lnTo>
                  <a:pt x="7957518" y="3425142"/>
                </a:lnTo>
                <a:lnTo>
                  <a:pt x="7962572" y="3417635"/>
                </a:lnTo>
                <a:lnTo>
                  <a:pt x="7964424" y="3408426"/>
                </a:lnTo>
                <a:lnTo>
                  <a:pt x="7964424" y="3403727"/>
                </a:lnTo>
                <a:lnTo>
                  <a:pt x="28346" y="3403727"/>
                </a:lnTo>
                <a:lnTo>
                  <a:pt x="28346" y="28320"/>
                </a:lnTo>
                <a:lnTo>
                  <a:pt x="7964424" y="28320"/>
                </a:lnTo>
                <a:lnTo>
                  <a:pt x="7964424" y="23622"/>
                </a:lnTo>
                <a:lnTo>
                  <a:pt x="7962572" y="14412"/>
                </a:lnTo>
                <a:lnTo>
                  <a:pt x="7957518" y="6905"/>
                </a:lnTo>
                <a:lnTo>
                  <a:pt x="7950011" y="1851"/>
                </a:lnTo>
                <a:lnTo>
                  <a:pt x="7940802" y="0"/>
                </a:lnTo>
                <a:close/>
              </a:path>
              <a:path w="7964805" h="3432175">
                <a:moveTo>
                  <a:pt x="7964424" y="28320"/>
                </a:moveTo>
                <a:lnTo>
                  <a:pt x="7936103" y="28320"/>
                </a:lnTo>
                <a:lnTo>
                  <a:pt x="7936103" y="3403727"/>
                </a:lnTo>
                <a:lnTo>
                  <a:pt x="7964424" y="3403727"/>
                </a:lnTo>
                <a:lnTo>
                  <a:pt x="7964424" y="28320"/>
                </a:lnTo>
                <a:close/>
              </a:path>
              <a:path w="7964805" h="3432175">
                <a:moveTo>
                  <a:pt x="7926578" y="37845"/>
                </a:moveTo>
                <a:lnTo>
                  <a:pt x="37795" y="37845"/>
                </a:lnTo>
                <a:lnTo>
                  <a:pt x="37795" y="3394202"/>
                </a:lnTo>
                <a:lnTo>
                  <a:pt x="7926578" y="3394202"/>
                </a:lnTo>
                <a:lnTo>
                  <a:pt x="7926578" y="3384804"/>
                </a:lnTo>
                <a:lnTo>
                  <a:pt x="47244" y="3384804"/>
                </a:lnTo>
                <a:lnTo>
                  <a:pt x="47244" y="47243"/>
                </a:lnTo>
                <a:lnTo>
                  <a:pt x="7926578" y="47243"/>
                </a:lnTo>
                <a:lnTo>
                  <a:pt x="7926578" y="37845"/>
                </a:lnTo>
                <a:close/>
              </a:path>
              <a:path w="7964805" h="3432175">
                <a:moveTo>
                  <a:pt x="7926578" y="47243"/>
                </a:moveTo>
                <a:lnTo>
                  <a:pt x="7917180" y="47243"/>
                </a:lnTo>
                <a:lnTo>
                  <a:pt x="7917180" y="3384804"/>
                </a:lnTo>
                <a:lnTo>
                  <a:pt x="7926578" y="3384804"/>
                </a:lnTo>
                <a:lnTo>
                  <a:pt x="79265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243154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30190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8" y="36073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8142" y="4195571"/>
            <a:ext cx="2964815" cy="0"/>
          </a:xfrm>
          <a:custGeom>
            <a:avLst/>
            <a:gdLst/>
            <a:ahLst/>
            <a:cxnLst/>
            <a:rect l="l" t="t" r="r" b="b"/>
            <a:pathLst>
              <a:path w="2964815">
                <a:moveTo>
                  <a:pt x="0" y="0"/>
                </a:moveTo>
                <a:lnTo>
                  <a:pt x="29646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9747" y="4195571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08" y="4195571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479755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646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994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34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720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8859" y="1988820"/>
            <a:ext cx="0" cy="1868805"/>
          </a:xfrm>
          <a:custGeom>
            <a:avLst/>
            <a:gdLst/>
            <a:ahLst/>
            <a:cxnLst/>
            <a:rect l="l" t="t" r="r" b="b"/>
            <a:pathLst>
              <a:path h="1868804">
                <a:moveTo>
                  <a:pt x="0" y="0"/>
                </a:moveTo>
                <a:lnTo>
                  <a:pt x="0" y="1868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8859" y="3909059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18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99731" y="1988820"/>
            <a:ext cx="0" cy="1868805"/>
          </a:xfrm>
          <a:custGeom>
            <a:avLst/>
            <a:gdLst/>
            <a:ahLst/>
            <a:cxnLst/>
            <a:rect l="l" t="t" r="r" b="b"/>
            <a:pathLst>
              <a:path h="1868804">
                <a:moveTo>
                  <a:pt x="0" y="0"/>
                </a:moveTo>
                <a:lnTo>
                  <a:pt x="0" y="1868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9731" y="3909059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18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532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182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396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610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5771" y="1988820"/>
            <a:ext cx="0" cy="1868805"/>
          </a:xfrm>
          <a:custGeom>
            <a:avLst/>
            <a:gdLst/>
            <a:ahLst/>
            <a:cxnLst/>
            <a:rect l="l" t="t" r="r" b="b"/>
            <a:pathLst>
              <a:path h="1868804">
                <a:moveTo>
                  <a:pt x="0" y="0"/>
                </a:moveTo>
                <a:lnTo>
                  <a:pt x="0" y="1868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5771" y="3909059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18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7385" y="1989582"/>
            <a:ext cx="0" cy="1868170"/>
          </a:xfrm>
          <a:custGeom>
            <a:avLst/>
            <a:gdLst/>
            <a:ahLst/>
            <a:cxnLst/>
            <a:rect l="l" t="t" r="r" b="b"/>
            <a:pathLst>
              <a:path h="1868170">
                <a:moveTo>
                  <a:pt x="0" y="0"/>
                </a:moveTo>
                <a:lnTo>
                  <a:pt x="0" y="1867661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17385" y="3909059"/>
            <a:ext cx="0" cy="1464945"/>
          </a:xfrm>
          <a:custGeom>
            <a:avLst/>
            <a:gdLst/>
            <a:ahLst/>
            <a:cxnLst/>
            <a:rect l="l" t="t" r="r" b="b"/>
            <a:pathLst>
              <a:path h="1464945">
                <a:moveTo>
                  <a:pt x="0" y="0"/>
                </a:moveTo>
                <a:lnTo>
                  <a:pt x="0" y="1464945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359" y="1988820"/>
            <a:ext cx="0" cy="1868805"/>
          </a:xfrm>
          <a:custGeom>
            <a:avLst/>
            <a:gdLst/>
            <a:ahLst/>
            <a:cxnLst/>
            <a:rect l="l" t="t" r="r" b="b"/>
            <a:pathLst>
              <a:path h="1868804">
                <a:moveTo>
                  <a:pt x="0" y="0"/>
                </a:moveTo>
                <a:lnTo>
                  <a:pt x="0" y="1868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2359" y="3909059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18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120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362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224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7555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970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541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933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63267" y="2060448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196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1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59" y="27813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459" y="32857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52943" y="3860291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683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459" y="3860291"/>
            <a:ext cx="5434965" cy="0"/>
          </a:xfrm>
          <a:custGeom>
            <a:avLst/>
            <a:gdLst/>
            <a:ahLst/>
            <a:cxnLst/>
            <a:rect l="l" t="t" r="r" b="b"/>
            <a:pathLst>
              <a:path w="5434965">
                <a:moveTo>
                  <a:pt x="0" y="0"/>
                </a:moveTo>
                <a:lnTo>
                  <a:pt x="543458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459" y="220522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59" y="44363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59" y="46527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508" y="50124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59" y="51572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08142" y="4005071"/>
            <a:ext cx="2961640" cy="0"/>
          </a:xfrm>
          <a:custGeom>
            <a:avLst/>
            <a:gdLst/>
            <a:ahLst/>
            <a:cxnLst/>
            <a:rect l="l" t="t" r="r" b="b"/>
            <a:pathLst>
              <a:path w="2961640">
                <a:moveTo>
                  <a:pt x="0" y="0"/>
                </a:moveTo>
                <a:lnTo>
                  <a:pt x="296164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9747" y="4005071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459" y="4005071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459" y="34290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459" y="31409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508" y="29245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459" y="263652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459" y="22768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6188" y="1263396"/>
            <a:ext cx="1082039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45307" y="1263396"/>
            <a:ext cx="652271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94403" y="1263396"/>
            <a:ext cx="1085088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6571" y="1263396"/>
            <a:ext cx="652272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1923" y="1263396"/>
            <a:ext cx="1066800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5803" y="1263396"/>
            <a:ext cx="652272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58511" y="1263396"/>
            <a:ext cx="865632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21223" y="1263396"/>
            <a:ext cx="652272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2490977" y="1349755"/>
            <a:ext cx="3129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690" algn="l"/>
                <a:tab pos="2604770" algn="l"/>
              </a:tabLst>
            </a:pPr>
            <a:r>
              <a:rPr sz="3000" b="1" dirty="0">
                <a:latin typeface="Corbel"/>
                <a:cs typeface="Corbel"/>
              </a:rPr>
              <a:t>300´	1</a:t>
            </a:r>
            <a:r>
              <a:rPr sz="3000" b="1" spc="-60" dirty="0">
                <a:latin typeface="Corbel"/>
                <a:cs typeface="Corbel"/>
              </a:rPr>
              <a:t>5</a:t>
            </a:r>
            <a:r>
              <a:rPr sz="3000" b="1" dirty="0">
                <a:latin typeface="Corbel"/>
                <a:cs typeface="Corbel"/>
              </a:rPr>
              <a:t>0´</a:t>
            </a:r>
            <a:r>
              <a:rPr sz="3000" b="1" spc="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100´	</a:t>
            </a:r>
            <a:r>
              <a:rPr sz="3000" b="1" spc="-75" dirty="0">
                <a:latin typeface="Corbel"/>
                <a:cs typeface="Corbel"/>
              </a:rPr>
              <a:t>7</a:t>
            </a:r>
            <a:r>
              <a:rPr sz="3000" b="1" spc="-5" dirty="0">
                <a:latin typeface="Corbel"/>
                <a:cs typeface="Corbel"/>
              </a:rPr>
              <a:t>5</a:t>
            </a:r>
            <a:r>
              <a:rPr sz="3000" b="1" dirty="0">
                <a:latin typeface="Corbel"/>
                <a:cs typeface="Corbel"/>
              </a:rPr>
              <a:t>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58453" y="5870999"/>
            <a:ext cx="5092781" cy="373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22680" y="5741619"/>
            <a:ext cx="5138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Frecuencia de 80</a:t>
            </a:r>
            <a:r>
              <a:rPr sz="3200" b="1" spc="-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Latidos/min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4470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01289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8472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96534" y="1989582"/>
            <a:ext cx="0" cy="1868170"/>
          </a:xfrm>
          <a:custGeom>
            <a:avLst/>
            <a:gdLst/>
            <a:ahLst/>
            <a:cxnLst/>
            <a:rect l="l" t="t" r="r" b="b"/>
            <a:pathLst>
              <a:path h="1868170">
                <a:moveTo>
                  <a:pt x="0" y="0"/>
                </a:moveTo>
                <a:lnTo>
                  <a:pt x="0" y="1867661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96534" y="3909059"/>
            <a:ext cx="0" cy="1464945"/>
          </a:xfrm>
          <a:custGeom>
            <a:avLst/>
            <a:gdLst/>
            <a:ahLst/>
            <a:cxnLst/>
            <a:rect l="l" t="t" r="r" b="b"/>
            <a:pathLst>
              <a:path h="1464945">
                <a:moveTo>
                  <a:pt x="0" y="0"/>
                </a:moveTo>
                <a:lnTo>
                  <a:pt x="0" y="1464945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53121" y="1989582"/>
            <a:ext cx="0" cy="1868170"/>
          </a:xfrm>
          <a:custGeom>
            <a:avLst/>
            <a:gdLst/>
            <a:ahLst/>
            <a:cxnLst/>
            <a:rect l="l" t="t" r="r" b="b"/>
            <a:pathLst>
              <a:path h="1868170">
                <a:moveTo>
                  <a:pt x="0" y="0"/>
                </a:moveTo>
                <a:lnTo>
                  <a:pt x="0" y="1867661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53121" y="3909059"/>
            <a:ext cx="0" cy="1464945"/>
          </a:xfrm>
          <a:custGeom>
            <a:avLst/>
            <a:gdLst/>
            <a:ahLst/>
            <a:cxnLst/>
            <a:rect l="l" t="t" r="r" b="b"/>
            <a:pathLst>
              <a:path h="1464945">
                <a:moveTo>
                  <a:pt x="0" y="0"/>
                </a:moveTo>
                <a:lnTo>
                  <a:pt x="0" y="1464945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94247" y="1263396"/>
            <a:ext cx="909827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1155" y="1263396"/>
            <a:ext cx="652272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41947" y="1263396"/>
            <a:ext cx="877824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16852" y="1263396"/>
            <a:ext cx="652272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9927" y="1349755"/>
            <a:ext cx="11976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orbel"/>
                <a:cs typeface="Corbel"/>
              </a:rPr>
              <a:t>60´</a:t>
            </a:r>
            <a:r>
              <a:rPr sz="3000" b="1" spc="35" dirty="0">
                <a:latin typeface="Corbel"/>
                <a:cs typeface="Corbel"/>
              </a:rPr>
              <a:t> </a:t>
            </a:r>
            <a:r>
              <a:rPr sz="3000" b="1" spc="-25" dirty="0">
                <a:latin typeface="Corbel"/>
                <a:cs typeface="Corbel"/>
              </a:rPr>
              <a:t>50´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51459" y="2348483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1459" y="24932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1459" y="256489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1459" y="270967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2222" y="285368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1459" y="30693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222" y="321335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59" y="33573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459" y="37170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2222" y="37894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2222" y="350139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08142" y="4076700"/>
            <a:ext cx="2961640" cy="0"/>
          </a:xfrm>
          <a:custGeom>
            <a:avLst/>
            <a:gdLst/>
            <a:ahLst/>
            <a:cxnLst/>
            <a:rect l="l" t="t" r="r" b="b"/>
            <a:pathLst>
              <a:path w="2961640">
                <a:moveTo>
                  <a:pt x="0" y="0"/>
                </a:moveTo>
                <a:lnTo>
                  <a:pt x="296164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39747" y="4076700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1459" y="407670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08142" y="4293108"/>
            <a:ext cx="2961640" cy="0"/>
          </a:xfrm>
          <a:custGeom>
            <a:avLst/>
            <a:gdLst/>
            <a:ahLst/>
            <a:cxnLst/>
            <a:rect l="l" t="t" r="r" b="b"/>
            <a:pathLst>
              <a:path w="2961640">
                <a:moveTo>
                  <a:pt x="0" y="0"/>
                </a:moveTo>
                <a:lnTo>
                  <a:pt x="296164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39747" y="4293108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459" y="4293108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08142" y="3933444"/>
            <a:ext cx="2961640" cy="0"/>
          </a:xfrm>
          <a:custGeom>
            <a:avLst/>
            <a:gdLst/>
            <a:ahLst/>
            <a:cxnLst/>
            <a:rect l="l" t="t" r="r" b="b"/>
            <a:pathLst>
              <a:path w="2961640">
                <a:moveTo>
                  <a:pt x="0" y="0"/>
                </a:moveTo>
                <a:lnTo>
                  <a:pt x="296164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39747" y="3933444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1459" y="3933444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08142" y="4364735"/>
            <a:ext cx="2961640" cy="0"/>
          </a:xfrm>
          <a:custGeom>
            <a:avLst/>
            <a:gdLst/>
            <a:ahLst/>
            <a:cxnLst/>
            <a:rect l="l" t="t" r="r" b="b"/>
            <a:pathLst>
              <a:path w="2961640">
                <a:moveTo>
                  <a:pt x="0" y="0"/>
                </a:moveTo>
                <a:lnTo>
                  <a:pt x="296164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39747" y="4364735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1459" y="4364735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1459" y="45095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2222" y="44371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2222" y="472516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2222" y="486994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1459" y="49408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2222" y="508635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1459" y="52288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1459" y="53004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08142" y="4149090"/>
            <a:ext cx="2965450" cy="0"/>
          </a:xfrm>
          <a:custGeom>
            <a:avLst/>
            <a:gdLst/>
            <a:ahLst/>
            <a:cxnLst/>
            <a:rect l="l" t="t" r="r" b="b"/>
            <a:pathLst>
              <a:path w="2965450">
                <a:moveTo>
                  <a:pt x="0" y="0"/>
                </a:moveTo>
                <a:lnTo>
                  <a:pt x="2965450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39747" y="4149090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608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5270" y="4149090"/>
            <a:ext cx="1710689" cy="0"/>
          </a:xfrm>
          <a:custGeom>
            <a:avLst/>
            <a:gdLst/>
            <a:ahLst/>
            <a:cxnLst/>
            <a:rect l="l" t="t" r="r" b="b"/>
            <a:pathLst>
              <a:path w="1710689">
                <a:moveTo>
                  <a:pt x="0" y="0"/>
                </a:moveTo>
                <a:lnTo>
                  <a:pt x="1710690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1459" y="21336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1459" y="206044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1459" y="45811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78458" y="384733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68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28394" y="3847338"/>
            <a:ext cx="107314" cy="591185"/>
          </a:xfrm>
          <a:custGeom>
            <a:avLst/>
            <a:gdLst/>
            <a:ahLst/>
            <a:cxnLst/>
            <a:rect l="l" t="t" r="r" b="b"/>
            <a:pathLst>
              <a:path w="107314" h="591185">
                <a:moveTo>
                  <a:pt x="107061" y="590804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41754" y="2998470"/>
            <a:ext cx="142875" cy="1403350"/>
          </a:xfrm>
          <a:custGeom>
            <a:avLst/>
            <a:gdLst/>
            <a:ahLst/>
            <a:cxnLst/>
            <a:rect l="l" t="t" r="r" b="b"/>
            <a:pathLst>
              <a:path w="142875" h="1403350">
                <a:moveTo>
                  <a:pt x="0" y="0"/>
                </a:moveTo>
                <a:lnTo>
                  <a:pt x="142620" y="140322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39747" y="388391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2999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5073" y="2998470"/>
            <a:ext cx="107314" cy="1403350"/>
          </a:xfrm>
          <a:custGeom>
            <a:avLst/>
            <a:gdLst/>
            <a:ahLst/>
            <a:cxnLst/>
            <a:rect l="l" t="t" r="r" b="b"/>
            <a:pathLst>
              <a:path w="107314" h="1403350">
                <a:moveTo>
                  <a:pt x="0" y="1403222"/>
                </a:moveTo>
                <a:lnTo>
                  <a:pt x="1070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5010" y="3883914"/>
            <a:ext cx="36195" cy="521334"/>
          </a:xfrm>
          <a:custGeom>
            <a:avLst/>
            <a:gdLst/>
            <a:ahLst/>
            <a:cxnLst/>
            <a:rect l="l" t="t" r="r" b="b"/>
            <a:pathLst>
              <a:path w="36194" h="521335">
                <a:moveTo>
                  <a:pt x="17843" y="-19050"/>
                </a:moveTo>
                <a:lnTo>
                  <a:pt x="17843" y="540385"/>
                </a:lnTo>
              </a:path>
            </a:pathLst>
          </a:custGeom>
          <a:ln w="737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73213" y="3812094"/>
            <a:ext cx="223520" cy="39370"/>
          </a:xfrm>
          <a:custGeom>
            <a:avLst/>
            <a:gdLst/>
            <a:ahLst/>
            <a:cxnLst/>
            <a:rect l="l" t="t" r="r" b="b"/>
            <a:pathLst>
              <a:path w="223519" h="39370">
                <a:moveTo>
                  <a:pt x="0" y="37911"/>
                </a:moveTo>
                <a:lnTo>
                  <a:pt x="39320" y="12548"/>
                </a:lnTo>
                <a:lnTo>
                  <a:pt x="84139" y="0"/>
                </a:lnTo>
                <a:lnTo>
                  <a:pt x="131639" y="246"/>
                </a:lnTo>
                <a:lnTo>
                  <a:pt x="179001" y="13270"/>
                </a:lnTo>
                <a:lnTo>
                  <a:pt x="223405" y="3905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45995" y="3833681"/>
            <a:ext cx="281940" cy="64769"/>
          </a:xfrm>
          <a:custGeom>
            <a:avLst/>
            <a:gdLst/>
            <a:ahLst/>
            <a:cxnLst/>
            <a:rect l="l" t="t" r="r" b="b"/>
            <a:pathLst>
              <a:path w="281939" h="64770">
                <a:moveTo>
                  <a:pt x="0" y="64202"/>
                </a:moveTo>
                <a:lnTo>
                  <a:pt x="31592" y="34709"/>
                </a:lnTo>
                <a:lnTo>
                  <a:pt x="68707" y="14115"/>
                </a:lnTo>
                <a:lnTo>
                  <a:pt x="109761" y="2513"/>
                </a:lnTo>
                <a:lnTo>
                  <a:pt x="153170" y="0"/>
                </a:lnTo>
                <a:lnTo>
                  <a:pt x="197349" y="6670"/>
                </a:lnTo>
                <a:lnTo>
                  <a:pt x="240716" y="22620"/>
                </a:lnTo>
                <a:lnTo>
                  <a:pt x="281686" y="47946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46853" y="384733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68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96790" y="3847338"/>
            <a:ext cx="107314" cy="591185"/>
          </a:xfrm>
          <a:custGeom>
            <a:avLst/>
            <a:gdLst/>
            <a:ahLst/>
            <a:cxnLst/>
            <a:rect l="l" t="t" r="r" b="b"/>
            <a:pathLst>
              <a:path w="107314" h="591185">
                <a:moveTo>
                  <a:pt x="107061" y="590804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10150" y="2998470"/>
            <a:ext cx="142875" cy="1403350"/>
          </a:xfrm>
          <a:custGeom>
            <a:avLst/>
            <a:gdLst/>
            <a:ahLst/>
            <a:cxnLst/>
            <a:rect l="l" t="t" r="r" b="b"/>
            <a:pathLst>
              <a:path w="142875" h="1403350">
                <a:moveTo>
                  <a:pt x="0" y="0"/>
                </a:moveTo>
                <a:lnTo>
                  <a:pt x="142621" y="140322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08142" y="388391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2999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03470" y="2998470"/>
            <a:ext cx="107314" cy="1403350"/>
          </a:xfrm>
          <a:custGeom>
            <a:avLst/>
            <a:gdLst/>
            <a:ahLst/>
            <a:cxnLst/>
            <a:rect l="l" t="t" r="r" b="b"/>
            <a:pathLst>
              <a:path w="107314" h="1403350">
                <a:moveTo>
                  <a:pt x="0" y="1403222"/>
                </a:moveTo>
                <a:lnTo>
                  <a:pt x="10706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53405" y="3883914"/>
            <a:ext cx="36195" cy="521334"/>
          </a:xfrm>
          <a:custGeom>
            <a:avLst/>
            <a:gdLst/>
            <a:ahLst/>
            <a:cxnLst/>
            <a:rect l="l" t="t" r="r" b="b"/>
            <a:pathLst>
              <a:path w="36195" h="521335">
                <a:moveTo>
                  <a:pt x="17843" y="-19050"/>
                </a:moveTo>
                <a:lnTo>
                  <a:pt x="17843" y="540385"/>
                </a:lnTo>
              </a:path>
            </a:pathLst>
          </a:custGeom>
          <a:ln w="737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41621" y="3812094"/>
            <a:ext cx="223520" cy="39370"/>
          </a:xfrm>
          <a:custGeom>
            <a:avLst/>
            <a:gdLst/>
            <a:ahLst/>
            <a:cxnLst/>
            <a:rect l="l" t="t" r="r" b="b"/>
            <a:pathLst>
              <a:path w="223520" h="39370">
                <a:moveTo>
                  <a:pt x="0" y="37911"/>
                </a:moveTo>
                <a:lnTo>
                  <a:pt x="39276" y="12548"/>
                </a:lnTo>
                <a:lnTo>
                  <a:pt x="84057" y="0"/>
                </a:lnTo>
                <a:lnTo>
                  <a:pt x="131527" y="246"/>
                </a:lnTo>
                <a:lnTo>
                  <a:pt x="178868" y="13270"/>
                </a:lnTo>
                <a:lnTo>
                  <a:pt x="223265" y="3905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4264" y="3833681"/>
            <a:ext cx="281940" cy="64769"/>
          </a:xfrm>
          <a:custGeom>
            <a:avLst/>
            <a:gdLst/>
            <a:ahLst/>
            <a:cxnLst/>
            <a:rect l="l" t="t" r="r" b="b"/>
            <a:pathLst>
              <a:path w="281939" h="64770">
                <a:moveTo>
                  <a:pt x="0" y="64202"/>
                </a:moveTo>
                <a:lnTo>
                  <a:pt x="31639" y="34709"/>
                </a:lnTo>
                <a:lnTo>
                  <a:pt x="68788" y="14115"/>
                </a:lnTo>
                <a:lnTo>
                  <a:pt x="109864" y="2513"/>
                </a:lnTo>
                <a:lnTo>
                  <a:pt x="153287" y="0"/>
                </a:lnTo>
                <a:lnTo>
                  <a:pt x="197473" y="6670"/>
                </a:lnTo>
                <a:lnTo>
                  <a:pt x="240843" y="22620"/>
                </a:lnTo>
                <a:lnTo>
                  <a:pt x="281813" y="47946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15250" y="384733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68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65185" y="3847338"/>
            <a:ext cx="107314" cy="591185"/>
          </a:xfrm>
          <a:custGeom>
            <a:avLst/>
            <a:gdLst/>
            <a:ahLst/>
            <a:cxnLst/>
            <a:rect l="l" t="t" r="r" b="b"/>
            <a:pathLst>
              <a:path w="107315" h="591185">
                <a:moveTo>
                  <a:pt x="107061" y="590804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78545" y="2998470"/>
            <a:ext cx="142875" cy="1403350"/>
          </a:xfrm>
          <a:custGeom>
            <a:avLst/>
            <a:gdLst/>
            <a:ahLst/>
            <a:cxnLst/>
            <a:rect l="l" t="t" r="r" b="b"/>
            <a:pathLst>
              <a:path w="142875" h="1403350">
                <a:moveTo>
                  <a:pt x="0" y="0"/>
                </a:moveTo>
                <a:lnTo>
                  <a:pt x="142621" y="140322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376539" y="388391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2999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71866" y="2998470"/>
            <a:ext cx="107314" cy="1403350"/>
          </a:xfrm>
          <a:custGeom>
            <a:avLst/>
            <a:gdLst/>
            <a:ahLst/>
            <a:cxnLst/>
            <a:rect l="l" t="t" r="r" b="b"/>
            <a:pathLst>
              <a:path w="107315" h="1403350">
                <a:moveTo>
                  <a:pt x="0" y="1403222"/>
                </a:moveTo>
                <a:lnTo>
                  <a:pt x="10706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321802" y="3883914"/>
            <a:ext cx="36195" cy="521334"/>
          </a:xfrm>
          <a:custGeom>
            <a:avLst/>
            <a:gdLst/>
            <a:ahLst/>
            <a:cxnLst/>
            <a:rect l="l" t="t" r="r" b="b"/>
            <a:pathLst>
              <a:path w="36195" h="521335">
                <a:moveTo>
                  <a:pt x="17843" y="-19050"/>
                </a:moveTo>
                <a:lnTo>
                  <a:pt x="17843" y="540385"/>
                </a:lnTo>
              </a:path>
            </a:pathLst>
          </a:custGeom>
          <a:ln w="737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09891" y="3812094"/>
            <a:ext cx="223520" cy="39370"/>
          </a:xfrm>
          <a:custGeom>
            <a:avLst/>
            <a:gdLst/>
            <a:ahLst/>
            <a:cxnLst/>
            <a:rect l="l" t="t" r="r" b="b"/>
            <a:pathLst>
              <a:path w="223520" h="39370">
                <a:moveTo>
                  <a:pt x="0" y="37911"/>
                </a:moveTo>
                <a:lnTo>
                  <a:pt x="39338" y="12548"/>
                </a:lnTo>
                <a:lnTo>
                  <a:pt x="84157" y="0"/>
                </a:lnTo>
                <a:lnTo>
                  <a:pt x="131646" y="246"/>
                </a:lnTo>
                <a:lnTo>
                  <a:pt x="178994" y="13270"/>
                </a:lnTo>
                <a:lnTo>
                  <a:pt x="223392" y="3905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82659" y="3833681"/>
            <a:ext cx="281940" cy="64769"/>
          </a:xfrm>
          <a:custGeom>
            <a:avLst/>
            <a:gdLst/>
            <a:ahLst/>
            <a:cxnLst/>
            <a:rect l="l" t="t" r="r" b="b"/>
            <a:pathLst>
              <a:path w="281940" h="64770">
                <a:moveTo>
                  <a:pt x="0" y="64202"/>
                </a:moveTo>
                <a:lnTo>
                  <a:pt x="31632" y="34709"/>
                </a:lnTo>
                <a:lnTo>
                  <a:pt x="68762" y="14115"/>
                </a:lnTo>
                <a:lnTo>
                  <a:pt x="109814" y="2513"/>
                </a:lnTo>
                <a:lnTo>
                  <a:pt x="153210" y="0"/>
                </a:lnTo>
                <a:lnTo>
                  <a:pt x="197372" y="6670"/>
                </a:lnTo>
                <a:lnTo>
                  <a:pt x="240723" y="22620"/>
                </a:lnTo>
                <a:lnTo>
                  <a:pt x="281686" y="47946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80894" y="3874061"/>
            <a:ext cx="1801495" cy="56515"/>
          </a:xfrm>
          <a:custGeom>
            <a:avLst/>
            <a:gdLst/>
            <a:ahLst/>
            <a:cxnLst/>
            <a:rect l="l" t="t" r="r" b="b"/>
            <a:pathLst>
              <a:path w="1801495" h="56514">
                <a:moveTo>
                  <a:pt x="0" y="29156"/>
                </a:moveTo>
                <a:lnTo>
                  <a:pt x="34155" y="32246"/>
                </a:lnTo>
                <a:lnTo>
                  <a:pt x="68357" y="35109"/>
                </a:lnTo>
                <a:lnTo>
                  <a:pt x="102512" y="38425"/>
                </a:lnTo>
                <a:lnTo>
                  <a:pt x="136525" y="42872"/>
                </a:lnTo>
                <a:lnTo>
                  <a:pt x="146843" y="45906"/>
                </a:lnTo>
                <a:lnTo>
                  <a:pt x="156876" y="50476"/>
                </a:lnTo>
                <a:lnTo>
                  <a:pt x="166957" y="54641"/>
                </a:lnTo>
                <a:lnTo>
                  <a:pt x="177419" y="56461"/>
                </a:lnTo>
                <a:lnTo>
                  <a:pt x="226564" y="56204"/>
                </a:lnTo>
                <a:lnTo>
                  <a:pt x="275702" y="55487"/>
                </a:lnTo>
                <a:lnTo>
                  <a:pt x="324835" y="54390"/>
                </a:lnTo>
                <a:lnTo>
                  <a:pt x="373962" y="52994"/>
                </a:lnTo>
                <a:lnTo>
                  <a:pt x="423084" y="51381"/>
                </a:lnTo>
                <a:lnTo>
                  <a:pt x="472203" y="49630"/>
                </a:lnTo>
                <a:lnTo>
                  <a:pt x="521318" y="47823"/>
                </a:lnTo>
                <a:lnTo>
                  <a:pt x="570432" y="46041"/>
                </a:lnTo>
                <a:lnTo>
                  <a:pt x="619543" y="44363"/>
                </a:lnTo>
                <a:lnTo>
                  <a:pt x="668655" y="42872"/>
                </a:lnTo>
                <a:lnTo>
                  <a:pt x="699206" y="39468"/>
                </a:lnTo>
                <a:lnTo>
                  <a:pt x="724639" y="36621"/>
                </a:lnTo>
                <a:lnTo>
                  <a:pt x="745403" y="34289"/>
                </a:lnTo>
                <a:lnTo>
                  <a:pt x="761950" y="32432"/>
                </a:lnTo>
                <a:lnTo>
                  <a:pt x="797177" y="28813"/>
                </a:lnTo>
                <a:lnTo>
                  <a:pt x="797875" y="28935"/>
                </a:lnTo>
                <a:lnTo>
                  <a:pt x="797508" y="29242"/>
                </a:lnTo>
                <a:lnTo>
                  <a:pt x="796526" y="29694"/>
                </a:lnTo>
                <a:lnTo>
                  <a:pt x="795381" y="30250"/>
                </a:lnTo>
                <a:lnTo>
                  <a:pt x="794522" y="30867"/>
                </a:lnTo>
                <a:lnTo>
                  <a:pt x="794400" y="31505"/>
                </a:lnTo>
                <a:lnTo>
                  <a:pt x="795466" y="32123"/>
                </a:lnTo>
                <a:lnTo>
                  <a:pt x="798170" y="32680"/>
                </a:lnTo>
                <a:lnTo>
                  <a:pt x="802962" y="33134"/>
                </a:lnTo>
                <a:lnTo>
                  <a:pt x="810292" y="33443"/>
                </a:lnTo>
                <a:lnTo>
                  <a:pt x="820612" y="33568"/>
                </a:lnTo>
                <a:lnTo>
                  <a:pt x="834372" y="33466"/>
                </a:lnTo>
                <a:lnTo>
                  <a:pt x="874013" y="32419"/>
                </a:lnTo>
                <a:lnTo>
                  <a:pt x="932817" y="29972"/>
                </a:lnTo>
                <a:lnTo>
                  <a:pt x="1014390" y="25796"/>
                </a:lnTo>
                <a:lnTo>
                  <a:pt x="1064841" y="22956"/>
                </a:lnTo>
                <a:lnTo>
                  <a:pt x="1122335" y="19560"/>
                </a:lnTo>
                <a:lnTo>
                  <a:pt x="1187322" y="15567"/>
                </a:lnTo>
                <a:lnTo>
                  <a:pt x="1207770" y="8518"/>
                </a:lnTo>
                <a:lnTo>
                  <a:pt x="1217791" y="4030"/>
                </a:lnTo>
                <a:lnTo>
                  <a:pt x="1280313" y="906"/>
                </a:lnTo>
                <a:lnTo>
                  <a:pt x="1332414" y="321"/>
                </a:lnTo>
                <a:lnTo>
                  <a:pt x="1384519" y="37"/>
                </a:lnTo>
                <a:lnTo>
                  <a:pt x="1436627" y="0"/>
                </a:lnTo>
                <a:lnTo>
                  <a:pt x="1488737" y="151"/>
                </a:lnTo>
                <a:lnTo>
                  <a:pt x="1540847" y="434"/>
                </a:lnTo>
                <a:lnTo>
                  <a:pt x="1592957" y="793"/>
                </a:lnTo>
                <a:lnTo>
                  <a:pt x="1645065" y="1171"/>
                </a:lnTo>
                <a:lnTo>
                  <a:pt x="1697170" y="1511"/>
                </a:lnTo>
                <a:lnTo>
                  <a:pt x="1749271" y="1757"/>
                </a:lnTo>
                <a:lnTo>
                  <a:pt x="1801368" y="185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05094" y="3876294"/>
            <a:ext cx="1828800" cy="13970"/>
          </a:xfrm>
          <a:custGeom>
            <a:avLst/>
            <a:gdLst/>
            <a:ahLst/>
            <a:cxnLst/>
            <a:rect l="l" t="t" r="r" b="b"/>
            <a:pathLst>
              <a:path w="1828800" h="13970">
                <a:moveTo>
                  <a:pt x="0" y="13715"/>
                </a:moveTo>
                <a:lnTo>
                  <a:pt x="18288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18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1965960"/>
            <a:ext cx="7964805" cy="3432175"/>
          </a:xfrm>
          <a:custGeom>
            <a:avLst/>
            <a:gdLst/>
            <a:ahLst/>
            <a:cxnLst/>
            <a:rect l="l" t="t" r="r" b="b"/>
            <a:pathLst>
              <a:path w="7964805" h="3432175">
                <a:moveTo>
                  <a:pt x="7940802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408426"/>
                </a:lnTo>
                <a:lnTo>
                  <a:pt x="1856" y="3417635"/>
                </a:lnTo>
                <a:lnTo>
                  <a:pt x="6919" y="3425142"/>
                </a:lnTo>
                <a:lnTo>
                  <a:pt x="14428" y="3430196"/>
                </a:lnTo>
                <a:lnTo>
                  <a:pt x="23622" y="3432048"/>
                </a:lnTo>
                <a:lnTo>
                  <a:pt x="7940802" y="3432048"/>
                </a:lnTo>
                <a:lnTo>
                  <a:pt x="7950011" y="3430196"/>
                </a:lnTo>
                <a:lnTo>
                  <a:pt x="7957518" y="3425142"/>
                </a:lnTo>
                <a:lnTo>
                  <a:pt x="7962572" y="3417635"/>
                </a:lnTo>
                <a:lnTo>
                  <a:pt x="7964424" y="3408426"/>
                </a:lnTo>
                <a:lnTo>
                  <a:pt x="7964424" y="3403727"/>
                </a:lnTo>
                <a:lnTo>
                  <a:pt x="28346" y="3403727"/>
                </a:lnTo>
                <a:lnTo>
                  <a:pt x="28346" y="28320"/>
                </a:lnTo>
                <a:lnTo>
                  <a:pt x="7964424" y="28320"/>
                </a:lnTo>
                <a:lnTo>
                  <a:pt x="7964424" y="23622"/>
                </a:lnTo>
                <a:lnTo>
                  <a:pt x="7962572" y="14412"/>
                </a:lnTo>
                <a:lnTo>
                  <a:pt x="7957518" y="6905"/>
                </a:lnTo>
                <a:lnTo>
                  <a:pt x="7950011" y="1851"/>
                </a:lnTo>
                <a:lnTo>
                  <a:pt x="7940802" y="0"/>
                </a:lnTo>
                <a:close/>
              </a:path>
              <a:path w="7964805" h="3432175">
                <a:moveTo>
                  <a:pt x="7964424" y="28320"/>
                </a:moveTo>
                <a:lnTo>
                  <a:pt x="7936103" y="28320"/>
                </a:lnTo>
                <a:lnTo>
                  <a:pt x="7936103" y="3403727"/>
                </a:lnTo>
                <a:lnTo>
                  <a:pt x="7964424" y="3403727"/>
                </a:lnTo>
                <a:lnTo>
                  <a:pt x="7964424" y="28320"/>
                </a:lnTo>
                <a:close/>
              </a:path>
              <a:path w="7964805" h="3432175">
                <a:moveTo>
                  <a:pt x="7926578" y="37845"/>
                </a:moveTo>
                <a:lnTo>
                  <a:pt x="37795" y="37845"/>
                </a:lnTo>
                <a:lnTo>
                  <a:pt x="37795" y="3394202"/>
                </a:lnTo>
                <a:lnTo>
                  <a:pt x="7926578" y="3394202"/>
                </a:lnTo>
                <a:lnTo>
                  <a:pt x="7926578" y="3384804"/>
                </a:lnTo>
                <a:lnTo>
                  <a:pt x="47244" y="3384804"/>
                </a:lnTo>
                <a:lnTo>
                  <a:pt x="47244" y="47243"/>
                </a:lnTo>
                <a:lnTo>
                  <a:pt x="7926578" y="47243"/>
                </a:lnTo>
                <a:lnTo>
                  <a:pt x="7926578" y="37845"/>
                </a:lnTo>
                <a:close/>
              </a:path>
              <a:path w="7964805" h="3432175">
                <a:moveTo>
                  <a:pt x="7926578" y="47243"/>
                </a:moveTo>
                <a:lnTo>
                  <a:pt x="7917180" y="47243"/>
                </a:lnTo>
                <a:lnTo>
                  <a:pt x="7917180" y="3384804"/>
                </a:lnTo>
                <a:lnTo>
                  <a:pt x="7926578" y="3384804"/>
                </a:lnTo>
                <a:lnTo>
                  <a:pt x="7926578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243154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30190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8" y="36073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8303" y="4195571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4971" y="4195571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6754" y="4195571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3319" y="4195571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424" y="4195571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508" y="419557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508" y="479755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646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994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34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20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88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973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532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182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3964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610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5771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7385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235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120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3628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224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7555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9700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15411" y="1988820"/>
            <a:ext cx="0" cy="1831975"/>
          </a:xfrm>
          <a:custGeom>
            <a:avLst/>
            <a:gdLst/>
            <a:ahLst/>
            <a:cxnLst/>
            <a:rect l="l" t="t" r="r" b="b"/>
            <a:pathLst>
              <a:path h="1831975">
                <a:moveTo>
                  <a:pt x="0" y="0"/>
                </a:moveTo>
                <a:lnTo>
                  <a:pt x="0" y="183184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5411" y="4226686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556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9339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3267" y="2060448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7196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123" y="1988820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59" y="27813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59" y="32857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58303" y="386029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4971" y="3860291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6754" y="3860291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3319" y="3860291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3424" y="3860291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59" y="3860291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459" y="2205227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59" y="44363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459" y="46527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508" y="50124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459" y="51572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58303" y="400507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4971" y="4005071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16754" y="4005071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3319" y="4005071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33424" y="4005071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1459" y="4005071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459" y="34290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1459" y="31409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508" y="29245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1459" y="263652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1459" y="227685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5672" y="1335024"/>
            <a:ext cx="108204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64792" y="1335024"/>
            <a:ext cx="65227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85516" y="1335024"/>
            <a:ext cx="1085087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7684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1407" y="1335024"/>
            <a:ext cx="1066800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85288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410716" y="1421333"/>
            <a:ext cx="25571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1812925" algn="l"/>
              </a:tabLst>
            </a:pPr>
            <a:r>
              <a:rPr sz="3000" b="1" dirty="0">
                <a:latin typeface="Corbel"/>
                <a:cs typeface="Corbel"/>
              </a:rPr>
              <a:t>300´	1</a:t>
            </a:r>
            <a:r>
              <a:rPr sz="3000" b="1" spc="-60" dirty="0">
                <a:latin typeface="Corbel"/>
                <a:cs typeface="Corbel"/>
              </a:rPr>
              <a:t>5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	10</a:t>
            </a:r>
            <a:r>
              <a:rPr sz="3000" b="1" spc="-5" dirty="0">
                <a:latin typeface="Corbel"/>
                <a:cs typeface="Corbel"/>
              </a:rPr>
              <a:t>0</a:t>
            </a:r>
            <a:r>
              <a:rPr sz="3000" b="1" dirty="0">
                <a:latin typeface="Corbel"/>
                <a:cs typeface="Corbel"/>
              </a:rPr>
              <a:t>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94403" y="1335024"/>
            <a:ext cx="865631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7115" y="1335024"/>
            <a:ext cx="65227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58728" y="5870999"/>
            <a:ext cx="5307498" cy="401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22680" y="5741619"/>
            <a:ext cx="5344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Frecuencia de 148</a:t>
            </a:r>
            <a:r>
              <a:rPr sz="3200" b="1" spc="-8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Latidos/min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44702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01289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84726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96534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53121" y="1989582"/>
            <a:ext cx="0" cy="3384550"/>
          </a:xfrm>
          <a:custGeom>
            <a:avLst/>
            <a:gdLst/>
            <a:ahLst/>
            <a:cxnLst/>
            <a:rect l="l" t="t" r="r" b="b"/>
            <a:pathLst>
              <a:path h="3384550">
                <a:moveTo>
                  <a:pt x="0" y="0"/>
                </a:moveTo>
                <a:lnTo>
                  <a:pt x="0" y="3384423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13732" y="1335024"/>
            <a:ext cx="909827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20640" y="1335024"/>
            <a:ext cx="652272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62955" y="1335024"/>
            <a:ext cx="877824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7859" y="1335024"/>
            <a:ext cx="652272" cy="845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19447" y="1421333"/>
            <a:ext cx="1918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790" algn="l"/>
              </a:tabLst>
            </a:pPr>
            <a:r>
              <a:rPr sz="3000" b="1" spc="-30" dirty="0">
                <a:latin typeface="Corbel"/>
                <a:cs typeface="Corbel"/>
              </a:rPr>
              <a:t>75´	</a:t>
            </a:r>
            <a:r>
              <a:rPr sz="3000" b="1" dirty="0">
                <a:latin typeface="Corbel"/>
                <a:cs typeface="Corbel"/>
              </a:rPr>
              <a:t>60´</a:t>
            </a:r>
            <a:r>
              <a:rPr sz="3000" b="1" spc="30" dirty="0">
                <a:latin typeface="Corbel"/>
                <a:cs typeface="Corbel"/>
              </a:rPr>
              <a:t> </a:t>
            </a:r>
            <a:r>
              <a:rPr sz="3000" b="1" spc="-25" dirty="0">
                <a:latin typeface="Corbel"/>
                <a:cs typeface="Corbel"/>
              </a:rPr>
              <a:t>50´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51459" y="2348483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1459" y="249326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1459" y="256489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59" y="2709672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2222" y="285368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459" y="30693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2222" y="321335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1459" y="33573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459" y="37170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222" y="37894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2222" y="350139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58303" y="4076700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44971" y="4076700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16754" y="4076700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33319" y="4076700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33424" y="4076700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1459" y="4076700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1459" y="42931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58303" y="3933444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44971" y="3933444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16754" y="3933444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33319" y="3933444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33424" y="3933444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1459" y="3933444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1459" y="436473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1459" y="4509515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2222" y="4437126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2222" y="472516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2222" y="486994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1459" y="494080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222" y="508635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1459" y="52288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1459" y="5300471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58303" y="4149090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5290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44971" y="4149090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704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16754" y="4149090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589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33319" y="4149090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89">
                <a:moveTo>
                  <a:pt x="0" y="0"/>
                </a:moveTo>
                <a:lnTo>
                  <a:pt x="1519808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33424" y="4149090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67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5270" y="4149090"/>
            <a:ext cx="814705" cy="0"/>
          </a:xfrm>
          <a:custGeom>
            <a:avLst/>
            <a:gdLst/>
            <a:ahLst/>
            <a:cxnLst/>
            <a:rect l="l" t="t" r="r" b="b"/>
            <a:pathLst>
              <a:path w="814705">
                <a:moveTo>
                  <a:pt x="0" y="0"/>
                </a:moveTo>
                <a:lnTo>
                  <a:pt x="814577" y="0"/>
                </a:lnTo>
              </a:path>
            </a:pathLst>
          </a:custGeom>
          <a:ln w="3810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1459" y="213360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1459" y="2060448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1459" y="4581144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32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4558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4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2866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4" h="417195">
                <a:moveTo>
                  <a:pt x="76428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6789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4" h="990600">
                <a:moveTo>
                  <a:pt x="0" y="0"/>
                </a:moveTo>
                <a:lnTo>
                  <a:pt x="101917" y="99047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33424" y="383971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6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10589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4" h="990600">
                <a:moveTo>
                  <a:pt x="0" y="990473"/>
                </a:moveTo>
                <a:lnTo>
                  <a:pt x="7644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88897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4" h="368300">
                <a:moveTo>
                  <a:pt x="12738" y="-19050"/>
                </a:moveTo>
                <a:lnTo>
                  <a:pt x="12738" y="386968"/>
                </a:lnTo>
              </a:path>
            </a:pathLst>
          </a:custGeom>
          <a:ln w="635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8711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07" y="6566"/>
                </a:lnTo>
                <a:lnTo>
                  <a:pt x="76392" y="0"/>
                </a:lnTo>
                <a:lnTo>
                  <a:pt x="118755" y="7554"/>
                </a:lnTo>
                <a:lnTo>
                  <a:pt x="158699" y="29194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74952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59" h="44450">
                <a:moveTo>
                  <a:pt x="0" y="44430"/>
                </a:moveTo>
                <a:lnTo>
                  <a:pt x="32447" y="17087"/>
                </a:lnTo>
                <a:lnTo>
                  <a:pt x="71796" y="2221"/>
                </a:lnTo>
                <a:lnTo>
                  <a:pt x="114949" y="0"/>
                </a:lnTo>
                <a:lnTo>
                  <a:pt x="158808" y="10585"/>
                </a:lnTo>
                <a:lnTo>
                  <a:pt x="200278" y="34143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55926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34233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5" h="417195">
                <a:moveTo>
                  <a:pt x="76454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86633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5" h="990600">
                <a:moveTo>
                  <a:pt x="0" y="0"/>
                </a:moveTo>
                <a:lnTo>
                  <a:pt x="101854" y="99047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33319" y="383971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5963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10433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5" h="990600">
                <a:moveTo>
                  <a:pt x="0" y="990473"/>
                </a:moveTo>
                <a:lnTo>
                  <a:pt x="7645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88742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5" h="368300">
                <a:moveTo>
                  <a:pt x="12763" y="-19050"/>
                </a:moveTo>
                <a:lnTo>
                  <a:pt x="12763" y="386968"/>
                </a:lnTo>
              </a:path>
            </a:pathLst>
          </a:custGeom>
          <a:ln w="636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08860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20" y="6566"/>
                </a:lnTo>
                <a:lnTo>
                  <a:pt x="76422" y="0"/>
                </a:lnTo>
                <a:lnTo>
                  <a:pt x="118800" y="7554"/>
                </a:lnTo>
                <a:lnTo>
                  <a:pt x="158750" y="2919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75177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60" h="44450">
                <a:moveTo>
                  <a:pt x="0" y="44430"/>
                </a:moveTo>
                <a:lnTo>
                  <a:pt x="32446" y="17087"/>
                </a:lnTo>
                <a:lnTo>
                  <a:pt x="71788" y="2221"/>
                </a:lnTo>
                <a:lnTo>
                  <a:pt x="114921" y="0"/>
                </a:lnTo>
                <a:lnTo>
                  <a:pt x="158743" y="10585"/>
                </a:lnTo>
                <a:lnTo>
                  <a:pt x="200151" y="34143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39361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7670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5" h="417195">
                <a:moveTo>
                  <a:pt x="76453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71594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5" h="990600">
                <a:moveTo>
                  <a:pt x="0" y="0"/>
                </a:moveTo>
                <a:lnTo>
                  <a:pt x="101853" y="99047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16754" y="383971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63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93870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5" h="990600">
                <a:moveTo>
                  <a:pt x="0" y="990473"/>
                </a:moveTo>
                <a:lnTo>
                  <a:pt x="7645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72178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5" h="368300">
                <a:moveTo>
                  <a:pt x="12763" y="-19050"/>
                </a:moveTo>
                <a:lnTo>
                  <a:pt x="12763" y="386968"/>
                </a:lnTo>
              </a:path>
            </a:pathLst>
          </a:custGeom>
          <a:ln w="636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93058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20" y="6566"/>
                </a:lnTo>
                <a:lnTo>
                  <a:pt x="76422" y="0"/>
                </a:lnTo>
                <a:lnTo>
                  <a:pt x="118800" y="7554"/>
                </a:lnTo>
                <a:lnTo>
                  <a:pt x="158750" y="2919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59376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60" h="44450">
                <a:moveTo>
                  <a:pt x="0" y="44430"/>
                </a:moveTo>
                <a:lnTo>
                  <a:pt x="32434" y="17087"/>
                </a:lnTo>
                <a:lnTo>
                  <a:pt x="71751" y="2221"/>
                </a:lnTo>
                <a:lnTo>
                  <a:pt x="114866" y="0"/>
                </a:lnTo>
                <a:lnTo>
                  <a:pt x="158695" y="10585"/>
                </a:lnTo>
                <a:lnTo>
                  <a:pt x="200151" y="34143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67578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45885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5" h="417195">
                <a:moveTo>
                  <a:pt x="76453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99809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5" h="990600">
                <a:moveTo>
                  <a:pt x="0" y="0"/>
                </a:moveTo>
                <a:lnTo>
                  <a:pt x="101853" y="99047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44971" y="383971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63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22085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5" h="990600">
                <a:moveTo>
                  <a:pt x="0" y="990473"/>
                </a:moveTo>
                <a:lnTo>
                  <a:pt x="7645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00394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5" h="368300">
                <a:moveTo>
                  <a:pt x="12763" y="-19050"/>
                </a:moveTo>
                <a:lnTo>
                  <a:pt x="12763" y="386968"/>
                </a:lnTo>
              </a:path>
            </a:pathLst>
          </a:custGeom>
          <a:ln w="636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21273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20" y="6566"/>
                </a:lnTo>
                <a:lnTo>
                  <a:pt x="76422" y="0"/>
                </a:lnTo>
                <a:lnTo>
                  <a:pt x="118800" y="7554"/>
                </a:lnTo>
                <a:lnTo>
                  <a:pt x="158750" y="2919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87465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59" h="44450">
                <a:moveTo>
                  <a:pt x="0" y="44430"/>
                </a:moveTo>
                <a:lnTo>
                  <a:pt x="32496" y="17087"/>
                </a:lnTo>
                <a:lnTo>
                  <a:pt x="71851" y="2221"/>
                </a:lnTo>
                <a:lnTo>
                  <a:pt x="114985" y="0"/>
                </a:lnTo>
                <a:lnTo>
                  <a:pt x="158821" y="10585"/>
                </a:lnTo>
                <a:lnTo>
                  <a:pt x="200279" y="34143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79385" y="38138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57693" y="3813809"/>
            <a:ext cx="76835" cy="417195"/>
          </a:xfrm>
          <a:custGeom>
            <a:avLst/>
            <a:gdLst/>
            <a:ahLst/>
            <a:cxnLst/>
            <a:rect l="l" t="t" r="r" b="b"/>
            <a:pathLst>
              <a:path w="76834" h="417195">
                <a:moveTo>
                  <a:pt x="76453" y="417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11618" y="3213354"/>
            <a:ext cx="102235" cy="990600"/>
          </a:xfrm>
          <a:custGeom>
            <a:avLst/>
            <a:gdLst/>
            <a:ahLst/>
            <a:cxnLst/>
            <a:rect l="l" t="t" r="r" b="b"/>
            <a:pathLst>
              <a:path w="102234" h="990600">
                <a:moveTo>
                  <a:pt x="0" y="0"/>
                </a:moveTo>
                <a:lnTo>
                  <a:pt x="101853" y="99047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58303" y="3839717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11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35418" y="3213354"/>
            <a:ext cx="76835" cy="990600"/>
          </a:xfrm>
          <a:custGeom>
            <a:avLst/>
            <a:gdLst/>
            <a:ahLst/>
            <a:cxnLst/>
            <a:rect l="l" t="t" r="r" b="b"/>
            <a:pathLst>
              <a:path w="76834" h="990600">
                <a:moveTo>
                  <a:pt x="0" y="990473"/>
                </a:moveTo>
                <a:lnTo>
                  <a:pt x="7645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13726" y="3839717"/>
            <a:ext cx="26034" cy="368300"/>
          </a:xfrm>
          <a:custGeom>
            <a:avLst/>
            <a:gdLst/>
            <a:ahLst/>
            <a:cxnLst/>
            <a:rect l="l" t="t" r="r" b="b"/>
            <a:pathLst>
              <a:path w="26034" h="368300">
                <a:moveTo>
                  <a:pt x="12763" y="-19050"/>
                </a:moveTo>
                <a:lnTo>
                  <a:pt x="12763" y="386968"/>
                </a:lnTo>
              </a:path>
            </a:pathLst>
          </a:custGeom>
          <a:ln w="636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133463" y="3786647"/>
            <a:ext cx="158750" cy="29209"/>
          </a:xfrm>
          <a:custGeom>
            <a:avLst/>
            <a:gdLst/>
            <a:ahLst/>
            <a:cxnLst/>
            <a:rect l="l" t="t" r="r" b="b"/>
            <a:pathLst>
              <a:path w="158750" h="29210">
                <a:moveTo>
                  <a:pt x="0" y="27289"/>
                </a:moveTo>
                <a:lnTo>
                  <a:pt x="35500" y="6566"/>
                </a:lnTo>
                <a:lnTo>
                  <a:pt x="76358" y="0"/>
                </a:lnTo>
                <a:lnTo>
                  <a:pt x="118693" y="7554"/>
                </a:lnTo>
                <a:lnTo>
                  <a:pt x="158622" y="29194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99654" y="3803288"/>
            <a:ext cx="200660" cy="44450"/>
          </a:xfrm>
          <a:custGeom>
            <a:avLst/>
            <a:gdLst/>
            <a:ahLst/>
            <a:cxnLst/>
            <a:rect l="l" t="t" r="r" b="b"/>
            <a:pathLst>
              <a:path w="200659" h="44450">
                <a:moveTo>
                  <a:pt x="0" y="44430"/>
                </a:moveTo>
                <a:lnTo>
                  <a:pt x="32496" y="17087"/>
                </a:lnTo>
                <a:lnTo>
                  <a:pt x="71851" y="2221"/>
                </a:lnTo>
                <a:lnTo>
                  <a:pt x="114985" y="0"/>
                </a:lnTo>
                <a:lnTo>
                  <a:pt x="158821" y="10585"/>
                </a:lnTo>
                <a:lnTo>
                  <a:pt x="200278" y="34143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88186" y="3835780"/>
            <a:ext cx="765175" cy="40640"/>
          </a:xfrm>
          <a:custGeom>
            <a:avLst/>
            <a:gdLst/>
            <a:ahLst/>
            <a:cxnLst/>
            <a:rect l="l" t="t" r="r" b="b"/>
            <a:pathLst>
              <a:path w="765175" h="40639">
                <a:moveTo>
                  <a:pt x="0" y="0"/>
                </a:moveTo>
                <a:lnTo>
                  <a:pt x="81914" y="27051"/>
                </a:lnTo>
                <a:lnTo>
                  <a:pt x="122935" y="40513"/>
                </a:lnTo>
                <a:lnTo>
                  <a:pt x="170769" y="38519"/>
                </a:lnTo>
                <a:lnTo>
                  <a:pt x="218623" y="36797"/>
                </a:lnTo>
                <a:lnTo>
                  <a:pt x="266477" y="35067"/>
                </a:lnTo>
                <a:lnTo>
                  <a:pt x="314310" y="33052"/>
                </a:lnTo>
                <a:lnTo>
                  <a:pt x="362101" y="30473"/>
                </a:lnTo>
                <a:lnTo>
                  <a:pt x="409828" y="27051"/>
                </a:lnTo>
                <a:lnTo>
                  <a:pt x="430339" y="20272"/>
                </a:lnTo>
                <a:lnTo>
                  <a:pt x="440404" y="15996"/>
                </a:lnTo>
                <a:lnTo>
                  <a:pt x="523495" y="7643"/>
                </a:lnTo>
                <a:lnTo>
                  <a:pt x="580314" y="3744"/>
                </a:lnTo>
                <a:lnTo>
                  <a:pt x="627094" y="1460"/>
                </a:lnTo>
                <a:lnTo>
                  <a:pt x="669619" y="362"/>
                </a:lnTo>
                <a:lnTo>
                  <a:pt x="713675" y="18"/>
                </a:lnTo>
                <a:lnTo>
                  <a:pt x="76504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33166" y="3790188"/>
            <a:ext cx="763905" cy="41910"/>
          </a:xfrm>
          <a:custGeom>
            <a:avLst/>
            <a:gdLst/>
            <a:ahLst/>
            <a:cxnLst/>
            <a:rect l="l" t="t" r="r" b="b"/>
            <a:pathLst>
              <a:path w="763904" h="41910">
                <a:moveTo>
                  <a:pt x="0" y="0"/>
                </a:moveTo>
                <a:lnTo>
                  <a:pt x="81787" y="27939"/>
                </a:lnTo>
                <a:lnTo>
                  <a:pt x="122681" y="41910"/>
                </a:lnTo>
                <a:lnTo>
                  <a:pt x="170442" y="39808"/>
                </a:lnTo>
                <a:lnTo>
                  <a:pt x="218209" y="38005"/>
                </a:lnTo>
                <a:lnTo>
                  <a:pt x="265969" y="36210"/>
                </a:lnTo>
                <a:lnTo>
                  <a:pt x="313708" y="34130"/>
                </a:lnTo>
                <a:lnTo>
                  <a:pt x="361412" y="31470"/>
                </a:lnTo>
                <a:lnTo>
                  <a:pt x="409067" y="27939"/>
                </a:lnTo>
                <a:lnTo>
                  <a:pt x="419439" y="25400"/>
                </a:lnTo>
                <a:lnTo>
                  <a:pt x="429466" y="20955"/>
                </a:lnTo>
                <a:lnTo>
                  <a:pt x="439517" y="16510"/>
                </a:lnTo>
                <a:lnTo>
                  <a:pt x="522444" y="7819"/>
                </a:lnTo>
                <a:lnTo>
                  <a:pt x="579148" y="3800"/>
                </a:lnTo>
                <a:lnTo>
                  <a:pt x="625840" y="1460"/>
                </a:lnTo>
                <a:lnTo>
                  <a:pt x="668288" y="348"/>
                </a:lnTo>
                <a:lnTo>
                  <a:pt x="712260" y="11"/>
                </a:lnTo>
                <a:lnTo>
                  <a:pt x="76352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60797" y="3790188"/>
            <a:ext cx="763905" cy="41910"/>
          </a:xfrm>
          <a:custGeom>
            <a:avLst/>
            <a:gdLst/>
            <a:ahLst/>
            <a:cxnLst/>
            <a:rect l="l" t="t" r="r" b="b"/>
            <a:pathLst>
              <a:path w="763904" h="41910">
                <a:moveTo>
                  <a:pt x="0" y="0"/>
                </a:moveTo>
                <a:lnTo>
                  <a:pt x="81787" y="27939"/>
                </a:lnTo>
                <a:lnTo>
                  <a:pt x="122681" y="41910"/>
                </a:lnTo>
                <a:lnTo>
                  <a:pt x="170442" y="39808"/>
                </a:lnTo>
                <a:lnTo>
                  <a:pt x="218209" y="38005"/>
                </a:lnTo>
                <a:lnTo>
                  <a:pt x="265969" y="36210"/>
                </a:lnTo>
                <a:lnTo>
                  <a:pt x="313708" y="34130"/>
                </a:lnTo>
                <a:lnTo>
                  <a:pt x="361412" y="31470"/>
                </a:lnTo>
                <a:lnTo>
                  <a:pt x="409066" y="27939"/>
                </a:lnTo>
                <a:lnTo>
                  <a:pt x="419439" y="25400"/>
                </a:lnTo>
                <a:lnTo>
                  <a:pt x="429466" y="20955"/>
                </a:lnTo>
                <a:lnTo>
                  <a:pt x="439517" y="16510"/>
                </a:lnTo>
                <a:lnTo>
                  <a:pt x="522444" y="7819"/>
                </a:lnTo>
                <a:lnTo>
                  <a:pt x="579148" y="3800"/>
                </a:lnTo>
                <a:lnTo>
                  <a:pt x="625840" y="1460"/>
                </a:lnTo>
                <a:lnTo>
                  <a:pt x="668288" y="348"/>
                </a:lnTo>
                <a:lnTo>
                  <a:pt x="712260" y="11"/>
                </a:lnTo>
                <a:lnTo>
                  <a:pt x="76352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44818" y="3790188"/>
            <a:ext cx="763905" cy="41910"/>
          </a:xfrm>
          <a:custGeom>
            <a:avLst/>
            <a:gdLst/>
            <a:ahLst/>
            <a:cxnLst/>
            <a:rect l="l" t="t" r="r" b="b"/>
            <a:pathLst>
              <a:path w="763904" h="41910">
                <a:moveTo>
                  <a:pt x="0" y="0"/>
                </a:moveTo>
                <a:lnTo>
                  <a:pt x="81787" y="27939"/>
                </a:lnTo>
                <a:lnTo>
                  <a:pt x="122681" y="41910"/>
                </a:lnTo>
                <a:lnTo>
                  <a:pt x="170442" y="39808"/>
                </a:lnTo>
                <a:lnTo>
                  <a:pt x="218209" y="38005"/>
                </a:lnTo>
                <a:lnTo>
                  <a:pt x="265969" y="36210"/>
                </a:lnTo>
                <a:lnTo>
                  <a:pt x="313708" y="34130"/>
                </a:lnTo>
                <a:lnTo>
                  <a:pt x="361412" y="31470"/>
                </a:lnTo>
                <a:lnTo>
                  <a:pt x="409066" y="27939"/>
                </a:lnTo>
                <a:lnTo>
                  <a:pt x="419439" y="25400"/>
                </a:lnTo>
                <a:lnTo>
                  <a:pt x="429466" y="20955"/>
                </a:lnTo>
                <a:lnTo>
                  <a:pt x="439517" y="16510"/>
                </a:lnTo>
                <a:lnTo>
                  <a:pt x="522444" y="7819"/>
                </a:lnTo>
                <a:lnTo>
                  <a:pt x="579148" y="3800"/>
                </a:lnTo>
                <a:lnTo>
                  <a:pt x="625840" y="1460"/>
                </a:lnTo>
                <a:lnTo>
                  <a:pt x="668288" y="348"/>
                </a:lnTo>
                <a:lnTo>
                  <a:pt x="712260" y="11"/>
                </a:lnTo>
                <a:lnTo>
                  <a:pt x="76352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738883"/>
            <a:ext cx="26471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3304" y="1738883"/>
            <a:ext cx="173736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595" y="3486105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516" y="3165348"/>
            <a:ext cx="2622804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8920" y="3165348"/>
            <a:ext cx="173735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236" y="1727954"/>
            <a:ext cx="7777480" cy="2981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25" dirty="0">
                <a:latin typeface="Corbel"/>
                <a:cs typeface="Corbel"/>
              </a:rPr>
              <a:t>Taquicardia</a:t>
            </a:r>
            <a:r>
              <a:rPr sz="3200" b="1" spc="3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sinusal</a:t>
            </a:r>
            <a:endParaRPr sz="3200">
              <a:latin typeface="Corbel"/>
              <a:cs typeface="Corbel"/>
            </a:endParaRPr>
          </a:p>
          <a:p>
            <a:pPr marL="625475" marR="5080" lvl="1" indent="-274320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Frecuencia </a:t>
            </a:r>
            <a:r>
              <a:rPr sz="2800" spc="-10" dirty="0">
                <a:latin typeface="Corbel"/>
                <a:cs typeface="Corbel"/>
              </a:rPr>
              <a:t>cardiaca </a:t>
            </a:r>
            <a:r>
              <a:rPr sz="2800" spc="-5" dirty="0">
                <a:latin typeface="Corbel"/>
                <a:cs typeface="Corbel"/>
              </a:rPr>
              <a:t>por arriba de </a:t>
            </a:r>
            <a:r>
              <a:rPr sz="2800" spc="-10" dirty="0">
                <a:latin typeface="Corbel"/>
                <a:cs typeface="Corbel"/>
              </a:rPr>
              <a:t>100 </a:t>
            </a:r>
            <a:r>
              <a:rPr sz="2800" spc="-5" dirty="0">
                <a:latin typeface="Corbel"/>
                <a:cs typeface="Corbel"/>
              </a:rPr>
              <a:t>latidos/min  con un ritmo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normal</a:t>
            </a:r>
            <a:endParaRPr sz="2800">
              <a:latin typeface="Corbel"/>
              <a:cs typeface="Corbel"/>
            </a:endParaRPr>
          </a:p>
          <a:p>
            <a:pPr marL="332740" indent="-320675">
              <a:lnSpc>
                <a:spcPts val="382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Bradicardia</a:t>
            </a:r>
            <a:r>
              <a:rPr sz="3200" b="1" spc="4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sinusal</a:t>
            </a:r>
            <a:endParaRPr sz="3200">
              <a:latin typeface="Corbel"/>
              <a:cs typeface="Corbel"/>
            </a:endParaRPr>
          </a:p>
          <a:p>
            <a:pPr marL="625475" marR="13970" lvl="1" indent="-274320">
              <a:lnSpc>
                <a:spcPct val="100000"/>
              </a:lnSpc>
              <a:spcBef>
                <a:spcPts val="68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Frecuencia </a:t>
            </a:r>
            <a:r>
              <a:rPr sz="2800" spc="-10" dirty="0">
                <a:latin typeface="Corbel"/>
                <a:cs typeface="Corbel"/>
              </a:rPr>
              <a:t>cardiaca </a:t>
            </a:r>
            <a:r>
              <a:rPr sz="2800" spc="-5" dirty="0">
                <a:latin typeface="Corbel"/>
                <a:cs typeface="Corbel"/>
              </a:rPr>
              <a:t>por debajo de 60 latidos/min  con un ritmo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normal.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1527048" cy="4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738883"/>
            <a:ext cx="337870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1235" y="3255264"/>
            <a:ext cx="13335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9352" y="3255264"/>
            <a:ext cx="1309115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3084" y="3255264"/>
            <a:ext cx="60655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36" y="1828545"/>
            <a:ext cx="7536815" cy="2251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4452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3866515" algn="l"/>
              </a:tabLst>
            </a:pPr>
            <a:r>
              <a:rPr sz="3200" b="1" dirty="0">
                <a:latin typeface="Corbel"/>
                <a:cs typeface="Corbel"/>
              </a:rPr>
              <a:t>Ritmo cardiaco: </a:t>
            </a:r>
            <a:r>
              <a:rPr sz="3200" dirty="0">
                <a:latin typeface="Corbel"/>
                <a:cs typeface="Corbel"/>
              </a:rPr>
              <a:t>es </a:t>
            </a:r>
            <a:r>
              <a:rPr sz="3200" spc="-5" dirty="0">
                <a:latin typeface="Corbel"/>
                <a:cs typeface="Corbel"/>
              </a:rPr>
              <a:t>cuando </a:t>
            </a:r>
            <a:r>
              <a:rPr sz="3200" dirty="0">
                <a:latin typeface="Corbel"/>
                <a:cs typeface="Corbel"/>
              </a:rPr>
              <a:t>existe una  distancia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igual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entre	</a:t>
            </a:r>
            <a:r>
              <a:rPr sz="3200" spc="-5" dirty="0">
                <a:latin typeface="Corbel"/>
                <a:cs typeface="Corbel"/>
              </a:rPr>
              <a:t>ondas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semejantes</a:t>
            </a:r>
            <a:endParaRPr sz="3200">
              <a:latin typeface="Corbel"/>
              <a:cs typeface="Corbel"/>
            </a:endParaRPr>
          </a:p>
          <a:p>
            <a:pPr marL="890269" lvl="1" indent="-229235">
              <a:lnSpc>
                <a:spcPct val="100000"/>
              </a:lnSpc>
              <a:spcBef>
                <a:spcPts val="620"/>
              </a:spcBef>
              <a:buClr>
                <a:srgbClr val="E66C7C"/>
              </a:buClr>
              <a:buFont typeface="Arial"/>
              <a:buChar char="▪"/>
              <a:tabLst>
                <a:tab pos="890905" algn="l"/>
              </a:tabLst>
            </a:pPr>
            <a:r>
              <a:rPr sz="2400" spc="-5" dirty="0">
                <a:latin typeface="Corbel"/>
                <a:cs typeface="Corbel"/>
              </a:rPr>
              <a:t>Es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regular</a:t>
            </a:r>
            <a:endParaRPr sz="2400">
              <a:latin typeface="Corbel"/>
              <a:cs typeface="Corbel"/>
            </a:endParaRPr>
          </a:p>
          <a:p>
            <a:pPr marL="890269" marR="5080" lvl="1" indent="-228600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Font typeface="Arial"/>
              <a:buChar char="▪"/>
              <a:tabLst>
                <a:tab pos="890905" algn="l"/>
              </a:tabLst>
            </a:pPr>
            <a:r>
              <a:rPr sz="2400" dirty="0">
                <a:latin typeface="Corbel"/>
                <a:cs typeface="Corbel"/>
              </a:rPr>
              <a:t>Se denomina </a:t>
            </a:r>
            <a:r>
              <a:rPr sz="2400" b="1" spc="-5" dirty="0">
                <a:latin typeface="Corbel"/>
                <a:cs typeface="Corbel"/>
              </a:rPr>
              <a:t>“ritmo </a:t>
            </a:r>
            <a:r>
              <a:rPr sz="2400" b="1" dirty="0">
                <a:latin typeface="Corbel"/>
                <a:cs typeface="Corbel"/>
              </a:rPr>
              <a:t>sinusal” </a:t>
            </a:r>
            <a:r>
              <a:rPr sz="2400" dirty="0">
                <a:latin typeface="Corbel"/>
                <a:cs typeface="Corbel"/>
              </a:rPr>
              <a:t>por que </a:t>
            </a:r>
            <a:r>
              <a:rPr sz="2400" spc="-5" dirty="0">
                <a:latin typeface="Corbel"/>
                <a:cs typeface="Corbel"/>
              </a:rPr>
              <a:t>se origina </a:t>
            </a:r>
            <a:r>
              <a:rPr sz="2400" dirty="0">
                <a:latin typeface="Corbel"/>
                <a:cs typeface="Corbel"/>
              </a:rPr>
              <a:t>en</a:t>
            </a:r>
            <a:r>
              <a:rPr sz="2400" spc="-114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el  </a:t>
            </a:r>
            <a:r>
              <a:rPr sz="2400" spc="-5" dirty="0">
                <a:latin typeface="Corbel"/>
                <a:cs typeface="Corbel"/>
              </a:rPr>
              <a:t>nodo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SA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2426206"/>
            <a:ext cx="7344156" cy="443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438" y="2422398"/>
            <a:ext cx="1800225" cy="1007744"/>
          </a:xfrm>
          <a:custGeom>
            <a:avLst/>
            <a:gdLst/>
            <a:ahLst/>
            <a:cxnLst/>
            <a:rect l="l" t="t" r="r" b="b"/>
            <a:pathLst>
              <a:path w="1800225" h="1007745">
                <a:moveTo>
                  <a:pt x="0" y="1007363"/>
                </a:moveTo>
                <a:lnTo>
                  <a:pt x="910" y="932943"/>
                </a:lnTo>
                <a:lnTo>
                  <a:pt x="3554" y="861910"/>
                </a:lnTo>
                <a:lnTo>
                  <a:pt x="7803" y="795044"/>
                </a:lnTo>
                <a:lnTo>
                  <a:pt x="13526" y="733124"/>
                </a:lnTo>
                <a:lnTo>
                  <a:pt x="20593" y="676930"/>
                </a:lnTo>
                <a:lnTo>
                  <a:pt x="28874" y="627242"/>
                </a:lnTo>
                <a:lnTo>
                  <a:pt x="38240" y="584839"/>
                </a:lnTo>
                <a:lnTo>
                  <a:pt x="59704" y="525011"/>
                </a:lnTo>
                <a:lnTo>
                  <a:pt x="83947" y="503681"/>
                </a:lnTo>
                <a:lnTo>
                  <a:pt x="815975" y="503681"/>
                </a:lnTo>
                <a:lnTo>
                  <a:pt x="828378" y="498219"/>
                </a:lnTo>
                <a:lnTo>
                  <a:pt x="851361" y="456861"/>
                </a:lnTo>
                <a:lnTo>
                  <a:pt x="871047" y="380121"/>
                </a:lnTo>
                <a:lnTo>
                  <a:pt x="879328" y="330433"/>
                </a:lnTo>
                <a:lnTo>
                  <a:pt x="886395" y="274239"/>
                </a:lnTo>
                <a:lnTo>
                  <a:pt x="892118" y="212319"/>
                </a:lnTo>
                <a:lnTo>
                  <a:pt x="896367" y="145453"/>
                </a:lnTo>
                <a:lnTo>
                  <a:pt x="899011" y="74420"/>
                </a:lnTo>
                <a:lnTo>
                  <a:pt x="899922" y="0"/>
                </a:lnTo>
                <a:lnTo>
                  <a:pt x="900832" y="74420"/>
                </a:lnTo>
                <a:lnTo>
                  <a:pt x="903476" y="145453"/>
                </a:lnTo>
                <a:lnTo>
                  <a:pt x="907725" y="212319"/>
                </a:lnTo>
                <a:lnTo>
                  <a:pt x="913448" y="274239"/>
                </a:lnTo>
                <a:lnTo>
                  <a:pt x="920515" y="330433"/>
                </a:lnTo>
                <a:lnTo>
                  <a:pt x="928796" y="380121"/>
                </a:lnTo>
                <a:lnTo>
                  <a:pt x="938162" y="422524"/>
                </a:lnTo>
                <a:lnTo>
                  <a:pt x="959626" y="482352"/>
                </a:lnTo>
                <a:lnTo>
                  <a:pt x="983869" y="503681"/>
                </a:lnTo>
                <a:lnTo>
                  <a:pt x="1715897" y="503681"/>
                </a:lnTo>
                <a:lnTo>
                  <a:pt x="1728300" y="509144"/>
                </a:lnTo>
                <a:lnTo>
                  <a:pt x="1751283" y="550502"/>
                </a:lnTo>
                <a:lnTo>
                  <a:pt x="1770969" y="627242"/>
                </a:lnTo>
                <a:lnTo>
                  <a:pt x="1779250" y="676930"/>
                </a:lnTo>
                <a:lnTo>
                  <a:pt x="1786317" y="733124"/>
                </a:lnTo>
                <a:lnTo>
                  <a:pt x="1792040" y="795044"/>
                </a:lnTo>
                <a:lnTo>
                  <a:pt x="1796289" y="861910"/>
                </a:lnTo>
                <a:lnTo>
                  <a:pt x="1798933" y="932943"/>
                </a:lnTo>
                <a:lnTo>
                  <a:pt x="1799844" y="1007363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0282" y="2422398"/>
            <a:ext cx="1800225" cy="1007744"/>
          </a:xfrm>
          <a:custGeom>
            <a:avLst/>
            <a:gdLst/>
            <a:ahLst/>
            <a:cxnLst/>
            <a:rect l="l" t="t" r="r" b="b"/>
            <a:pathLst>
              <a:path w="1800225" h="1007745">
                <a:moveTo>
                  <a:pt x="0" y="1007363"/>
                </a:moveTo>
                <a:lnTo>
                  <a:pt x="910" y="932943"/>
                </a:lnTo>
                <a:lnTo>
                  <a:pt x="3554" y="861910"/>
                </a:lnTo>
                <a:lnTo>
                  <a:pt x="7803" y="795044"/>
                </a:lnTo>
                <a:lnTo>
                  <a:pt x="13526" y="733124"/>
                </a:lnTo>
                <a:lnTo>
                  <a:pt x="20593" y="676930"/>
                </a:lnTo>
                <a:lnTo>
                  <a:pt x="28874" y="627242"/>
                </a:lnTo>
                <a:lnTo>
                  <a:pt x="38240" y="584839"/>
                </a:lnTo>
                <a:lnTo>
                  <a:pt x="59704" y="525011"/>
                </a:lnTo>
                <a:lnTo>
                  <a:pt x="83946" y="503681"/>
                </a:lnTo>
                <a:lnTo>
                  <a:pt x="815975" y="503681"/>
                </a:lnTo>
                <a:lnTo>
                  <a:pt x="828378" y="498219"/>
                </a:lnTo>
                <a:lnTo>
                  <a:pt x="851361" y="456861"/>
                </a:lnTo>
                <a:lnTo>
                  <a:pt x="871047" y="380121"/>
                </a:lnTo>
                <a:lnTo>
                  <a:pt x="879328" y="330433"/>
                </a:lnTo>
                <a:lnTo>
                  <a:pt x="886395" y="274239"/>
                </a:lnTo>
                <a:lnTo>
                  <a:pt x="892118" y="212319"/>
                </a:lnTo>
                <a:lnTo>
                  <a:pt x="896367" y="145453"/>
                </a:lnTo>
                <a:lnTo>
                  <a:pt x="899011" y="74420"/>
                </a:lnTo>
                <a:lnTo>
                  <a:pt x="899921" y="0"/>
                </a:lnTo>
                <a:lnTo>
                  <a:pt x="900832" y="74420"/>
                </a:lnTo>
                <a:lnTo>
                  <a:pt x="903476" y="145453"/>
                </a:lnTo>
                <a:lnTo>
                  <a:pt x="907725" y="212319"/>
                </a:lnTo>
                <a:lnTo>
                  <a:pt x="913448" y="274239"/>
                </a:lnTo>
                <a:lnTo>
                  <a:pt x="920515" y="330433"/>
                </a:lnTo>
                <a:lnTo>
                  <a:pt x="928796" y="380121"/>
                </a:lnTo>
                <a:lnTo>
                  <a:pt x="938162" y="422524"/>
                </a:lnTo>
                <a:lnTo>
                  <a:pt x="959626" y="482352"/>
                </a:lnTo>
                <a:lnTo>
                  <a:pt x="983868" y="503681"/>
                </a:lnTo>
                <a:lnTo>
                  <a:pt x="1715896" y="503681"/>
                </a:lnTo>
                <a:lnTo>
                  <a:pt x="1728300" y="509144"/>
                </a:lnTo>
                <a:lnTo>
                  <a:pt x="1751283" y="550502"/>
                </a:lnTo>
                <a:lnTo>
                  <a:pt x="1770969" y="627242"/>
                </a:lnTo>
                <a:lnTo>
                  <a:pt x="1779250" y="676930"/>
                </a:lnTo>
                <a:lnTo>
                  <a:pt x="1786317" y="733124"/>
                </a:lnTo>
                <a:lnTo>
                  <a:pt x="1792040" y="795044"/>
                </a:lnTo>
                <a:lnTo>
                  <a:pt x="1796289" y="861910"/>
                </a:lnTo>
                <a:lnTo>
                  <a:pt x="1798933" y="932943"/>
                </a:lnTo>
                <a:lnTo>
                  <a:pt x="1799843" y="1007363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0126" y="2422398"/>
            <a:ext cx="1801495" cy="1007744"/>
          </a:xfrm>
          <a:custGeom>
            <a:avLst/>
            <a:gdLst/>
            <a:ahLst/>
            <a:cxnLst/>
            <a:rect l="l" t="t" r="r" b="b"/>
            <a:pathLst>
              <a:path w="1801495" h="1007745">
                <a:moveTo>
                  <a:pt x="0" y="1007363"/>
                </a:moveTo>
                <a:lnTo>
                  <a:pt x="910" y="932943"/>
                </a:lnTo>
                <a:lnTo>
                  <a:pt x="3554" y="861910"/>
                </a:lnTo>
                <a:lnTo>
                  <a:pt x="7803" y="795044"/>
                </a:lnTo>
                <a:lnTo>
                  <a:pt x="13526" y="733124"/>
                </a:lnTo>
                <a:lnTo>
                  <a:pt x="20593" y="676930"/>
                </a:lnTo>
                <a:lnTo>
                  <a:pt x="28874" y="627242"/>
                </a:lnTo>
                <a:lnTo>
                  <a:pt x="38240" y="584839"/>
                </a:lnTo>
                <a:lnTo>
                  <a:pt x="59704" y="525011"/>
                </a:lnTo>
                <a:lnTo>
                  <a:pt x="83947" y="503681"/>
                </a:lnTo>
                <a:lnTo>
                  <a:pt x="816737" y="503681"/>
                </a:lnTo>
                <a:lnTo>
                  <a:pt x="829140" y="498219"/>
                </a:lnTo>
                <a:lnTo>
                  <a:pt x="852123" y="456861"/>
                </a:lnTo>
                <a:lnTo>
                  <a:pt x="871809" y="380121"/>
                </a:lnTo>
                <a:lnTo>
                  <a:pt x="880090" y="330433"/>
                </a:lnTo>
                <a:lnTo>
                  <a:pt x="887157" y="274239"/>
                </a:lnTo>
                <a:lnTo>
                  <a:pt x="892880" y="212319"/>
                </a:lnTo>
                <a:lnTo>
                  <a:pt x="897129" y="145453"/>
                </a:lnTo>
                <a:lnTo>
                  <a:pt x="899773" y="74420"/>
                </a:lnTo>
                <a:lnTo>
                  <a:pt x="900684" y="0"/>
                </a:lnTo>
                <a:lnTo>
                  <a:pt x="901594" y="74420"/>
                </a:lnTo>
                <a:lnTo>
                  <a:pt x="904238" y="145453"/>
                </a:lnTo>
                <a:lnTo>
                  <a:pt x="908487" y="212319"/>
                </a:lnTo>
                <a:lnTo>
                  <a:pt x="914210" y="274239"/>
                </a:lnTo>
                <a:lnTo>
                  <a:pt x="921277" y="330433"/>
                </a:lnTo>
                <a:lnTo>
                  <a:pt x="929558" y="380121"/>
                </a:lnTo>
                <a:lnTo>
                  <a:pt x="938924" y="422524"/>
                </a:lnTo>
                <a:lnTo>
                  <a:pt x="960388" y="482352"/>
                </a:lnTo>
                <a:lnTo>
                  <a:pt x="984630" y="503681"/>
                </a:lnTo>
                <a:lnTo>
                  <a:pt x="1717421" y="503681"/>
                </a:lnTo>
                <a:lnTo>
                  <a:pt x="1729824" y="509144"/>
                </a:lnTo>
                <a:lnTo>
                  <a:pt x="1752807" y="550502"/>
                </a:lnTo>
                <a:lnTo>
                  <a:pt x="1772493" y="627242"/>
                </a:lnTo>
                <a:lnTo>
                  <a:pt x="1780774" y="676930"/>
                </a:lnTo>
                <a:lnTo>
                  <a:pt x="1787841" y="733124"/>
                </a:lnTo>
                <a:lnTo>
                  <a:pt x="1793564" y="795044"/>
                </a:lnTo>
                <a:lnTo>
                  <a:pt x="1797813" y="861910"/>
                </a:lnTo>
                <a:lnTo>
                  <a:pt x="1800457" y="932943"/>
                </a:lnTo>
                <a:lnTo>
                  <a:pt x="1801368" y="1007363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104" y="1537716"/>
            <a:ext cx="815187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473" y="1627758"/>
            <a:ext cx="7646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  <a:latin typeface="Corbel"/>
                <a:cs typeface="Corbel"/>
              </a:rPr>
              <a:t>La </a:t>
            </a:r>
            <a:r>
              <a:rPr b="1" spc="-5" dirty="0">
                <a:solidFill>
                  <a:srgbClr val="FF0000"/>
                </a:solidFill>
                <a:latin typeface="Corbel"/>
                <a:cs typeface="Corbel"/>
              </a:rPr>
              <a:t>misma </a:t>
            </a:r>
            <a:r>
              <a:rPr b="1" dirty="0">
                <a:solidFill>
                  <a:srgbClr val="FF0000"/>
                </a:solidFill>
                <a:latin typeface="Corbel"/>
                <a:cs typeface="Corbel"/>
              </a:rPr>
              <a:t>distancia entre ondas</a:t>
            </a:r>
            <a:r>
              <a:rPr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b="1" dirty="0">
                <a:solidFill>
                  <a:srgbClr val="FF0000"/>
                </a:solidFill>
                <a:latin typeface="Corbel"/>
                <a:cs typeface="Corbel"/>
              </a:rPr>
              <a:t>semejantes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332232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70" y="2303396"/>
            <a:ext cx="9068429" cy="399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" y="2421635"/>
            <a:ext cx="8755380" cy="3483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65404"/>
            <a:ext cx="1459991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5024"/>
            <a:ext cx="9144000" cy="552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" y="1530094"/>
            <a:ext cx="9087611" cy="5327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17675"/>
            <a:ext cx="9144000" cy="564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12747"/>
            <a:ext cx="9102852" cy="544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59" y="1738883"/>
            <a:ext cx="127711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995" y="2226564"/>
            <a:ext cx="399897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8630" y="1828545"/>
            <a:ext cx="822642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3798570" algn="l"/>
                <a:tab pos="7142480" algn="l"/>
              </a:tabLst>
            </a:pPr>
            <a:r>
              <a:rPr sz="3200" spc="-5" dirty="0">
                <a:latin typeface="Corbel"/>
                <a:cs typeface="Corbel"/>
              </a:rPr>
              <a:t>El </a:t>
            </a:r>
            <a:r>
              <a:rPr sz="3200" b="1" spc="-50" dirty="0">
                <a:latin typeface="Corbel"/>
                <a:cs typeface="Corbel"/>
              </a:rPr>
              <a:t>EKG </a:t>
            </a:r>
            <a:r>
              <a:rPr sz="3200" dirty="0">
                <a:latin typeface="Corbel"/>
                <a:cs typeface="Corbel"/>
              </a:rPr>
              <a:t>es la </a:t>
            </a:r>
            <a:r>
              <a:rPr sz="3200" spc="-5" dirty="0">
                <a:latin typeface="Corbel"/>
                <a:cs typeface="Corbel"/>
              </a:rPr>
              <a:t>forma </a:t>
            </a:r>
            <a:r>
              <a:rPr sz="3200" dirty="0">
                <a:latin typeface="Corbel"/>
                <a:cs typeface="Corbel"/>
              </a:rPr>
              <a:t>mas exacta de identificar  </a:t>
            </a:r>
            <a:r>
              <a:rPr sz="3200" b="1" spc="-5" dirty="0">
                <a:latin typeface="Corbel"/>
                <a:cs typeface="Corbel"/>
              </a:rPr>
              <a:t>arritmias</a:t>
            </a:r>
            <a:r>
              <a:rPr sz="3200" b="1" spc="3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cardiacas	</a:t>
            </a:r>
            <a:r>
              <a:rPr sz="3200" dirty="0">
                <a:latin typeface="Corbel"/>
                <a:cs typeface="Corbel"/>
              </a:rPr>
              <a:t>(ritmos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anormales)	</a:t>
            </a:r>
            <a:r>
              <a:rPr sz="3200" spc="-5" dirty="0">
                <a:latin typeface="Corbel"/>
                <a:cs typeface="Corbel"/>
              </a:rPr>
              <a:t>que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  </a:t>
            </a:r>
            <a:r>
              <a:rPr sz="3200" dirty="0">
                <a:latin typeface="Corbel"/>
                <a:cs typeface="Corbel"/>
              </a:rPr>
              <a:t>pueden diagnosticar </a:t>
            </a:r>
            <a:r>
              <a:rPr sz="3200" spc="-5" dirty="0">
                <a:latin typeface="Corbel"/>
                <a:cs typeface="Corbel"/>
              </a:rPr>
              <a:t>fácilmente conociendo </a:t>
            </a:r>
            <a:r>
              <a:rPr sz="3200" dirty="0">
                <a:latin typeface="Corbel"/>
                <a:cs typeface="Corbel"/>
              </a:rPr>
              <a:t>la  electrofisiología </a:t>
            </a:r>
            <a:r>
              <a:rPr sz="3200" spc="-5" dirty="0">
                <a:latin typeface="Corbel"/>
                <a:cs typeface="Corbel"/>
              </a:rPr>
              <a:t>normal </a:t>
            </a:r>
            <a:r>
              <a:rPr sz="3200" dirty="0">
                <a:latin typeface="Corbel"/>
                <a:cs typeface="Corbel"/>
              </a:rPr>
              <a:t>del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corazón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595" y="2010873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" y="1690116"/>
            <a:ext cx="199491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336" y="2295144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0435" y="2234183"/>
            <a:ext cx="2147316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1811" y="2618232"/>
            <a:ext cx="329641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36" y="1728084"/>
            <a:ext cx="7943850" cy="21894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509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Arritmia</a:t>
            </a:r>
            <a:endParaRPr sz="3200">
              <a:latin typeface="Corbel"/>
              <a:cs typeface="Corbel"/>
            </a:endParaRPr>
          </a:p>
          <a:p>
            <a:pPr marL="625475" marR="5080" lvl="1" indent="-274320">
              <a:lnSpc>
                <a:spcPct val="9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98500" algn="l"/>
                <a:tab pos="699135" algn="l"/>
                <a:tab pos="7022465" algn="l"/>
              </a:tabLst>
            </a:pPr>
            <a:r>
              <a:rPr dirty="0"/>
              <a:t>	</a:t>
            </a:r>
            <a:r>
              <a:rPr sz="2800" spc="-10" dirty="0">
                <a:latin typeface="Corbel"/>
                <a:cs typeface="Corbel"/>
              </a:rPr>
              <a:t>significa </a:t>
            </a:r>
            <a:r>
              <a:rPr sz="2800" spc="-5" dirty="0">
                <a:latin typeface="Corbel"/>
                <a:cs typeface="Corbel"/>
              </a:rPr>
              <a:t>literalmente </a:t>
            </a:r>
            <a:r>
              <a:rPr sz="2800" b="1" spc="-10" dirty="0">
                <a:latin typeface="Corbel"/>
                <a:cs typeface="Corbel"/>
              </a:rPr>
              <a:t>“sin </a:t>
            </a:r>
            <a:r>
              <a:rPr sz="2800" b="1" spc="-5" dirty="0">
                <a:latin typeface="Corbel"/>
                <a:cs typeface="Corbel"/>
              </a:rPr>
              <a:t>ritmo”</a:t>
            </a:r>
            <a:r>
              <a:rPr sz="2800" spc="-5" dirty="0">
                <a:latin typeface="Corbel"/>
                <a:cs typeface="Corbel"/>
              </a:rPr>
              <a:t>; pero se emplea  la palabra para designar</a:t>
            </a:r>
            <a:r>
              <a:rPr sz="2800" spc="12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ritmos</a:t>
            </a:r>
            <a:r>
              <a:rPr sz="2800" b="1" spc="3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anormales	</a:t>
            </a:r>
            <a:r>
              <a:rPr sz="2800" spc="-5" dirty="0">
                <a:latin typeface="Corbel"/>
                <a:cs typeface="Corbel"/>
              </a:rPr>
              <a:t>o  interrupciones de la regularidad de un ritmo  </a:t>
            </a:r>
            <a:r>
              <a:rPr sz="2800" spc="-10" dirty="0">
                <a:latin typeface="Corbel"/>
                <a:cs typeface="Corbel"/>
              </a:rPr>
              <a:t>normal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644" y="565404"/>
            <a:ext cx="131064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994611"/>
            <a:ext cx="9144000" cy="2864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" y="2276855"/>
            <a:ext cx="8241792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828545"/>
            <a:ext cx="5278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El </a:t>
            </a:r>
            <a:r>
              <a:rPr sz="3200" dirty="0">
                <a:latin typeface="Corbel"/>
                <a:cs typeface="Corbel"/>
              </a:rPr>
              <a:t>impulso </a:t>
            </a:r>
            <a:r>
              <a:rPr sz="3200" spc="-5" dirty="0">
                <a:latin typeface="Corbel"/>
                <a:cs typeface="Corbel"/>
              </a:rPr>
              <a:t>cardiaco </a:t>
            </a:r>
            <a:r>
              <a:rPr sz="3200" dirty="0">
                <a:latin typeface="Corbel"/>
                <a:cs typeface="Corbel"/>
              </a:rPr>
              <a:t>inicia en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5411" y="2627426"/>
            <a:ext cx="2951988" cy="3756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1412747"/>
            <a:ext cx="7632192" cy="494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2680" y="2942920"/>
            <a:ext cx="582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pausa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672" y="3339210"/>
            <a:ext cx="170815" cy="739140"/>
          </a:xfrm>
          <a:custGeom>
            <a:avLst/>
            <a:gdLst/>
            <a:ahLst/>
            <a:cxnLst/>
            <a:rect l="l" t="t" r="r" b="b"/>
            <a:pathLst>
              <a:path w="170815" h="739139">
                <a:moveTo>
                  <a:pt x="21812" y="575563"/>
                </a:moveTo>
                <a:lnTo>
                  <a:pt x="14501" y="575825"/>
                </a:lnTo>
                <a:lnTo>
                  <a:pt x="7619" y="578993"/>
                </a:lnTo>
                <a:lnTo>
                  <a:pt x="2500" y="584515"/>
                </a:lnTo>
                <a:lnTo>
                  <a:pt x="0" y="591359"/>
                </a:lnTo>
                <a:lnTo>
                  <a:pt x="261" y="598656"/>
                </a:lnTo>
                <a:lnTo>
                  <a:pt x="3428" y="605536"/>
                </a:lnTo>
                <a:lnTo>
                  <a:pt x="100329" y="739139"/>
                </a:lnTo>
                <a:lnTo>
                  <a:pt x="108858" y="720470"/>
                </a:lnTo>
                <a:lnTo>
                  <a:pt x="98424" y="720470"/>
                </a:lnTo>
                <a:lnTo>
                  <a:pt x="90920" y="719703"/>
                </a:lnTo>
                <a:lnTo>
                  <a:pt x="84486" y="716232"/>
                </a:lnTo>
                <a:lnTo>
                  <a:pt x="79815" y="710594"/>
                </a:lnTo>
                <a:lnTo>
                  <a:pt x="77596" y="703326"/>
                </a:lnTo>
                <a:lnTo>
                  <a:pt x="70587" y="633182"/>
                </a:lnTo>
                <a:lnTo>
                  <a:pt x="34289" y="583183"/>
                </a:lnTo>
                <a:lnTo>
                  <a:pt x="28694" y="578064"/>
                </a:lnTo>
                <a:lnTo>
                  <a:pt x="21812" y="575563"/>
                </a:lnTo>
                <a:close/>
              </a:path>
              <a:path w="170815" h="739139">
                <a:moveTo>
                  <a:pt x="70587" y="633182"/>
                </a:moveTo>
                <a:lnTo>
                  <a:pt x="77596" y="703326"/>
                </a:lnTo>
                <a:lnTo>
                  <a:pt x="98424" y="720470"/>
                </a:lnTo>
                <a:lnTo>
                  <a:pt x="105693" y="718196"/>
                </a:lnTo>
                <a:lnTo>
                  <a:pt x="111331" y="713517"/>
                </a:lnTo>
                <a:lnTo>
                  <a:pt x="114802" y="707076"/>
                </a:lnTo>
                <a:lnTo>
                  <a:pt x="115569" y="699515"/>
                </a:lnTo>
                <a:lnTo>
                  <a:pt x="114972" y="693546"/>
                </a:lnTo>
                <a:lnTo>
                  <a:pt x="79247" y="693546"/>
                </a:lnTo>
                <a:lnTo>
                  <a:pt x="92827" y="663816"/>
                </a:lnTo>
                <a:lnTo>
                  <a:pt x="70587" y="633182"/>
                </a:lnTo>
                <a:close/>
              </a:path>
              <a:path w="170815" h="739139">
                <a:moveTo>
                  <a:pt x="152098" y="562060"/>
                </a:moveTo>
                <a:lnTo>
                  <a:pt x="144875" y="563260"/>
                </a:lnTo>
                <a:lnTo>
                  <a:pt x="138652" y="567056"/>
                </a:lnTo>
                <a:lnTo>
                  <a:pt x="134238" y="573151"/>
                </a:lnTo>
                <a:lnTo>
                  <a:pt x="108549" y="629393"/>
                </a:lnTo>
                <a:lnTo>
                  <a:pt x="115569" y="699515"/>
                </a:lnTo>
                <a:lnTo>
                  <a:pt x="114802" y="707076"/>
                </a:lnTo>
                <a:lnTo>
                  <a:pt x="111331" y="713517"/>
                </a:lnTo>
                <a:lnTo>
                  <a:pt x="105693" y="718196"/>
                </a:lnTo>
                <a:lnTo>
                  <a:pt x="98424" y="720470"/>
                </a:lnTo>
                <a:lnTo>
                  <a:pt x="108858" y="720470"/>
                </a:lnTo>
                <a:lnTo>
                  <a:pt x="168909" y="589026"/>
                </a:lnTo>
                <a:lnTo>
                  <a:pt x="170602" y="581683"/>
                </a:lnTo>
                <a:lnTo>
                  <a:pt x="169402" y="574484"/>
                </a:lnTo>
                <a:lnTo>
                  <a:pt x="165606" y="568237"/>
                </a:lnTo>
                <a:lnTo>
                  <a:pt x="159511" y="563752"/>
                </a:lnTo>
                <a:lnTo>
                  <a:pt x="152098" y="562060"/>
                </a:lnTo>
                <a:close/>
              </a:path>
              <a:path w="170815" h="739139">
                <a:moveTo>
                  <a:pt x="92827" y="663816"/>
                </a:moveTo>
                <a:lnTo>
                  <a:pt x="79247" y="693546"/>
                </a:lnTo>
                <a:lnTo>
                  <a:pt x="112013" y="690244"/>
                </a:lnTo>
                <a:lnTo>
                  <a:pt x="92827" y="663816"/>
                </a:lnTo>
                <a:close/>
              </a:path>
              <a:path w="170815" h="739139">
                <a:moveTo>
                  <a:pt x="108549" y="629393"/>
                </a:moveTo>
                <a:lnTo>
                  <a:pt x="92827" y="663816"/>
                </a:lnTo>
                <a:lnTo>
                  <a:pt x="112013" y="690244"/>
                </a:lnTo>
                <a:lnTo>
                  <a:pt x="79247" y="693546"/>
                </a:lnTo>
                <a:lnTo>
                  <a:pt x="114972" y="693546"/>
                </a:lnTo>
                <a:lnTo>
                  <a:pt x="108549" y="629393"/>
                </a:lnTo>
                <a:close/>
              </a:path>
              <a:path w="170815" h="739139">
                <a:moveTo>
                  <a:pt x="26415" y="0"/>
                </a:moveTo>
                <a:lnTo>
                  <a:pt x="19202" y="2200"/>
                </a:lnTo>
                <a:lnTo>
                  <a:pt x="13573" y="6842"/>
                </a:lnTo>
                <a:lnTo>
                  <a:pt x="10110" y="13269"/>
                </a:lnTo>
                <a:lnTo>
                  <a:pt x="9397" y="20827"/>
                </a:lnTo>
                <a:lnTo>
                  <a:pt x="70587" y="633182"/>
                </a:lnTo>
                <a:lnTo>
                  <a:pt x="92827" y="663816"/>
                </a:lnTo>
                <a:lnTo>
                  <a:pt x="108549" y="629393"/>
                </a:lnTo>
                <a:lnTo>
                  <a:pt x="47243" y="17017"/>
                </a:lnTo>
                <a:lnTo>
                  <a:pt x="26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1220" y="2167127"/>
            <a:ext cx="327964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7467" y="2167127"/>
            <a:ext cx="1037843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5732" y="2167127"/>
            <a:ext cx="293065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9176" y="2654807"/>
            <a:ext cx="470458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2258313"/>
            <a:ext cx="770890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spc="-5" dirty="0">
                <a:latin typeface="Corbel"/>
                <a:cs typeface="Corbel"/>
              </a:rPr>
              <a:t>Existen </a:t>
            </a:r>
            <a:r>
              <a:rPr sz="3200" dirty="0">
                <a:latin typeface="Corbel"/>
                <a:cs typeface="Corbel"/>
              </a:rPr>
              <a:t>en </a:t>
            </a:r>
            <a:r>
              <a:rPr sz="3200" b="1" dirty="0">
                <a:latin typeface="Corbel"/>
                <a:cs typeface="Corbel"/>
              </a:rPr>
              <a:t>aurículas, nodo </a:t>
            </a:r>
            <a:r>
              <a:rPr sz="3200" b="1" spc="-85" dirty="0">
                <a:latin typeface="Corbel"/>
                <a:cs typeface="Corbel"/>
              </a:rPr>
              <a:t>AV </a:t>
            </a:r>
            <a:r>
              <a:rPr sz="3200" b="1" dirty="0">
                <a:latin typeface="Corbel"/>
                <a:cs typeface="Corbel"/>
              </a:rPr>
              <a:t>y </a:t>
            </a:r>
            <a:r>
              <a:rPr sz="3200" b="1" spc="-5" dirty="0">
                <a:latin typeface="Corbel"/>
                <a:cs typeface="Corbel"/>
              </a:rPr>
              <a:t>ventrículos  </a:t>
            </a:r>
            <a:r>
              <a:rPr sz="3200" dirty="0">
                <a:latin typeface="Corbel"/>
                <a:cs typeface="Corbel"/>
              </a:rPr>
              <a:t>posibles </a:t>
            </a:r>
            <a:r>
              <a:rPr sz="3200" b="1" spc="-5" dirty="0">
                <a:latin typeface="Corbel"/>
                <a:cs typeface="Corbel"/>
              </a:rPr>
              <a:t>marcapasos (ectópicos) </a:t>
            </a:r>
            <a:r>
              <a:rPr sz="3200" spc="-5" dirty="0">
                <a:latin typeface="Corbel"/>
                <a:cs typeface="Corbel"/>
              </a:rPr>
              <a:t>que  </a:t>
            </a:r>
            <a:r>
              <a:rPr sz="3200" dirty="0">
                <a:latin typeface="Corbel"/>
                <a:cs typeface="Corbel"/>
              </a:rPr>
              <a:t>funcionan en </a:t>
            </a:r>
            <a:r>
              <a:rPr sz="3200" spc="-5" dirty="0">
                <a:latin typeface="Corbel"/>
                <a:cs typeface="Corbel"/>
              </a:rPr>
              <a:t>caso de que </a:t>
            </a:r>
            <a:r>
              <a:rPr sz="3200" dirty="0">
                <a:latin typeface="Corbel"/>
                <a:cs typeface="Corbel"/>
              </a:rPr>
              <a:t>el automatismo  </a:t>
            </a:r>
            <a:r>
              <a:rPr sz="3200" spc="-5" dirty="0">
                <a:latin typeface="Corbel"/>
                <a:cs typeface="Corbel"/>
              </a:rPr>
              <a:t>normal se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suspenda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236" y="1779777"/>
            <a:ext cx="7893684" cy="18637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marR="779780" indent="-320675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3683635" algn="l"/>
                <a:tab pos="4468495" algn="l"/>
              </a:tabLst>
            </a:pPr>
            <a:r>
              <a:rPr sz="3200" dirty="0">
                <a:latin typeface="Corbel"/>
                <a:cs typeface="Corbel"/>
              </a:rPr>
              <a:t>Los focos ectópicos emiten en</a:t>
            </a:r>
            <a:r>
              <a:rPr sz="3200" spc="-12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ocasiones  </a:t>
            </a:r>
            <a:r>
              <a:rPr sz="3200" dirty="0">
                <a:latin typeface="Corbel"/>
                <a:cs typeface="Corbel"/>
              </a:rPr>
              <a:t>impulsos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eléctricos	</a:t>
            </a:r>
            <a:r>
              <a:rPr sz="3200" spc="-5" dirty="0">
                <a:latin typeface="Corbel"/>
                <a:cs typeface="Corbel"/>
              </a:rPr>
              <a:t>que	</a:t>
            </a:r>
            <a:r>
              <a:rPr sz="3200" dirty="0">
                <a:latin typeface="Corbel"/>
                <a:cs typeface="Corbel"/>
              </a:rPr>
              <a:t>no </a:t>
            </a:r>
            <a:r>
              <a:rPr sz="3200" spc="-5" dirty="0">
                <a:latin typeface="Corbel"/>
                <a:cs typeface="Corbel"/>
              </a:rPr>
              <a:t>son </a:t>
            </a:r>
            <a:r>
              <a:rPr sz="3200" dirty="0">
                <a:latin typeface="Corbel"/>
                <a:cs typeface="Corbel"/>
              </a:rPr>
              <a:t>de  emergencia , en patologías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cardiacas.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29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Pueden </a:t>
            </a:r>
            <a:r>
              <a:rPr sz="2800" spc="-5" dirty="0">
                <a:latin typeface="Corbel"/>
                <a:cs typeface="Corbel"/>
              </a:rPr>
              <a:t>emitir </a:t>
            </a:r>
            <a:r>
              <a:rPr sz="2800" spc="-10" dirty="0">
                <a:latin typeface="Corbel"/>
                <a:cs typeface="Corbel"/>
              </a:rPr>
              <a:t>solo </a:t>
            </a:r>
            <a:r>
              <a:rPr sz="2800" spc="-5" dirty="0">
                <a:latin typeface="Corbel"/>
                <a:cs typeface="Corbel"/>
              </a:rPr>
              <a:t>un impulso o una </a:t>
            </a:r>
            <a:r>
              <a:rPr sz="2800" spc="-10" dirty="0">
                <a:latin typeface="Corbel"/>
                <a:cs typeface="Corbel"/>
              </a:rPr>
              <a:t>serie </a:t>
            </a:r>
            <a:r>
              <a:rPr sz="2800" spc="-5" dirty="0">
                <a:latin typeface="Corbel"/>
                <a:cs typeface="Corbel"/>
              </a:rPr>
              <a:t>de</a:t>
            </a:r>
            <a:r>
              <a:rPr sz="2800" spc="114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ellos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7009" y="3886200"/>
            <a:ext cx="4274686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748" y="4005071"/>
            <a:ext cx="3762755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306781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8808" y="2752344"/>
            <a:ext cx="3364991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733" y="2161387"/>
            <a:ext cx="7416800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6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b="1" dirty="0">
                <a:latin typeface="Corbel"/>
                <a:cs typeface="Corbel"/>
              </a:rPr>
              <a:t>Eje</a:t>
            </a:r>
            <a:endParaRPr sz="3200">
              <a:latin typeface="Corbel"/>
              <a:cs typeface="Corbel"/>
            </a:endParaRPr>
          </a:p>
          <a:p>
            <a:pPr marL="624840" marR="5080" lvl="1" indent="-274320">
              <a:lnSpc>
                <a:spcPct val="100000"/>
              </a:lnSpc>
              <a:spcBef>
                <a:spcPts val="770"/>
              </a:spcBef>
              <a:buClr>
                <a:srgbClr val="5FB5CC"/>
              </a:buClr>
              <a:buSzPct val="89062"/>
              <a:buFont typeface="Wingdings"/>
              <a:buChar char=""/>
              <a:tabLst>
                <a:tab pos="625475" algn="l"/>
              </a:tabLst>
            </a:pPr>
            <a:r>
              <a:rPr sz="3200" spc="-5" dirty="0">
                <a:latin typeface="Corbel"/>
                <a:cs typeface="Corbel"/>
              </a:rPr>
              <a:t>Es </a:t>
            </a:r>
            <a:r>
              <a:rPr sz="3200" dirty="0">
                <a:latin typeface="Corbel"/>
                <a:cs typeface="Corbel"/>
              </a:rPr>
              <a:t>la </a:t>
            </a:r>
            <a:r>
              <a:rPr sz="3200" spc="-10" dirty="0">
                <a:latin typeface="Corbel"/>
                <a:cs typeface="Corbel"/>
              </a:rPr>
              <a:t>dirección </a:t>
            </a:r>
            <a:r>
              <a:rPr sz="3200" dirty="0">
                <a:latin typeface="Corbel"/>
                <a:cs typeface="Corbel"/>
              </a:rPr>
              <a:t>de la </a:t>
            </a:r>
            <a:r>
              <a:rPr sz="3200" b="1" spc="-5" dirty="0">
                <a:latin typeface="Corbel"/>
                <a:cs typeface="Corbel"/>
              </a:rPr>
              <a:t>despolarización </a:t>
            </a:r>
            <a:r>
              <a:rPr sz="3200" spc="-5" dirty="0">
                <a:latin typeface="Corbel"/>
                <a:cs typeface="Corbel"/>
              </a:rPr>
              <a:t>que  recorre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" dirty="0">
                <a:latin typeface="Corbel"/>
                <a:cs typeface="Corbel"/>
              </a:rPr>
              <a:t>corazón </a:t>
            </a:r>
            <a:r>
              <a:rPr sz="3200" dirty="0">
                <a:latin typeface="Corbel"/>
                <a:cs typeface="Corbel"/>
              </a:rPr>
              <a:t>y estimula las fibras,  </a:t>
            </a:r>
            <a:r>
              <a:rPr sz="3200" spc="-5" dirty="0">
                <a:latin typeface="Corbel"/>
                <a:cs typeface="Corbel"/>
              </a:rPr>
              <a:t>haciendo que se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contraigan.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787450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1522475"/>
            <a:ext cx="396240" cy="44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1424939"/>
            <a:ext cx="2289048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495" y="1486280"/>
            <a:ext cx="6330315" cy="1275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79545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200" b="1" spc="-5" dirty="0">
                <a:latin typeface="Corbel"/>
                <a:cs typeface="Corbel"/>
              </a:rPr>
              <a:t>Despolarización</a:t>
            </a:r>
            <a:endParaRPr sz="2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1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000" spc="-5" dirty="0">
                <a:latin typeface="Corbel"/>
                <a:cs typeface="Corbel"/>
              </a:rPr>
              <a:t>Avanza hacia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derecha</a:t>
            </a:r>
            <a:endParaRPr sz="20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buClr>
                <a:srgbClr val="5FB5CC"/>
              </a:buClr>
              <a:buSzPct val="90000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000" spc="-5" dirty="0">
                <a:latin typeface="Corbel"/>
                <a:cs typeface="Corbel"/>
              </a:rPr>
              <a:t>El </a:t>
            </a:r>
            <a:r>
              <a:rPr sz="2000" dirty="0">
                <a:latin typeface="Corbel"/>
                <a:cs typeface="Corbel"/>
              </a:rPr>
              <a:t>electrodo </a:t>
            </a:r>
            <a:r>
              <a:rPr sz="2000" spc="-5" dirty="0">
                <a:latin typeface="Corbel"/>
                <a:cs typeface="Corbel"/>
              </a:rPr>
              <a:t>izquierdo </a:t>
            </a:r>
            <a:r>
              <a:rPr sz="2000" dirty="0">
                <a:latin typeface="Corbel"/>
                <a:cs typeface="Corbel"/>
              </a:rPr>
              <a:t>esta en </a:t>
            </a:r>
            <a:r>
              <a:rPr sz="2000" spc="-5" dirty="0">
                <a:latin typeface="Corbel"/>
                <a:cs typeface="Corbel"/>
              </a:rPr>
              <a:t>una zona de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negatividad</a:t>
            </a:r>
            <a:endParaRPr sz="20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buClr>
                <a:srgbClr val="5FB5CC"/>
              </a:buClr>
              <a:buSzPct val="90000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000" spc="-5" dirty="0">
                <a:latin typeface="Corbel"/>
                <a:cs typeface="Corbel"/>
              </a:rPr>
              <a:t>El </a:t>
            </a:r>
            <a:r>
              <a:rPr sz="2000" dirty="0">
                <a:latin typeface="Corbel"/>
                <a:cs typeface="Corbel"/>
              </a:rPr>
              <a:t>electrodo </a:t>
            </a:r>
            <a:r>
              <a:rPr sz="2000" spc="-5" dirty="0">
                <a:latin typeface="Corbel"/>
                <a:cs typeface="Corbel"/>
              </a:rPr>
              <a:t>derecho </a:t>
            </a:r>
            <a:r>
              <a:rPr sz="2000" dirty="0">
                <a:latin typeface="Corbel"/>
                <a:cs typeface="Corbel"/>
              </a:rPr>
              <a:t>esta en </a:t>
            </a:r>
            <a:r>
              <a:rPr sz="2000" spc="-5" dirty="0">
                <a:latin typeface="Corbel"/>
                <a:cs typeface="Corbel"/>
              </a:rPr>
              <a:t>una zona de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positividad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5232" y="3429000"/>
            <a:ext cx="6336792" cy="3096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3223" y="5207000"/>
            <a:ext cx="1127760" cy="767080"/>
          </a:xfrm>
          <a:custGeom>
            <a:avLst/>
            <a:gdLst/>
            <a:ahLst/>
            <a:cxnLst/>
            <a:rect l="l" t="t" r="r" b="b"/>
            <a:pathLst>
              <a:path w="1127760" h="767079">
                <a:moveTo>
                  <a:pt x="592074" y="0"/>
                </a:moveTo>
                <a:lnTo>
                  <a:pt x="534924" y="0"/>
                </a:lnTo>
                <a:lnTo>
                  <a:pt x="506602" y="1270"/>
                </a:lnTo>
                <a:lnTo>
                  <a:pt x="424561" y="11430"/>
                </a:lnTo>
                <a:lnTo>
                  <a:pt x="372237" y="21589"/>
                </a:lnTo>
                <a:lnTo>
                  <a:pt x="297942" y="44450"/>
                </a:lnTo>
                <a:lnTo>
                  <a:pt x="251713" y="63500"/>
                </a:lnTo>
                <a:lnTo>
                  <a:pt x="208406" y="85090"/>
                </a:lnTo>
                <a:lnTo>
                  <a:pt x="168275" y="109220"/>
                </a:lnTo>
                <a:lnTo>
                  <a:pt x="131699" y="135890"/>
                </a:lnTo>
                <a:lnTo>
                  <a:pt x="114807" y="151130"/>
                </a:lnTo>
                <a:lnTo>
                  <a:pt x="98932" y="165100"/>
                </a:lnTo>
                <a:lnTo>
                  <a:pt x="70231" y="196850"/>
                </a:lnTo>
                <a:lnTo>
                  <a:pt x="45846" y="231140"/>
                </a:lnTo>
                <a:lnTo>
                  <a:pt x="26162" y="266700"/>
                </a:lnTo>
                <a:lnTo>
                  <a:pt x="11811" y="304800"/>
                </a:lnTo>
                <a:lnTo>
                  <a:pt x="2920" y="344170"/>
                </a:lnTo>
                <a:lnTo>
                  <a:pt x="0" y="384810"/>
                </a:lnTo>
                <a:lnTo>
                  <a:pt x="762" y="405130"/>
                </a:lnTo>
                <a:lnTo>
                  <a:pt x="6984" y="444500"/>
                </a:lnTo>
                <a:lnTo>
                  <a:pt x="18923" y="482600"/>
                </a:lnTo>
                <a:lnTo>
                  <a:pt x="36068" y="519430"/>
                </a:lnTo>
                <a:lnTo>
                  <a:pt x="58165" y="554990"/>
                </a:lnTo>
                <a:lnTo>
                  <a:pt x="84836" y="586740"/>
                </a:lnTo>
                <a:lnTo>
                  <a:pt x="115696" y="617220"/>
                </a:lnTo>
                <a:lnTo>
                  <a:pt x="150494" y="645160"/>
                </a:lnTo>
                <a:lnTo>
                  <a:pt x="188721" y="670560"/>
                </a:lnTo>
                <a:lnTo>
                  <a:pt x="230505" y="693420"/>
                </a:lnTo>
                <a:lnTo>
                  <a:pt x="252602" y="704850"/>
                </a:lnTo>
                <a:lnTo>
                  <a:pt x="298703" y="722630"/>
                </a:lnTo>
                <a:lnTo>
                  <a:pt x="347599" y="739140"/>
                </a:lnTo>
                <a:lnTo>
                  <a:pt x="452246" y="760730"/>
                </a:lnTo>
                <a:lnTo>
                  <a:pt x="507364" y="765810"/>
                </a:lnTo>
                <a:lnTo>
                  <a:pt x="535686" y="767080"/>
                </a:lnTo>
                <a:lnTo>
                  <a:pt x="592963" y="767080"/>
                </a:lnTo>
                <a:lnTo>
                  <a:pt x="621157" y="765810"/>
                </a:lnTo>
                <a:lnTo>
                  <a:pt x="676275" y="760730"/>
                </a:lnTo>
                <a:lnTo>
                  <a:pt x="755523" y="745490"/>
                </a:lnTo>
                <a:lnTo>
                  <a:pt x="776795" y="739140"/>
                </a:lnTo>
                <a:lnTo>
                  <a:pt x="536194" y="739140"/>
                </a:lnTo>
                <a:lnTo>
                  <a:pt x="508888" y="737870"/>
                </a:lnTo>
                <a:lnTo>
                  <a:pt x="429640" y="727710"/>
                </a:lnTo>
                <a:lnTo>
                  <a:pt x="379221" y="717550"/>
                </a:lnTo>
                <a:lnTo>
                  <a:pt x="307975" y="695960"/>
                </a:lnTo>
                <a:lnTo>
                  <a:pt x="263651" y="678180"/>
                </a:lnTo>
                <a:lnTo>
                  <a:pt x="222376" y="657860"/>
                </a:lnTo>
                <a:lnTo>
                  <a:pt x="184403" y="635000"/>
                </a:lnTo>
                <a:lnTo>
                  <a:pt x="149859" y="609600"/>
                </a:lnTo>
                <a:lnTo>
                  <a:pt x="119125" y="581660"/>
                </a:lnTo>
                <a:lnTo>
                  <a:pt x="92456" y="552450"/>
                </a:lnTo>
                <a:lnTo>
                  <a:pt x="69976" y="520700"/>
                </a:lnTo>
                <a:lnTo>
                  <a:pt x="44957" y="472440"/>
                </a:lnTo>
                <a:lnTo>
                  <a:pt x="30987" y="419100"/>
                </a:lnTo>
                <a:lnTo>
                  <a:pt x="28366" y="384810"/>
                </a:lnTo>
                <a:lnTo>
                  <a:pt x="28366" y="382270"/>
                </a:lnTo>
                <a:lnTo>
                  <a:pt x="34417" y="330200"/>
                </a:lnTo>
                <a:lnTo>
                  <a:pt x="52324" y="278130"/>
                </a:lnTo>
                <a:lnTo>
                  <a:pt x="80771" y="229870"/>
                </a:lnTo>
                <a:lnTo>
                  <a:pt x="105409" y="199390"/>
                </a:lnTo>
                <a:lnTo>
                  <a:pt x="134238" y="171450"/>
                </a:lnTo>
                <a:lnTo>
                  <a:pt x="166877" y="144780"/>
                </a:lnTo>
                <a:lnTo>
                  <a:pt x="203200" y="120650"/>
                </a:lnTo>
                <a:lnTo>
                  <a:pt x="242824" y="99060"/>
                </a:lnTo>
                <a:lnTo>
                  <a:pt x="285623" y="80010"/>
                </a:lnTo>
                <a:lnTo>
                  <a:pt x="354964" y="55880"/>
                </a:lnTo>
                <a:lnTo>
                  <a:pt x="429768" y="39370"/>
                </a:lnTo>
                <a:lnTo>
                  <a:pt x="482092" y="31750"/>
                </a:lnTo>
                <a:lnTo>
                  <a:pt x="536320" y="27940"/>
                </a:lnTo>
                <a:lnTo>
                  <a:pt x="775948" y="27940"/>
                </a:lnTo>
                <a:lnTo>
                  <a:pt x="754888" y="21589"/>
                </a:lnTo>
                <a:lnTo>
                  <a:pt x="702563" y="11430"/>
                </a:lnTo>
                <a:lnTo>
                  <a:pt x="648207" y="3810"/>
                </a:lnTo>
                <a:lnTo>
                  <a:pt x="620394" y="1270"/>
                </a:lnTo>
                <a:lnTo>
                  <a:pt x="592074" y="0"/>
                </a:lnTo>
                <a:close/>
              </a:path>
              <a:path w="1127760" h="767079">
                <a:moveTo>
                  <a:pt x="775948" y="27940"/>
                </a:moveTo>
                <a:lnTo>
                  <a:pt x="591565" y="27940"/>
                </a:lnTo>
                <a:lnTo>
                  <a:pt x="618870" y="29210"/>
                </a:lnTo>
                <a:lnTo>
                  <a:pt x="645794" y="31750"/>
                </a:lnTo>
                <a:lnTo>
                  <a:pt x="698245" y="39370"/>
                </a:lnTo>
                <a:lnTo>
                  <a:pt x="748538" y="49530"/>
                </a:lnTo>
                <a:lnTo>
                  <a:pt x="819912" y="71120"/>
                </a:lnTo>
                <a:lnTo>
                  <a:pt x="864107" y="88900"/>
                </a:lnTo>
                <a:lnTo>
                  <a:pt x="905382" y="109220"/>
                </a:lnTo>
                <a:lnTo>
                  <a:pt x="943356" y="133350"/>
                </a:lnTo>
                <a:lnTo>
                  <a:pt x="961136" y="144780"/>
                </a:lnTo>
                <a:lnTo>
                  <a:pt x="993775" y="171450"/>
                </a:lnTo>
                <a:lnTo>
                  <a:pt x="1022603" y="199390"/>
                </a:lnTo>
                <a:lnTo>
                  <a:pt x="1047114" y="229870"/>
                </a:lnTo>
                <a:lnTo>
                  <a:pt x="1075689" y="278130"/>
                </a:lnTo>
                <a:lnTo>
                  <a:pt x="1093342" y="330200"/>
                </a:lnTo>
                <a:lnTo>
                  <a:pt x="1099384" y="382270"/>
                </a:lnTo>
                <a:lnTo>
                  <a:pt x="1099396" y="384810"/>
                </a:lnTo>
                <a:lnTo>
                  <a:pt x="1098803" y="402590"/>
                </a:lnTo>
                <a:lnTo>
                  <a:pt x="1088643" y="454660"/>
                </a:lnTo>
                <a:lnTo>
                  <a:pt x="1067181" y="505460"/>
                </a:lnTo>
                <a:lnTo>
                  <a:pt x="1035176" y="552450"/>
                </a:lnTo>
                <a:lnTo>
                  <a:pt x="1008380" y="581660"/>
                </a:lnTo>
                <a:lnTo>
                  <a:pt x="977773" y="609600"/>
                </a:lnTo>
                <a:lnTo>
                  <a:pt x="943228" y="635000"/>
                </a:lnTo>
                <a:lnTo>
                  <a:pt x="905128" y="657860"/>
                </a:lnTo>
                <a:lnTo>
                  <a:pt x="863853" y="678180"/>
                </a:lnTo>
                <a:lnTo>
                  <a:pt x="819784" y="695960"/>
                </a:lnTo>
                <a:lnTo>
                  <a:pt x="772794" y="711200"/>
                </a:lnTo>
                <a:lnTo>
                  <a:pt x="723519" y="723900"/>
                </a:lnTo>
                <a:lnTo>
                  <a:pt x="645668" y="735330"/>
                </a:lnTo>
                <a:lnTo>
                  <a:pt x="591438" y="739140"/>
                </a:lnTo>
                <a:lnTo>
                  <a:pt x="776795" y="739140"/>
                </a:lnTo>
                <a:lnTo>
                  <a:pt x="781050" y="737870"/>
                </a:lnTo>
                <a:lnTo>
                  <a:pt x="805814" y="731520"/>
                </a:lnTo>
                <a:lnTo>
                  <a:pt x="829944" y="722630"/>
                </a:lnTo>
                <a:lnTo>
                  <a:pt x="876045" y="703580"/>
                </a:lnTo>
                <a:lnTo>
                  <a:pt x="919352" y="681990"/>
                </a:lnTo>
                <a:lnTo>
                  <a:pt x="959484" y="657860"/>
                </a:lnTo>
                <a:lnTo>
                  <a:pt x="996061" y="631190"/>
                </a:lnTo>
                <a:lnTo>
                  <a:pt x="1012951" y="615950"/>
                </a:lnTo>
                <a:lnTo>
                  <a:pt x="1028826" y="601980"/>
                </a:lnTo>
                <a:lnTo>
                  <a:pt x="1043813" y="585470"/>
                </a:lnTo>
                <a:lnTo>
                  <a:pt x="1057783" y="570230"/>
                </a:lnTo>
                <a:lnTo>
                  <a:pt x="1070483" y="553720"/>
                </a:lnTo>
                <a:lnTo>
                  <a:pt x="1092453" y="518160"/>
                </a:lnTo>
                <a:lnTo>
                  <a:pt x="1109345" y="481330"/>
                </a:lnTo>
                <a:lnTo>
                  <a:pt x="1121155" y="443230"/>
                </a:lnTo>
                <a:lnTo>
                  <a:pt x="1127125" y="402590"/>
                </a:lnTo>
                <a:lnTo>
                  <a:pt x="1127760" y="382270"/>
                </a:lnTo>
                <a:lnTo>
                  <a:pt x="1126871" y="361950"/>
                </a:lnTo>
                <a:lnTo>
                  <a:pt x="1120648" y="322580"/>
                </a:lnTo>
                <a:lnTo>
                  <a:pt x="1108837" y="284480"/>
                </a:lnTo>
                <a:lnTo>
                  <a:pt x="1091691" y="247650"/>
                </a:lnTo>
                <a:lnTo>
                  <a:pt x="1069594" y="213360"/>
                </a:lnTo>
                <a:lnTo>
                  <a:pt x="1042924" y="180340"/>
                </a:lnTo>
                <a:lnTo>
                  <a:pt x="1012063" y="149860"/>
                </a:lnTo>
                <a:lnTo>
                  <a:pt x="977392" y="121920"/>
                </a:lnTo>
                <a:lnTo>
                  <a:pt x="939038" y="96520"/>
                </a:lnTo>
                <a:lnTo>
                  <a:pt x="897255" y="73660"/>
                </a:lnTo>
                <a:lnTo>
                  <a:pt x="852424" y="53340"/>
                </a:lnTo>
                <a:lnTo>
                  <a:pt x="804926" y="35560"/>
                </a:lnTo>
                <a:lnTo>
                  <a:pt x="780161" y="29210"/>
                </a:lnTo>
                <a:lnTo>
                  <a:pt x="775948" y="27940"/>
                </a:lnTo>
                <a:close/>
              </a:path>
              <a:path w="1127760" h="767079">
                <a:moveTo>
                  <a:pt x="564133" y="36830"/>
                </a:moveTo>
                <a:lnTo>
                  <a:pt x="509777" y="39370"/>
                </a:lnTo>
                <a:lnTo>
                  <a:pt x="457200" y="44450"/>
                </a:lnTo>
                <a:lnTo>
                  <a:pt x="381762" y="58420"/>
                </a:lnTo>
                <a:lnTo>
                  <a:pt x="311531" y="80010"/>
                </a:lnTo>
                <a:lnTo>
                  <a:pt x="267969" y="97790"/>
                </a:lnTo>
                <a:lnTo>
                  <a:pt x="227330" y="118110"/>
                </a:lnTo>
                <a:lnTo>
                  <a:pt x="189992" y="140970"/>
                </a:lnTo>
                <a:lnTo>
                  <a:pt x="172593" y="152400"/>
                </a:lnTo>
                <a:lnTo>
                  <a:pt x="140715" y="177800"/>
                </a:lnTo>
                <a:lnTo>
                  <a:pt x="112649" y="205740"/>
                </a:lnTo>
                <a:lnTo>
                  <a:pt x="78231" y="250190"/>
                </a:lnTo>
                <a:lnTo>
                  <a:pt x="54101" y="298450"/>
                </a:lnTo>
                <a:lnTo>
                  <a:pt x="40512" y="347980"/>
                </a:lnTo>
                <a:lnTo>
                  <a:pt x="37885" y="384810"/>
                </a:lnTo>
                <a:lnTo>
                  <a:pt x="38353" y="400050"/>
                </a:lnTo>
                <a:lnTo>
                  <a:pt x="48006" y="452120"/>
                </a:lnTo>
                <a:lnTo>
                  <a:pt x="68580" y="500380"/>
                </a:lnTo>
                <a:lnTo>
                  <a:pt x="99568" y="546100"/>
                </a:lnTo>
                <a:lnTo>
                  <a:pt x="125602" y="575310"/>
                </a:lnTo>
                <a:lnTo>
                  <a:pt x="140207" y="588010"/>
                </a:lnTo>
                <a:lnTo>
                  <a:pt x="155575" y="601980"/>
                </a:lnTo>
                <a:lnTo>
                  <a:pt x="172212" y="614680"/>
                </a:lnTo>
                <a:lnTo>
                  <a:pt x="189611" y="626110"/>
                </a:lnTo>
                <a:lnTo>
                  <a:pt x="207644" y="638810"/>
                </a:lnTo>
                <a:lnTo>
                  <a:pt x="246761" y="659130"/>
                </a:lnTo>
                <a:lnTo>
                  <a:pt x="288798" y="678180"/>
                </a:lnTo>
                <a:lnTo>
                  <a:pt x="357124" y="702310"/>
                </a:lnTo>
                <a:lnTo>
                  <a:pt x="431038" y="718820"/>
                </a:lnTo>
                <a:lnTo>
                  <a:pt x="509396" y="727710"/>
                </a:lnTo>
                <a:lnTo>
                  <a:pt x="563626" y="730250"/>
                </a:lnTo>
                <a:lnTo>
                  <a:pt x="644525" y="726440"/>
                </a:lnTo>
                <a:lnTo>
                  <a:pt x="687662" y="720090"/>
                </a:lnTo>
                <a:lnTo>
                  <a:pt x="536448" y="720090"/>
                </a:lnTo>
                <a:lnTo>
                  <a:pt x="509905" y="718820"/>
                </a:lnTo>
                <a:lnTo>
                  <a:pt x="457834" y="713740"/>
                </a:lnTo>
                <a:lnTo>
                  <a:pt x="383413" y="699770"/>
                </a:lnTo>
                <a:lnTo>
                  <a:pt x="314070" y="678180"/>
                </a:lnTo>
                <a:lnTo>
                  <a:pt x="271144" y="660400"/>
                </a:lnTo>
                <a:lnTo>
                  <a:pt x="231139" y="641350"/>
                </a:lnTo>
                <a:lnTo>
                  <a:pt x="194690" y="618490"/>
                </a:lnTo>
                <a:lnTo>
                  <a:pt x="161289" y="594360"/>
                </a:lnTo>
                <a:lnTo>
                  <a:pt x="132080" y="567690"/>
                </a:lnTo>
                <a:lnTo>
                  <a:pt x="95503" y="525780"/>
                </a:lnTo>
                <a:lnTo>
                  <a:pt x="68961" y="480060"/>
                </a:lnTo>
                <a:lnTo>
                  <a:pt x="52577" y="431800"/>
                </a:lnTo>
                <a:lnTo>
                  <a:pt x="47243" y="382270"/>
                </a:lnTo>
                <a:lnTo>
                  <a:pt x="47878" y="365760"/>
                </a:lnTo>
                <a:lnTo>
                  <a:pt x="57403" y="317500"/>
                </a:lnTo>
                <a:lnTo>
                  <a:pt x="77469" y="270510"/>
                </a:lnTo>
                <a:lnTo>
                  <a:pt x="107568" y="226060"/>
                </a:lnTo>
                <a:lnTo>
                  <a:pt x="147193" y="185420"/>
                </a:lnTo>
                <a:lnTo>
                  <a:pt x="178434" y="160020"/>
                </a:lnTo>
                <a:lnTo>
                  <a:pt x="213359" y="137160"/>
                </a:lnTo>
                <a:lnTo>
                  <a:pt x="251587" y="115570"/>
                </a:lnTo>
                <a:lnTo>
                  <a:pt x="292988" y="96520"/>
                </a:lnTo>
                <a:lnTo>
                  <a:pt x="337312" y="81280"/>
                </a:lnTo>
                <a:lnTo>
                  <a:pt x="384048" y="68580"/>
                </a:lnTo>
                <a:lnTo>
                  <a:pt x="408558" y="62230"/>
                </a:lnTo>
                <a:lnTo>
                  <a:pt x="433324" y="57150"/>
                </a:lnTo>
                <a:lnTo>
                  <a:pt x="458596" y="53340"/>
                </a:lnTo>
                <a:lnTo>
                  <a:pt x="510667" y="48260"/>
                </a:lnTo>
                <a:lnTo>
                  <a:pt x="537209" y="46990"/>
                </a:lnTo>
                <a:lnTo>
                  <a:pt x="688255" y="46990"/>
                </a:lnTo>
                <a:lnTo>
                  <a:pt x="671068" y="44450"/>
                </a:lnTo>
                <a:lnTo>
                  <a:pt x="618363" y="39370"/>
                </a:lnTo>
                <a:lnTo>
                  <a:pt x="564133" y="36830"/>
                </a:lnTo>
                <a:close/>
              </a:path>
              <a:path w="1127760" h="767079">
                <a:moveTo>
                  <a:pt x="688255" y="46990"/>
                </a:moveTo>
                <a:lnTo>
                  <a:pt x="591312" y="46990"/>
                </a:lnTo>
                <a:lnTo>
                  <a:pt x="617855" y="48260"/>
                </a:lnTo>
                <a:lnTo>
                  <a:pt x="669925" y="53340"/>
                </a:lnTo>
                <a:lnTo>
                  <a:pt x="695325" y="58420"/>
                </a:lnTo>
                <a:lnTo>
                  <a:pt x="720217" y="62230"/>
                </a:lnTo>
                <a:lnTo>
                  <a:pt x="768223" y="74930"/>
                </a:lnTo>
                <a:lnTo>
                  <a:pt x="813815" y="88900"/>
                </a:lnTo>
                <a:lnTo>
                  <a:pt x="856614" y="106680"/>
                </a:lnTo>
                <a:lnTo>
                  <a:pt x="896619" y="127000"/>
                </a:lnTo>
                <a:lnTo>
                  <a:pt x="915288" y="137160"/>
                </a:lnTo>
                <a:lnTo>
                  <a:pt x="933195" y="148590"/>
                </a:lnTo>
                <a:lnTo>
                  <a:pt x="950340" y="161290"/>
                </a:lnTo>
                <a:lnTo>
                  <a:pt x="966343" y="172720"/>
                </a:lnTo>
                <a:lnTo>
                  <a:pt x="995680" y="199390"/>
                </a:lnTo>
                <a:lnTo>
                  <a:pt x="1032256" y="241300"/>
                </a:lnTo>
                <a:lnTo>
                  <a:pt x="1058799" y="287020"/>
                </a:lnTo>
                <a:lnTo>
                  <a:pt x="1075055" y="335280"/>
                </a:lnTo>
                <a:lnTo>
                  <a:pt x="1080515" y="384810"/>
                </a:lnTo>
                <a:lnTo>
                  <a:pt x="1079880" y="401320"/>
                </a:lnTo>
                <a:lnTo>
                  <a:pt x="1070356" y="450850"/>
                </a:lnTo>
                <a:lnTo>
                  <a:pt x="1050289" y="496570"/>
                </a:lnTo>
                <a:lnTo>
                  <a:pt x="1020190" y="541020"/>
                </a:lnTo>
                <a:lnTo>
                  <a:pt x="980694" y="581660"/>
                </a:lnTo>
                <a:lnTo>
                  <a:pt x="949451" y="607060"/>
                </a:lnTo>
                <a:lnTo>
                  <a:pt x="914526" y="629920"/>
                </a:lnTo>
                <a:lnTo>
                  <a:pt x="895731" y="641350"/>
                </a:lnTo>
                <a:lnTo>
                  <a:pt x="855726" y="661670"/>
                </a:lnTo>
                <a:lnTo>
                  <a:pt x="812926" y="678180"/>
                </a:lnTo>
                <a:lnTo>
                  <a:pt x="767333" y="693420"/>
                </a:lnTo>
                <a:lnTo>
                  <a:pt x="694436" y="709930"/>
                </a:lnTo>
                <a:lnTo>
                  <a:pt x="617093" y="718820"/>
                </a:lnTo>
                <a:lnTo>
                  <a:pt x="590423" y="720090"/>
                </a:lnTo>
                <a:lnTo>
                  <a:pt x="687662" y="720090"/>
                </a:lnTo>
                <a:lnTo>
                  <a:pt x="745998" y="708660"/>
                </a:lnTo>
                <a:lnTo>
                  <a:pt x="816356" y="687070"/>
                </a:lnTo>
                <a:lnTo>
                  <a:pt x="859789" y="669290"/>
                </a:lnTo>
                <a:lnTo>
                  <a:pt x="880618" y="660400"/>
                </a:lnTo>
                <a:lnTo>
                  <a:pt x="900430" y="648970"/>
                </a:lnTo>
                <a:lnTo>
                  <a:pt x="919607" y="638810"/>
                </a:lnTo>
                <a:lnTo>
                  <a:pt x="937768" y="627380"/>
                </a:lnTo>
                <a:lnTo>
                  <a:pt x="971550" y="601980"/>
                </a:lnTo>
                <a:lnTo>
                  <a:pt x="1001649" y="575310"/>
                </a:lnTo>
                <a:lnTo>
                  <a:pt x="1027683" y="547370"/>
                </a:lnTo>
                <a:lnTo>
                  <a:pt x="1058671" y="501650"/>
                </a:lnTo>
                <a:lnTo>
                  <a:pt x="1079500" y="452120"/>
                </a:lnTo>
                <a:lnTo>
                  <a:pt x="1089278" y="401320"/>
                </a:lnTo>
                <a:lnTo>
                  <a:pt x="1089914" y="384810"/>
                </a:lnTo>
                <a:lnTo>
                  <a:pt x="1089278" y="367030"/>
                </a:lnTo>
                <a:lnTo>
                  <a:pt x="1079753" y="316230"/>
                </a:lnTo>
                <a:lnTo>
                  <a:pt x="1059180" y="266700"/>
                </a:lnTo>
                <a:lnTo>
                  <a:pt x="1028064" y="220980"/>
                </a:lnTo>
                <a:lnTo>
                  <a:pt x="1002157" y="193040"/>
                </a:lnTo>
                <a:lnTo>
                  <a:pt x="972184" y="165100"/>
                </a:lnTo>
                <a:lnTo>
                  <a:pt x="938276" y="140970"/>
                </a:lnTo>
                <a:lnTo>
                  <a:pt x="900938" y="118110"/>
                </a:lnTo>
                <a:lnTo>
                  <a:pt x="860298" y="97790"/>
                </a:lnTo>
                <a:lnTo>
                  <a:pt x="816863" y="80010"/>
                </a:lnTo>
                <a:lnTo>
                  <a:pt x="770636" y="64770"/>
                </a:lnTo>
                <a:lnTo>
                  <a:pt x="696849" y="48260"/>
                </a:lnTo>
                <a:lnTo>
                  <a:pt x="688255" y="469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6699" y="5135117"/>
            <a:ext cx="1127760" cy="765810"/>
          </a:xfrm>
          <a:custGeom>
            <a:avLst/>
            <a:gdLst/>
            <a:ahLst/>
            <a:cxnLst/>
            <a:rect l="l" t="t" r="r" b="b"/>
            <a:pathLst>
              <a:path w="1127760" h="765810">
                <a:moveTo>
                  <a:pt x="592034" y="0"/>
                </a:moveTo>
                <a:lnTo>
                  <a:pt x="534884" y="0"/>
                </a:lnTo>
                <a:lnTo>
                  <a:pt x="506563" y="1269"/>
                </a:lnTo>
                <a:lnTo>
                  <a:pt x="424521" y="11429"/>
                </a:lnTo>
                <a:lnTo>
                  <a:pt x="346797" y="29209"/>
                </a:lnTo>
                <a:lnTo>
                  <a:pt x="297902" y="44449"/>
                </a:lnTo>
                <a:lnTo>
                  <a:pt x="251674" y="63499"/>
                </a:lnTo>
                <a:lnTo>
                  <a:pt x="208367" y="85089"/>
                </a:lnTo>
                <a:lnTo>
                  <a:pt x="168235" y="109219"/>
                </a:lnTo>
                <a:lnTo>
                  <a:pt x="131659" y="135889"/>
                </a:lnTo>
                <a:lnTo>
                  <a:pt x="114768" y="151129"/>
                </a:lnTo>
                <a:lnTo>
                  <a:pt x="98893" y="165099"/>
                </a:lnTo>
                <a:lnTo>
                  <a:pt x="70191" y="196849"/>
                </a:lnTo>
                <a:lnTo>
                  <a:pt x="45807" y="231139"/>
                </a:lnTo>
                <a:lnTo>
                  <a:pt x="26122" y="266699"/>
                </a:lnTo>
                <a:lnTo>
                  <a:pt x="11771" y="304799"/>
                </a:lnTo>
                <a:lnTo>
                  <a:pt x="2881" y="344169"/>
                </a:lnTo>
                <a:lnTo>
                  <a:pt x="0" y="382269"/>
                </a:lnTo>
                <a:lnTo>
                  <a:pt x="7" y="384809"/>
                </a:lnTo>
                <a:lnTo>
                  <a:pt x="3135" y="424179"/>
                </a:lnTo>
                <a:lnTo>
                  <a:pt x="12279" y="463549"/>
                </a:lnTo>
                <a:lnTo>
                  <a:pt x="26757" y="500379"/>
                </a:lnTo>
                <a:lnTo>
                  <a:pt x="46442" y="535939"/>
                </a:lnTo>
                <a:lnTo>
                  <a:pt x="70953" y="570229"/>
                </a:lnTo>
                <a:lnTo>
                  <a:pt x="99782" y="601979"/>
                </a:lnTo>
                <a:lnTo>
                  <a:pt x="115657" y="615949"/>
                </a:lnTo>
                <a:lnTo>
                  <a:pt x="132548" y="631189"/>
                </a:lnTo>
                <a:lnTo>
                  <a:pt x="150455" y="643889"/>
                </a:lnTo>
                <a:lnTo>
                  <a:pt x="169124" y="657859"/>
                </a:lnTo>
                <a:lnTo>
                  <a:pt x="188682" y="669289"/>
                </a:lnTo>
                <a:lnTo>
                  <a:pt x="209256" y="681989"/>
                </a:lnTo>
                <a:lnTo>
                  <a:pt x="230592" y="692149"/>
                </a:lnTo>
                <a:lnTo>
                  <a:pt x="252563" y="703579"/>
                </a:lnTo>
                <a:lnTo>
                  <a:pt x="298664" y="721359"/>
                </a:lnTo>
                <a:lnTo>
                  <a:pt x="347559" y="737869"/>
                </a:lnTo>
                <a:lnTo>
                  <a:pt x="452080" y="759459"/>
                </a:lnTo>
                <a:lnTo>
                  <a:pt x="507452" y="764539"/>
                </a:lnTo>
                <a:lnTo>
                  <a:pt x="535646" y="765809"/>
                </a:lnTo>
                <a:lnTo>
                  <a:pt x="592923" y="765809"/>
                </a:lnTo>
                <a:lnTo>
                  <a:pt x="621117" y="764539"/>
                </a:lnTo>
                <a:lnTo>
                  <a:pt x="676235" y="759459"/>
                </a:lnTo>
                <a:lnTo>
                  <a:pt x="755610" y="744219"/>
                </a:lnTo>
                <a:lnTo>
                  <a:pt x="776671" y="737869"/>
                </a:lnTo>
                <a:lnTo>
                  <a:pt x="536154" y="737869"/>
                </a:lnTo>
                <a:lnTo>
                  <a:pt x="508849" y="736599"/>
                </a:lnTo>
                <a:lnTo>
                  <a:pt x="429601" y="726439"/>
                </a:lnTo>
                <a:lnTo>
                  <a:pt x="379182" y="716279"/>
                </a:lnTo>
                <a:lnTo>
                  <a:pt x="330922" y="702309"/>
                </a:lnTo>
                <a:lnTo>
                  <a:pt x="285456" y="685799"/>
                </a:lnTo>
                <a:lnTo>
                  <a:pt x="242657" y="666749"/>
                </a:lnTo>
                <a:lnTo>
                  <a:pt x="202906" y="645159"/>
                </a:lnTo>
                <a:lnTo>
                  <a:pt x="166711" y="621029"/>
                </a:lnTo>
                <a:lnTo>
                  <a:pt x="133945" y="594359"/>
                </a:lnTo>
                <a:lnTo>
                  <a:pt x="105116" y="566419"/>
                </a:lnTo>
                <a:lnTo>
                  <a:pt x="80605" y="535939"/>
                </a:lnTo>
                <a:lnTo>
                  <a:pt x="52030" y="487679"/>
                </a:lnTo>
                <a:lnTo>
                  <a:pt x="34377" y="436879"/>
                </a:lnTo>
                <a:lnTo>
                  <a:pt x="28326" y="384809"/>
                </a:lnTo>
                <a:lnTo>
                  <a:pt x="28323" y="382269"/>
                </a:lnTo>
                <a:lnTo>
                  <a:pt x="28916" y="364489"/>
                </a:lnTo>
                <a:lnTo>
                  <a:pt x="39076" y="312419"/>
                </a:lnTo>
                <a:lnTo>
                  <a:pt x="60539" y="261619"/>
                </a:lnTo>
                <a:lnTo>
                  <a:pt x="92543" y="214629"/>
                </a:lnTo>
                <a:lnTo>
                  <a:pt x="119213" y="185419"/>
                </a:lnTo>
                <a:lnTo>
                  <a:pt x="149947" y="157479"/>
                </a:lnTo>
                <a:lnTo>
                  <a:pt x="184491" y="132079"/>
                </a:lnTo>
                <a:lnTo>
                  <a:pt x="222591" y="109219"/>
                </a:lnTo>
                <a:lnTo>
                  <a:pt x="263866" y="88899"/>
                </a:lnTo>
                <a:lnTo>
                  <a:pt x="308062" y="71119"/>
                </a:lnTo>
                <a:lnTo>
                  <a:pt x="354925" y="55879"/>
                </a:lnTo>
                <a:lnTo>
                  <a:pt x="429728" y="39369"/>
                </a:lnTo>
                <a:lnTo>
                  <a:pt x="482052" y="31749"/>
                </a:lnTo>
                <a:lnTo>
                  <a:pt x="563967" y="27939"/>
                </a:lnTo>
                <a:lnTo>
                  <a:pt x="775887" y="27939"/>
                </a:lnTo>
                <a:lnTo>
                  <a:pt x="754721" y="21589"/>
                </a:lnTo>
                <a:lnTo>
                  <a:pt x="702524" y="11429"/>
                </a:lnTo>
                <a:lnTo>
                  <a:pt x="648168" y="3809"/>
                </a:lnTo>
                <a:lnTo>
                  <a:pt x="620355" y="1269"/>
                </a:lnTo>
                <a:lnTo>
                  <a:pt x="592034" y="0"/>
                </a:lnTo>
                <a:close/>
              </a:path>
              <a:path w="1127760" h="765810">
                <a:moveTo>
                  <a:pt x="775887" y="27939"/>
                </a:moveTo>
                <a:lnTo>
                  <a:pt x="563967" y="27939"/>
                </a:lnTo>
                <a:lnTo>
                  <a:pt x="645755" y="31749"/>
                </a:lnTo>
                <a:lnTo>
                  <a:pt x="698206" y="39369"/>
                </a:lnTo>
                <a:lnTo>
                  <a:pt x="748498" y="49529"/>
                </a:lnTo>
                <a:lnTo>
                  <a:pt x="819872" y="71119"/>
                </a:lnTo>
                <a:lnTo>
                  <a:pt x="864068" y="88899"/>
                </a:lnTo>
                <a:lnTo>
                  <a:pt x="905343" y="109219"/>
                </a:lnTo>
                <a:lnTo>
                  <a:pt x="943316" y="133349"/>
                </a:lnTo>
                <a:lnTo>
                  <a:pt x="961096" y="144779"/>
                </a:lnTo>
                <a:lnTo>
                  <a:pt x="993735" y="171449"/>
                </a:lnTo>
                <a:lnTo>
                  <a:pt x="1022564" y="199389"/>
                </a:lnTo>
                <a:lnTo>
                  <a:pt x="1047075" y="229869"/>
                </a:lnTo>
                <a:lnTo>
                  <a:pt x="1075650" y="278129"/>
                </a:lnTo>
                <a:lnTo>
                  <a:pt x="1093303" y="328929"/>
                </a:lnTo>
                <a:lnTo>
                  <a:pt x="1099344" y="382269"/>
                </a:lnTo>
                <a:lnTo>
                  <a:pt x="1099353" y="384809"/>
                </a:lnTo>
                <a:lnTo>
                  <a:pt x="1098764" y="401319"/>
                </a:lnTo>
                <a:lnTo>
                  <a:pt x="1088604" y="454659"/>
                </a:lnTo>
                <a:lnTo>
                  <a:pt x="1067141" y="504189"/>
                </a:lnTo>
                <a:lnTo>
                  <a:pt x="1035137" y="551179"/>
                </a:lnTo>
                <a:lnTo>
                  <a:pt x="1008467" y="580389"/>
                </a:lnTo>
                <a:lnTo>
                  <a:pt x="977733" y="608329"/>
                </a:lnTo>
                <a:lnTo>
                  <a:pt x="943189" y="633729"/>
                </a:lnTo>
                <a:lnTo>
                  <a:pt x="905089" y="656589"/>
                </a:lnTo>
                <a:lnTo>
                  <a:pt x="863814" y="676909"/>
                </a:lnTo>
                <a:lnTo>
                  <a:pt x="819745" y="694689"/>
                </a:lnTo>
                <a:lnTo>
                  <a:pt x="772755" y="709929"/>
                </a:lnTo>
                <a:lnTo>
                  <a:pt x="723479" y="722629"/>
                </a:lnTo>
                <a:lnTo>
                  <a:pt x="645628" y="734059"/>
                </a:lnTo>
                <a:lnTo>
                  <a:pt x="591399" y="737869"/>
                </a:lnTo>
                <a:lnTo>
                  <a:pt x="776671" y="737869"/>
                </a:lnTo>
                <a:lnTo>
                  <a:pt x="780883" y="736599"/>
                </a:lnTo>
                <a:lnTo>
                  <a:pt x="805775" y="730249"/>
                </a:lnTo>
                <a:lnTo>
                  <a:pt x="829905" y="721359"/>
                </a:lnTo>
                <a:lnTo>
                  <a:pt x="898104" y="692149"/>
                </a:lnTo>
                <a:lnTo>
                  <a:pt x="939760" y="669289"/>
                </a:lnTo>
                <a:lnTo>
                  <a:pt x="978241" y="643889"/>
                </a:lnTo>
                <a:lnTo>
                  <a:pt x="1012912" y="615949"/>
                </a:lnTo>
                <a:lnTo>
                  <a:pt x="1043773" y="585469"/>
                </a:lnTo>
                <a:lnTo>
                  <a:pt x="1070443" y="552449"/>
                </a:lnTo>
                <a:lnTo>
                  <a:pt x="1092414" y="518159"/>
                </a:lnTo>
                <a:lnTo>
                  <a:pt x="1109305" y="481329"/>
                </a:lnTo>
                <a:lnTo>
                  <a:pt x="1121116" y="441959"/>
                </a:lnTo>
                <a:lnTo>
                  <a:pt x="1127085" y="402589"/>
                </a:lnTo>
                <a:lnTo>
                  <a:pt x="1127720" y="382269"/>
                </a:lnTo>
                <a:lnTo>
                  <a:pt x="1126831" y="361949"/>
                </a:lnTo>
                <a:lnTo>
                  <a:pt x="1120608" y="322579"/>
                </a:lnTo>
                <a:lnTo>
                  <a:pt x="1108797" y="284479"/>
                </a:lnTo>
                <a:lnTo>
                  <a:pt x="1091652" y="247649"/>
                </a:lnTo>
                <a:lnTo>
                  <a:pt x="1069554" y="213359"/>
                </a:lnTo>
                <a:lnTo>
                  <a:pt x="1042884" y="180339"/>
                </a:lnTo>
                <a:lnTo>
                  <a:pt x="1012023" y="149859"/>
                </a:lnTo>
                <a:lnTo>
                  <a:pt x="977352" y="121919"/>
                </a:lnTo>
                <a:lnTo>
                  <a:pt x="938998" y="96519"/>
                </a:lnTo>
                <a:lnTo>
                  <a:pt x="897215" y="73659"/>
                </a:lnTo>
                <a:lnTo>
                  <a:pt x="852384" y="53339"/>
                </a:lnTo>
                <a:lnTo>
                  <a:pt x="780121" y="29209"/>
                </a:lnTo>
                <a:lnTo>
                  <a:pt x="775887" y="27939"/>
                </a:lnTo>
                <a:close/>
              </a:path>
              <a:path w="1127760" h="765810">
                <a:moveTo>
                  <a:pt x="591399" y="38099"/>
                </a:moveTo>
                <a:lnTo>
                  <a:pt x="536662" y="38099"/>
                </a:lnTo>
                <a:lnTo>
                  <a:pt x="509738" y="39369"/>
                </a:lnTo>
                <a:lnTo>
                  <a:pt x="457160" y="44449"/>
                </a:lnTo>
                <a:lnTo>
                  <a:pt x="381722" y="58419"/>
                </a:lnTo>
                <a:lnTo>
                  <a:pt x="311491" y="80009"/>
                </a:lnTo>
                <a:lnTo>
                  <a:pt x="267803" y="97789"/>
                </a:lnTo>
                <a:lnTo>
                  <a:pt x="227290" y="118109"/>
                </a:lnTo>
                <a:lnTo>
                  <a:pt x="189952" y="140969"/>
                </a:lnTo>
                <a:lnTo>
                  <a:pt x="172553" y="152399"/>
                </a:lnTo>
                <a:lnTo>
                  <a:pt x="140676" y="177799"/>
                </a:lnTo>
                <a:lnTo>
                  <a:pt x="112482" y="205739"/>
                </a:lnTo>
                <a:lnTo>
                  <a:pt x="78192" y="250189"/>
                </a:lnTo>
                <a:lnTo>
                  <a:pt x="54062" y="298449"/>
                </a:lnTo>
                <a:lnTo>
                  <a:pt x="40473" y="347979"/>
                </a:lnTo>
                <a:lnTo>
                  <a:pt x="37806" y="382269"/>
                </a:lnTo>
                <a:lnTo>
                  <a:pt x="38314" y="400049"/>
                </a:lnTo>
                <a:lnTo>
                  <a:pt x="47966" y="450849"/>
                </a:lnTo>
                <a:lnTo>
                  <a:pt x="68540" y="499109"/>
                </a:lnTo>
                <a:lnTo>
                  <a:pt x="111974" y="560069"/>
                </a:lnTo>
                <a:lnTo>
                  <a:pt x="140168" y="588009"/>
                </a:lnTo>
                <a:lnTo>
                  <a:pt x="172045" y="613409"/>
                </a:lnTo>
                <a:lnTo>
                  <a:pt x="207605" y="637539"/>
                </a:lnTo>
                <a:lnTo>
                  <a:pt x="226782" y="647699"/>
                </a:lnTo>
                <a:lnTo>
                  <a:pt x="246721" y="659129"/>
                </a:lnTo>
                <a:lnTo>
                  <a:pt x="288758" y="676909"/>
                </a:lnTo>
                <a:lnTo>
                  <a:pt x="357084" y="701039"/>
                </a:lnTo>
                <a:lnTo>
                  <a:pt x="430998" y="717549"/>
                </a:lnTo>
                <a:lnTo>
                  <a:pt x="482687" y="725169"/>
                </a:lnTo>
                <a:lnTo>
                  <a:pt x="563586" y="728979"/>
                </a:lnTo>
                <a:lnTo>
                  <a:pt x="644485" y="725169"/>
                </a:lnTo>
                <a:lnTo>
                  <a:pt x="687622" y="718819"/>
                </a:lnTo>
                <a:lnTo>
                  <a:pt x="536408" y="718819"/>
                </a:lnTo>
                <a:lnTo>
                  <a:pt x="509738" y="717549"/>
                </a:lnTo>
                <a:lnTo>
                  <a:pt x="457795" y="712469"/>
                </a:lnTo>
                <a:lnTo>
                  <a:pt x="383246" y="698499"/>
                </a:lnTo>
                <a:lnTo>
                  <a:pt x="336383" y="684529"/>
                </a:lnTo>
                <a:lnTo>
                  <a:pt x="292187" y="668019"/>
                </a:lnTo>
                <a:lnTo>
                  <a:pt x="250785" y="650239"/>
                </a:lnTo>
                <a:lnTo>
                  <a:pt x="212431" y="628649"/>
                </a:lnTo>
                <a:lnTo>
                  <a:pt x="177506" y="605789"/>
                </a:lnTo>
                <a:lnTo>
                  <a:pt x="146264" y="580389"/>
                </a:lnTo>
                <a:lnTo>
                  <a:pt x="132040" y="566419"/>
                </a:lnTo>
                <a:lnTo>
                  <a:pt x="118705" y="553719"/>
                </a:lnTo>
                <a:lnTo>
                  <a:pt x="85685" y="510539"/>
                </a:lnTo>
                <a:lnTo>
                  <a:pt x="62317" y="463549"/>
                </a:lnTo>
                <a:lnTo>
                  <a:pt x="49490" y="415289"/>
                </a:lnTo>
                <a:lnTo>
                  <a:pt x="47204" y="382269"/>
                </a:lnTo>
                <a:lnTo>
                  <a:pt x="47839" y="365759"/>
                </a:lnTo>
                <a:lnTo>
                  <a:pt x="57364" y="316229"/>
                </a:lnTo>
                <a:lnTo>
                  <a:pt x="77430" y="270509"/>
                </a:lnTo>
                <a:lnTo>
                  <a:pt x="107529" y="226059"/>
                </a:lnTo>
                <a:lnTo>
                  <a:pt x="147026" y="185419"/>
                </a:lnTo>
                <a:lnTo>
                  <a:pt x="178395" y="160019"/>
                </a:lnTo>
                <a:lnTo>
                  <a:pt x="213193" y="137159"/>
                </a:lnTo>
                <a:lnTo>
                  <a:pt x="251547" y="115569"/>
                </a:lnTo>
                <a:lnTo>
                  <a:pt x="292949" y="97789"/>
                </a:lnTo>
                <a:lnTo>
                  <a:pt x="337272" y="81279"/>
                </a:lnTo>
                <a:lnTo>
                  <a:pt x="408392" y="62229"/>
                </a:lnTo>
                <a:lnTo>
                  <a:pt x="484338" y="50799"/>
                </a:lnTo>
                <a:lnTo>
                  <a:pt x="537170" y="46989"/>
                </a:lnTo>
                <a:lnTo>
                  <a:pt x="688215" y="46989"/>
                </a:lnTo>
                <a:lnTo>
                  <a:pt x="671028" y="44449"/>
                </a:lnTo>
                <a:lnTo>
                  <a:pt x="618323" y="39369"/>
                </a:lnTo>
                <a:lnTo>
                  <a:pt x="591399" y="38099"/>
                </a:lnTo>
                <a:close/>
              </a:path>
              <a:path w="1127760" h="765810">
                <a:moveTo>
                  <a:pt x="688215" y="46989"/>
                </a:moveTo>
                <a:lnTo>
                  <a:pt x="591272" y="46989"/>
                </a:lnTo>
                <a:lnTo>
                  <a:pt x="617815" y="49529"/>
                </a:lnTo>
                <a:lnTo>
                  <a:pt x="644104" y="50799"/>
                </a:lnTo>
                <a:lnTo>
                  <a:pt x="695285" y="58419"/>
                </a:lnTo>
                <a:lnTo>
                  <a:pt x="744434" y="68579"/>
                </a:lnTo>
                <a:lnTo>
                  <a:pt x="791297" y="81279"/>
                </a:lnTo>
                <a:lnTo>
                  <a:pt x="835493" y="97789"/>
                </a:lnTo>
                <a:lnTo>
                  <a:pt x="877022" y="116839"/>
                </a:lnTo>
                <a:lnTo>
                  <a:pt x="915249" y="137159"/>
                </a:lnTo>
                <a:lnTo>
                  <a:pt x="950301" y="160019"/>
                </a:lnTo>
                <a:lnTo>
                  <a:pt x="981416" y="185419"/>
                </a:lnTo>
                <a:lnTo>
                  <a:pt x="1008975" y="213359"/>
                </a:lnTo>
                <a:lnTo>
                  <a:pt x="1041995" y="256539"/>
                </a:lnTo>
                <a:lnTo>
                  <a:pt x="1065363" y="302259"/>
                </a:lnTo>
                <a:lnTo>
                  <a:pt x="1078063" y="350519"/>
                </a:lnTo>
                <a:lnTo>
                  <a:pt x="1080476" y="384809"/>
                </a:lnTo>
                <a:lnTo>
                  <a:pt x="1079841" y="401319"/>
                </a:lnTo>
                <a:lnTo>
                  <a:pt x="1070316" y="449579"/>
                </a:lnTo>
                <a:lnTo>
                  <a:pt x="1050250" y="496569"/>
                </a:lnTo>
                <a:lnTo>
                  <a:pt x="1020151" y="539749"/>
                </a:lnTo>
                <a:lnTo>
                  <a:pt x="980654" y="581659"/>
                </a:lnTo>
                <a:lnTo>
                  <a:pt x="949412" y="605789"/>
                </a:lnTo>
                <a:lnTo>
                  <a:pt x="932394" y="618489"/>
                </a:lnTo>
                <a:lnTo>
                  <a:pt x="895691" y="640079"/>
                </a:lnTo>
                <a:lnTo>
                  <a:pt x="855813" y="660399"/>
                </a:lnTo>
                <a:lnTo>
                  <a:pt x="812887" y="676909"/>
                </a:lnTo>
                <a:lnTo>
                  <a:pt x="767421" y="692149"/>
                </a:lnTo>
                <a:lnTo>
                  <a:pt x="694396" y="708659"/>
                </a:lnTo>
                <a:lnTo>
                  <a:pt x="617053" y="717549"/>
                </a:lnTo>
                <a:lnTo>
                  <a:pt x="590383" y="718819"/>
                </a:lnTo>
                <a:lnTo>
                  <a:pt x="687622" y="718819"/>
                </a:lnTo>
                <a:lnTo>
                  <a:pt x="745958" y="707389"/>
                </a:lnTo>
                <a:lnTo>
                  <a:pt x="816316" y="685799"/>
                </a:lnTo>
                <a:lnTo>
                  <a:pt x="859877" y="668019"/>
                </a:lnTo>
                <a:lnTo>
                  <a:pt x="880578" y="659129"/>
                </a:lnTo>
                <a:lnTo>
                  <a:pt x="919567" y="637539"/>
                </a:lnTo>
                <a:lnTo>
                  <a:pt x="955127" y="613409"/>
                </a:lnTo>
                <a:lnTo>
                  <a:pt x="987004" y="588009"/>
                </a:lnTo>
                <a:lnTo>
                  <a:pt x="1015198" y="560069"/>
                </a:lnTo>
                <a:lnTo>
                  <a:pt x="1049488" y="515619"/>
                </a:lnTo>
                <a:lnTo>
                  <a:pt x="1073618" y="468629"/>
                </a:lnTo>
                <a:lnTo>
                  <a:pt x="1087207" y="417829"/>
                </a:lnTo>
                <a:lnTo>
                  <a:pt x="1089828" y="384809"/>
                </a:lnTo>
                <a:lnTo>
                  <a:pt x="1089828" y="382269"/>
                </a:lnTo>
                <a:lnTo>
                  <a:pt x="1084159" y="331469"/>
                </a:lnTo>
                <a:lnTo>
                  <a:pt x="1067141" y="283209"/>
                </a:lnTo>
                <a:lnTo>
                  <a:pt x="1039582" y="236219"/>
                </a:lnTo>
                <a:lnTo>
                  <a:pt x="1002117" y="191769"/>
                </a:lnTo>
                <a:lnTo>
                  <a:pt x="987512" y="179069"/>
                </a:lnTo>
                <a:lnTo>
                  <a:pt x="972145" y="165099"/>
                </a:lnTo>
                <a:lnTo>
                  <a:pt x="938236" y="140969"/>
                </a:lnTo>
                <a:lnTo>
                  <a:pt x="900898" y="118109"/>
                </a:lnTo>
                <a:lnTo>
                  <a:pt x="860258" y="97789"/>
                </a:lnTo>
                <a:lnTo>
                  <a:pt x="816824" y="80009"/>
                </a:lnTo>
                <a:lnTo>
                  <a:pt x="721828" y="53339"/>
                </a:lnTo>
                <a:lnTo>
                  <a:pt x="696809" y="48259"/>
                </a:lnTo>
                <a:lnTo>
                  <a:pt x="688215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8467" y="5495023"/>
            <a:ext cx="768350" cy="767080"/>
          </a:xfrm>
          <a:custGeom>
            <a:avLst/>
            <a:gdLst/>
            <a:ahLst/>
            <a:cxnLst/>
            <a:rect l="l" t="t" r="r" b="b"/>
            <a:pathLst>
              <a:path w="768350" h="767079">
                <a:moveTo>
                  <a:pt x="403225" y="0"/>
                </a:moveTo>
                <a:lnTo>
                  <a:pt x="363728" y="0"/>
                </a:lnTo>
                <a:lnTo>
                  <a:pt x="344170" y="1270"/>
                </a:lnTo>
                <a:lnTo>
                  <a:pt x="287528" y="11430"/>
                </a:lnTo>
                <a:lnTo>
                  <a:pt x="233934" y="30480"/>
                </a:lnTo>
                <a:lnTo>
                  <a:pt x="184404" y="55880"/>
                </a:lnTo>
                <a:lnTo>
                  <a:pt x="139319" y="87630"/>
                </a:lnTo>
                <a:lnTo>
                  <a:pt x="99441" y="125730"/>
                </a:lnTo>
                <a:lnTo>
                  <a:pt x="75946" y="154940"/>
                </a:lnTo>
                <a:lnTo>
                  <a:pt x="65278" y="168910"/>
                </a:lnTo>
                <a:lnTo>
                  <a:pt x="55372" y="185420"/>
                </a:lnTo>
                <a:lnTo>
                  <a:pt x="46101" y="200660"/>
                </a:lnTo>
                <a:lnTo>
                  <a:pt x="37592" y="217170"/>
                </a:lnTo>
                <a:lnTo>
                  <a:pt x="23114" y="252730"/>
                </a:lnTo>
                <a:lnTo>
                  <a:pt x="7747" y="307340"/>
                </a:lnTo>
                <a:lnTo>
                  <a:pt x="2032" y="345440"/>
                </a:lnTo>
                <a:lnTo>
                  <a:pt x="0" y="384810"/>
                </a:lnTo>
                <a:lnTo>
                  <a:pt x="508" y="403860"/>
                </a:lnTo>
                <a:lnTo>
                  <a:pt x="4445" y="443230"/>
                </a:lnTo>
                <a:lnTo>
                  <a:pt x="17399" y="497840"/>
                </a:lnTo>
                <a:lnTo>
                  <a:pt x="38100" y="551180"/>
                </a:lnTo>
                <a:lnTo>
                  <a:pt x="65912" y="599440"/>
                </a:lnTo>
                <a:lnTo>
                  <a:pt x="76708" y="613410"/>
                </a:lnTo>
                <a:lnTo>
                  <a:pt x="88137" y="628650"/>
                </a:lnTo>
                <a:lnTo>
                  <a:pt x="126237" y="668020"/>
                </a:lnTo>
                <a:lnTo>
                  <a:pt x="169799" y="702310"/>
                </a:lnTo>
                <a:lnTo>
                  <a:pt x="218059" y="730250"/>
                </a:lnTo>
                <a:lnTo>
                  <a:pt x="270510" y="750570"/>
                </a:lnTo>
                <a:lnTo>
                  <a:pt x="326263" y="763270"/>
                </a:lnTo>
                <a:lnTo>
                  <a:pt x="364871" y="767080"/>
                </a:lnTo>
                <a:lnTo>
                  <a:pt x="404495" y="767080"/>
                </a:lnTo>
                <a:lnTo>
                  <a:pt x="442976" y="763270"/>
                </a:lnTo>
                <a:lnTo>
                  <a:pt x="480568" y="755650"/>
                </a:lnTo>
                <a:lnTo>
                  <a:pt x="530529" y="739140"/>
                </a:lnTo>
                <a:lnTo>
                  <a:pt x="365633" y="739140"/>
                </a:lnTo>
                <a:lnTo>
                  <a:pt x="347599" y="737870"/>
                </a:lnTo>
                <a:lnTo>
                  <a:pt x="278130" y="723900"/>
                </a:lnTo>
                <a:lnTo>
                  <a:pt x="229743" y="704850"/>
                </a:lnTo>
                <a:lnTo>
                  <a:pt x="214503" y="695960"/>
                </a:lnTo>
                <a:lnTo>
                  <a:pt x="199517" y="688340"/>
                </a:lnTo>
                <a:lnTo>
                  <a:pt x="157734" y="657860"/>
                </a:lnTo>
                <a:lnTo>
                  <a:pt x="120650" y="622300"/>
                </a:lnTo>
                <a:lnTo>
                  <a:pt x="89027" y="582930"/>
                </a:lnTo>
                <a:lnTo>
                  <a:pt x="63373" y="537210"/>
                </a:lnTo>
                <a:lnTo>
                  <a:pt x="44323" y="488950"/>
                </a:lnTo>
                <a:lnTo>
                  <a:pt x="32385" y="438150"/>
                </a:lnTo>
                <a:lnTo>
                  <a:pt x="28792" y="400050"/>
                </a:lnTo>
                <a:lnTo>
                  <a:pt x="28321" y="383540"/>
                </a:lnTo>
                <a:lnTo>
                  <a:pt x="28829" y="365760"/>
                </a:lnTo>
                <a:lnTo>
                  <a:pt x="35560" y="312420"/>
                </a:lnTo>
                <a:lnTo>
                  <a:pt x="50037" y="261620"/>
                </a:lnTo>
                <a:lnTo>
                  <a:pt x="71374" y="214630"/>
                </a:lnTo>
                <a:lnTo>
                  <a:pt x="99060" y="170180"/>
                </a:lnTo>
                <a:lnTo>
                  <a:pt x="132715" y="132080"/>
                </a:lnTo>
                <a:lnTo>
                  <a:pt x="171323" y="99060"/>
                </a:lnTo>
                <a:lnTo>
                  <a:pt x="214630" y="71120"/>
                </a:lnTo>
                <a:lnTo>
                  <a:pt x="261874" y="49530"/>
                </a:lnTo>
                <a:lnTo>
                  <a:pt x="330073" y="31750"/>
                </a:lnTo>
                <a:lnTo>
                  <a:pt x="365760" y="27940"/>
                </a:lnTo>
                <a:lnTo>
                  <a:pt x="529437" y="27940"/>
                </a:lnTo>
                <a:lnTo>
                  <a:pt x="515620" y="22860"/>
                </a:lnTo>
                <a:lnTo>
                  <a:pt x="497713" y="16510"/>
                </a:lnTo>
                <a:lnTo>
                  <a:pt x="479425" y="11430"/>
                </a:lnTo>
                <a:lnTo>
                  <a:pt x="441833" y="3810"/>
                </a:lnTo>
                <a:lnTo>
                  <a:pt x="422783" y="1270"/>
                </a:lnTo>
                <a:lnTo>
                  <a:pt x="403225" y="0"/>
                </a:lnTo>
                <a:close/>
              </a:path>
              <a:path w="768350" h="767079">
                <a:moveTo>
                  <a:pt x="529437" y="27940"/>
                </a:moveTo>
                <a:lnTo>
                  <a:pt x="402463" y="27940"/>
                </a:lnTo>
                <a:lnTo>
                  <a:pt x="420497" y="30480"/>
                </a:lnTo>
                <a:lnTo>
                  <a:pt x="438277" y="31750"/>
                </a:lnTo>
                <a:lnTo>
                  <a:pt x="473075" y="39370"/>
                </a:lnTo>
                <a:lnTo>
                  <a:pt x="522605" y="55880"/>
                </a:lnTo>
                <a:lnTo>
                  <a:pt x="568579" y="80010"/>
                </a:lnTo>
                <a:lnTo>
                  <a:pt x="610362" y="109220"/>
                </a:lnTo>
                <a:lnTo>
                  <a:pt x="647446" y="144780"/>
                </a:lnTo>
                <a:lnTo>
                  <a:pt x="679069" y="185420"/>
                </a:lnTo>
                <a:lnTo>
                  <a:pt x="704723" y="229870"/>
                </a:lnTo>
                <a:lnTo>
                  <a:pt x="723773" y="278130"/>
                </a:lnTo>
                <a:lnTo>
                  <a:pt x="735584" y="330200"/>
                </a:lnTo>
                <a:lnTo>
                  <a:pt x="739775" y="383540"/>
                </a:lnTo>
                <a:lnTo>
                  <a:pt x="739267" y="402590"/>
                </a:lnTo>
                <a:lnTo>
                  <a:pt x="732536" y="455930"/>
                </a:lnTo>
                <a:lnTo>
                  <a:pt x="718058" y="505460"/>
                </a:lnTo>
                <a:lnTo>
                  <a:pt x="696722" y="553720"/>
                </a:lnTo>
                <a:lnTo>
                  <a:pt x="669036" y="596900"/>
                </a:lnTo>
                <a:lnTo>
                  <a:pt x="635508" y="635000"/>
                </a:lnTo>
                <a:lnTo>
                  <a:pt x="596773" y="669290"/>
                </a:lnTo>
                <a:lnTo>
                  <a:pt x="582803" y="678180"/>
                </a:lnTo>
                <a:lnTo>
                  <a:pt x="568452" y="688340"/>
                </a:lnTo>
                <a:lnTo>
                  <a:pt x="553466" y="695960"/>
                </a:lnTo>
                <a:lnTo>
                  <a:pt x="538226" y="704850"/>
                </a:lnTo>
                <a:lnTo>
                  <a:pt x="522351" y="711200"/>
                </a:lnTo>
                <a:lnTo>
                  <a:pt x="489712" y="723900"/>
                </a:lnTo>
                <a:lnTo>
                  <a:pt x="472821" y="727710"/>
                </a:lnTo>
                <a:lnTo>
                  <a:pt x="455676" y="732790"/>
                </a:lnTo>
                <a:lnTo>
                  <a:pt x="420370" y="737870"/>
                </a:lnTo>
                <a:lnTo>
                  <a:pt x="402209" y="739140"/>
                </a:lnTo>
                <a:lnTo>
                  <a:pt x="530529" y="739140"/>
                </a:lnTo>
                <a:lnTo>
                  <a:pt x="534035" y="737870"/>
                </a:lnTo>
                <a:lnTo>
                  <a:pt x="551180" y="728980"/>
                </a:lnTo>
                <a:lnTo>
                  <a:pt x="567690" y="721360"/>
                </a:lnTo>
                <a:lnTo>
                  <a:pt x="614299" y="690880"/>
                </a:lnTo>
                <a:lnTo>
                  <a:pt x="656082" y="655320"/>
                </a:lnTo>
                <a:lnTo>
                  <a:pt x="692023" y="613410"/>
                </a:lnTo>
                <a:lnTo>
                  <a:pt x="721995" y="566420"/>
                </a:lnTo>
                <a:lnTo>
                  <a:pt x="744982" y="515620"/>
                </a:lnTo>
                <a:lnTo>
                  <a:pt x="756158" y="478790"/>
                </a:lnTo>
                <a:lnTo>
                  <a:pt x="766064" y="422910"/>
                </a:lnTo>
                <a:lnTo>
                  <a:pt x="768096" y="383540"/>
                </a:lnTo>
                <a:lnTo>
                  <a:pt x="767588" y="363220"/>
                </a:lnTo>
                <a:lnTo>
                  <a:pt x="763524" y="325120"/>
                </a:lnTo>
                <a:lnTo>
                  <a:pt x="755904" y="287020"/>
                </a:lnTo>
                <a:lnTo>
                  <a:pt x="737743" y="233680"/>
                </a:lnTo>
                <a:lnTo>
                  <a:pt x="712216" y="184150"/>
                </a:lnTo>
                <a:lnTo>
                  <a:pt x="679958" y="138430"/>
                </a:lnTo>
                <a:lnTo>
                  <a:pt x="641858" y="99060"/>
                </a:lnTo>
                <a:lnTo>
                  <a:pt x="598297" y="64770"/>
                </a:lnTo>
                <a:lnTo>
                  <a:pt x="550037" y="36830"/>
                </a:lnTo>
                <a:lnTo>
                  <a:pt x="532892" y="29210"/>
                </a:lnTo>
                <a:lnTo>
                  <a:pt x="529437" y="27940"/>
                </a:lnTo>
                <a:close/>
              </a:path>
              <a:path w="768350" h="767079">
                <a:moveTo>
                  <a:pt x="402209" y="38100"/>
                </a:moveTo>
                <a:lnTo>
                  <a:pt x="366522" y="38100"/>
                </a:lnTo>
                <a:lnTo>
                  <a:pt x="348996" y="39370"/>
                </a:lnTo>
                <a:lnTo>
                  <a:pt x="297815" y="48260"/>
                </a:lnTo>
                <a:lnTo>
                  <a:pt x="249555" y="64770"/>
                </a:lnTo>
                <a:lnTo>
                  <a:pt x="204851" y="87630"/>
                </a:lnTo>
                <a:lnTo>
                  <a:pt x="164084" y="116840"/>
                </a:lnTo>
                <a:lnTo>
                  <a:pt x="151511" y="127000"/>
                </a:lnTo>
                <a:lnTo>
                  <a:pt x="139446" y="138430"/>
                </a:lnTo>
                <a:lnTo>
                  <a:pt x="128016" y="151130"/>
                </a:lnTo>
                <a:lnTo>
                  <a:pt x="117094" y="162560"/>
                </a:lnTo>
                <a:lnTo>
                  <a:pt x="106807" y="176530"/>
                </a:lnTo>
                <a:lnTo>
                  <a:pt x="97028" y="189230"/>
                </a:lnTo>
                <a:lnTo>
                  <a:pt x="88137" y="203200"/>
                </a:lnTo>
                <a:lnTo>
                  <a:pt x="65151" y="248920"/>
                </a:lnTo>
                <a:lnTo>
                  <a:pt x="48768" y="297180"/>
                </a:lnTo>
                <a:lnTo>
                  <a:pt x="39624" y="347980"/>
                </a:lnTo>
                <a:lnTo>
                  <a:pt x="37846" y="383540"/>
                </a:lnTo>
                <a:lnTo>
                  <a:pt x="38199" y="400050"/>
                </a:lnTo>
                <a:lnTo>
                  <a:pt x="44831" y="453390"/>
                </a:lnTo>
                <a:lnTo>
                  <a:pt x="58674" y="502920"/>
                </a:lnTo>
                <a:lnTo>
                  <a:pt x="79375" y="548640"/>
                </a:lnTo>
                <a:lnTo>
                  <a:pt x="106426" y="590550"/>
                </a:lnTo>
                <a:lnTo>
                  <a:pt x="139065" y="628650"/>
                </a:lnTo>
                <a:lnTo>
                  <a:pt x="176657" y="660400"/>
                </a:lnTo>
                <a:lnTo>
                  <a:pt x="218821" y="688340"/>
                </a:lnTo>
                <a:lnTo>
                  <a:pt x="264668" y="708660"/>
                </a:lnTo>
                <a:lnTo>
                  <a:pt x="330962" y="726440"/>
                </a:lnTo>
                <a:lnTo>
                  <a:pt x="383667" y="730250"/>
                </a:lnTo>
                <a:lnTo>
                  <a:pt x="436499" y="726440"/>
                </a:lnTo>
                <a:lnTo>
                  <a:pt x="464693" y="720090"/>
                </a:lnTo>
                <a:lnTo>
                  <a:pt x="366141" y="720090"/>
                </a:lnTo>
                <a:lnTo>
                  <a:pt x="348996" y="718820"/>
                </a:lnTo>
                <a:lnTo>
                  <a:pt x="299339" y="709930"/>
                </a:lnTo>
                <a:lnTo>
                  <a:pt x="252349" y="693420"/>
                </a:lnTo>
                <a:lnTo>
                  <a:pt x="208915" y="671830"/>
                </a:lnTo>
                <a:lnTo>
                  <a:pt x="169291" y="642620"/>
                </a:lnTo>
                <a:lnTo>
                  <a:pt x="134366" y="609600"/>
                </a:lnTo>
                <a:lnTo>
                  <a:pt x="104394" y="571500"/>
                </a:lnTo>
                <a:lnTo>
                  <a:pt x="80137" y="529590"/>
                </a:lnTo>
                <a:lnTo>
                  <a:pt x="62230" y="482600"/>
                </a:lnTo>
                <a:lnTo>
                  <a:pt x="50927" y="434340"/>
                </a:lnTo>
                <a:lnTo>
                  <a:pt x="47244" y="383540"/>
                </a:lnTo>
                <a:lnTo>
                  <a:pt x="47752" y="365760"/>
                </a:lnTo>
                <a:lnTo>
                  <a:pt x="54229" y="314960"/>
                </a:lnTo>
                <a:lnTo>
                  <a:pt x="67945" y="267970"/>
                </a:lnTo>
                <a:lnTo>
                  <a:pt x="88137" y="222250"/>
                </a:lnTo>
                <a:lnTo>
                  <a:pt x="105029" y="195580"/>
                </a:lnTo>
                <a:lnTo>
                  <a:pt x="114554" y="181610"/>
                </a:lnTo>
                <a:lnTo>
                  <a:pt x="124460" y="168910"/>
                </a:lnTo>
                <a:lnTo>
                  <a:pt x="135128" y="157480"/>
                </a:lnTo>
                <a:lnTo>
                  <a:pt x="146304" y="144780"/>
                </a:lnTo>
                <a:lnTo>
                  <a:pt x="183007" y="113030"/>
                </a:lnTo>
                <a:lnTo>
                  <a:pt x="224028" y="87630"/>
                </a:lnTo>
                <a:lnTo>
                  <a:pt x="268732" y="67310"/>
                </a:lnTo>
                <a:lnTo>
                  <a:pt x="316611" y="53340"/>
                </a:lnTo>
                <a:lnTo>
                  <a:pt x="367157" y="46990"/>
                </a:lnTo>
                <a:lnTo>
                  <a:pt x="465454" y="46990"/>
                </a:lnTo>
                <a:lnTo>
                  <a:pt x="454279" y="44450"/>
                </a:lnTo>
                <a:lnTo>
                  <a:pt x="419862" y="39370"/>
                </a:lnTo>
                <a:lnTo>
                  <a:pt x="402209" y="38100"/>
                </a:lnTo>
                <a:close/>
              </a:path>
              <a:path w="768350" h="767079">
                <a:moveTo>
                  <a:pt x="465454" y="46990"/>
                </a:moveTo>
                <a:lnTo>
                  <a:pt x="401955" y="46990"/>
                </a:lnTo>
                <a:lnTo>
                  <a:pt x="419100" y="48260"/>
                </a:lnTo>
                <a:lnTo>
                  <a:pt x="452628" y="53340"/>
                </a:lnTo>
                <a:lnTo>
                  <a:pt x="500380" y="67310"/>
                </a:lnTo>
                <a:lnTo>
                  <a:pt x="545084" y="87630"/>
                </a:lnTo>
                <a:lnTo>
                  <a:pt x="559181" y="96520"/>
                </a:lnTo>
                <a:lnTo>
                  <a:pt x="572897" y="104140"/>
                </a:lnTo>
                <a:lnTo>
                  <a:pt x="610870" y="134620"/>
                </a:lnTo>
                <a:lnTo>
                  <a:pt x="644398" y="170180"/>
                </a:lnTo>
                <a:lnTo>
                  <a:pt x="672338" y="209550"/>
                </a:lnTo>
                <a:lnTo>
                  <a:pt x="694690" y="252730"/>
                </a:lnTo>
                <a:lnTo>
                  <a:pt x="710438" y="299720"/>
                </a:lnTo>
                <a:lnTo>
                  <a:pt x="719074" y="349250"/>
                </a:lnTo>
                <a:lnTo>
                  <a:pt x="720852" y="384810"/>
                </a:lnTo>
                <a:lnTo>
                  <a:pt x="720344" y="401320"/>
                </a:lnTo>
                <a:lnTo>
                  <a:pt x="713867" y="452120"/>
                </a:lnTo>
                <a:lnTo>
                  <a:pt x="700151" y="500380"/>
                </a:lnTo>
                <a:lnTo>
                  <a:pt x="679958" y="544830"/>
                </a:lnTo>
                <a:lnTo>
                  <a:pt x="653669" y="585470"/>
                </a:lnTo>
                <a:lnTo>
                  <a:pt x="621792" y="622300"/>
                </a:lnTo>
                <a:lnTo>
                  <a:pt x="585089" y="654050"/>
                </a:lnTo>
                <a:lnTo>
                  <a:pt x="544068" y="680720"/>
                </a:lnTo>
                <a:lnTo>
                  <a:pt x="529590" y="687070"/>
                </a:lnTo>
                <a:lnTo>
                  <a:pt x="514604" y="694690"/>
                </a:lnTo>
                <a:lnTo>
                  <a:pt x="499364" y="699770"/>
                </a:lnTo>
                <a:lnTo>
                  <a:pt x="483616" y="706120"/>
                </a:lnTo>
                <a:lnTo>
                  <a:pt x="451485" y="713740"/>
                </a:lnTo>
                <a:lnTo>
                  <a:pt x="417957" y="718820"/>
                </a:lnTo>
                <a:lnTo>
                  <a:pt x="400812" y="720090"/>
                </a:lnTo>
                <a:lnTo>
                  <a:pt x="464693" y="720090"/>
                </a:lnTo>
                <a:lnTo>
                  <a:pt x="518541" y="702310"/>
                </a:lnTo>
                <a:lnTo>
                  <a:pt x="563372" y="679450"/>
                </a:lnTo>
                <a:lnTo>
                  <a:pt x="604012" y="651510"/>
                </a:lnTo>
                <a:lnTo>
                  <a:pt x="640080" y="617220"/>
                </a:lnTo>
                <a:lnTo>
                  <a:pt x="661289" y="590550"/>
                </a:lnTo>
                <a:lnTo>
                  <a:pt x="670941" y="577850"/>
                </a:lnTo>
                <a:lnTo>
                  <a:pt x="679958" y="563880"/>
                </a:lnTo>
                <a:lnTo>
                  <a:pt x="688340" y="548640"/>
                </a:lnTo>
                <a:lnTo>
                  <a:pt x="696087" y="534670"/>
                </a:lnTo>
                <a:lnTo>
                  <a:pt x="714629" y="486410"/>
                </a:lnTo>
                <a:lnTo>
                  <a:pt x="726186" y="436880"/>
                </a:lnTo>
                <a:lnTo>
                  <a:pt x="730250" y="383540"/>
                </a:lnTo>
                <a:lnTo>
                  <a:pt x="729896" y="367030"/>
                </a:lnTo>
                <a:lnTo>
                  <a:pt x="723265" y="313690"/>
                </a:lnTo>
                <a:lnTo>
                  <a:pt x="709422" y="265430"/>
                </a:lnTo>
                <a:lnTo>
                  <a:pt x="688594" y="218440"/>
                </a:lnTo>
                <a:lnTo>
                  <a:pt x="661670" y="176530"/>
                </a:lnTo>
                <a:lnTo>
                  <a:pt x="629158" y="139700"/>
                </a:lnTo>
                <a:lnTo>
                  <a:pt x="617093" y="127000"/>
                </a:lnTo>
                <a:lnTo>
                  <a:pt x="577977" y="96520"/>
                </a:lnTo>
                <a:lnTo>
                  <a:pt x="549402" y="80010"/>
                </a:lnTo>
                <a:lnTo>
                  <a:pt x="534543" y="71120"/>
                </a:lnTo>
                <a:lnTo>
                  <a:pt x="503428" y="58420"/>
                </a:lnTo>
                <a:lnTo>
                  <a:pt x="471043" y="48260"/>
                </a:lnTo>
                <a:lnTo>
                  <a:pt x="465454" y="469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3901440"/>
            <a:ext cx="229666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00" y="4175759"/>
            <a:ext cx="2654807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8400" y="4450079"/>
            <a:ext cx="2702052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4724400"/>
            <a:ext cx="254660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80226" y="3951858"/>
            <a:ext cx="2324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Cuando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potencial  llega </a:t>
            </a:r>
            <a:r>
              <a:rPr sz="1800" b="1" dirty="0">
                <a:latin typeface="Corbel"/>
                <a:cs typeface="Corbel"/>
              </a:rPr>
              <a:t>al </a:t>
            </a:r>
            <a:r>
              <a:rPr sz="1800" b="1" spc="-5" dirty="0">
                <a:latin typeface="Corbel"/>
                <a:cs typeface="Corbel"/>
              </a:rPr>
              <a:t>punto medio </a:t>
            </a:r>
            <a:r>
              <a:rPr sz="1800" b="1" dirty="0">
                <a:latin typeface="Corbel"/>
                <a:cs typeface="Corbel"/>
              </a:rPr>
              <a:t>de  </a:t>
            </a:r>
            <a:r>
              <a:rPr sz="1800" b="1" spc="-5" dirty="0">
                <a:latin typeface="Corbel"/>
                <a:cs typeface="Corbel"/>
              </a:rPr>
              <a:t>la fibra, </a:t>
            </a:r>
            <a:r>
              <a:rPr sz="1800" b="1" dirty="0">
                <a:latin typeface="Corbel"/>
                <a:cs typeface="Corbel"/>
              </a:rPr>
              <a:t>la </a:t>
            </a:r>
            <a:r>
              <a:rPr sz="1800" b="1" spc="-5" dirty="0">
                <a:latin typeface="Corbel"/>
                <a:cs typeface="Corbel"/>
              </a:rPr>
              <a:t>curva llega</a:t>
            </a:r>
            <a:r>
              <a:rPr sz="1800" b="1" spc="-6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al  </a:t>
            </a:r>
            <a:r>
              <a:rPr sz="1800" b="1" spc="-5" dirty="0">
                <a:latin typeface="Corbel"/>
                <a:cs typeface="Corbel"/>
              </a:rPr>
              <a:t>valor positivo</a:t>
            </a:r>
            <a:r>
              <a:rPr sz="1800" b="1" dirty="0">
                <a:latin typeface="Corbel"/>
                <a:cs typeface="Corbel"/>
              </a:rPr>
              <a:t> </a:t>
            </a:r>
            <a:r>
              <a:rPr sz="1800" b="1" spc="-10" dirty="0">
                <a:latin typeface="Corbel"/>
                <a:cs typeface="Corbel"/>
              </a:rPr>
              <a:t>máximo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96534" y="5210524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39" h="523239">
                <a:moveTo>
                  <a:pt x="57608" y="349613"/>
                </a:moveTo>
                <a:lnTo>
                  <a:pt x="50720" y="352028"/>
                </a:lnTo>
                <a:lnTo>
                  <a:pt x="45237" y="356848"/>
                </a:lnTo>
                <a:lnTo>
                  <a:pt x="41910" y="363632"/>
                </a:lnTo>
                <a:lnTo>
                  <a:pt x="0" y="523195"/>
                </a:lnTo>
                <a:lnTo>
                  <a:pt x="29166" y="515518"/>
                </a:lnTo>
                <a:lnTo>
                  <a:pt x="26669" y="515518"/>
                </a:lnTo>
                <a:lnTo>
                  <a:pt x="19522" y="514122"/>
                </a:lnTo>
                <a:lnTo>
                  <a:pt x="13207" y="509936"/>
                </a:lnTo>
                <a:lnTo>
                  <a:pt x="8993" y="503632"/>
                </a:lnTo>
                <a:lnTo>
                  <a:pt x="7588" y="496463"/>
                </a:lnTo>
                <a:lnTo>
                  <a:pt x="8993" y="489296"/>
                </a:lnTo>
                <a:lnTo>
                  <a:pt x="13207" y="483000"/>
                </a:lnTo>
                <a:lnTo>
                  <a:pt x="62983" y="433226"/>
                </a:lnTo>
                <a:lnTo>
                  <a:pt x="78739" y="373284"/>
                </a:lnTo>
                <a:lnTo>
                  <a:pt x="79170" y="365742"/>
                </a:lnTo>
                <a:lnTo>
                  <a:pt x="76755" y="358854"/>
                </a:lnTo>
                <a:lnTo>
                  <a:pt x="71935" y="353371"/>
                </a:lnTo>
                <a:lnTo>
                  <a:pt x="65150" y="350043"/>
                </a:lnTo>
                <a:lnTo>
                  <a:pt x="57608" y="349613"/>
                </a:lnTo>
                <a:close/>
              </a:path>
              <a:path w="523239" h="523239">
                <a:moveTo>
                  <a:pt x="62983" y="433226"/>
                </a:moveTo>
                <a:lnTo>
                  <a:pt x="13207" y="483000"/>
                </a:lnTo>
                <a:lnTo>
                  <a:pt x="8993" y="489296"/>
                </a:lnTo>
                <a:lnTo>
                  <a:pt x="7588" y="496463"/>
                </a:lnTo>
                <a:lnTo>
                  <a:pt x="8993" y="503632"/>
                </a:lnTo>
                <a:lnTo>
                  <a:pt x="13207" y="509936"/>
                </a:lnTo>
                <a:lnTo>
                  <a:pt x="19522" y="514122"/>
                </a:lnTo>
                <a:lnTo>
                  <a:pt x="26669" y="515518"/>
                </a:lnTo>
                <a:lnTo>
                  <a:pt x="33817" y="514122"/>
                </a:lnTo>
                <a:lnTo>
                  <a:pt x="40131" y="509936"/>
                </a:lnTo>
                <a:lnTo>
                  <a:pt x="48755" y="501313"/>
                </a:lnTo>
                <a:lnTo>
                  <a:pt x="45085" y="501313"/>
                </a:lnTo>
                <a:lnTo>
                  <a:pt x="21843" y="478047"/>
                </a:lnTo>
                <a:lnTo>
                  <a:pt x="53384" y="469740"/>
                </a:lnTo>
                <a:lnTo>
                  <a:pt x="62983" y="433226"/>
                </a:lnTo>
                <a:close/>
              </a:path>
              <a:path w="523239" h="523239">
                <a:moveTo>
                  <a:pt x="157349" y="443926"/>
                </a:moveTo>
                <a:lnTo>
                  <a:pt x="149732" y="444366"/>
                </a:lnTo>
                <a:lnTo>
                  <a:pt x="89960" y="460108"/>
                </a:lnTo>
                <a:lnTo>
                  <a:pt x="40131" y="509936"/>
                </a:lnTo>
                <a:lnTo>
                  <a:pt x="33817" y="514122"/>
                </a:lnTo>
                <a:lnTo>
                  <a:pt x="26669" y="515518"/>
                </a:lnTo>
                <a:lnTo>
                  <a:pt x="29166" y="515518"/>
                </a:lnTo>
                <a:lnTo>
                  <a:pt x="159512" y="481209"/>
                </a:lnTo>
                <a:lnTo>
                  <a:pt x="166296" y="477874"/>
                </a:lnTo>
                <a:lnTo>
                  <a:pt x="171116" y="472386"/>
                </a:lnTo>
                <a:lnTo>
                  <a:pt x="173531" y="465493"/>
                </a:lnTo>
                <a:lnTo>
                  <a:pt x="173100" y="457942"/>
                </a:lnTo>
                <a:lnTo>
                  <a:pt x="169771" y="451153"/>
                </a:lnTo>
                <a:lnTo>
                  <a:pt x="164274" y="446335"/>
                </a:lnTo>
                <a:lnTo>
                  <a:pt x="157349" y="443926"/>
                </a:lnTo>
                <a:close/>
              </a:path>
              <a:path w="523239" h="523239">
                <a:moveTo>
                  <a:pt x="53384" y="469740"/>
                </a:moveTo>
                <a:lnTo>
                  <a:pt x="21843" y="478047"/>
                </a:lnTo>
                <a:lnTo>
                  <a:pt x="45085" y="501313"/>
                </a:lnTo>
                <a:lnTo>
                  <a:pt x="53384" y="469740"/>
                </a:lnTo>
                <a:close/>
              </a:path>
              <a:path w="523239" h="523239">
                <a:moveTo>
                  <a:pt x="89960" y="460108"/>
                </a:moveTo>
                <a:lnTo>
                  <a:pt x="53384" y="469740"/>
                </a:lnTo>
                <a:lnTo>
                  <a:pt x="45085" y="501313"/>
                </a:lnTo>
                <a:lnTo>
                  <a:pt x="48755" y="501313"/>
                </a:lnTo>
                <a:lnTo>
                  <a:pt x="89960" y="460108"/>
                </a:lnTo>
                <a:close/>
              </a:path>
              <a:path w="523239" h="523239">
                <a:moveTo>
                  <a:pt x="504015" y="0"/>
                </a:moveTo>
                <a:lnTo>
                  <a:pt x="496861" y="1404"/>
                </a:lnTo>
                <a:lnTo>
                  <a:pt x="490600" y="5619"/>
                </a:lnTo>
                <a:lnTo>
                  <a:pt x="62983" y="433226"/>
                </a:lnTo>
                <a:lnTo>
                  <a:pt x="53384" y="469740"/>
                </a:lnTo>
                <a:lnTo>
                  <a:pt x="89960" y="460108"/>
                </a:lnTo>
                <a:lnTo>
                  <a:pt x="517525" y="32543"/>
                </a:lnTo>
                <a:lnTo>
                  <a:pt x="521739" y="26211"/>
                </a:lnTo>
                <a:lnTo>
                  <a:pt x="523144" y="19034"/>
                </a:lnTo>
                <a:lnTo>
                  <a:pt x="521739" y="11880"/>
                </a:lnTo>
                <a:lnTo>
                  <a:pt x="517525" y="5619"/>
                </a:lnTo>
                <a:lnTo>
                  <a:pt x="511192" y="1404"/>
                </a:lnTo>
                <a:lnTo>
                  <a:pt x="50401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1388" y="169163"/>
            <a:ext cx="4608575" cy="638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4576571"/>
            <a:ext cx="1104900" cy="1182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0735" y="2849879"/>
            <a:ext cx="1200912" cy="1307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9847" y="3686555"/>
            <a:ext cx="1057655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623" y="4661915"/>
            <a:ext cx="363321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623" y="5149596"/>
            <a:ext cx="365150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0563" y="1826132"/>
            <a:ext cx="346456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461009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La estimulación  eléctrica del  </a:t>
            </a:r>
            <a:r>
              <a:rPr sz="3200" spc="-5" dirty="0">
                <a:latin typeface="Corbel"/>
                <a:cs typeface="Corbel"/>
              </a:rPr>
              <a:t>corazón sigue  cierta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dirección.</a:t>
            </a:r>
            <a:endParaRPr sz="3200">
              <a:latin typeface="Corbel"/>
              <a:cs typeface="Corbel"/>
            </a:endParaRPr>
          </a:p>
          <a:p>
            <a:pPr marL="332740" marR="508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2084070" algn="l"/>
              </a:tabLst>
            </a:pPr>
            <a:r>
              <a:rPr sz="3200" spc="-50" dirty="0">
                <a:latin typeface="Corbel"/>
                <a:cs typeface="Corbel"/>
              </a:rPr>
              <a:t>Por </a:t>
            </a:r>
            <a:r>
              <a:rPr sz="3200" b="1" dirty="0">
                <a:latin typeface="Corbel"/>
                <a:cs typeface="Corbel"/>
              </a:rPr>
              <a:t>eje  </a:t>
            </a:r>
            <a:r>
              <a:rPr sz="3200" dirty="0">
                <a:latin typeface="Corbel"/>
                <a:cs typeface="Corbel"/>
              </a:rPr>
              <a:t>entendemos la  </a:t>
            </a:r>
            <a:r>
              <a:rPr sz="3200" b="1" spc="-5" dirty="0">
                <a:latin typeface="Corbel"/>
                <a:cs typeface="Corbel"/>
              </a:rPr>
              <a:t>dirección	</a:t>
            </a:r>
            <a:r>
              <a:rPr sz="3200" b="1" dirty="0">
                <a:latin typeface="Corbel"/>
                <a:cs typeface="Corbel"/>
              </a:rPr>
              <a:t>de este  estimulo</a:t>
            </a:r>
            <a:r>
              <a:rPr sz="3200" b="1" spc="-9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eléctrico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0035" y="1691690"/>
            <a:ext cx="2951988" cy="3756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4531" y="5297423"/>
            <a:ext cx="1104900" cy="118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6135" y="1840992"/>
            <a:ext cx="1202436" cy="1309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1708" y="2226564"/>
            <a:ext cx="205892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9" y="2714244"/>
            <a:ext cx="4139184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828545"/>
            <a:ext cx="75412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5938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Para simbolizar </a:t>
            </a:r>
            <a:r>
              <a:rPr sz="3200" dirty="0">
                <a:latin typeface="Corbel"/>
                <a:cs typeface="Corbel"/>
              </a:rPr>
              <a:t>la </a:t>
            </a:r>
            <a:r>
              <a:rPr sz="3200" spc="-10" dirty="0">
                <a:latin typeface="Corbel"/>
                <a:cs typeface="Corbel"/>
              </a:rPr>
              <a:t>dirección </a:t>
            </a:r>
            <a:r>
              <a:rPr sz="3200" dirty="0">
                <a:latin typeface="Corbel"/>
                <a:cs typeface="Corbel"/>
              </a:rPr>
              <a:t>de la</a:t>
            </a:r>
            <a:r>
              <a:rPr sz="3200" spc="-1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actividad  eléctrica utilizamos un</a:t>
            </a:r>
            <a:r>
              <a:rPr sz="3200" spc="-12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“Vector”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3898265" algn="l"/>
              </a:tabLst>
            </a:pPr>
            <a:r>
              <a:rPr sz="3200" dirty="0">
                <a:latin typeface="Corbel"/>
                <a:cs typeface="Corbel"/>
              </a:rPr>
              <a:t>El vector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muestra</a:t>
            </a:r>
            <a:r>
              <a:rPr sz="3200" b="1" spc="1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la	</a:t>
            </a:r>
            <a:r>
              <a:rPr sz="3200" b="1" spc="-5" dirty="0">
                <a:latin typeface="Corbel"/>
                <a:cs typeface="Corbel"/>
              </a:rPr>
              <a:t>dirección </a:t>
            </a:r>
            <a:r>
              <a:rPr sz="3200" spc="-5" dirty="0">
                <a:latin typeface="Corbel"/>
                <a:cs typeface="Corbel"/>
              </a:rPr>
              <a:t>que sigue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la  mayor parte del estimulo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eléctrico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0"/>
            <a:ext cx="818083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" y="0"/>
            <a:ext cx="7592568" cy="659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4659" y="2781300"/>
            <a:ext cx="1728470" cy="1511935"/>
          </a:xfrm>
          <a:custGeom>
            <a:avLst/>
            <a:gdLst/>
            <a:ahLst/>
            <a:cxnLst/>
            <a:rect l="l" t="t" r="r" b="b"/>
            <a:pathLst>
              <a:path w="1728470" h="1511935">
                <a:moveTo>
                  <a:pt x="0" y="1511808"/>
                </a:moveTo>
                <a:lnTo>
                  <a:pt x="1728216" y="1511808"/>
                </a:lnTo>
                <a:lnTo>
                  <a:pt x="1728216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4148328"/>
            <a:ext cx="1728470" cy="1513840"/>
          </a:xfrm>
          <a:custGeom>
            <a:avLst/>
            <a:gdLst/>
            <a:ahLst/>
            <a:cxnLst/>
            <a:rect l="l" t="t" r="r" b="b"/>
            <a:pathLst>
              <a:path w="1728470" h="1513839">
                <a:moveTo>
                  <a:pt x="0" y="1513332"/>
                </a:moveTo>
                <a:lnTo>
                  <a:pt x="1728216" y="1513332"/>
                </a:lnTo>
                <a:lnTo>
                  <a:pt x="1728216" y="0"/>
                </a:lnTo>
                <a:lnTo>
                  <a:pt x="0" y="0"/>
                </a:lnTo>
                <a:lnTo>
                  <a:pt x="0" y="1513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2973323"/>
            <a:ext cx="1728470" cy="312420"/>
          </a:xfrm>
          <a:custGeom>
            <a:avLst/>
            <a:gdLst/>
            <a:ahLst/>
            <a:cxnLst/>
            <a:rect l="l" t="t" r="r" b="b"/>
            <a:pathLst>
              <a:path w="1728470" h="312420">
                <a:moveTo>
                  <a:pt x="0" y="312420"/>
                </a:moveTo>
                <a:lnTo>
                  <a:pt x="1728216" y="312420"/>
                </a:lnTo>
                <a:lnTo>
                  <a:pt x="1728216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4508" y="5295900"/>
            <a:ext cx="566927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0579" y="5420867"/>
            <a:ext cx="507491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2723" y="5708903"/>
            <a:ext cx="507491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652" y="5565647"/>
            <a:ext cx="507491" cy="565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1155" y="4145279"/>
            <a:ext cx="711707" cy="69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8672" y="2478023"/>
            <a:ext cx="5228844" cy="4029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72411"/>
            <a:ext cx="3348354" cy="1201420"/>
          </a:xfrm>
          <a:custGeom>
            <a:avLst/>
            <a:gdLst/>
            <a:ahLst/>
            <a:cxnLst/>
            <a:rect l="l" t="t" r="r" b="b"/>
            <a:pathLst>
              <a:path w="3348354" h="1201420">
                <a:moveTo>
                  <a:pt x="0" y="1200912"/>
                </a:moveTo>
                <a:lnTo>
                  <a:pt x="3348228" y="1200912"/>
                </a:lnTo>
                <a:lnTo>
                  <a:pt x="3348228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1791080"/>
            <a:ext cx="3125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Despolarización ventricular</a:t>
            </a:r>
            <a:endParaRPr sz="1800">
              <a:latin typeface="Corbel"/>
              <a:cs typeface="Corbel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inicia </a:t>
            </a:r>
            <a:r>
              <a:rPr sz="1800" b="1" dirty="0">
                <a:latin typeface="Corbel"/>
                <a:cs typeface="Corbel"/>
              </a:rPr>
              <a:t>en el </a:t>
            </a:r>
            <a:r>
              <a:rPr sz="1800" b="1" spc="-5" dirty="0">
                <a:latin typeface="Corbel"/>
                <a:cs typeface="Corbel"/>
              </a:rPr>
              <a:t>endocardio  </a:t>
            </a:r>
            <a:r>
              <a:rPr sz="1800" b="1" dirty="0">
                <a:latin typeface="Corbel"/>
                <a:cs typeface="Corbel"/>
              </a:rPr>
              <a:t>y </a:t>
            </a:r>
            <a:r>
              <a:rPr sz="1800" b="1" spc="-5" dirty="0">
                <a:latin typeface="Corbel"/>
                <a:cs typeface="Corbel"/>
              </a:rPr>
              <a:t>continúa </a:t>
            </a:r>
            <a:r>
              <a:rPr sz="1800" b="1" dirty="0">
                <a:latin typeface="Corbel"/>
                <a:cs typeface="Corbel"/>
              </a:rPr>
              <a:t>a </a:t>
            </a:r>
            <a:r>
              <a:rPr sz="1800" b="1" spc="-5" dirty="0">
                <a:latin typeface="Corbel"/>
                <a:cs typeface="Corbel"/>
              </a:rPr>
              <a:t>través </a:t>
            </a:r>
            <a:r>
              <a:rPr sz="1800" b="1" dirty="0">
                <a:latin typeface="Corbel"/>
                <a:cs typeface="Corbel"/>
              </a:rPr>
              <a:t>de </a:t>
            </a:r>
            <a:r>
              <a:rPr sz="1800" b="1" spc="-5" dirty="0">
                <a:latin typeface="Corbel"/>
                <a:cs typeface="Corbel"/>
              </a:rPr>
              <a:t>la pared  ventricular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5979" y="3712464"/>
            <a:ext cx="711707" cy="697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8608" y="4599432"/>
            <a:ext cx="672084" cy="652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2803" y="5170932"/>
            <a:ext cx="664464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16979" y="5521452"/>
            <a:ext cx="745235" cy="746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0608" y="3281171"/>
            <a:ext cx="1094232" cy="970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9786" y="3473450"/>
            <a:ext cx="542925" cy="463550"/>
          </a:xfrm>
          <a:custGeom>
            <a:avLst/>
            <a:gdLst/>
            <a:ahLst/>
            <a:cxnLst/>
            <a:rect l="l" t="t" r="r" b="b"/>
            <a:pathLst>
              <a:path w="542925" h="463550">
                <a:moveTo>
                  <a:pt x="488061" y="360680"/>
                </a:moveTo>
                <a:lnTo>
                  <a:pt x="426974" y="449580"/>
                </a:lnTo>
                <a:lnTo>
                  <a:pt x="448690" y="463550"/>
                </a:lnTo>
                <a:lnTo>
                  <a:pt x="489712" y="405130"/>
                </a:lnTo>
                <a:lnTo>
                  <a:pt x="495300" y="402589"/>
                </a:lnTo>
                <a:lnTo>
                  <a:pt x="501268" y="401319"/>
                </a:lnTo>
                <a:lnTo>
                  <a:pt x="538014" y="401319"/>
                </a:lnTo>
                <a:lnTo>
                  <a:pt x="542416" y="394969"/>
                </a:lnTo>
                <a:lnTo>
                  <a:pt x="541020" y="393700"/>
                </a:lnTo>
                <a:lnTo>
                  <a:pt x="539114" y="392430"/>
                </a:lnTo>
                <a:lnTo>
                  <a:pt x="536955" y="389889"/>
                </a:lnTo>
                <a:lnTo>
                  <a:pt x="530605" y="386080"/>
                </a:lnTo>
                <a:lnTo>
                  <a:pt x="499617" y="386080"/>
                </a:lnTo>
                <a:lnTo>
                  <a:pt x="506095" y="372110"/>
                </a:lnTo>
                <a:lnTo>
                  <a:pt x="488061" y="360680"/>
                </a:lnTo>
                <a:close/>
              </a:path>
              <a:path w="542925" h="463550">
                <a:moveTo>
                  <a:pt x="397637" y="303530"/>
                </a:moveTo>
                <a:lnTo>
                  <a:pt x="390651" y="303530"/>
                </a:lnTo>
                <a:lnTo>
                  <a:pt x="377316" y="306069"/>
                </a:lnTo>
                <a:lnTo>
                  <a:pt x="343788" y="336550"/>
                </a:lnTo>
                <a:lnTo>
                  <a:pt x="338582" y="351789"/>
                </a:lnTo>
                <a:lnTo>
                  <a:pt x="336676" y="358139"/>
                </a:lnTo>
                <a:lnTo>
                  <a:pt x="348868" y="397510"/>
                </a:lnTo>
                <a:lnTo>
                  <a:pt x="361314" y="407669"/>
                </a:lnTo>
                <a:lnTo>
                  <a:pt x="368173" y="412750"/>
                </a:lnTo>
                <a:lnTo>
                  <a:pt x="375158" y="415289"/>
                </a:lnTo>
                <a:lnTo>
                  <a:pt x="382142" y="416560"/>
                </a:lnTo>
                <a:lnTo>
                  <a:pt x="389254" y="419100"/>
                </a:lnTo>
                <a:lnTo>
                  <a:pt x="396113" y="419100"/>
                </a:lnTo>
                <a:lnTo>
                  <a:pt x="402843" y="416560"/>
                </a:lnTo>
                <a:lnTo>
                  <a:pt x="409575" y="415289"/>
                </a:lnTo>
                <a:lnTo>
                  <a:pt x="435863" y="394969"/>
                </a:lnTo>
                <a:lnTo>
                  <a:pt x="387350" y="394969"/>
                </a:lnTo>
                <a:lnTo>
                  <a:pt x="383793" y="393700"/>
                </a:lnTo>
                <a:lnTo>
                  <a:pt x="380238" y="393700"/>
                </a:lnTo>
                <a:lnTo>
                  <a:pt x="376809" y="392430"/>
                </a:lnTo>
                <a:lnTo>
                  <a:pt x="373634" y="389889"/>
                </a:lnTo>
                <a:lnTo>
                  <a:pt x="370332" y="387350"/>
                </a:lnTo>
                <a:lnTo>
                  <a:pt x="362330" y="367030"/>
                </a:lnTo>
                <a:lnTo>
                  <a:pt x="362838" y="363219"/>
                </a:lnTo>
                <a:lnTo>
                  <a:pt x="364236" y="359410"/>
                </a:lnTo>
                <a:lnTo>
                  <a:pt x="365633" y="354330"/>
                </a:lnTo>
                <a:lnTo>
                  <a:pt x="395859" y="326389"/>
                </a:lnTo>
                <a:lnTo>
                  <a:pt x="439521" y="326389"/>
                </a:lnTo>
                <a:lnTo>
                  <a:pt x="437896" y="323850"/>
                </a:lnTo>
                <a:lnTo>
                  <a:pt x="432435" y="318769"/>
                </a:lnTo>
                <a:lnTo>
                  <a:pt x="425450" y="313689"/>
                </a:lnTo>
                <a:lnTo>
                  <a:pt x="418591" y="308610"/>
                </a:lnTo>
                <a:lnTo>
                  <a:pt x="411734" y="306069"/>
                </a:lnTo>
                <a:lnTo>
                  <a:pt x="397637" y="303530"/>
                </a:lnTo>
                <a:close/>
              </a:path>
              <a:path w="542925" h="463550">
                <a:moveTo>
                  <a:pt x="538014" y="401319"/>
                </a:moveTo>
                <a:lnTo>
                  <a:pt x="501268" y="401319"/>
                </a:lnTo>
                <a:lnTo>
                  <a:pt x="514223" y="405130"/>
                </a:lnTo>
                <a:lnTo>
                  <a:pt x="520700" y="407669"/>
                </a:lnTo>
                <a:lnTo>
                  <a:pt x="527430" y="412750"/>
                </a:lnTo>
                <a:lnTo>
                  <a:pt x="529209" y="414019"/>
                </a:lnTo>
                <a:lnTo>
                  <a:pt x="538014" y="401319"/>
                </a:lnTo>
                <a:close/>
              </a:path>
              <a:path w="542925" h="463550">
                <a:moveTo>
                  <a:pt x="439521" y="326389"/>
                </a:moveTo>
                <a:lnTo>
                  <a:pt x="399541" y="326389"/>
                </a:lnTo>
                <a:lnTo>
                  <a:pt x="406653" y="327660"/>
                </a:lnTo>
                <a:lnTo>
                  <a:pt x="409955" y="328930"/>
                </a:lnTo>
                <a:lnTo>
                  <a:pt x="424561" y="354330"/>
                </a:lnTo>
                <a:lnTo>
                  <a:pt x="424052" y="358139"/>
                </a:lnTo>
                <a:lnTo>
                  <a:pt x="422655" y="361950"/>
                </a:lnTo>
                <a:lnTo>
                  <a:pt x="421259" y="367030"/>
                </a:lnTo>
                <a:lnTo>
                  <a:pt x="418973" y="370839"/>
                </a:lnTo>
                <a:lnTo>
                  <a:pt x="415671" y="375919"/>
                </a:lnTo>
                <a:lnTo>
                  <a:pt x="412496" y="381000"/>
                </a:lnTo>
                <a:lnTo>
                  <a:pt x="409066" y="384810"/>
                </a:lnTo>
                <a:lnTo>
                  <a:pt x="405384" y="387350"/>
                </a:lnTo>
                <a:lnTo>
                  <a:pt x="398272" y="392430"/>
                </a:lnTo>
                <a:lnTo>
                  <a:pt x="394588" y="393700"/>
                </a:lnTo>
                <a:lnTo>
                  <a:pt x="391033" y="393700"/>
                </a:lnTo>
                <a:lnTo>
                  <a:pt x="387350" y="394969"/>
                </a:lnTo>
                <a:lnTo>
                  <a:pt x="435863" y="394969"/>
                </a:lnTo>
                <a:lnTo>
                  <a:pt x="438276" y="391160"/>
                </a:lnTo>
                <a:lnTo>
                  <a:pt x="442975" y="384810"/>
                </a:lnTo>
                <a:lnTo>
                  <a:pt x="446404" y="377189"/>
                </a:lnTo>
                <a:lnTo>
                  <a:pt x="450214" y="363219"/>
                </a:lnTo>
                <a:lnTo>
                  <a:pt x="450596" y="355600"/>
                </a:lnTo>
                <a:lnTo>
                  <a:pt x="448563" y="342900"/>
                </a:lnTo>
                <a:lnTo>
                  <a:pt x="446024" y="336550"/>
                </a:lnTo>
                <a:lnTo>
                  <a:pt x="439521" y="326389"/>
                </a:lnTo>
                <a:close/>
              </a:path>
              <a:path w="542925" h="463550">
                <a:moveTo>
                  <a:pt x="511683" y="382269"/>
                </a:moveTo>
                <a:lnTo>
                  <a:pt x="505713" y="383539"/>
                </a:lnTo>
                <a:lnTo>
                  <a:pt x="499999" y="386080"/>
                </a:lnTo>
                <a:lnTo>
                  <a:pt x="530605" y="386080"/>
                </a:lnTo>
                <a:lnTo>
                  <a:pt x="524255" y="383539"/>
                </a:lnTo>
                <a:lnTo>
                  <a:pt x="511683" y="382269"/>
                </a:lnTo>
                <a:close/>
              </a:path>
              <a:path w="542925" h="463550">
                <a:moveTo>
                  <a:pt x="301116" y="231139"/>
                </a:moveTo>
                <a:lnTo>
                  <a:pt x="288798" y="250189"/>
                </a:lnTo>
                <a:lnTo>
                  <a:pt x="305435" y="261619"/>
                </a:lnTo>
                <a:lnTo>
                  <a:pt x="270001" y="312419"/>
                </a:lnTo>
                <a:lnTo>
                  <a:pt x="267588" y="317500"/>
                </a:lnTo>
                <a:lnTo>
                  <a:pt x="266826" y="322580"/>
                </a:lnTo>
                <a:lnTo>
                  <a:pt x="265684" y="327660"/>
                </a:lnTo>
                <a:lnTo>
                  <a:pt x="266573" y="334010"/>
                </a:lnTo>
                <a:lnTo>
                  <a:pt x="269748" y="339089"/>
                </a:lnTo>
                <a:lnTo>
                  <a:pt x="272796" y="345439"/>
                </a:lnTo>
                <a:lnTo>
                  <a:pt x="278129" y="350519"/>
                </a:lnTo>
                <a:lnTo>
                  <a:pt x="285623" y="355600"/>
                </a:lnTo>
                <a:lnTo>
                  <a:pt x="288543" y="358139"/>
                </a:lnTo>
                <a:lnTo>
                  <a:pt x="291846" y="359410"/>
                </a:lnTo>
                <a:lnTo>
                  <a:pt x="299212" y="363219"/>
                </a:lnTo>
                <a:lnTo>
                  <a:pt x="302640" y="364489"/>
                </a:lnTo>
                <a:lnTo>
                  <a:pt x="305562" y="365760"/>
                </a:lnTo>
                <a:lnTo>
                  <a:pt x="317880" y="347980"/>
                </a:lnTo>
                <a:lnTo>
                  <a:pt x="315340" y="346710"/>
                </a:lnTo>
                <a:lnTo>
                  <a:pt x="312547" y="345439"/>
                </a:lnTo>
                <a:lnTo>
                  <a:pt x="309879" y="344169"/>
                </a:lnTo>
                <a:lnTo>
                  <a:pt x="293750" y="332739"/>
                </a:lnTo>
                <a:lnTo>
                  <a:pt x="293877" y="327660"/>
                </a:lnTo>
                <a:lnTo>
                  <a:pt x="294004" y="325119"/>
                </a:lnTo>
                <a:lnTo>
                  <a:pt x="295148" y="322580"/>
                </a:lnTo>
                <a:lnTo>
                  <a:pt x="297561" y="318769"/>
                </a:lnTo>
                <a:lnTo>
                  <a:pt x="327278" y="275589"/>
                </a:lnTo>
                <a:lnTo>
                  <a:pt x="365378" y="275589"/>
                </a:lnTo>
                <a:lnTo>
                  <a:pt x="339598" y="257810"/>
                </a:lnTo>
                <a:lnTo>
                  <a:pt x="350426" y="242569"/>
                </a:lnTo>
                <a:lnTo>
                  <a:pt x="317753" y="242569"/>
                </a:lnTo>
                <a:lnTo>
                  <a:pt x="301116" y="231139"/>
                </a:lnTo>
                <a:close/>
              </a:path>
              <a:path w="542925" h="463550">
                <a:moveTo>
                  <a:pt x="247268" y="198119"/>
                </a:moveTo>
                <a:lnTo>
                  <a:pt x="233299" y="198119"/>
                </a:lnTo>
                <a:lnTo>
                  <a:pt x="226313" y="199389"/>
                </a:lnTo>
                <a:lnTo>
                  <a:pt x="193039" y="224789"/>
                </a:lnTo>
                <a:lnTo>
                  <a:pt x="181355" y="255269"/>
                </a:lnTo>
                <a:lnTo>
                  <a:pt x="181355" y="261619"/>
                </a:lnTo>
                <a:lnTo>
                  <a:pt x="182879" y="269239"/>
                </a:lnTo>
                <a:lnTo>
                  <a:pt x="184530" y="275589"/>
                </a:lnTo>
                <a:lnTo>
                  <a:pt x="187451" y="281939"/>
                </a:lnTo>
                <a:lnTo>
                  <a:pt x="191770" y="287019"/>
                </a:lnTo>
                <a:lnTo>
                  <a:pt x="196214" y="293369"/>
                </a:lnTo>
                <a:lnTo>
                  <a:pt x="229997" y="312419"/>
                </a:lnTo>
                <a:lnTo>
                  <a:pt x="233679" y="313689"/>
                </a:lnTo>
                <a:lnTo>
                  <a:pt x="245745" y="295910"/>
                </a:lnTo>
                <a:lnTo>
                  <a:pt x="242062" y="294639"/>
                </a:lnTo>
                <a:lnTo>
                  <a:pt x="238378" y="294639"/>
                </a:lnTo>
                <a:lnTo>
                  <a:pt x="234568" y="292100"/>
                </a:lnTo>
                <a:lnTo>
                  <a:pt x="230759" y="290830"/>
                </a:lnTo>
                <a:lnTo>
                  <a:pt x="226822" y="289560"/>
                </a:lnTo>
                <a:lnTo>
                  <a:pt x="222885" y="285750"/>
                </a:lnTo>
                <a:lnTo>
                  <a:pt x="218439" y="283210"/>
                </a:lnTo>
                <a:lnTo>
                  <a:pt x="215011" y="279400"/>
                </a:lnTo>
                <a:lnTo>
                  <a:pt x="212851" y="275589"/>
                </a:lnTo>
                <a:lnTo>
                  <a:pt x="210565" y="273050"/>
                </a:lnTo>
                <a:lnTo>
                  <a:pt x="209168" y="267969"/>
                </a:lnTo>
                <a:lnTo>
                  <a:pt x="208787" y="264160"/>
                </a:lnTo>
                <a:lnTo>
                  <a:pt x="208279" y="260350"/>
                </a:lnTo>
                <a:lnTo>
                  <a:pt x="208787" y="256539"/>
                </a:lnTo>
                <a:lnTo>
                  <a:pt x="211327" y="247650"/>
                </a:lnTo>
                <a:lnTo>
                  <a:pt x="213233" y="243839"/>
                </a:lnTo>
                <a:lnTo>
                  <a:pt x="216026" y="240030"/>
                </a:lnTo>
                <a:lnTo>
                  <a:pt x="219710" y="234950"/>
                </a:lnTo>
                <a:lnTo>
                  <a:pt x="243839" y="222250"/>
                </a:lnTo>
                <a:lnTo>
                  <a:pt x="287337" y="222250"/>
                </a:lnTo>
                <a:lnTo>
                  <a:pt x="286003" y="220980"/>
                </a:lnTo>
                <a:lnTo>
                  <a:pt x="282828" y="217169"/>
                </a:lnTo>
                <a:lnTo>
                  <a:pt x="279653" y="214630"/>
                </a:lnTo>
                <a:lnTo>
                  <a:pt x="276098" y="210819"/>
                </a:lnTo>
                <a:lnTo>
                  <a:pt x="272034" y="208280"/>
                </a:lnTo>
                <a:lnTo>
                  <a:pt x="266700" y="204469"/>
                </a:lnTo>
                <a:lnTo>
                  <a:pt x="260730" y="201930"/>
                </a:lnTo>
                <a:lnTo>
                  <a:pt x="247268" y="198119"/>
                </a:lnTo>
                <a:close/>
              </a:path>
              <a:path w="542925" h="463550">
                <a:moveTo>
                  <a:pt x="365378" y="275589"/>
                </a:moveTo>
                <a:lnTo>
                  <a:pt x="327278" y="275589"/>
                </a:lnTo>
                <a:lnTo>
                  <a:pt x="353060" y="293369"/>
                </a:lnTo>
                <a:lnTo>
                  <a:pt x="365378" y="275589"/>
                </a:lnTo>
                <a:close/>
              </a:path>
              <a:path w="542925" h="463550">
                <a:moveTo>
                  <a:pt x="140715" y="129539"/>
                </a:moveTo>
                <a:lnTo>
                  <a:pt x="134112" y="132079"/>
                </a:lnTo>
                <a:lnTo>
                  <a:pt x="127380" y="133350"/>
                </a:lnTo>
                <a:lnTo>
                  <a:pt x="120776" y="135889"/>
                </a:lnTo>
                <a:lnTo>
                  <a:pt x="92384" y="165100"/>
                </a:lnTo>
                <a:lnTo>
                  <a:pt x="84074" y="190500"/>
                </a:lnTo>
                <a:lnTo>
                  <a:pt x="84200" y="196850"/>
                </a:lnTo>
                <a:lnTo>
                  <a:pt x="105410" y="232410"/>
                </a:lnTo>
                <a:lnTo>
                  <a:pt x="111760" y="236219"/>
                </a:lnTo>
                <a:lnTo>
                  <a:pt x="117983" y="241300"/>
                </a:lnTo>
                <a:lnTo>
                  <a:pt x="124460" y="243839"/>
                </a:lnTo>
                <a:lnTo>
                  <a:pt x="131063" y="247650"/>
                </a:lnTo>
                <a:lnTo>
                  <a:pt x="137667" y="250189"/>
                </a:lnTo>
                <a:lnTo>
                  <a:pt x="142748" y="251460"/>
                </a:lnTo>
                <a:lnTo>
                  <a:pt x="146430" y="252730"/>
                </a:lnTo>
                <a:lnTo>
                  <a:pt x="158368" y="234950"/>
                </a:lnTo>
                <a:lnTo>
                  <a:pt x="152526" y="233680"/>
                </a:lnTo>
                <a:lnTo>
                  <a:pt x="147065" y="231139"/>
                </a:lnTo>
                <a:lnTo>
                  <a:pt x="141859" y="228600"/>
                </a:lnTo>
                <a:lnTo>
                  <a:pt x="136651" y="227330"/>
                </a:lnTo>
                <a:lnTo>
                  <a:pt x="131952" y="224789"/>
                </a:lnTo>
                <a:lnTo>
                  <a:pt x="127635" y="220980"/>
                </a:lnTo>
                <a:lnTo>
                  <a:pt x="123825" y="218439"/>
                </a:lnTo>
                <a:lnTo>
                  <a:pt x="120523" y="215900"/>
                </a:lnTo>
                <a:lnTo>
                  <a:pt x="117728" y="213360"/>
                </a:lnTo>
                <a:lnTo>
                  <a:pt x="115062" y="209550"/>
                </a:lnTo>
                <a:lnTo>
                  <a:pt x="113029" y="207010"/>
                </a:lnTo>
                <a:lnTo>
                  <a:pt x="110489" y="199389"/>
                </a:lnTo>
                <a:lnTo>
                  <a:pt x="110109" y="195580"/>
                </a:lnTo>
                <a:lnTo>
                  <a:pt x="111125" y="187960"/>
                </a:lnTo>
                <a:lnTo>
                  <a:pt x="112522" y="184150"/>
                </a:lnTo>
                <a:lnTo>
                  <a:pt x="115062" y="179069"/>
                </a:lnTo>
                <a:lnTo>
                  <a:pt x="151744" y="179069"/>
                </a:lnTo>
                <a:lnTo>
                  <a:pt x="127762" y="162560"/>
                </a:lnTo>
                <a:lnTo>
                  <a:pt x="129921" y="160019"/>
                </a:lnTo>
                <a:lnTo>
                  <a:pt x="132207" y="158750"/>
                </a:lnTo>
                <a:lnTo>
                  <a:pt x="134747" y="156210"/>
                </a:lnTo>
                <a:lnTo>
                  <a:pt x="137287" y="154939"/>
                </a:lnTo>
                <a:lnTo>
                  <a:pt x="139953" y="153669"/>
                </a:lnTo>
                <a:lnTo>
                  <a:pt x="142621" y="153669"/>
                </a:lnTo>
                <a:lnTo>
                  <a:pt x="145414" y="152400"/>
                </a:lnTo>
                <a:lnTo>
                  <a:pt x="185292" y="152400"/>
                </a:lnTo>
                <a:lnTo>
                  <a:pt x="181737" y="147319"/>
                </a:lnTo>
                <a:lnTo>
                  <a:pt x="177037" y="143510"/>
                </a:lnTo>
                <a:lnTo>
                  <a:pt x="171450" y="139700"/>
                </a:lnTo>
                <a:lnTo>
                  <a:pt x="165988" y="135889"/>
                </a:lnTo>
                <a:lnTo>
                  <a:pt x="160147" y="133350"/>
                </a:lnTo>
                <a:lnTo>
                  <a:pt x="140715" y="129539"/>
                </a:lnTo>
                <a:close/>
              </a:path>
              <a:path w="542925" h="463550">
                <a:moveTo>
                  <a:pt x="287337" y="222250"/>
                </a:moveTo>
                <a:lnTo>
                  <a:pt x="247903" y="222250"/>
                </a:lnTo>
                <a:lnTo>
                  <a:pt x="255777" y="224789"/>
                </a:lnTo>
                <a:lnTo>
                  <a:pt x="259461" y="226060"/>
                </a:lnTo>
                <a:lnTo>
                  <a:pt x="262889" y="228600"/>
                </a:lnTo>
                <a:lnTo>
                  <a:pt x="266446" y="231139"/>
                </a:lnTo>
                <a:lnTo>
                  <a:pt x="269493" y="233680"/>
                </a:lnTo>
                <a:lnTo>
                  <a:pt x="274574" y="238760"/>
                </a:lnTo>
                <a:lnTo>
                  <a:pt x="276860" y="242569"/>
                </a:lnTo>
                <a:lnTo>
                  <a:pt x="278764" y="245110"/>
                </a:lnTo>
                <a:lnTo>
                  <a:pt x="290957" y="227330"/>
                </a:lnTo>
                <a:lnTo>
                  <a:pt x="288671" y="223519"/>
                </a:lnTo>
                <a:lnTo>
                  <a:pt x="287337" y="222250"/>
                </a:lnTo>
                <a:close/>
              </a:path>
              <a:path w="542925" h="463550">
                <a:moveTo>
                  <a:pt x="334899" y="218439"/>
                </a:moveTo>
                <a:lnTo>
                  <a:pt x="317753" y="242569"/>
                </a:lnTo>
                <a:lnTo>
                  <a:pt x="350426" y="242569"/>
                </a:lnTo>
                <a:lnTo>
                  <a:pt x="356742" y="233680"/>
                </a:lnTo>
                <a:lnTo>
                  <a:pt x="334899" y="218439"/>
                </a:lnTo>
                <a:close/>
              </a:path>
              <a:path w="542925" h="463550">
                <a:moveTo>
                  <a:pt x="151744" y="179069"/>
                </a:moveTo>
                <a:lnTo>
                  <a:pt x="115062" y="179069"/>
                </a:lnTo>
                <a:lnTo>
                  <a:pt x="173482" y="219710"/>
                </a:lnTo>
                <a:lnTo>
                  <a:pt x="175133" y="217169"/>
                </a:lnTo>
                <a:lnTo>
                  <a:pt x="177037" y="214630"/>
                </a:lnTo>
                <a:lnTo>
                  <a:pt x="179197" y="212089"/>
                </a:lnTo>
                <a:lnTo>
                  <a:pt x="184658" y="203200"/>
                </a:lnTo>
                <a:lnTo>
                  <a:pt x="188340" y="196850"/>
                </a:lnTo>
                <a:lnTo>
                  <a:pt x="191050" y="186689"/>
                </a:lnTo>
                <a:lnTo>
                  <a:pt x="162813" y="186689"/>
                </a:lnTo>
                <a:lnTo>
                  <a:pt x="151744" y="179069"/>
                </a:lnTo>
                <a:close/>
              </a:path>
              <a:path w="542925" h="463550">
                <a:moveTo>
                  <a:pt x="185292" y="152400"/>
                </a:moveTo>
                <a:lnTo>
                  <a:pt x="151129" y="152400"/>
                </a:lnTo>
                <a:lnTo>
                  <a:pt x="159512" y="156210"/>
                </a:lnTo>
                <a:lnTo>
                  <a:pt x="162178" y="158750"/>
                </a:lnTo>
                <a:lnTo>
                  <a:pt x="164337" y="160019"/>
                </a:lnTo>
                <a:lnTo>
                  <a:pt x="165608" y="162560"/>
                </a:lnTo>
                <a:lnTo>
                  <a:pt x="167004" y="165100"/>
                </a:lnTo>
                <a:lnTo>
                  <a:pt x="167766" y="167639"/>
                </a:lnTo>
                <a:lnTo>
                  <a:pt x="168021" y="170180"/>
                </a:lnTo>
                <a:lnTo>
                  <a:pt x="168148" y="172719"/>
                </a:lnTo>
                <a:lnTo>
                  <a:pt x="167766" y="176530"/>
                </a:lnTo>
                <a:lnTo>
                  <a:pt x="165988" y="181610"/>
                </a:lnTo>
                <a:lnTo>
                  <a:pt x="164718" y="184150"/>
                </a:lnTo>
                <a:lnTo>
                  <a:pt x="162813" y="186689"/>
                </a:lnTo>
                <a:lnTo>
                  <a:pt x="191050" y="186689"/>
                </a:lnTo>
                <a:lnTo>
                  <a:pt x="192404" y="181610"/>
                </a:lnTo>
                <a:lnTo>
                  <a:pt x="193039" y="175260"/>
                </a:lnTo>
                <a:lnTo>
                  <a:pt x="192024" y="168910"/>
                </a:lnTo>
                <a:lnTo>
                  <a:pt x="191135" y="163830"/>
                </a:lnTo>
                <a:lnTo>
                  <a:pt x="188849" y="157480"/>
                </a:lnTo>
                <a:lnTo>
                  <a:pt x="185292" y="152400"/>
                </a:lnTo>
                <a:close/>
              </a:path>
              <a:path w="542925" h="463550">
                <a:moveTo>
                  <a:pt x="36322" y="0"/>
                </a:moveTo>
                <a:lnTo>
                  <a:pt x="0" y="156210"/>
                </a:lnTo>
                <a:lnTo>
                  <a:pt x="20192" y="170180"/>
                </a:lnTo>
                <a:lnTo>
                  <a:pt x="74348" y="133350"/>
                </a:lnTo>
                <a:lnTo>
                  <a:pt x="30607" y="133350"/>
                </a:lnTo>
                <a:lnTo>
                  <a:pt x="32892" y="124460"/>
                </a:lnTo>
                <a:lnTo>
                  <a:pt x="35560" y="115570"/>
                </a:lnTo>
                <a:lnTo>
                  <a:pt x="36449" y="111760"/>
                </a:lnTo>
                <a:lnTo>
                  <a:pt x="38353" y="104139"/>
                </a:lnTo>
                <a:lnTo>
                  <a:pt x="41148" y="93979"/>
                </a:lnTo>
                <a:lnTo>
                  <a:pt x="60325" y="16510"/>
                </a:lnTo>
                <a:lnTo>
                  <a:pt x="36322" y="0"/>
                </a:lnTo>
                <a:close/>
              </a:path>
              <a:path w="542925" h="463550">
                <a:moveTo>
                  <a:pt x="129032" y="63500"/>
                </a:moveTo>
                <a:lnTo>
                  <a:pt x="64135" y="109220"/>
                </a:lnTo>
                <a:lnTo>
                  <a:pt x="45720" y="121920"/>
                </a:lnTo>
                <a:lnTo>
                  <a:pt x="30987" y="133350"/>
                </a:lnTo>
                <a:lnTo>
                  <a:pt x="74348" y="133350"/>
                </a:lnTo>
                <a:lnTo>
                  <a:pt x="152780" y="80010"/>
                </a:lnTo>
                <a:lnTo>
                  <a:pt x="129032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4488" y="3666744"/>
            <a:ext cx="902208" cy="839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7715" y="3890009"/>
            <a:ext cx="400685" cy="321310"/>
          </a:xfrm>
          <a:custGeom>
            <a:avLst/>
            <a:gdLst/>
            <a:ahLst/>
            <a:cxnLst/>
            <a:rect l="l" t="t" r="r" b="b"/>
            <a:pathLst>
              <a:path w="400685" h="321310">
                <a:moveTo>
                  <a:pt x="253949" y="254000"/>
                </a:moveTo>
                <a:lnTo>
                  <a:pt x="240868" y="273050"/>
                </a:lnTo>
                <a:lnTo>
                  <a:pt x="243535" y="278130"/>
                </a:lnTo>
                <a:lnTo>
                  <a:pt x="247726" y="284480"/>
                </a:lnTo>
                <a:lnTo>
                  <a:pt x="253314" y="289560"/>
                </a:lnTo>
                <a:lnTo>
                  <a:pt x="258775" y="295910"/>
                </a:lnTo>
                <a:lnTo>
                  <a:pt x="264998" y="300990"/>
                </a:lnTo>
                <a:lnTo>
                  <a:pt x="271602" y="306070"/>
                </a:lnTo>
                <a:lnTo>
                  <a:pt x="277368" y="308610"/>
                </a:lnTo>
                <a:lnTo>
                  <a:pt x="283063" y="312420"/>
                </a:lnTo>
                <a:lnTo>
                  <a:pt x="294335" y="317500"/>
                </a:lnTo>
                <a:lnTo>
                  <a:pt x="301828" y="320040"/>
                </a:lnTo>
                <a:lnTo>
                  <a:pt x="308940" y="321310"/>
                </a:lnTo>
                <a:lnTo>
                  <a:pt x="322275" y="321310"/>
                </a:lnTo>
                <a:lnTo>
                  <a:pt x="354279" y="295910"/>
                </a:lnTo>
                <a:lnTo>
                  <a:pt x="303098" y="295910"/>
                </a:lnTo>
                <a:lnTo>
                  <a:pt x="299415" y="294640"/>
                </a:lnTo>
                <a:lnTo>
                  <a:pt x="295478" y="292100"/>
                </a:lnTo>
                <a:lnTo>
                  <a:pt x="291668" y="290830"/>
                </a:lnTo>
                <a:lnTo>
                  <a:pt x="287985" y="288290"/>
                </a:lnTo>
                <a:lnTo>
                  <a:pt x="284429" y="285750"/>
                </a:lnTo>
                <a:lnTo>
                  <a:pt x="278333" y="281940"/>
                </a:lnTo>
                <a:lnTo>
                  <a:pt x="272745" y="276860"/>
                </a:lnTo>
                <a:lnTo>
                  <a:pt x="262839" y="266700"/>
                </a:lnTo>
                <a:lnTo>
                  <a:pt x="258267" y="261620"/>
                </a:lnTo>
                <a:lnTo>
                  <a:pt x="253949" y="254000"/>
                </a:lnTo>
                <a:close/>
              </a:path>
              <a:path w="400685" h="321310">
                <a:moveTo>
                  <a:pt x="342341" y="171450"/>
                </a:moveTo>
                <a:lnTo>
                  <a:pt x="324053" y="171450"/>
                </a:lnTo>
                <a:lnTo>
                  <a:pt x="318211" y="173990"/>
                </a:lnTo>
                <a:lnTo>
                  <a:pt x="291160" y="203200"/>
                </a:lnTo>
                <a:lnTo>
                  <a:pt x="289763" y="213360"/>
                </a:lnTo>
                <a:lnTo>
                  <a:pt x="290144" y="218440"/>
                </a:lnTo>
                <a:lnTo>
                  <a:pt x="291668" y="223520"/>
                </a:lnTo>
                <a:lnTo>
                  <a:pt x="293319" y="228600"/>
                </a:lnTo>
                <a:lnTo>
                  <a:pt x="295732" y="232410"/>
                </a:lnTo>
                <a:lnTo>
                  <a:pt x="299161" y="237490"/>
                </a:lnTo>
                <a:lnTo>
                  <a:pt x="302463" y="242570"/>
                </a:lnTo>
                <a:lnTo>
                  <a:pt x="306146" y="246380"/>
                </a:lnTo>
                <a:lnTo>
                  <a:pt x="310210" y="250190"/>
                </a:lnTo>
                <a:lnTo>
                  <a:pt x="313385" y="254000"/>
                </a:lnTo>
                <a:lnTo>
                  <a:pt x="316306" y="256540"/>
                </a:lnTo>
                <a:lnTo>
                  <a:pt x="319100" y="260350"/>
                </a:lnTo>
                <a:lnTo>
                  <a:pt x="321767" y="262890"/>
                </a:lnTo>
                <a:lnTo>
                  <a:pt x="324053" y="265430"/>
                </a:lnTo>
                <a:lnTo>
                  <a:pt x="325958" y="269240"/>
                </a:lnTo>
                <a:lnTo>
                  <a:pt x="327736" y="271780"/>
                </a:lnTo>
                <a:lnTo>
                  <a:pt x="328752" y="275590"/>
                </a:lnTo>
                <a:lnTo>
                  <a:pt x="328879" y="278130"/>
                </a:lnTo>
                <a:lnTo>
                  <a:pt x="329133" y="280670"/>
                </a:lnTo>
                <a:lnTo>
                  <a:pt x="328117" y="284480"/>
                </a:lnTo>
                <a:lnTo>
                  <a:pt x="325958" y="287020"/>
                </a:lnTo>
                <a:lnTo>
                  <a:pt x="323545" y="290830"/>
                </a:lnTo>
                <a:lnTo>
                  <a:pt x="320624" y="293370"/>
                </a:lnTo>
                <a:lnTo>
                  <a:pt x="314020" y="295910"/>
                </a:lnTo>
                <a:lnTo>
                  <a:pt x="354279" y="295910"/>
                </a:lnTo>
                <a:lnTo>
                  <a:pt x="356819" y="289560"/>
                </a:lnTo>
                <a:lnTo>
                  <a:pt x="357454" y="284480"/>
                </a:lnTo>
                <a:lnTo>
                  <a:pt x="358216" y="278130"/>
                </a:lnTo>
                <a:lnTo>
                  <a:pt x="357581" y="273050"/>
                </a:lnTo>
                <a:lnTo>
                  <a:pt x="353771" y="262890"/>
                </a:lnTo>
                <a:lnTo>
                  <a:pt x="350977" y="257810"/>
                </a:lnTo>
                <a:lnTo>
                  <a:pt x="347167" y="254000"/>
                </a:lnTo>
                <a:lnTo>
                  <a:pt x="343357" y="248920"/>
                </a:lnTo>
                <a:lnTo>
                  <a:pt x="339293" y="243840"/>
                </a:lnTo>
                <a:lnTo>
                  <a:pt x="334848" y="238760"/>
                </a:lnTo>
                <a:lnTo>
                  <a:pt x="331927" y="236220"/>
                </a:lnTo>
                <a:lnTo>
                  <a:pt x="329387" y="233680"/>
                </a:lnTo>
                <a:lnTo>
                  <a:pt x="326974" y="231140"/>
                </a:lnTo>
                <a:lnTo>
                  <a:pt x="324561" y="227330"/>
                </a:lnTo>
                <a:lnTo>
                  <a:pt x="322656" y="224790"/>
                </a:lnTo>
                <a:lnTo>
                  <a:pt x="321259" y="222250"/>
                </a:lnTo>
                <a:lnTo>
                  <a:pt x="319989" y="219710"/>
                </a:lnTo>
                <a:lnTo>
                  <a:pt x="319227" y="215900"/>
                </a:lnTo>
                <a:lnTo>
                  <a:pt x="319481" y="210820"/>
                </a:lnTo>
                <a:lnTo>
                  <a:pt x="320497" y="207010"/>
                </a:lnTo>
                <a:lnTo>
                  <a:pt x="322656" y="204470"/>
                </a:lnTo>
                <a:lnTo>
                  <a:pt x="326339" y="199390"/>
                </a:lnTo>
                <a:lnTo>
                  <a:pt x="331165" y="196850"/>
                </a:lnTo>
                <a:lnTo>
                  <a:pt x="384200" y="196850"/>
                </a:lnTo>
                <a:lnTo>
                  <a:pt x="380695" y="193040"/>
                </a:lnTo>
                <a:lnTo>
                  <a:pt x="374599" y="187960"/>
                </a:lnTo>
                <a:lnTo>
                  <a:pt x="367995" y="184150"/>
                </a:lnTo>
                <a:lnTo>
                  <a:pt x="361518" y="179070"/>
                </a:lnTo>
                <a:lnTo>
                  <a:pt x="355041" y="175260"/>
                </a:lnTo>
                <a:lnTo>
                  <a:pt x="342341" y="171450"/>
                </a:lnTo>
                <a:close/>
              </a:path>
              <a:path w="400685" h="321310">
                <a:moveTo>
                  <a:pt x="219913" y="167640"/>
                </a:moveTo>
                <a:lnTo>
                  <a:pt x="178257" y="167640"/>
                </a:lnTo>
                <a:lnTo>
                  <a:pt x="193751" y="179070"/>
                </a:lnTo>
                <a:lnTo>
                  <a:pt x="194513" y="248920"/>
                </a:lnTo>
                <a:lnTo>
                  <a:pt x="221691" y="267970"/>
                </a:lnTo>
                <a:lnTo>
                  <a:pt x="219786" y="191770"/>
                </a:lnTo>
                <a:lnTo>
                  <a:pt x="254346" y="191770"/>
                </a:lnTo>
                <a:lnTo>
                  <a:pt x="276969" y="170180"/>
                </a:lnTo>
                <a:lnTo>
                  <a:pt x="232232" y="170180"/>
                </a:lnTo>
                <a:lnTo>
                  <a:pt x="223342" y="168910"/>
                </a:lnTo>
                <a:lnTo>
                  <a:pt x="219913" y="167640"/>
                </a:lnTo>
                <a:close/>
              </a:path>
              <a:path w="400685" h="321310">
                <a:moveTo>
                  <a:pt x="384200" y="196850"/>
                </a:moveTo>
                <a:lnTo>
                  <a:pt x="342849" y="196850"/>
                </a:lnTo>
                <a:lnTo>
                  <a:pt x="349580" y="199390"/>
                </a:lnTo>
                <a:lnTo>
                  <a:pt x="356946" y="204470"/>
                </a:lnTo>
                <a:lnTo>
                  <a:pt x="362153" y="207010"/>
                </a:lnTo>
                <a:lnTo>
                  <a:pt x="377393" y="222250"/>
                </a:lnTo>
                <a:lnTo>
                  <a:pt x="382346" y="228600"/>
                </a:lnTo>
                <a:lnTo>
                  <a:pt x="386918" y="234950"/>
                </a:lnTo>
                <a:lnTo>
                  <a:pt x="400253" y="215900"/>
                </a:lnTo>
                <a:lnTo>
                  <a:pt x="396824" y="210820"/>
                </a:lnTo>
                <a:lnTo>
                  <a:pt x="392252" y="204470"/>
                </a:lnTo>
                <a:lnTo>
                  <a:pt x="386537" y="199390"/>
                </a:lnTo>
                <a:lnTo>
                  <a:pt x="384200" y="196850"/>
                </a:lnTo>
                <a:close/>
              </a:path>
              <a:path w="400685" h="321310">
                <a:moveTo>
                  <a:pt x="207594" y="77470"/>
                </a:moveTo>
                <a:lnTo>
                  <a:pt x="123012" y="200660"/>
                </a:lnTo>
                <a:lnTo>
                  <a:pt x="145618" y="215900"/>
                </a:lnTo>
                <a:lnTo>
                  <a:pt x="178257" y="167640"/>
                </a:lnTo>
                <a:lnTo>
                  <a:pt x="219913" y="167640"/>
                </a:lnTo>
                <a:lnTo>
                  <a:pt x="212039" y="162560"/>
                </a:lnTo>
                <a:lnTo>
                  <a:pt x="207594" y="160020"/>
                </a:lnTo>
                <a:lnTo>
                  <a:pt x="202387" y="156210"/>
                </a:lnTo>
                <a:lnTo>
                  <a:pt x="191211" y="148590"/>
                </a:lnTo>
                <a:lnTo>
                  <a:pt x="217119" y="111760"/>
                </a:lnTo>
                <a:lnTo>
                  <a:pt x="256743" y="111760"/>
                </a:lnTo>
                <a:lnTo>
                  <a:pt x="251155" y="106680"/>
                </a:lnTo>
                <a:lnTo>
                  <a:pt x="245059" y="102870"/>
                </a:lnTo>
                <a:lnTo>
                  <a:pt x="207594" y="77470"/>
                </a:lnTo>
                <a:close/>
              </a:path>
              <a:path w="400685" h="321310">
                <a:moveTo>
                  <a:pt x="254346" y="191770"/>
                </a:moveTo>
                <a:lnTo>
                  <a:pt x="220040" y="191770"/>
                </a:lnTo>
                <a:lnTo>
                  <a:pt x="228634" y="194310"/>
                </a:lnTo>
                <a:lnTo>
                  <a:pt x="236693" y="195580"/>
                </a:lnTo>
                <a:lnTo>
                  <a:pt x="244203" y="194310"/>
                </a:lnTo>
                <a:lnTo>
                  <a:pt x="251155" y="193040"/>
                </a:lnTo>
                <a:lnTo>
                  <a:pt x="254346" y="191770"/>
                </a:lnTo>
                <a:close/>
              </a:path>
              <a:path w="400685" h="321310">
                <a:moveTo>
                  <a:pt x="84529" y="0"/>
                </a:moveTo>
                <a:lnTo>
                  <a:pt x="70586" y="0"/>
                </a:lnTo>
                <a:lnTo>
                  <a:pt x="57160" y="2540"/>
                </a:lnTo>
                <a:lnTo>
                  <a:pt x="50669" y="6350"/>
                </a:lnTo>
                <a:lnTo>
                  <a:pt x="44345" y="8890"/>
                </a:lnTo>
                <a:lnTo>
                  <a:pt x="38176" y="13970"/>
                </a:lnTo>
                <a:lnTo>
                  <a:pt x="32318" y="17780"/>
                </a:lnTo>
                <a:lnTo>
                  <a:pt x="26746" y="24130"/>
                </a:lnTo>
                <a:lnTo>
                  <a:pt x="21459" y="29210"/>
                </a:lnTo>
                <a:lnTo>
                  <a:pt x="16459" y="36830"/>
                </a:lnTo>
                <a:lnTo>
                  <a:pt x="12012" y="43180"/>
                </a:lnTo>
                <a:lnTo>
                  <a:pt x="0" y="87630"/>
                </a:lnTo>
                <a:lnTo>
                  <a:pt x="457" y="92710"/>
                </a:lnTo>
                <a:lnTo>
                  <a:pt x="19618" y="129540"/>
                </a:lnTo>
                <a:lnTo>
                  <a:pt x="25628" y="135890"/>
                </a:lnTo>
                <a:lnTo>
                  <a:pt x="32461" y="140970"/>
                </a:lnTo>
                <a:lnTo>
                  <a:pt x="35636" y="142240"/>
                </a:lnTo>
                <a:lnTo>
                  <a:pt x="38938" y="144780"/>
                </a:lnTo>
                <a:lnTo>
                  <a:pt x="42367" y="147320"/>
                </a:lnTo>
                <a:lnTo>
                  <a:pt x="45923" y="148590"/>
                </a:lnTo>
                <a:lnTo>
                  <a:pt x="52527" y="152400"/>
                </a:lnTo>
                <a:lnTo>
                  <a:pt x="55702" y="154940"/>
                </a:lnTo>
                <a:lnTo>
                  <a:pt x="59004" y="156210"/>
                </a:lnTo>
                <a:lnTo>
                  <a:pt x="65354" y="161290"/>
                </a:lnTo>
                <a:lnTo>
                  <a:pt x="68910" y="162560"/>
                </a:lnTo>
                <a:lnTo>
                  <a:pt x="72720" y="165100"/>
                </a:lnTo>
                <a:lnTo>
                  <a:pt x="77927" y="168910"/>
                </a:lnTo>
                <a:lnTo>
                  <a:pt x="82753" y="172720"/>
                </a:lnTo>
                <a:lnTo>
                  <a:pt x="91643" y="179070"/>
                </a:lnTo>
                <a:lnTo>
                  <a:pt x="95453" y="181610"/>
                </a:lnTo>
                <a:lnTo>
                  <a:pt x="98501" y="184150"/>
                </a:lnTo>
                <a:lnTo>
                  <a:pt x="111963" y="165100"/>
                </a:lnTo>
                <a:lnTo>
                  <a:pt x="110185" y="163830"/>
                </a:lnTo>
                <a:lnTo>
                  <a:pt x="108153" y="162560"/>
                </a:lnTo>
                <a:lnTo>
                  <a:pt x="101676" y="158750"/>
                </a:lnTo>
                <a:lnTo>
                  <a:pt x="92532" y="153670"/>
                </a:lnTo>
                <a:lnTo>
                  <a:pt x="90373" y="152400"/>
                </a:lnTo>
                <a:lnTo>
                  <a:pt x="88087" y="151130"/>
                </a:lnTo>
                <a:lnTo>
                  <a:pt x="86055" y="151130"/>
                </a:lnTo>
                <a:lnTo>
                  <a:pt x="84277" y="149860"/>
                </a:lnTo>
                <a:lnTo>
                  <a:pt x="89357" y="149860"/>
                </a:lnTo>
                <a:lnTo>
                  <a:pt x="104343" y="146050"/>
                </a:lnTo>
                <a:lnTo>
                  <a:pt x="109042" y="143510"/>
                </a:lnTo>
                <a:lnTo>
                  <a:pt x="117932" y="138430"/>
                </a:lnTo>
                <a:lnTo>
                  <a:pt x="122123" y="134620"/>
                </a:lnTo>
                <a:lnTo>
                  <a:pt x="126187" y="130810"/>
                </a:lnTo>
                <a:lnTo>
                  <a:pt x="68148" y="130810"/>
                </a:lnTo>
                <a:lnTo>
                  <a:pt x="56718" y="128270"/>
                </a:lnTo>
                <a:lnTo>
                  <a:pt x="27762" y="99060"/>
                </a:lnTo>
                <a:lnTo>
                  <a:pt x="27127" y="92710"/>
                </a:lnTo>
                <a:lnTo>
                  <a:pt x="26365" y="87630"/>
                </a:lnTo>
                <a:lnTo>
                  <a:pt x="39827" y="52070"/>
                </a:lnTo>
                <a:lnTo>
                  <a:pt x="44907" y="44450"/>
                </a:lnTo>
                <a:lnTo>
                  <a:pt x="79070" y="24130"/>
                </a:lnTo>
                <a:lnTo>
                  <a:pt x="133029" y="24130"/>
                </a:lnTo>
                <a:lnTo>
                  <a:pt x="127086" y="19050"/>
                </a:lnTo>
                <a:lnTo>
                  <a:pt x="120345" y="13970"/>
                </a:lnTo>
                <a:lnTo>
                  <a:pt x="113199" y="8890"/>
                </a:lnTo>
                <a:lnTo>
                  <a:pt x="106041" y="5080"/>
                </a:lnTo>
                <a:lnTo>
                  <a:pt x="98860" y="2540"/>
                </a:lnTo>
                <a:lnTo>
                  <a:pt x="84529" y="0"/>
                </a:lnTo>
                <a:close/>
              </a:path>
              <a:path w="400685" h="321310">
                <a:moveTo>
                  <a:pt x="256743" y="111760"/>
                </a:moveTo>
                <a:lnTo>
                  <a:pt x="217119" y="111760"/>
                </a:lnTo>
                <a:lnTo>
                  <a:pt x="241884" y="128270"/>
                </a:lnTo>
                <a:lnTo>
                  <a:pt x="244805" y="130810"/>
                </a:lnTo>
                <a:lnTo>
                  <a:pt x="247726" y="134620"/>
                </a:lnTo>
                <a:lnTo>
                  <a:pt x="250012" y="137160"/>
                </a:lnTo>
                <a:lnTo>
                  <a:pt x="251409" y="138430"/>
                </a:lnTo>
                <a:lnTo>
                  <a:pt x="253695" y="142240"/>
                </a:lnTo>
                <a:lnTo>
                  <a:pt x="254711" y="146050"/>
                </a:lnTo>
                <a:lnTo>
                  <a:pt x="253949" y="153670"/>
                </a:lnTo>
                <a:lnTo>
                  <a:pt x="252679" y="156210"/>
                </a:lnTo>
                <a:lnTo>
                  <a:pt x="250393" y="160020"/>
                </a:lnTo>
                <a:lnTo>
                  <a:pt x="247726" y="163830"/>
                </a:lnTo>
                <a:lnTo>
                  <a:pt x="244551" y="166370"/>
                </a:lnTo>
                <a:lnTo>
                  <a:pt x="236931" y="170180"/>
                </a:lnTo>
                <a:lnTo>
                  <a:pt x="276969" y="170180"/>
                </a:lnTo>
                <a:lnTo>
                  <a:pt x="279555" y="163830"/>
                </a:lnTo>
                <a:lnTo>
                  <a:pt x="281022" y="157480"/>
                </a:lnTo>
                <a:lnTo>
                  <a:pt x="281291" y="153670"/>
                </a:lnTo>
                <a:lnTo>
                  <a:pt x="281254" y="143510"/>
                </a:lnTo>
                <a:lnTo>
                  <a:pt x="278460" y="135890"/>
                </a:lnTo>
                <a:lnTo>
                  <a:pt x="270332" y="124460"/>
                </a:lnTo>
                <a:lnTo>
                  <a:pt x="266395" y="119380"/>
                </a:lnTo>
                <a:lnTo>
                  <a:pt x="256743" y="111760"/>
                </a:lnTo>
                <a:close/>
              </a:path>
              <a:path w="400685" h="321310">
                <a:moveTo>
                  <a:pt x="133029" y="24130"/>
                </a:moveTo>
                <a:lnTo>
                  <a:pt x="84912" y="24130"/>
                </a:lnTo>
                <a:lnTo>
                  <a:pt x="96342" y="26670"/>
                </a:lnTo>
                <a:lnTo>
                  <a:pt x="101930" y="29210"/>
                </a:lnTo>
                <a:lnTo>
                  <a:pt x="125933" y="62230"/>
                </a:lnTo>
                <a:lnTo>
                  <a:pt x="126695" y="67310"/>
                </a:lnTo>
                <a:lnTo>
                  <a:pt x="113233" y="102870"/>
                </a:lnTo>
                <a:lnTo>
                  <a:pt x="108153" y="110490"/>
                </a:lnTo>
                <a:lnTo>
                  <a:pt x="102692" y="116840"/>
                </a:lnTo>
                <a:lnTo>
                  <a:pt x="85547" y="128270"/>
                </a:lnTo>
                <a:lnTo>
                  <a:pt x="73990" y="130810"/>
                </a:lnTo>
                <a:lnTo>
                  <a:pt x="126187" y="130810"/>
                </a:lnTo>
                <a:lnTo>
                  <a:pt x="148182" y="96520"/>
                </a:lnTo>
                <a:lnTo>
                  <a:pt x="153003" y="72390"/>
                </a:lnTo>
                <a:lnTo>
                  <a:pt x="152950" y="67310"/>
                </a:lnTo>
                <a:lnTo>
                  <a:pt x="138186" y="29210"/>
                </a:lnTo>
                <a:lnTo>
                  <a:pt x="133029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1020" y="3973067"/>
            <a:ext cx="1045463" cy="9372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2098" y="4207890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10">
                <a:moveTo>
                  <a:pt x="477774" y="294640"/>
                </a:moveTo>
                <a:lnTo>
                  <a:pt x="440436" y="314960"/>
                </a:lnTo>
                <a:lnTo>
                  <a:pt x="435737" y="322580"/>
                </a:lnTo>
                <a:lnTo>
                  <a:pt x="430911" y="328930"/>
                </a:lnTo>
                <a:lnTo>
                  <a:pt x="427609" y="336550"/>
                </a:lnTo>
                <a:lnTo>
                  <a:pt x="425703" y="344170"/>
                </a:lnTo>
                <a:lnTo>
                  <a:pt x="423799" y="350520"/>
                </a:lnTo>
                <a:lnTo>
                  <a:pt x="435990" y="389890"/>
                </a:lnTo>
                <a:lnTo>
                  <a:pt x="448437" y="400050"/>
                </a:lnTo>
                <a:lnTo>
                  <a:pt x="455295" y="405130"/>
                </a:lnTo>
                <a:lnTo>
                  <a:pt x="462279" y="407670"/>
                </a:lnTo>
                <a:lnTo>
                  <a:pt x="476376" y="410210"/>
                </a:lnTo>
                <a:lnTo>
                  <a:pt x="483235" y="410210"/>
                </a:lnTo>
                <a:lnTo>
                  <a:pt x="520573" y="391160"/>
                </a:lnTo>
                <a:lnTo>
                  <a:pt x="522986" y="387350"/>
                </a:lnTo>
                <a:lnTo>
                  <a:pt x="474472" y="387350"/>
                </a:lnTo>
                <a:lnTo>
                  <a:pt x="470915" y="386080"/>
                </a:lnTo>
                <a:lnTo>
                  <a:pt x="467360" y="386080"/>
                </a:lnTo>
                <a:lnTo>
                  <a:pt x="463930" y="384810"/>
                </a:lnTo>
                <a:lnTo>
                  <a:pt x="460755" y="382270"/>
                </a:lnTo>
                <a:lnTo>
                  <a:pt x="457453" y="379730"/>
                </a:lnTo>
                <a:lnTo>
                  <a:pt x="454913" y="377190"/>
                </a:lnTo>
                <a:lnTo>
                  <a:pt x="453009" y="373380"/>
                </a:lnTo>
                <a:lnTo>
                  <a:pt x="451230" y="370840"/>
                </a:lnTo>
                <a:lnTo>
                  <a:pt x="450088" y="367030"/>
                </a:lnTo>
                <a:lnTo>
                  <a:pt x="449706" y="363220"/>
                </a:lnTo>
                <a:lnTo>
                  <a:pt x="449452" y="359410"/>
                </a:lnTo>
                <a:lnTo>
                  <a:pt x="449961" y="355600"/>
                </a:lnTo>
                <a:lnTo>
                  <a:pt x="451358" y="351790"/>
                </a:lnTo>
                <a:lnTo>
                  <a:pt x="452754" y="346710"/>
                </a:lnTo>
                <a:lnTo>
                  <a:pt x="482980" y="318770"/>
                </a:lnTo>
                <a:lnTo>
                  <a:pt x="526643" y="318770"/>
                </a:lnTo>
                <a:lnTo>
                  <a:pt x="525017" y="316230"/>
                </a:lnTo>
                <a:lnTo>
                  <a:pt x="519556" y="311150"/>
                </a:lnTo>
                <a:lnTo>
                  <a:pt x="512572" y="306070"/>
                </a:lnTo>
                <a:lnTo>
                  <a:pt x="505713" y="300990"/>
                </a:lnTo>
                <a:lnTo>
                  <a:pt x="498855" y="298450"/>
                </a:lnTo>
                <a:lnTo>
                  <a:pt x="477774" y="294640"/>
                </a:lnTo>
                <a:close/>
              </a:path>
              <a:path w="537845" h="410210">
                <a:moveTo>
                  <a:pt x="526643" y="318770"/>
                </a:moveTo>
                <a:lnTo>
                  <a:pt x="486663" y="318770"/>
                </a:lnTo>
                <a:lnTo>
                  <a:pt x="493775" y="320040"/>
                </a:lnTo>
                <a:lnTo>
                  <a:pt x="497077" y="321310"/>
                </a:lnTo>
                <a:lnTo>
                  <a:pt x="511683" y="346710"/>
                </a:lnTo>
                <a:lnTo>
                  <a:pt x="511048" y="350520"/>
                </a:lnTo>
                <a:lnTo>
                  <a:pt x="509777" y="354330"/>
                </a:lnTo>
                <a:lnTo>
                  <a:pt x="508380" y="359410"/>
                </a:lnTo>
                <a:lnTo>
                  <a:pt x="506095" y="363220"/>
                </a:lnTo>
                <a:lnTo>
                  <a:pt x="502792" y="368300"/>
                </a:lnTo>
                <a:lnTo>
                  <a:pt x="499617" y="373380"/>
                </a:lnTo>
                <a:lnTo>
                  <a:pt x="496188" y="377190"/>
                </a:lnTo>
                <a:lnTo>
                  <a:pt x="488950" y="382270"/>
                </a:lnTo>
                <a:lnTo>
                  <a:pt x="485393" y="384810"/>
                </a:lnTo>
                <a:lnTo>
                  <a:pt x="481711" y="386080"/>
                </a:lnTo>
                <a:lnTo>
                  <a:pt x="478154" y="386080"/>
                </a:lnTo>
                <a:lnTo>
                  <a:pt x="474472" y="387350"/>
                </a:lnTo>
                <a:lnTo>
                  <a:pt x="522986" y="387350"/>
                </a:lnTo>
                <a:lnTo>
                  <a:pt x="525399" y="383540"/>
                </a:lnTo>
                <a:lnTo>
                  <a:pt x="530098" y="377190"/>
                </a:lnTo>
                <a:lnTo>
                  <a:pt x="533526" y="369570"/>
                </a:lnTo>
                <a:lnTo>
                  <a:pt x="535431" y="361950"/>
                </a:lnTo>
                <a:lnTo>
                  <a:pt x="537337" y="355600"/>
                </a:lnTo>
                <a:lnTo>
                  <a:pt x="537717" y="347980"/>
                </a:lnTo>
                <a:lnTo>
                  <a:pt x="535686" y="335280"/>
                </a:lnTo>
                <a:lnTo>
                  <a:pt x="533146" y="328930"/>
                </a:lnTo>
                <a:lnTo>
                  <a:pt x="526643" y="318770"/>
                </a:lnTo>
                <a:close/>
              </a:path>
              <a:path w="537845" h="410210">
                <a:moveTo>
                  <a:pt x="424941" y="248920"/>
                </a:moveTo>
                <a:lnTo>
                  <a:pt x="363727" y="339090"/>
                </a:lnTo>
                <a:lnTo>
                  <a:pt x="385572" y="353060"/>
                </a:lnTo>
                <a:lnTo>
                  <a:pt x="446786" y="264160"/>
                </a:lnTo>
                <a:lnTo>
                  <a:pt x="424941" y="248920"/>
                </a:lnTo>
                <a:close/>
              </a:path>
              <a:path w="537845" h="410210">
                <a:moveTo>
                  <a:pt x="332231" y="190500"/>
                </a:moveTo>
                <a:lnTo>
                  <a:pt x="325881" y="190500"/>
                </a:lnTo>
                <a:lnTo>
                  <a:pt x="312674" y="193040"/>
                </a:lnTo>
                <a:lnTo>
                  <a:pt x="282448" y="219710"/>
                </a:lnTo>
                <a:lnTo>
                  <a:pt x="269239" y="256540"/>
                </a:lnTo>
                <a:lnTo>
                  <a:pt x="270383" y="262890"/>
                </a:lnTo>
                <a:lnTo>
                  <a:pt x="271399" y="267970"/>
                </a:lnTo>
                <a:lnTo>
                  <a:pt x="273558" y="274320"/>
                </a:lnTo>
                <a:lnTo>
                  <a:pt x="276860" y="278130"/>
                </a:lnTo>
                <a:lnTo>
                  <a:pt x="280162" y="283210"/>
                </a:lnTo>
                <a:lnTo>
                  <a:pt x="284225" y="287020"/>
                </a:lnTo>
                <a:lnTo>
                  <a:pt x="289051" y="290830"/>
                </a:lnTo>
                <a:lnTo>
                  <a:pt x="292100" y="292100"/>
                </a:lnTo>
                <a:lnTo>
                  <a:pt x="295148" y="294640"/>
                </a:lnTo>
                <a:lnTo>
                  <a:pt x="301243" y="297180"/>
                </a:lnTo>
                <a:lnTo>
                  <a:pt x="323850" y="297180"/>
                </a:lnTo>
                <a:lnTo>
                  <a:pt x="318262" y="307340"/>
                </a:lnTo>
                <a:lnTo>
                  <a:pt x="337947" y="321310"/>
                </a:lnTo>
                <a:lnTo>
                  <a:pt x="340105" y="317500"/>
                </a:lnTo>
                <a:lnTo>
                  <a:pt x="348106" y="304800"/>
                </a:lnTo>
                <a:lnTo>
                  <a:pt x="351536" y="299720"/>
                </a:lnTo>
                <a:lnTo>
                  <a:pt x="355600" y="293370"/>
                </a:lnTo>
                <a:lnTo>
                  <a:pt x="363437" y="281940"/>
                </a:lnTo>
                <a:lnTo>
                  <a:pt x="317753" y="281940"/>
                </a:lnTo>
                <a:lnTo>
                  <a:pt x="315467" y="280670"/>
                </a:lnTo>
                <a:lnTo>
                  <a:pt x="313054" y="280670"/>
                </a:lnTo>
                <a:lnTo>
                  <a:pt x="310768" y="279400"/>
                </a:lnTo>
                <a:lnTo>
                  <a:pt x="306450" y="276860"/>
                </a:lnTo>
                <a:lnTo>
                  <a:pt x="299720" y="271780"/>
                </a:lnTo>
                <a:lnTo>
                  <a:pt x="296417" y="266700"/>
                </a:lnTo>
                <a:lnTo>
                  <a:pt x="296417" y="259080"/>
                </a:lnTo>
                <a:lnTo>
                  <a:pt x="313943" y="223520"/>
                </a:lnTo>
                <a:lnTo>
                  <a:pt x="318008" y="220980"/>
                </a:lnTo>
                <a:lnTo>
                  <a:pt x="322072" y="217170"/>
                </a:lnTo>
                <a:lnTo>
                  <a:pt x="325881" y="215900"/>
                </a:lnTo>
                <a:lnTo>
                  <a:pt x="332993" y="214630"/>
                </a:lnTo>
                <a:lnTo>
                  <a:pt x="369824" y="214630"/>
                </a:lnTo>
                <a:lnTo>
                  <a:pt x="369315" y="213360"/>
                </a:lnTo>
                <a:lnTo>
                  <a:pt x="368046" y="212090"/>
                </a:lnTo>
                <a:lnTo>
                  <a:pt x="365251" y="207010"/>
                </a:lnTo>
                <a:lnTo>
                  <a:pt x="363600" y="205740"/>
                </a:lnTo>
                <a:lnTo>
                  <a:pt x="361823" y="203200"/>
                </a:lnTo>
                <a:lnTo>
                  <a:pt x="359917" y="201930"/>
                </a:lnTo>
                <a:lnTo>
                  <a:pt x="357886" y="199390"/>
                </a:lnTo>
                <a:lnTo>
                  <a:pt x="355473" y="198120"/>
                </a:lnTo>
                <a:lnTo>
                  <a:pt x="350265" y="194310"/>
                </a:lnTo>
                <a:lnTo>
                  <a:pt x="344550" y="193040"/>
                </a:lnTo>
                <a:lnTo>
                  <a:pt x="332231" y="190500"/>
                </a:lnTo>
                <a:close/>
              </a:path>
              <a:path w="537845" h="410210">
                <a:moveTo>
                  <a:pt x="321055" y="297180"/>
                </a:moveTo>
                <a:lnTo>
                  <a:pt x="307086" y="297180"/>
                </a:lnTo>
                <a:lnTo>
                  <a:pt x="310006" y="298450"/>
                </a:lnTo>
                <a:lnTo>
                  <a:pt x="318515" y="298450"/>
                </a:lnTo>
                <a:lnTo>
                  <a:pt x="321055" y="297180"/>
                </a:lnTo>
                <a:close/>
              </a:path>
              <a:path w="537845" h="410210">
                <a:moveTo>
                  <a:pt x="369824" y="214630"/>
                </a:moveTo>
                <a:lnTo>
                  <a:pt x="336296" y="214630"/>
                </a:lnTo>
                <a:lnTo>
                  <a:pt x="342646" y="215900"/>
                </a:lnTo>
                <a:lnTo>
                  <a:pt x="345313" y="217170"/>
                </a:lnTo>
                <a:lnTo>
                  <a:pt x="347599" y="218440"/>
                </a:lnTo>
                <a:lnTo>
                  <a:pt x="351154" y="220980"/>
                </a:lnTo>
                <a:lnTo>
                  <a:pt x="354075" y="223520"/>
                </a:lnTo>
                <a:lnTo>
                  <a:pt x="356235" y="227330"/>
                </a:lnTo>
                <a:lnTo>
                  <a:pt x="358521" y="231140"/>
                </a:lnTo>
                <a:lnTo>
                  <a:pt x="360172" y="234950"/>
                </a:lnTo>
                <a:lnTo>
                  <a:pt x="361314" y="238760"/>
                </a:lnTo>
                <a:lnTo>
                  <a:pt x="332359" y="280670"/>
                </a:lnTo>
                <a:lnTo>
                  <a:pt x="330708" y="281940"/>
                </a:lnTo>
                <a:lnTo>
                  <a:pt x="363437" y="281940"/>
                </a:lnTo>
                <a:lnTo>
                  <a:pt x="404368" y="222250"/>
                </a:lnTo>
                <a:lnTo>
                  <a:pt x="372999" y="222250"/>
                </a:lnTo>
                <a:lnTo>
                  <a:pt x="372237" y="219710"/>
                </a:lnTo>
                <a:lnTo>
                  <a:pt x="370331" y="215900"/>
                </a:lnTo>
                <a:lnTo>
                  <a:pt x="369824" y="214630"/>
                </a:lnTo>
                <a:close/>
              </a:path>
              <a:path w="537845" h="410210">
                <a:moveTo>
                  <a:pt x="236854" y="124460"/>
                </a:moveTo>
                <a:lnTo>
                  <a:pt x="230377" y="124460"/>
                </a:lnTo>
                <a:lnTo>
                  <a:pt x="217042" y="127000"/>
                </a:lnTo>
                <a:lnTo>
                  <a:pt x="185800" y="153670"/>
                </a:lnTo>
                <a:lnTo>
                  <a:pt x="181990" y="158750"/>
                </a:lnTo>
                <a:lnTo>
                  <a:pt x="173862" y="190500"/>
                </a:lnTo>
                <a:lnTo>
                  <a:pt x="175640" y="198120"/>
                </a:lnTo>
                <a:lnTo>
                  <a:pt x="201422" y="229870"/>
                </a:lnTo>
                <a:lnTo>
                  <a:pt x="207645" y="234950"/>
                </a:lnTo>
                <a:lnTo>
                  <a:pt x="214122" y="238760"/>
                </a:lnTo>
                <a:lnTo>
                  <a:pt x="227202" y="243840"/>
                </a:lnTo>
                <a:lnTo>
                  <a:pt x="232410" y="246380"/>
                </a:lnTo>
                <a:lnTo>
                  <a:pt x="236092" y="246380"/>
                </a:lnTo>
                <a:lnTo>
                  <a:pt x="248030" y="229870"/>
                </a:lnTo>
                <a:lnTo>
                  <a:pt x="242188" y="227330"/>
                </a:lnTo>
                <a:lnTo>
                  <a:pt x="236600" y="226060"/>
                </a:lnTo>
                <a:lnTo>
                  <a:pt x="231393" y="223520"/>
                </a:lnTo>
                <a:lnTo>
                  <a:pt x="210185" y="209550"/>
                </a:lnTo>
                <a:lnTo>
                  <a:pt x="204597" y="204470"/>
                </a:lnTo>
                <a:lnTo>
                  <a:pt x="202691" y="200660"/>
                </a:lnTo>
                <a:lnTo>
                  <a:pt x="200151" y="193040"/>
                </a:lnTo>
                <a:lnTo>
                  <a:pt x="199771" y="189230"/>
                </a:lnTo>
                <a:lnTo>
                  <a:pt x="200278" y="185420"/>
                </a:lnTo>
                <a:lnTo>
                  <a:pt x="200660" y="181610"/>
                </a:lnTo>
                <a:lnTo>
                  <a:pt x="202184" y="177800"/>
                </a:lnTo>
                <a:lnTo>
                  <a:pt x="204724" y="173990"/>
                </a:lnTo>
                <a:lnTo>
                  <a:pt x="241406" y="173990"/>
                </a:lnTo>
                <a:lnTo>
                  <a:pt x="217424" y="157480"/>
                </a:lnTo>
                <a:lnTo>
                  <a:pt x="219583" y="154940"/>
                </a:lnTo>
                <a:lnTo>
                  <a:pt x="221868" y="152400"/>
                </a:lnTo>
                <a:lnTo>
                  <a:pt x="224409" y="151130"/>
                </a:lnTo>
                <a:lnTo>
                  <a:pt x="226822" y="148590"/>
                </a:lnTo>
                <a:lnTo>
                  <a:pt x="229488" y="147320"/>
                </a:lnTo>
                <a:lnTo>
                  <a:pt x="235076" y="146050"/>
                </a:lnTo>
                <a:lnTo>
                  <a:pt x="274034" y="146050"/>
                </a:lnTo>
                <a:lnTo>
                  <a:pt x="271272" y="142240"/>
                </a:lnTo>
                <a:lnTo>
                  <a:pt x="266700" y="137160"/>
                </a:lnTo>
                <a:lnTo>
                  <a:pt x="261112" y="133350"/>
                </a:lnTo>
                <a:lnTo>
                  <a:pt x="255650" y="129540"/>
                </a:lnTo>
                <a:lnTo>
                  <a:pt x="249809" y="127000"/>
                </a:lnTo>
                <a:lnTo>
                  <a:pt x="236854" y="124460"/>
                </a:lnTo>
                <a:close/>
              </a:path>
              <a:path w="537845" h="410210">
                <a:moveTo>
                  <a:pt x="454660" y="204470"/>
                </a:moveTo>
                <a:lnTo>
                  <a:pt x="438403" y="228600"/>
                </a:lnTo>
                <a:lnTo>
                  <a:pt x="461390" y="243840"/>
                </a:lnTo>
                <a:lnTo>
                  <a:pt x="477647" y="220980"/>
                </a:lnTo>
                <a:lnTo>
                  <a:pt x="454660" y="204470"/>
                </a:lnTo>
                <a:close/>
              </a:path>
              <a:path w="537845" h="410210">
                <a:moveTo>
                  <a:pt x="407035" y="172720"/>
                </a:moveTo>
                <a:lnTo>
                  <a:pt x="381508" y="209550"/>
                </a:lnTo>
                <a:lnTo>
                  <a:pt x="379729" y="212090"/>
                </a:lnTo>
                <a:lnTo>
                  <a:pt x="378078" y="214630"/>
                </a:lnTo>
                <a:lnTo>
                  <a:pt x="375030" y="218440"/>
                </a:lnTo>
                <a:lnTo>
                  <a:pt x="373888" y="220980"/>
                </a:lnTo>
                <a:lnTo>
                  <a:pt x="373125" y="222250"/>
                </a:lnTo>
                <a:lnTo>
                  <a:pt x="404368" y="222250"/>
                </a:lnTo>
                <a:lnTo>
                  <a:pt x="428751" y="186690"/>
                </a:lnTo>
                <a:lnTo>
                  <a:pt x="407035" y="172720"/>
                </a:lnTo>
                <a:close/>
              </a:path>
              <a:path w="537845" h="410210">
                <a:moveTo>
                  <a:pt x="241406" y="173990"/>
                </a:moveTo>
                <a:lnTo>
                  <a:pt x="204724" y="173990"/>
                </a:lnTo>
                <a:lnTo>
                  <a:pt x="263143" y="213360"/>
                </a:lnTo>
                <a:lnTo>
                  <a:pt x="264795" y="210820"/>
                </a:lnTo>
                <a:lnTo>
                  <a:pt x="266700" y="208280"/>
                </a:lnTo>
                <a:lnTo>
                  <a:pt x="268859" y="205740"/>
                </a:lnTo>
                <a:lnTo>
                  <a:pt x="274192" y="198120"/>
                </a:lnTo>
                <a:lnTo>
                  <a:pt x="278002" y="190500"/>
                </a:lnTo>
                <a:lnTo>
                  <a:pt x="280035" y="182880"/>
                </a:lnTo>
                <a:lnTo>
                  <a:pt x="280441" y="181610"/>
                </a:lnTo>
                <a:lnTo>
                  <a:pt x="252475" y="181610"/>
                </a:lnTo>
                <a:lnTo>
                  <a:pt x="241406" y="173990"/>
                </a:lnTo>
                <a:close/>
              </a:path>
              <a:path w="537845" h="410210">
                <a:moveTo>
                  <a:pt x="180721" y="80010"/>
                </a:moveTo>
                <a:lnTo>
                  <a:pt x="135127" y="80010"/>
                </a:lnTo>
                <a:lnTo>
                  <a:pt x="140588" y="81280"/>
                </a:lnTo>
                <a:lnTo>
                  <a:pt x="143128" y="81280"/>
                </a:lnTo>
                <a:lnTo>
                  <a:pt x="147954" y="83820"/>
                </a:lnTo>
                <a:lnTo>
                  <a:pt x="150113" y="83820"/>
                </a:lnTo>
                <a:lnTo>
                  <a:pt x="152018" y="86360"/>
                </a:lnTo>
                <a:lnTo>
                  <a:pt x="155448" y="87630"/>
                </a:lnTo>
                <a:lnTo>
                  <a:pt x="157606" y="91440"/>
                </a:lnTo>
                <a:lnTo>
                  <a:pt x="158496" y="93980"/>
                </a:lnTo>
                <a:lnTo>
                  <a:pt x="159258" y="96520"/>
                </a:lnTo>
                <a:lnTo>
                  <a:pt x="159130" y="100330"/>
                </a:lnTo>
                <a:lnTo>
                  <a:pt x="157479" y="104140"/>
                </a:lnTo>
                <a:lnTo>
                  <a:pt x="156717" y="106680"/>
                </a:lnTo>
                <a:lnTo>
                  <a:pt x="154686" y="109220"/>
                </a:lnTo>
                <a:lnTo>
                  <a:pt x="153415" y="111760"/>
                </a:lnTo>
                <a:lnTo>
                  <a:pt x="152146" y="113030"/>
                </a:lnTo>
                <a:lnTo>
                  <a:pt x="114935" y="167640"/>
                </a:lnTo>
                <a:lnTo>
                  <a:pt x="136778" y="182880"/>
                </a:lnTo>
                <a:lnTo>
                  <a:pt x="174625" y="127000"/>
                </a:lnTo>
                <a:lnTo>
                  <a:pt x="176529" y="124460"/>
                </a:lnTo>
                <a:lnTo>
                  <a:pt x="178053" y="121920"/>
                </a:lnTo>
                <a:lnTo>
                  <a:pt x="179450" y="119380"/>
                </a:lnTo>
                <a:lnTo>
                  <a:pt x="180721" y="118110"/>
                </a:lnTo>
                <a:lnTo>
                  <a:pt x="181863" y="115570"/>
                </a:lnTo>
                <a:lnTo>
                  <a:pt x="183641" y="111760"/>
                </a:lnTo>
                <a:lnTo>
                  <a:pt x="184403" y="110490"/>
                </a:lnTo>
                <a:lnTo>
                  <a:pt x="185420" y="106680"/>
                </a:lnTo>
                <a:lnTo>
                  <a:pt x="185927" y="104140"/>
                </a:lnTo>
                <a:lnTo>
                  <a:pt x="186689" y="97790"/>
                </a:lnTo>
                <a:lnTo>
                  <a:pt x="185800" y="91440"/>
                </a:lnTo>
                <a:lnTo>
                  <a:pt x="180721" y="80010"/>
                </a:lnTo>
                <a:close/>
              </a:path>
              <a:path w="537845" h="410210">
                <a:moveTo>
                  <a:pt x="274034" y="146050"/>
                </a:moveTo>
                <a:lnTo>
                  <a:pt x="237871" y="146050"/>
                </a:lnTo>
                <a:lnTo>
                  <a:pt x="240664" y="147320"/>
                </a:lnTo>
                <a:lnTo>
                  <a:pt x="243586" y="147320"/>
                </a:lnTo>
                <a:lnTo>
                  <a:pt x="246379" y="148590"/>
                </a:lnTo>
                <a:lnTo>
                  <a:pt x="257555" y="165100"/>
                </a:lnTo>
                <a:lnTo>
                  <a:pt x="257810" y="167640"/>
                </a:lnTo>
                <a:lnTo>
                  <a:pt x="257428" y="170180"/>
                </a:lnTo>
                <a:lnTo>
                  <a:pt x="255650" y="175260"/>
                </a:lnTo>
                <a:lnTo>
                  <a:pt x="254253" y="179070"/>
                </a:lnTo>
                <a:lnTo>
                  <a:pt x="252475" y="181610"/>
                </a:lnTo>
                <a:lnTo>
                  <a:pt x="280441" y="181610"/>
                </a:lnTo>
                <a:lnTo>
                  <a:pt x="282066" y="176530"/>
                </a:lnTo>
                <a:lnTo>
                  <a:pt x="282575" y="168910"/>
                </a:lnTo>
                <a:lnTo>
                  <a:pt x="280797" y="157480"/>
                </a:lnTo>
                <a:lnTo>
                  <a:pt x="278511" y="152400"/>
                </a:lnTo>
                <a:lnTo>
                  <a:pt x="274954" y="147320"/>
                </a:lnTo>
                <a:lnTo>
                  <a:pt x="274034" y="146050"/>
                </a:lnTo>
                <a:close/>
              </a:path>
              <a:path w="537845" h="410210">
                <a:moveTo>
                  <a:pt x="122681" y="40640"/>
                </a:moveTo>
                <a:lnTo>
                  <a:pt x="77724" y="40640"/>
                </a:lnTo>
                <a:lnTo>
                  <a:pt x="83185" y="41910"/>
                </a:lnTo>
                <a:lnTo>
                  <a:pt x="85725" y="41910"/>
                </a:lnTo>
                <a:lnTo>
                  <a:pt x="88137" y="43180"/>
                </a:lnTo>
                <a:lnTo>
                  <a:pt x="90424" y="44450"/>
                </a:lnTo>
                <a:lnTo>
                  <a:pt x="92583" y="44450"/>
                </a:lnTo>
                <a:lnTo>
                  <a:pt x="94487" y="45720"/>
                </a:lnTo>
                <a:lnTo>
                  <a:pt x="98171" y="48260"/>
                </a:lnTo>
                <a:lnTo>
                  <a:pt x="100329" y="52070"/>
                </a:lnTo>
                <a:lnTo>
                  <a:pt x="101853" y="57150"/>
                </a:lnTo>
                <a:lnTo>
                  <a:pt x="101726" y="60960"/>
                </a:lnTo>
                <a:lnTo>
                  <a:pt x="100584" y="63500"/>
                </a:lnTo>
                <a:lnTo>
                  <a:pt x="99949" y="64770"/>
                </a:lnTo>
                <a:lnTo>
                  <a:pt x="99187" y="67310"/>
                </a:lnTo>
                <a:lnTo>
                  <a:pt x="97154" y="69850"/>
                </a:lnTo>
                <a:lnTo>
                  <a:pt x="96012" y="72390"/>
                </a:lnTo>
                <a:lnTo>
                  <a:pt x="94741" y="73660"/>
                </a:lnTo>
                <a:lnTo>
                  <a:pt x="57530" y="128270"/>
                </a:lnTo>
                <a:lnTo>
                  <a:pt x="79248" y="143510"/>
                </a:lnTo>
                <a:lnTo>
                  <a:pt x="121412" y="81280"/>
                </a:lnTo>
                <a:lnTo>
                  <a:pt x="124078" y="81280"/>
                </a:lnTo>
                <a:lnTo>
                  <a:pt x="126873" y="80010"/>
                </a:lnTo>
                <a:lnTo>
                  <a:pt x="180721" y="80010"/>
                </a:lnTo>
                <a:lnTo>
                  <a:pt x="176275" y="74930"/>
                </a:lnTo>
                <a:lnTo>
                  <a:pt x="169925" y="71120"/>
                </a:lnTo>
                <a:lnTo>
                  <a:pt x="166624" y="68580"/>
                </a:lnTo>
                <a:lnTo>
                  <a:pt x="163195" y="67310"/>
                </a:lnTo>
                <a:lnTo>
                  <a:pt x="159639" y="66040"/>
                </a:lnTo>
                <a:lnTo>
                  <a:pt x="127888" y="66040"/>
                </a:lnTo>
                <a:lnTo>
                  <a:pt x="129286" y="58420"/>
                </a:lnTo>
                <a:lnTo>
                  <a:pt x="128397" y="52070"/>
                </a:lnTo>
                <a:lnTo>
                  <a:pt x="125602" y="46990"/>
                </a:lnTo>
                <a:lnTo>
                  <a:pt x="122681" y="40640"/>
                </a:lnTo>
                <a:close/>
              </a:path>
              <a:path w="537845" h="410210">
                <a:moveTo>
                  <a:pt x="61213" y="0"/>
                </a:moveTo>
                <a:lnTo>
                  <a:pt x="0" y="88900"/>
                </a:lnTo>
                <a:lnTo>
                  <a:pt x="21843" y="104140"/>
                </a:lnTo>
                <a:lnTo>
                  <a:pt x="64008" y="41910"/>
                </a:lnTo>
                <a:lnTo>
                  <a:pt x="69468" y="41910"/>
                </a:lnTo>
                <a:lnTo>
                  <a:pt x="72262" y="40640"/>
                </a:lnTo>
                <a:lnTo>
                  <a:pt x="122681" y="40640"/>
                </a:lnTo>
                <a:lnTo>
                  <a:pt x="118237" y="35560"/>
                </a:lnTo>
                <a:lnTo>
                  <a:pt x="112395" y="31750"/>
                </a:lnTo>
                <a:lnTo>
                  <a:pt x="109092" y="29210"/>
                </a:lnTo>
                <a:lnTo>
                  <a:pt x="105663" y="27940"/>
                </a:lnTo>
                <a:lnTo>
                  <a:pt x="102108" y="26670"/>
                </a:lnTo>
                <a:lnTo>
                  <a:pt x="73151" y="26670"/>
                </a:lnTo>
                <a:lnTo>
                  <a:pt x="72771" y="25400"/>
                </a:lnTo>
                <a:lnTo>
                  <a:pt x="79248" y="11430"/>
                </a:lnTo>
                <a:lnTo>
                  <a:pt x="61213" y="0"/>
                </a:lnTo>
                <a:close/>
              </a:path>
              <a:path w="537845" h="410210">
                <a:moveTo>
                  <a:pt x="152526" y="63500"/>
                </a:moveTo>
                <a:lnTo>
                  <a:pt x="141986" y="63500"/>
                </a:lnTo>
                <a:lnTo>
                  <a:pt x="135000" y="64770"/>
                </a:lnTo>
                <a:lnTo>
                  <a:pt x="131572" y="64770"/>
                </a:lnTo>
                <a:lnTo>
                  <a:pt x="128270" y="66040"/>
                </a:lnTo>
                <a:lnTo>
                  <a:pt x="159639" y="66040"/>
                </a:lnTo>
                <a:lnTo>
                  <a:pt x="152526" y="63500"/>
                </a:lnTo>
                <a:close/>
              </a:path>
              <a:path w="537845" h="410210">
                <a:moveTo>
                  <a:pt x="94996" y="24130"/>
                </a:moveTo>
                <a:lnTo>
                  <a:pt x="78612" y="24130"/>
                </a:lnTo>
                <a:lnTo>
                  <a:pt x="75691" y="25400"/>
                </a:lnTo>
                <a:lnTo>
                  <a:pt x="73151" y="26670"/>
                </a:lnTo>
                <a:lnTo>
                  <a:pt x="102108" y="26670"/>
                </a:lnTo>
                <a:lnTo>
                  <a:pt x="94996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983351" y="1575053"/>
            <a:ext cx="2868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Los </a:t>
            </a:r>
            <a:r>
              <a:rPr sz="1800" b="1" spc="-5" dirty="0">
                <a:latin typeface="Corbel"/>
                <a:cs typeface="Corbel"/>
              </a:rPr>
              <a:t>vectores </a:t>
            </a:r>
            <a:r>
              <a:rPr sz="1800" b="1" dirty="0">
                <a:latin typeface="Corbel"/>
                <a:cs typeface="Corbel"/>
              </a:rPr>
              <a:t>del VI son  </a:t>
            </a:r>
            <a:r>
              <a:rPr sz="1800" b="1" spc="-5" dirty="0">
                <a:latin typeface="Corbel"/>
                <a:cs typeface="Corbel"/>
              </a:rPr>
              <a:t>mayores, por lo que </a:t>
            </a:r>
            <a:r>
              <a:rPr sz="1800" b="1" dirty="0">
                <a:latin typeface="Corbel"/>
                <a:cs typeface="Corbel"/>
              </a:rPr>
              <a:t>el vector  </a:t>
            </a:r>
            <a:r>
              <a:rPr sz="1800" b="1" spc="-5" dirty="0">
                <a:latin typeface="Corbel"/>
                <a:cs typeface="Corbel"/>
              </a:rPr>
              <a:t>medio </a:t>
            </a:r>
            <a:r>
              <a:rPr sz="1800" b="1" dirty="0">
                <a:latin typeface="Corbel"/>
                <a:cs typeface="Corbel"/>
              </a:rPr>
              <a:t>se </a:t>
            </a:r>
            <a:r>
              <a:rPr sz="1800" b="1" spc="-5" dirty="0">
                <a:latin typeface="Corbel"/>
                <a:cs typeface="Corbel"/>
              </a:rPr>
              <a:t>dirige hacia la  izquierda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0"/>
            <a:ext cx="66629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490" y="2237473"/>
            <a:ext cx="721321" cy="79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0747" y="2633472"/>
            <a:ext cx="690372" cy="650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6823" y="2473451"/>
            <a:ext cx="242315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3620" y="4477511"/>
            <a:ext cx="116738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3156" y="4477511"/>
            <a:ext cx="739140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7119" y="4477511"/>
            <a:ext cx="1706879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3620" y="4751832"/>
            <a:ext cx="278739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3620" y="5026152"/>
            <a:ext cx="237439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35953" y="4527930"/>
            <a:ext cx="27984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El </a:t>
            </a:r>
            <a:r>
              <a:rPr sz="1800" dirty="0">
                <a:latin typeface="Corbel"/>
                <a:cs typeface="Corbel"/>
              </a:rPr>
              <a:t>vector QRS </a:t>
            </a:r>
            <a:r>
              <a:rPr sz="1800" spc="-5" dirty="0">
                <a:latin typeface="Corbel"/>
                <a:cs typeface="Corbel"/>
              </a:rPr>
              <a:t>medio,</a:t>
            </a:r>
            <a:r>
              <a:rPr sz="1800" spc="-15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normal,  se </a:t>
            </a:r>
            <a:r>
              <a:rPr sz="1800" dirty="0">
                <a:latin typeface="Corbel"/>
                <a:cs typeface="Corbel"/>
              </a:rPr>
              <a:t>dirige </a:t>
            </a:r>
            <a:r>
              <a:rPr sz="1800" spc="-5" dirty="0">
                <a:latin typeface="Corbel"/>
                <a:cs typeface="Corbel"/>
              </a:rPr>
              <a:t>hacia abajo </a:t>
            </a:r>
            <a:r>
              <a:rPr sz="1800" dirty="0">
                <a:latin typeface="Corbel"/>
                <a:cs typeface="Corbel"/>
              </a:rPr>
              <a:t>y a la  </a:t>
            </a:r>
            <a:r>
              <a:rPr sz="1800" spc="-5" dirty="0">
                <a:latin typeface="Corbel"/>
                <a:cs typeface="Corbel"/>
              </a:rPr>
              <a:t>izquierda del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paciente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9676" y="1458467"/>
            <a:ext cx="3354704" cy="0"/>
          </a:xfrm>
          <a:custGeom>
            <a:avLst/>
            <a:gdLst/>
            <a:ahLst/>
            <a:cxnLst/>
            <a:rect l="l" t="t" r="r" b="b"/>
            <a:pathLst>
              <a:path w="3354704">
                <a:moveTo>
                  <a:pt x="0" y="0"/>
                </a:moveTo>
                <a:lnTo>
                  <a:pt x="335432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8467"/>
            <a:ext cx="5732145" cy="0"/>
          </a:xfrm>
          <a:custGeom>
            <a:avLst/>
            <a:gdLst/>
            <a:ahLst/>
            <a:cxnLst/>
            <a:rect l="l" t="t" r="r" b="b"/>
            <a:pathLst>
              <a:path w="5732145">
                <a:moveTo>
                  <a:pt x="0" y="0"/>
                </a:moveTo>
                <a:lnTo>
                  <a:pt x="573176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149" y="1340726"/>
            <a:ext cx="721321" cy="79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2035" y="1624583"/>
            <a:ext cx="1816608" cy="165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9903" y="5625084"/>
            <a:ext cx="644651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6228" y="5625084"/>
            <a:ext cx="1533144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8288" y="5625084"/>
            <a:ext cx="1502663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9903" y="5929884"/>
            <a:ext cx="1043940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5516" y="5929884"/>
            <a:ext cx="816864" cy="56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4343" y="5929884"/>
            <a:ext cx="1819655" cy="56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9903" y="6234682"/>
            <a:ext cx="2318004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9580" y="6234682"/>
            <a:ext cx="44195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1980" y="6234682"/>
            <a:ext cx="908303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1956" y="6234682"/>
            <a:ext cx="352044" cy="56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35953" y="5678830"/>
            <a:ext cx="2899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rbel"/>
                <a:cs typeface="Corbel"/>
              </a:rPr>
              <a:t>La </a:t>
            </a:r>
            <a:r>
              <a:rPr sz="2000" spc="-5" dirty="0">
                <a:latin typeface="Corbel"/>
                <a:cs typeface="Corbel"/>
              </a:rPr>
              <a:t>orientacion </a:t>
            </a:r>
            <a:r>
              <a:rPr sz="2000" dirty="0">
                <a:latin typeface="Corbel"/>
                <a:cs typeface="Corbel"/>
              </a:rPr>
              <a:t>exacta </a:t>
            </a:r>
            <a:r>
              <a:rPr sz="2000" spc="-5" dirty="0">
                <a:latin typeface="Corbel"/>
                <a:cs typeface="Corbel"/>
              </a:rPr>
              <a:t>del  </a:t>
            </a:r>
            <a:r>
              <a:rPr sz="2000" dirty="0">
                <a:latin typeface="Corbel"/>
                <a:cs typeface="Corbel"/>
              </a:rPr>
              <a:t>vector </a:t>
            </a:r>
            <a:r>
              <a:rPr sz="2000" spc="-5" dirty="0">
                <a:latin typeface="Corbel"/>
                <a:cs typeface="Corbel"/>
              </a:rPr>
              <a:t>QRS medio, </a:t>
            </a:r>
            <a:r>
              <a:rPr sz="2000" dirty="0">
                <a:latin typeface="Corbel"/>
                <a:cs typeface="Corbel"/>
              </a:rPr>
              <a:t>se </a:t>
            </a:r>
            <a:r>
              <a:rPr sz="2000" spc="-5" dirty="0">
                <a:latin typeface="Corbel"/>
                <a:cs typeface="Corbel"/>
              </a:rPr>
              <a:t>da</a:t>
            </a:r>
            <a:r>
              <a:rPr sz="2000" spc="-1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en  </a:t>
            </a:r>
            <a:r>
              <a:rPr sz="2000" spc="-5" dirty="0">
                <a:latin typeface="Corbel"/>
                <a:cs typeface="Corbel"/>
              </a:rPr>
              <a:t>grados </a:t>
            </a:r>
            <a:r>
              <a:rPr sz="2000" dirty="0">
                <a:latin typeface="Corbel"/>
                <a:cs typeface="Corbel"/>
              </a:rPr>
              <a:t>y va entre 0° y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+90°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977" y="244093"/>
            <a:ext cx="2999105" cy="2921000"/>
          </a:xfrm>
          <a:custGeom>
            <a:avLst/>
            <a:gdLst/>
            <a:ahLst/>
            <a:cxnLst/>
            <a:rect l="l" t="t" r="r" b="b"/>
            <a:pathLst>
              <a:path w="2999104" h="2921000">
                <a:moveTo>
                  <a:pt x="1728089" y="2908300"/>
                </a:moveTo>
                <a:lnTo>
                  <a:pt x="1271777" y="2908300"/>
                </a:lnTo>
                <a:lnTo>
                  <a:pt x="1309115" y="2921000"/>
                </a:lnTo>
                <a:lnTo>
                  <a:pt x="1690624" y="2921000"/>
                </a:lnTo>
                <a:lnTo>
                  <a:pt x="1728089" y="2908300"/>
                </a:lnTo>
                <a:close/>
              </a:path>
              <a:path w="2999104" h="2921000">
                <a:moveTo>
                  <a:pt x="1801876" y="2895600"/>
                </a:moveTo>
                <a:lnTo>
                  <a:pt x="1197990" y="2895600"/>
                </a:lnTo>
                <a:lnTo>
                  <a:pt x="1234694" y="2908300"/>
                </a:lnTo>
                <a:lnTo>
                  <a:pt x="1765173" y="2908300"/>
                </a:lnTo>
                <a:lnTo>
                  <a:pt x="1801876" y="2895600"/>
                </a:lnTo>
                <a:close/>
              </a:path>
              <a:path w="2999104" h="2921000">
                <a:moveTo>
                  <a:pt x="19176" y="1460500"/>
                </a:moveTo>
                <a:lnTo>
                  <a:pt x="0" y="1460500"/>
                </a:lnTo>
                <a:lnTo>
                  <a:pt x="508" y="1498600"/>
                </a:lnTo>
                <a:lnTo>
                  <a:pt x="2032" y="1536700"/>
                </a:lnTo>
                <a:lnTo>
                  <a:pt x="4445" y="1574800"/>
                </a:lnTo>
                <a:lnTo>
                  <a:pt x="7874" y="1612900"/>
                </a:lnTo>
                <a:lnTo>
                  <a:pt x="12192" y="1651000"/>
                </a:lnTo>
                <a:lnTo>
                  <a:pt x="17399" y="1689100"/>
                </a:lnTo>
                <a:lnTo>
                  <a:pt x="23622" y="1727200"/>
                </a:lnTo>
                <a:lnTo>
                  <a:pt x="30607" y="1752600"/>
                </a:lnTo>
                <a:lnTo>
                  <a:pt x="38608" y="1790700"/>
                </a:lnTo>
                <a:lnTo>
                  <a:pt x="47371" y="1828800"/>
                </a:lnTo>
                <a:lnTo>
                  <a:pt x="57023" y="1866900"/>
                </a:lnTo>
                <a:lnTo>
                  <a:pt x="67690" y="1905000"/>
                </a:lnTo>
                <a:lnTo>
                  <a:pt x="79121" y="1930400"/>
                </a:lnTo>
                <a:lnTo>
                  <a:pt x="91312" y="1968500"/>
                </a:lnTo>
                <a:lnTo>
                  <a:pt x="104394" y="2006600"/>
                </a:lnTo>
                <a:lnTo>
                  <a:pt x="118237" y="2032000"/>
                </a:lnTo>
                <a:lnTo>
                  <a:pt x="132842" y="2070100"/>
                </a:lnTo>
                <a:lnTo>
                  <a:pt x="148209" y="2095500"/>
                </a:lnTo>
                <a:lnTo>
                  <a:pt x="164464" y="2133600"/>
                </a:lnTo>
                <a:lnTo>
                  <a:pt x="181356" y="2159000"/>
                </a:lnTo>
                <a:lnTo>
                  <a:pt x="199009" y="2197100"/>
                </a:lnTo>
                <a:lnTo>
                  <a:pt x="217550" y="2222500"/>
                </a:lnTo>
                <a:lnTo>
                  <a:pt x="236727" y="2247900"/>
                </a:lnTo>
                <a:lnTo>
                  <a:pt x="256539" y="2286000"/>
                </a:lnTo>
                <a:lnTo>
                  <a:pt x="277113" y="2311400"/>
                </a:lnTo>
                <a:lnTo>
                  <a:pt x="298323" y="2336800"/>
                </a:lnTo>
                <a:lnTo>
                  <a:pt x="320294" y="2362200"/>
                </a:lnTo>
                <a:lnTo>
                  <a:pt x="342900" y="2400300"/>
                </a:lnTo>
                <a:lnTo>
                  <a:pt x="390144" y="2451100"/>
                </a:lnTo>
                <a:lnTo>
                  <a:pt x="439800" y="2501900"/>
                </a:lnTo>
                <a:lnTo>
                  <a:pt x="491871" y="2552700"/>
                </a:lnTo>
                <a:lnTo>
                  <a:pt x="518795" y="2565400"/>
                </a:lnTo>
                <a:lnTo>
                  <a:pt x="546226" y="2590800"/>
                </a:lnTo>
                <a:lnTo>
                  <a:pt x="574294" y="2616200"/>
                </a:lnTo>
                <a:lnTo>
                  <a:pt x="602996" y="2641600"/>
                </a:lnTo>
                <a:lnTo>
                  <a:pt x="632078" y="2654300"/>
                </a:lnTo>
                <a:lnTo>
                  <a:pt x="661797" y="2679700"/>
                </a:lnTo>
                <a:lnTo>
                  <a:pt x="691896" y="2692400"/>
                </a:lnTo>
                <a:lnTo>
                  <a:pt x="722630" y="2717800"/>
                </a:lnTo>
                <a:lnTo>
                  <a:pt x="753745" y="2730500"/>
                </a:lnTo>
                <a:lnTo>
                  <a:pt x="785368" y="2755900"/>
                </a:lnTo>
                <a:lnTo>
                  <a:pt x="817499" y="2768600"/>
                </a:lnTo>
                <a:lnTo>
                  <a:pt x="916432" y="2806700"/>
                </a:lnTo>
                <a:lnTo>
                  <a:pt x="950340" y="2832100"/>
                </a:lnTo>
                <a:lnTo>
                  <a:pt x="984631" y="2844800"/>
                </a:lnTo>
                <a:lnTo>
                  <a:pt x="1019301" y="2844800"/>
                </a:lnTo>
                <a:lnTo>
                  <a:pt x="1161414" y="2895600"/>
                </a:lnTo>
                <a:lnTo>
                  <a:pt x="1349248" y="2895600"/>
                </a:lnTo>
                <a:lnTo>
                  <a:pt x="1312290" y="2882900"/>
                </a:lnTo>
                <a:lnTo>
                  <a:pt x="1239265" y="2882900"/>
                </a:lnTo>
                <a:lnTo>
                  <a:pt x="1167384" y="2857500"/>
                </a:lnTo>
                <a:lnTo>
                  <a:pt x="1131951" y="2857500"/>
                </a:lnTo>
                <a:lnTo>
                  <a:pt x="960120" y="2794000"/>
                </a:lnTo>
                <a:lnTo>
                  <a:pt x="829818" y="2743200"/>
                </a:lnTo>
                <a:lnTo>
                  <a:pt x="798449" y="2730500"/>
                </a:lnTo>
                <a:lnTo>
                  <a:pt x="767334" y="2705100"/>
                </a:lnTo>
                <a:lnTo>
                  <a:pt x="736726" y="2692400"/>
                </a:lnTo>
                <a:lnTo>
                  <a:pt x="706627" y="2667000"/>
                </a:lnTo>
                <a:lnTo>
                  <a:pt x="677037" y="2654300"/>
                </a:lnTo>
                <a:lnTo>
                  <a:pt x="647953" y="2628900"/>
                </a:lnTo>
                <a:lnTo>
                  <a:pt x="619378" y="2616200"/>
                </a:lnTo>
                <a:lnTo>
                  <a:pt x="591312" y="2590800"/>
                </a:lnTo>
                <a:lnTo>
                  <a:pt x="563752" y="2565400"/>
                </a:lnTo>
                <a:lnTo>
                  <a:pt x="536828" y="2552700"/>
                </a:lnTo>
                <a:lnTo>
                  <a:pt x="484632" y="2501900"/>
                </a:lnTo>
                <a:lnTo>
                  <a:pt x="434594" y="2451100"/>
                </a:lnTo>
                <a:lnTo>
                  <a:pt x="387223" y="2400300"/>
                </a:lnTo>
                <a:lnTo>
                  <a:pt x="342138" y="2349500"/>
                </a:lnTo>
                <a:lnTo>
                  <a:pt x="299847" y="2298700"/>
                </a:lnTo>
                <a:lnTo>
                  <a:pt x="279653" y="2260600"/>
                </a:lnTo>
                <a:lnTo>
                  <a:pt x="260223" y="2235200"/>
                </a:lnTo>
                <a:lnTo>
                  <a:pt x="241426" y="2209800"/>
                </a:lnTo>
                <a:lnTo>
                  <a:pt x="223393" y="2184400"/>
                </a:lnTo>
                <a:lnTo>
                  <a:pt x="205994" y="2146300"/>
                </a:lnTo>
                <a:lnTo>
                  <a:pt x="189357" y="2120900"/>
                </a:lnTo>
                <a:lnTo>
                  <a:pt x="173482" y="2082800"/>
                </a:lnTo>
                <a:lnTo>
                  <a:pt x="158369" y="2057400"/>
                </a:lnTo>
                <a:lnTo>
                  <a:pt x="144018" y="2019300"/>
                </a:lnTo>
                <a:lnTo>
                  <a:pt x="130556" y="1993900"/>
                </a:lnTo>
                <a:lnTo>
                  <a:pt x="117728" y="1955800"/>
                </a:lnTo>
                <a:lnTo>
                  <a:pt x="105663" y="1917700"/>
                </a:lnTo>
                <a:lnTo>
                  <a:pt x="94487" y="1892300"/>
                </a:lnTo>
                <a:lnTo>
                  <a:pt x="84200" y="1854200"/>
                </a:lnTo>
                <a:lnTo>
                  <a:pt x="74675" y="1816100"/>
                </a:lnTo>
                <a:lnTo>
                  <a:pt x="66039" y="1790700"/>
                </a:lnTo>
                <a:lnTo>
                  <a:pt x="58293" y="1752600"/>
                </a:lnTo>
                <a:lnTo>
                  <a:pt x="51435" y="1714500"/>
                </a:lnTo>
                <a:lnTo>
                  <a:pt x="45338" y="1676400"/>
                </a:lnTo>
                <a:lnTo>
                  <a:pt x="40259" y="1651000"/>
                </a:lnTo>
                <a:lnTo>
                  <a:pt x="35940" y="1612900"/>
                </a:lnTo>
                <a:lnTo>
                  <a:pt x="32765" y="1574800"/>
                </a:lnTo>
                <a:lnTo>
                  <a:pt x="30352" y="1536700"/>
                </a:lnTo>
                <a:lnTo>
                  <a:pt x="28828" y="1498600"/>
                </a:lnTo>
                <a:lnTo>
                  <a:pt x="28659" y="1485900"/>
                </a:lnTo>
                <a:lnTo>
                  <a:pt x="11445" y="1485900"/>
                </a:lnTo>
                <a:lnTo>
                  <a:pt x="5304" y="1473200"/>
                </a:lnTo>
                <a:lnTo>
                  <a:pt x="1270" y="1473200"/>
                </a:lnTo>
                <a:lnTo>
                  <a:pt x="19634" y="1468126"/>
                </a:lnTo>
                <a:lnTo>
                  <a:pt x="19176" y="1460500"/>
                </a:lnTo>
                <a:close/>
              </a:path>
              <a:path w="2999104" h="2921000">
                <a:moveTo>
                  <a:pt x="1537081" y="2882900"/>
                </a:moveTo>
                <a:lnTo>
                  <a:pt x="1424305" y="2882900"/>
                </a:lnTo>
                <a:lnTo>
                  <a:pt x="1461770" y="2895600"/>
                </a:lnTo>
                <a:lnTo>
                  <a:pt x="1499235" y="2895600"/>
                </a:lnTo>
                <a:lnTo>
                  <a:pt x="1537081" y="2882900"/>
                </a:lnTo>
                <a:close/>
              </a:path>
              <a:path w="2999104" h="2921000">
                <a:moveTo>
                  <a:pt x="1909826" y="50800"/>
                </a:moveTo>
                <a:lnTo>
                  <a:pt x="1760220" y="50800"/>
                </a:lnTo>
                <a:lnTo>
                  <a:pt x="1796288" y="63500"/>
                </a:lnTo>
                <a:lnTo>
                  <a:pt x="1832102" y="63500"/>
                </a:lnTo>
                <a:lnTo>
                  <a:pt x="1902587" y="88900"/>
                </a:lnTo>
                <a:lnTo>
                  <a:pt x="1937385" y="88900"/>
                </a:lnTo>
                <a:lnTo>
                  <a:pt x="2005711" y="114300"/>
                </a:lnTo>
                <a:lnTo>
                  <a:pt x="2137664" y="165100"/>
                </a:lnTo>
                <a:lnTo>
                  <a:pt x="2169668" y="190500"/>
                </a:lnTo>
                <a:lnTo>
                  <a:pt x="2232279" y="215900"/>
                </a:lnTo>
                <a:lnTo>
                  <a:pt x="2262758" y="241300"/>
                </a:lnTo>
                <a:lnTo>
                  <a:pt x="2292857" y="254000"/>
                </a:lnTo>
                <a:lnTo>
                  <a:pt x="2322449" y="279400"/>
                </a:lnTo>
                <a:lnTo>
                  <a:pt x="2351531" y="292100"/>
                </a:lnTo>
                <a:lnTo>
                  <a:pt x="2380106" y="317500"/>
                </a:lnTo>
                <a:lnTo>
                  <a:pt x="2408174" y="330200"/>
                </a:lnTo>
                <a:lnTo>
                  <a:pt x="2435732" y="355600"/>
                </a:lnTo>
                <a:lnTo>
                  <a:pt x="2462656" y="381000"/>
                </a:lnTo>
                <a:lnTo>
                  <a:pt x="2489073" y="406400"/>
                </a:lnTo>
                <a:lnTo>
                  <a:pt x="2514854" y="419100"/>
                </a:lnTo>
                <a:lnTo>
                  <a:pt x="2564765" y="469900"/>
                </a:lnTo>
                <a:lnTo>
                  <a:pt x="2612263" y="520700"/>
                </a:lnTo>
                <a:lnTo>
                  <a:pt x="2657348" y="571500"/>
                </a:lnTo>
                <a:lnTo>
                  <a:pt x="2678683" y="609600"/>
                </a:lnTo>
                <a:lnTo>
                  <a:pt x="2699639" y="635000"/>
                </a:lnTo>
                <a:lnTo>
                  <a:pt x="2719704" y="660400"/>
                </a:lnTo>
                <a:lnTo>
                  <a:pt x="2739263" y="685800"/>
                </a:lnTo>
                <a:lnTo>
                  <a:pt x="2758058" y="723900"/>
                </a:lnTo>
                <a:lnTo>
                  <a:pt x="2776093" y="749300"/>
                </a:lnTo>
                <a:lnTo>
                  <a:pt x="2793365" y="774700"/>
                </a:lnTo>
                <a:lnTo>
                  <a:pt x="2810002" y="812800"/>
                </a:lnTo>
                <a:lnTo>
                  <a:pt x="2825877" y="838200"/>
                </a:lnTo>
                <a:lnTo>
                  <a:pt x="2840990" y="876300"/>
                </a:lnTo>
                <a:lnTo>
                  <a:pt x="2855341" y="901700"/>
                </a:lnTo>
                <a:lnTo>
                  <a:pt x="2868929" y="939800"/>
                </a:lnTo>
                <a:lnTo>
                  <a:pt x="2881756" y="965200"/>
                </a:lnTo>
                <a:lnTo>
                  <a:pt x="2893695" y="1003300"/>
                </a:lnTo>
                <a:lnTo>
                  <a:pt x="2904744" y="1041400"/>
                </a:lnTo>
                <a:lnTo>
                  <a:pt x="2915157" y="1066800"/>
                </a:lnTo>
                <a:lnTo>
                  <a:pt x="2924555" y="1104900"/>
                </a:lnTo>
                <a:lnTo>
                  <a:pt x="2933192" y="1143000"/>
                </a:lnTo>
                <a:lnTo>
                  <a:pt x="2941066" y="1168400"/>
                </a:lnTo>
                <a:lnTo>
                  <a:pt x="2947797" y="1206500"/>
                </a:lnTo>
                <a:lnTo>
                  <a:pt x="2953893" y="1244600"/>
                </a:lnTo>
                <a:lnTo>
                  <a:pt x="2959100" y="1282700"/>
                </a:lnTo>
                <a:lnTo>
                  <a:pt x="2963291" y="1320800"/>
                </a:lnTo>
                <a:lnTo>
                  <a:pt x="2966593" y="1358900"/>
                </a:lnTo>
                <a:lnTo>
                  <a:pt x="2968879" y="1384300"/>
                </a:lnTo>
                <a:lnTo>
                  <a:pt x="2970403" y="1422400"/>
                </a:lnTo>
                <a:lnTo>
                  <a:pt x="2970778" y="1461386"/>
                </a:lnTo>
                <a:lnTo>
                  <a:pt x="2970529" y="1498600"/>
                </a:lnTo>
                <a:lnTo>
                  <a:pt x="2969132" y="1536700"/>
                </a:lnTo>
                <a:lnTo>
                  <a:pt x="2966720" y="1574800"/>
                </a:lnTo>
                <a:lnTo>
                  <a:pt x="2963418" y="1612900"/>
                </a:lnTo>
                <a:lnTo>
                  <a:pt x="2959227" y="1651000"/>
                </a:lnTo>
                <a:lnTo>
                  <a:pt x="2954020" y="1676400"/>
                </a:lnTo>
                <a:lnTo>
                  <a:pt x="2948051" y="1714500"/>
                </a:lnTo>
                <a:lnTo>
                  <a:pt x="2941066" y="1752600"/>
                </a:lnTo>
                <a:lnTo>
                  <a:pt x="2933319" y="1790700"/>
                </a:lnTo>
                <a:lnTo>
                  <a:pt x="2924682" y="1828800"/>
                </a:lnTo>
                <a:lnTo>
                  <a:pt x="2915157" y="1854200"/>
                </a:lnTo>
                <a:lnTo>
                  <a:pt x="2904871" y="1892300"/>
                </a:lnTo>
                <a:lnTo>
                  <a:pt x="2893695" y="1930400"/>
                </a:lnTo>
                <a:lnTo>
                  <a:pt x="2881756" y="1955800"/>
                </a:lnTo>
                <a:lnTo>
                  <a:pt x="2868929" y="1993900"/>
                </a:lnTo>
                <a:lnTo>
                  <a:pt x="2855341" y="2019300"/>
                </a:lnTo>
                <a:lnTo>
                  <a:pt x="2840990" y="2057400"/>
                </a:lnTo>
                <a:lnTo>
                  <a:pt x="2825877" y="2082800"/>
                </a:lnTo>
                <a:lnTo>
                  <a:pt x="2810129" y="2120900"/>
                </a:lnTo>
                <a:lnTo>
                  <a:pt x="2793492" y="2146300"/>
                </a:lnTo>
                <a:lnTo>
                  <a:pt x="2776093" y="2184400"/>
                </a:lnTo>
                <a:lnTo>
                  <a:pt x="2758058" y="2209800"/>
                </a:lnTo>
                <a:lnTo>
                  <a:pt x="2739263" y="2235200"/>
                </a:lnTo>
                <a:lnTo>
                  <a:pt x="2719831" y="2260600"/>
                </a:lnTo>
                <a:lnTo>
                  <a:pt x="2699512" y="2298700"/>
                </a:lnTo>
                <a:lnTo>
                  <a:pt x="2657221" y="2349500"/>
                </a:lnTo>
                <a:lnTo>
                  <a:pt x="2612263" y="2400300"/>
                </a:lnTo>
                <a:lnTo>
                  <a:pt x="2564765" y="2451100"/>
                </a:lnTo>
                <a:lnTo>
                  <a:pt x="2514854" y="2501900"/>
                </a:lnTo>
                <a:lnTo>
                  <a:pt x="2462529" y="2552700"/>
                </a:lnTo>
                <a:lnTo>
                  <a:pt x="2435605" y="2565400"/>
                </a:lnTo>
                <a:lnTo>
                  <a:pt x="2408047" y="2590800"/>
                </a:lnTo>
                <a:lnTo>
                  <a:pt x="2379979" y="2616200"/>
                </a:lnTo>
                <a:lnTo>
                  <a:pt x="2351404" y="2628900"/>
                </a:lnTo>
                <a:lnTo>
                  <a:pt x="2322322" y="2654300"/>
                </a:lnTo>
                <a:lnTo>
                  <a:pt x="2292730" y="2667000"/>
                </a:lnTo>
                <a:lnTo>
                  <a:pt x="2262631" y="2692400"/>
                </a:lnTo>
                <a:lnTo>
                  <a:pt x="2232025" y="2705100"/>
                </a:lnTo>
                <a:lnTo>
                  <a:pt x="2201037" y="2730500"/>
                </a:lnTo>
                <a:lnTo>
                  <a:pt x="2137537" y="2755900"/>
                </a:lnTo>
                <a:lnTo>
                  <a:pt x="2039112" y="2794000"/>
                </a:lnTo>
                <a:lnTo>
                  <a:pt x="1867281" y="2857500"/>
                </a:lnTo>
                <a:lnTo>
                  <a:pt x="1831848" y="2857500"/>
                </a:lnTo>
                <a:lnTo>
                  <a:pt x="1759965" y="2882900"/>
                </a:lnTo>
                <a:lnTo>
                  <a:pt x="1686814" y="2882900"/>
                </a:lnTo>
                <a:lnTo>
                  <a:pt x="1649857" y="2895600"/>
                </a:lnTo>
                <a:lnTo>
                  <a:pt x="1838325" y="2895600"/>
                </a:lnTo>
                <a:lnTo>
                  <a:pt x="1980692" y="2844800"/>
                </a:lnTo>
                <a:lnTo>
                  <a:pt x="2015363" y="2844800"/>
                </a:lnTo>
                <a:lnTo>
                  <a:pt x="2049526" y="2832100"/>
                </a:lnTo>
                <a:lnTo>
                  <a:pt x="2083562" y="2806700"/>
                </a:lnTo>
                <a:lnTo>
                  <a:pt x="2182495" y="2768600"/>
                </a:lnTo>
                <a:lnTo>
                  <a:pt x="2214499" y="2755900"/>
                </a:lnTo>
                <a:lnTo>
                  <a:pt x="2246249" y="2730500"/>
                </a:lnTo>
                <a:lnTo>
                  <a:pt x="2277364" y="2717800"/>
                </a:lnTo>
                <a:lnTo>
                  <a:pt x="2307971" y="2692400"/>
                </a:lnTo>
                <a:lnTo>
                  <a:pt x="2338197" y="2679700"/>
                </a:lnTo>
                <a:lnTo>
                  <a:pt x="2367788" y="2654300"/>
                </a:lnTo>
                <a:lnTo>
                  <a:pt x="2396998" y="2641600"/>
                </a:lnTo>
                <a:lnTo>
                  <a:pt x="2425573" y="2616200"/>
                </a:lnTo>
                <a:lnTo>
                  <a:pt x="2453640" y="2590800"/>
                </a:lnTo>
                <a:lnTo>
                  <a:pt x="2481199" y="2565400"/>
                </a:lnTo>
                <a:lnTo>
                  <a:pt x="2507996" y="2552700"/>
                </a:lnTo>
                <a:lnTo>
                  <a:pt x="2560066" y="2501900"/>
                </a:lnTo>
                <a:lnTo>
                  <a:pt x="2609723" y="2451100"/>
                </a:lnTo>
                <a:lnTo>
                  <a:pt x="2656840" y="2400300"/>
                </a:lnTo>
                <a:lnTo>
                  <a:pt x="2679446" y="2362200"/>
                </a:lnTo>
                <a:lnTo>
                  <a:pt x="2701544" y="2336800"/>
                </a:lnTo>
                <a:lnTo>
                  <a:pt x="2722626" y="2311400"/>
                </a:lnTo>
                <a:lnTo>
                  <a:pt x="2743327" y="2286000"/>
                </a:lnTo>
                <a:lnTo>
                  <a:pt x="2763139" y="2247900"/>
                </a:lnTo>
                <a:lnTo>
                  <a:pt x="2782316" y="2222500"/>
                </a:lnTo>
                <a:lnTo>
                  <a:pt x="2800730" y="2197100"/>
                </a:lnTo>
                <a:lnTo>
                  <a:pt x="2818383" y="2159000"/>
                </a:lnTo>
                <a:lnTo>
                  <a:pt x="2835402" y="2133600"/>
                </a:lnTo>
                <a:lnTo>
                  <a:pt x="2851530" y="2095500"/>
                </a:lnTo>
                <a:lnTo>
                  <a:pt x="2866898" y="2070100"/>
                </a:lnTo>
                <a:lnTo>
                  <a:pt x="2881503" y="2032000"/>
                </a:lnTo>
                <a:lnTo>
                  <a:pt x="2895346" y="2006600"/>
                </a:lnTo>
                <a:lnTo>
                  <a:pt x="2908427" y="1968500"/>
                </a:lnTo>
                <a:lnTo>
                  <a:pt x="2920619" y="1930400"/>
                </a:lnTo>
                <a:lnTo>
                  <a:pt x="2931922" y="1905000"/>
                </a:lnTo>
                <a:lnTo>
                  <a:pt x="2942463" y="1866900"/>
                </a:lnTo>
                <a:lnTo>
                  <a:pt x="2952115" y="1828800"/>
                </a:lnTo>
                <a:lnTo>
                  <a:pt x="2961004" y="1790700"/>
                </a:lnTo>
                <a:lnTo>
                  <a:pt x="2968879" y="1752600"/>
                </a:lnTo>
                <a:lnTo>
                  <a:pt x="2975991" y="1727200"/>
                </a:lnTo>
                <a:lnTo>
                  <a:pt x="2982087" y="1689100"/>
                </a:lnTo>
                <a:lnTo>
                  <a:pt x="2987421" y="1651000"/>
                </a:lnTo>
                <a:lnTo>
                  <a:pt x="2991612" y="1612900"/>
                </a:lnTo>
                <a:lnTo>
                  <a:pt x="2995041" y="1574800"/>
                </a:lnTo>
                <a:lnTo>
                  <a:pt x="2997454" y="1536700"/>
                </a:lnTo>
                <a:lnTo>
                  <a:pt x="2998851" y="1498600"/>
                </a:lnTo>
                <a:lnTo>
                  <a:pt x="2999099" y="1461386"/>
                </a:lnTo>
                <a:lnTo>
                  <a:pt x="2998724" y="1422400"/>
                </a:lnTo>
                <a:lnTo>
                  <a:pt x="2997200" y="1384300"/>
                </a:lnTo>
                <a:lnTo>
                  <a:pt x="2994787" y="1346200"/>
                </a:lnTo>
                <a:lnTo>
                  <a:pt x="2991357" y="1308100"/>
                </a:lnTo>
                <a:lnTo>
                  <a:pt x="2987167" y="1282700"/>
                </a:lnTo>
                <a:lnTo>
                  <a:pt x="2981832" y="1244600"/>
                </a:lnTo>
                <a:lnTo>
                  <a:pt x="2975737" y="1206500"/>
                </a:lnTo>
                <a:lnTo>
                  <a:pt x="2968752" y="1168400"/>
                </a:lnTo>
                <a:lnTo>
                  <a:pt x="2960751" y="1130300"/>
                </a:lnTo>
                <a:lnTo>
                  <a:pt x="2951861" y="1092200"/>
                </a:lnTo>
                <a:lnTo>
                  <a:pt x="2942208" y="1066800"/>
                </a:lnTo>
                <a:lnTo>
                  <a:pt x="2931668" y="1028700"/>
                </a:lnTo>
                <a:lnTo>
                  <a:pt x="2920365" y="990600"/>
                </a:lnTo>
                <a:lnTo>
                  <a:pt x="2908046" y="965200"/>
                </a:lnTo>
                <a:lnTo>
                  <a:pt x="2895092" y="927100"/>
                </a:lnTo>
                <a:lnTo>
                  <a:pt x="2881122" y="889000"/>
                </a:lnTo>
                <a:lnTo>
                  <a:pt x="2866517" y="863600"/>
                </a:lnTo>
                <a:lnTo>
                  <a:pt x="2851150" y="825500"/>
                </a:lnTo>
                <a:lnTo>
                  <a:pt x="2835021" y="800100"/>
                </a:lnTo>
                <a:lnTo>
                  <a:pt x="2818003" y="762000"/>
                </a:lnTo>
                <a:lnTo>
                  <a:pt x="2800350" y="736600"/>
                </a:lnTo>
                <a:lnTo>
                  <a:pt x="2781934" y="698500"/>
                </a:lnTo>
                <a:lnTo>
                  <a:pt x="2762757" y="673100"/>
                </a:lnTo>
                <a:lnTo>
                  <a:pt x="2742819" y="647700"/>
                </a:lnTo>
                <a:lnTo>
                  <a:pt x="2722245" y="609600"/>
                </a:lnTo>
                <a:lnTo>
                  <a:pt x="2679065" y="558800"/>
                </a:lnTo>
                <a:lnTo>
                  <a:pt x="2633218" y="508000"/>
                </a:lnTo>
                <a:lnTo>
                  <a:pt x="2584830" y="457200"/>
                </a:lnTo>
                <a:lnTo>
                  <a:pt x="2533904" y="406400"/>
                </a:lnTo>
                <a:lnTo>
                  <a:pt x="2480691" y="355600"/>
                </a:lnTo>
                <a:lnTo>
                  <a:pt x="2425192" y="317500"/>
                </a:lnTo>
                <a:lnTo>
                  <a:pt x="2396617" y="292100"/>
                </a:lnTo>
                <a:lnTo>
                  <a:pt x="2367406" y="266700"/>
                </a:lnTo>
                <a:lnTo>
                  <a:pt x="2337689" y="254000"/>
                </a:lnTo>
                <a:lnTo>
                  <a:pt x="2307590" y="228600"/>
                </a:lnTo>
                <a:lnTo>
                  <a:pt x="2276982" y="215900"/>
                </a:lnTo>
                <a:lnTo>
                  <a:pt x="2245741" y="190500"/>
                </a:lnTo>
                <a:lnTo>
                  <a:pt x="2181987" y="165100"/>
                </a:lnTo>
                <a:lnTo>
                  <a:pt x="2149348" y="139700"/>
                </a:lnTo>
                <a:lnTo>
                  <a:pt x="2014855" y="88900"/>
                </a:lnTo>
                <a:lnTo>
                  <a:pt x="1909826" y="50800"/>
                </a:lnTo>
                <a:close/>
              </a:path>
              <a:path w="2999104" h="2921000">
                <a:moveTo>
                  <a:pt x="1387602" y="2870200"/>
                </a:moveTo>
                <a:lnTo>
                  <a:pt x="1276858" y="2870200"/>
                </a:lnTo>
                <a:lnTo>
                  <a:pt x="1313307" y="2882900"/>
                </a:lnTo>
                <a:lnTo>
                  <a:pt x="1424686" y="2882900"/>
                </a:lnTo>
                <a:lnTo>
                  <a:pt x="1387602" y="2870200"/>
                </a:lnTo>
                <a:close/>
              </a:path>
              <a:path w="2999104" h="2921000">
                <a:moveTo>
                  <a:pt x="1722120" y="2870200"/>
                </a:moveTo>
                <a:lnTo>
                  <a:pt x="1610995" y="2870200"/>
                </a:lnTo>
                <a:lnTo>
                  <a:pt x="1574038" y="2882900"/>
                </a:lnTo>
                <a:lnTo>
                  <a:pt x="1685544" y="2882900"/>
                </a:lnTo>
                <a:lnTo>
                  <a:pt x="1722120" y="2870200"/>
                </a:lnTo>
                <a:close/>
              </a:path>
              <a:path w="2999104" h="2921000">
                <a:moveTo>
                  <a:pt x="1242187" y="2857500"/>
                </a:moveTo>
                <a:lnTo>
                  <a:pt x="1204849" y="2857500"/>
                </a:lnTo>
                <a:lnTo>
                  <a:pt x="1240789" y="2870200"/>
                </a:lnTo>
                <a:lnTo>
                  <a:pt x="1278127" y="2870200"/>
                </a:lnTo>
                <a:lnTo>
                  <a:pt x="1242187" y="2857500"/>
                </a:lnTo>
                <a:close/>
              </a:path>
              <a:path w="2999104" h="2921000">
                <a:moveTo>
                  <a:pt x="1794128" y="2857500"/>
                </a:moveTo>
                <a:lnTo>
                  <a:pt x="1720596" y="2857500"/>
                </a:lnTo>
                <a:lnTo>
                  <a:pt x="1684274" y="2870200"/>
                </a:lnTo>
                <a:lnTo>
                  <a:pt x="1758188" y="2870200"/>
                </a:lnTo>
                <a:lnTo>
                  <a:pt x="1794128" y="2857500"/>
                </a:lnTo>
                <a:close/>
              </a:path>
              <a:path w="2999104" h="2921000">
                <a:moveTo>
                  <a:pt x="47256" y="1461422"/>
                </a:moveTo>
                <a:lnTo>
                  <a:pt x="45791" y="1473200"/>
                </a:lnTo>
                <a:lnTo>
                  <a:pt x="41592" y="1473200"/>
                </a:lnTo>
                <a:lnTo>
                  <a:pt x="38044" y="1480358"/>
                </a:lnTo>
                <a:lnTo>
                  <a:pt x="39750" y="1536700"/>
                </a:lnTo>
                <a:lnTo>
                  <a:pt x="42163" y="1574800"/>
                </a:lnTo>
                <a:lnTo>
                  <a:pt x="45338" y="1612900"/>
                </a:lnTo>
                <a:lnTo>
                  <a:pt x="49530" y="1651000"/>
                </a:lnTo>
                <a:lnTo>
                  <a:pt x="54610" y="1676400"/>
                </a:lnTo>
                <a:lnTo>
                  <a:pt x="60706" y="1714500"/>
                </a:lnTo>
                <a:lnTo>
                  <a:pt x="67437" y="1752600"/>
                </a:lnTo>
                <a:lnTo>
                  <a:pt x="75184" y="1790700"/>
                </a:lnTo>
                <a:lnTo>
                  <a:pt x="83820" y="1816100"/>
                </a:lnTo>
                <a:lnTo>
                  <a:pt x="93218" y="1854200"/>
                </a:lnTo>
                <a:lnTo>
                  <a:pt x="103505" y="1892300"/>
                </a:lnTo>
                <a:lnTo>
                  <a:pt x="114553" y="1917700"/>
                </a:lnTo>
                <a:lnTo>
                  <a:pt x="126492" y="1955800"/>
                </a:lnTo>
                <a:lnTo>
                  <a:pt x="139192" y="1981200"/>
                </a:lnTo>
                <a:lnTo>
                  <a:pt x="152653" y="2019300"/>
                </a:lnTo>
                <a:lnTo>
                  <a:pt x="166877" y="2044700"/>
                </a:lnTo>
                <a:lnTo>
                  <a:pt x="181990" y="2082800"/>
                </a:lnTo>
                <a:lnTo>
                  <a:pt x="197612" y="2108200"/>
                </a:lnTo>
                <a:lnTo>
                  <a:pt x="214122" y="2146300"/>
                </a:lnTo>
                <a:lnTo>
                  <a:pt x="231394" y="2171700"/>
                </a:lnTo>
                <a:lnTo>
                  <a:pt x="249300" y="2197100"/>
                </a:lnTo>
                <a:lnTo>
                  <a:pt x="267970" y="2235200"/>
                </a:lnTo>
                <a:lnTo>
                  <a:pt x="287274" y="2260600"/>
                </a:lnTo>
                <a:lnTo>
                  <a:pt x="307467" y="2286000"/>
                </a:lnTo>
                <a:lnTo>
                  <a:pt x="328040" y="2311400"/>
                </a:lnTo>
                <a:lnTo>
                  <a:pt x="349503" y="2349500"/>
                </a:lnTo>
                <a:lnTo>
                  <a:pt x="394208" y="2400300"/>
                </a:lnTo>
                <a:lnTo>
                  <a:pt x="441325" y="2451100"/>
                </a:lnTo>
                <a:lnTo>
                  <a:pt x="490982" y="2501900"/>
                </a:lnTo>
                <a:lnTo>
                  <a:pt x="516636" y="2514600"/>
                </a:lnTo>
                <a:lnTo>
                  <a:pt x="542798" y="2540000"/>
                </a:lnTo>
                <a:lnTo>
                  <a:pt x="569595" y="2565400"/>
                </a:lnTo>
                <a:lnTo>
                  <a:pt x="597026" y="2590800"/>
                </a:lnTo>
                <a:lnTo>
                  <a:pt x="624839" y="2603500"/>
                </a:lnTo>
                <a:lnTo>
                  <a:pt x="653288" y="2628900"/>
                </a:lnTo>
                <a:lnTo>
                  <a:pt x="682117" y="2641600"/>
                </a:lnTo>
                <a:lnTo>
                  <a:pt x="711581" y="2667000"/>
                </a:lnTo>
                <a:lnTo>
                  <a:pt x="741552" y="2679700"/>
                </a:lnTo>
                <a:lnTo>
                  <a:pt x="771906" y="2705100"/>
                </a:lnTo>
                <a:lnTo>
                  <a:pt x="865759" y="2743200"/>
                </a:lnTo>
                <a:lnTo>
                  <a:pt x="897889" y="2768600"/>
                </a:lnTo>
                <a:lnTo>
                  <a:pt x="930401" y="2781300"/>
                </a:lnTo>
                <a:lnTo>
                  <a:pt x="1030605" y="2819400"/>
                </a:lnTo>
                <a:lnTo>
                  <a:pt x="1064768" y="2819400"/>
                </a:lnTo>
                <a:lnTo>
                  <a:pt x="1169289" y="2857500"/>
                </a:lnTo>
                <a:lnTo>
                  <a:pt x="1206627" y="2857500"/>
                </a:lnTo>
                <a:lnTo>
                  <a:pt x="1136269" y="2832100"/>
                </a:lnTo>
                <a:lnTo>
                  <a:pt x="1101725" y="2832100"/>
                </a:lnTo>
                <a:lnTo>
                  <a:pt x="966724" y="2781300"/>
                </a:lnTo>
                <a:lnTo>
                  <a:pt x="869569" y="2743200"/>
                </a:lnTo>
                <a:lnTo>
                  <a:pt x="838073" y="2730500"/>
                </a:lnTo>
                <a:lnTo>
                  <a:pt x="807085" y="2705100"/>
                </a:lnTo>
                <a:lnTo>
                  <a:pt x="746251" y="2679700"/>
                </a:lnTo>
                <a:lnTo>
                  <a:pt x="716534" y="2654300"/>
                </a:lnTo>
                <a:lnTo>
                  <a:pt x="687197" y="2641600"/>
                </a:lnTo>
                <a:lnTo>
                  <a:pt x="658622" y="2616200"/>
                </a:lnTo>
                <a:lnTo>
                  <a:pt x="630427" y="2603500"/>
                </a:lnTo>
                <a:lnTo>
                  <a:pt x="602614" y="2578100"/>
                </a:lnTo>
                <a:lnTo>
                  <a:pt x="575437" y="2552700"/>
                </a:lnTo>
                <a:lnTo>
                  <a:pt x="548894" y="2540000"/>
                </a:lnTo>
                <a:lnTo>
                  <a:pt x="497332" y="2489200"/>
                </a:lnTo>
                <a:lnTo>
                  <a:pt x="448056" y="2438400"/>
                </a:lnTo>
                <a:lnTo>
                  <a:pt x="401193" y="2387600"/>
                </a:lnTo>
                <a:lnTo>
                  <a:pt x="356743" y="2336800"/>
                </a:lnTo>
                <a:lnTo>
                  <a:pt x="314960" y="2286000"/>
                </a:lnTo>
                <a:lnTo>
                  <a:pt x="275844" y="2222500"/>
                </a:lnTo>
                <a:lnTo>
                  <a:pt x="257301" y="2197100"/>
                </a:lnTo>
                <a:lnTo>
                  <a:pt x="239522" y="2171700"/>
                </a:lnTo>
                <a:lnTo>
                  <a:pt x="222376" y="2133600"/>
                </a:lnTo>
                <a:lnTo>
                  <a:pt x="205994" y="2108200"/>
                </a:lnTo>
                <a:lnTo>
                  <a:pt x="190373" y="2082800"/>
                </a:lnTo>
                <a:lnTo>
                  <a:pt x="175513" y="2044700"/>
                </a:lnTo>
                <a:lnTo>
                  <a:pt x="161289" y="2019300"/>
                </a:lnTo>
                <a:lnTo>
                  <a:pt x="147955" y="1981200"/>
                </a:lnTo>
                <a:lnTo>
                  <a:pt x="135255" y="1955800"/>
                </a:lnTo>
                <a:lnTo>
                  <a:pt x="123444" y="1917700"/>
                </a:lnTo>
                <a:lnTo>
                  <a:pt x="112395" y="1879600"/>
                </a:lnTo>
                <a:lnTo>
                  <a:pt x="102235" y="1854200"/>
                </a:lnTo>
                <a:lnTo>
                  <a:pt x="92837" y="1816100"/>
                </a:lnTo>
                <a:lnTo>
                  <a:pt x="84327" y="1778000"/>
                </a:lnTo>
                <a:lnTo>
                  <a:pt x="76708" y="1752600"/>
                </a:lnTo>
                <a:lnTo>
                  <a:pt x="69976" y="1714500"/>
                </a:lnTo>
                <a:lnTo>
                  <a:pt x="64008" y="1676400"/>
                </a:lnTo>
                <a:lnTo>
                  <a:pt x="58927" y="1638300"/>
                </a:lnTo>
                <a:lnTo>
                  <a:pt x="54737" y="1612900"/>
                </a:lnTo>
                <a:lnTo>
                  <a:pt x="51562" y="1574800"/>
                </a:lnTo>
                <a:lnTo>
                  <a:pt x="49275" y="1536700"/>
                </a:lnTo>
                <a:lnTo>
                  <a:pt x="47751" y="1498600"/>
                </a:lnTo>
                <a:lnTo>
                  <a:pt x="47256" y="1461422"/>
                </a:lnTo>
                <a:close/>
              </a:path>
              <a:path w="2999104" h="2921000">
                <a:moveTo>
                  <a:pt x="1900174" y="88900"/>
                </a:moveTo>
                <a:lnTo>
                  <a:pt x="1863217" y="88900"/>
                </a:lnTo>
                <a:lnTo>
                  <a:pt x="1966087" y="127000"/>
                </a:lnTo>
                <a:lnTo>
                  <a:pt x="1999614" y="127000"/>
                </a:lnTo>
                <a:lnTo>
                  <a:pt x="2065527" y="152400"/>
                </a:lnTo>
                <a:lnTo>
                  <a:pt x="2097786" y="177800"/>
                </a:lnTo>
                <a:lnTo>
                  <a:pt x="2129917" y="190500"/>
                </a:lnTo>
                <a:lnTo>
                  <a:pt x="2192528" y="215900"/>
                </a:lnTo>
                <a:lnTo>
                  <a:pt x="2223262" y="241300"/>
                </a:lnTo>
                <a:lnTo>
                  <a:pt x="2282952" y="266700"/>
                </a:lnTo>
                <a:lnTo>
                  <a:pt x="2312289" y="292100"/>
                </a:lnTo>
                <a:lnTo>
                  <a:pt x="2340991" y="304800"/>
                </a:lnTo>
                <a:lnTo>
                  <a:pt x="2369184" y="330200"/>
                </a:lnTo>
                <a:lnTo>
                  <a:pt x="2396871" y="355600"/>
                </a:lnTo>
                <a:lnTo>
                  <a:pt x="2424049" y="368300"/>
                </a:lnTo>
                <a:lnTo>
                  <a:pt x="2450592" y="393700"/>
                </a:lnTo>
                <a:lnTo>
                  <a:pt x="2476627" y="419100"/>
                </a:lnTo>
                <a:lnTo>
                  <a:pt x="2502154" y="444500"/>
                </a:lnTo>
                <a:lnTo>
                  <a:pt x="2527173" y="457200"/>
                </a:lnTo>
                <a:lnTo>
                  <a:pt x="2575179" y="508000"/>
                </a:lnTo>
                <a:lnTo>
                  <a:pt x="2620772" y="558800"/>
                </a:lnTo>
                <a:lnTo>
                  <a:pt x="2663825" y="622300"/>
                </a:lnTo>
                <a:lnTo>
                  <a:pt x="2684526" y="647700"/>
                </a:lnTo>
                <a:lnTo>
                  <a:pt x="2704338" y="673100"/>
                </a:lnTo>
                <a:lnTo>
                  <a:pt x="2723515" y="698500"/>
                </a:lnTo>
                <a:lnTo>
                  <a:pt x="2742056" y="723900"/>
                </a:lnTo>
                <a:lnTo>
                  <a:pt x="2759837" y="762000"/>
                </a:lnTo>
                <a:lnTo>
                  <a:pt x="2776981" y="787400"/>
                </a:lnTo>
                <a:lnTo>
                  <a:pt x="2793365" y="825500"/>
                </a:lnTo>
                <a:lnTo>
                  <a:pt x="2808986" y="850900"/>
                </a:lnTo>
                <a:lnTo>
                  <a:pt x="2823972" y="876300"/>
                </a:lnTo>
                <a:lnTo>
                  <a:pt x="2838069" y="914400"/>
                </a:lnTo>
                <a:lnTo>
                  <a:pt x="2851404" y="939800"/>
                </a:lnTo>
                <a:lnTo>
                  <a:pt x="2864104" y="977900"/>
                </a:lnTo>
                <a:lnTo>
                  <a:pt x="2875915" y="1003300"/>
                </a:lnTo>
                <a:lnTo>
                  <a:pt x="2886837" y="1041400"/>
                </a:lnTo>
                <a:lnTo>
                  <a:pt x="2896997" y="1079500"/>
                </a:lnTo>
                <a:lnTo>
                  <a:pt x="2906395" y="1104900"/>
                </a:lnTo>
                <a:lnTo>
                  <a:pt x="2914904" y="1143000"/>
                </a:lnTo>
                <a:lnTo>
                  <a:pt x="2922524" y="1181100"/>
                </a:lnTo>
                <a:lnTo>
                  <a:pt x="2929254" y="1219200"/>
                </a:lnTo>
                <a:lnTo>
                  <a:pt x="2935351" y="1244600"/>
                </a:lnTo>
                <a:lnTo>
                  <a:pt x="2940304" y="1282700"/>
                </a:lnTo>
                <a:lnTo>
                  <a:pt x="2944495" y="1320800"/>
                </a:lnTo>
                <a:lnTo>
                  <a:pt x="2947797" y="1358900"/>
                </a:lnTo>
                <a:lnTo>
                  <a:pt x="2950082" y="1397000"/>
                </a:lnTo>
                <a:lnTo>
                  <a:pt x="2951818" y="1447800"/>
                </a:lnTo>
                <a:lnTo>
                  <a:pt x="2951911" y="1468126"/>
                </a:lnTo>
                <a:lnTo>
                  <a:pt x="2951606" y="1498600"/>
                </a:lnTo>
                <a:lnTo>
                  <a:pt x="2950209" y="1536700"/>
                </a:lnTo>
                <a:lnTo>
                  <a:pt x="2947924" y="1574800"/>
                </a:lnTo>
                <a:lnTo>
                  <a:pt x="2944622" y="1612900"/>
                </a:lnTo>
                <a:lnTo>
                  <a:pt x="2940430" y="1638300"/>
                </a:lnTo>
                <a:lnTo>
                  <a:pt x="2935351" y="1676400"/>
                </a:lnTo>
                <a:lnTo>
                  <a:pt x="2929381" y="1714500"/>
                </a:lnTo>
                <a:lnTo>
                  <a:pt x="2922524" y="1752600"/>
                </a:lnTo>
                <a:lnTo>
                  <a:pt x="2914904" y="1778000"/>
                </a:lnTo>
                <a:lnTo>
                  <a:pt x="2906395" y="1816100"/>
                </a:lnTo>
                <a:lnTo>
                  <a:pt x="2896997" y="1854200"/>
                </a:lnTo>
                <a:lnTo>
                  <a:pt x="2886709" y="1879600"/>
                </a:lnTo>
                <a:lnTo>
                  <a:pt x="2875788" y="1917700"/>
                </a:lnTo>
                <a:lnTo>
                  <a:pt x="2863977" y="1955800"/>
                </a:lnTo>
                <a:lnTo>
                  <a:pt x="2851404" y="1981200"/>
                </a:lnTo>
                <a:lnTo>
                  <a:pt x="2837942" y="2019300"/>
                </a:lnTo>
                <a:lnTo>
                  <a:pt x="2823718" y="2044700"/>
                </a:lnTo>
                <a:lnTo>
                  <a:pt x="2808858" y="2082800"/>
                </a:lnTo>
                <a:lnTo>
                  <a:pt x="2793238" y="2108200"/>
                </a:lnTo>
                <a:lnTo>
                  <a:pt x="2776854" y="2133600"/>
                </a:lnTo>
                <a:lnTo>
                  <a:pt x="2759709" y="2171700"/>
                </a:lnTo>
                <a:lnTo>
                  <a:pt x="2741929" y="2197100"/>
                </a:lnTo>
                <a:lnTo>
                  <a:pt x="2723261" y="2222500"/>
                </a:lnTo>
                <a:lnTo>
                  <a:pt x="2704083" y="2260600"/>
                </a:lnTo>
                <a:lnTo>
                  <a:pt x="2684145" y="2286000"/>
                </a:lnTo>
                <a:lnTo>
                  <a:pt x="2642362" y="2336800"/>
                </a:lnTo>
                <a:lnTo>
                  <a:pt x="2597912" y="2387600"/>
                </a:lnTo>
                <a:lnTo>
                  <a:pt x="2551049" y="2438400"/>
                </a:lnTo>
                <a:lnTo>
                  <a:pt x="2501773" y="2489200"/>
                </a:lnTo>
                <a:lnTo>
                  <a:pt x="2450211" y="2540000"/>
                </a:lnTo>
                <a:lnTo>
                  <a:pt x="2423541" y="2552700"/>
                </a:lnTo>
                <a:lnTo>
                  <a:pt x="2396363" y="2578100"/>
                </a:lnTo>
                <a:lnTo>
                  <a:pt x="2368677" y="2603500"/>
                </a:lnTo>
                <a:lnTo>
                  <a:pt x="2340482" y="2616200"/>
                </a:lnTo>
                <a:lnTo>
                  <a:pt x="2311780" y="2641600"/>
                </a:lnTo>
                <a:lnTo>
                  <a:pt x="2282571" y="2654300"/>
                </a:lnTo>
                <a:lnTo>
                  <a:pt x="2252853" y="2679700"/>
                </a:lnTo>
                <a:lnTo>
                  <a:pt x="2192020" y="2705100"/>
                </a:lnTo>
                <a:lnTo>
                  <a:pt x="2160778" y="2730500"/>
                </a:lnTo>
                <a:lnTo>
                  <a:pt x="2129282" y="2743200"/>
                </a:lnTo>
                <a:lnTo>
                  <a:pt x="2032127" y="2781300"/>
                </a:lnTo>
                <a:lnTo>
                  <a:pt x="1897126" y="2832100"/>
                </a:lnTo>
                <a:lnTo>
                  <a:pt x="1862455" y="2832100"/>
                </a:lnTo>
                <a:lnTo>
                  <a:pt x="1792097" y="2857500"/>
                </a:lnTo>
                <a:lnTo>
                  <a:pt x="1829689" y="2857500"/>
                </a:lnTo>
                <a:lnTo>
                  <a:pt x="1934210" y="2819400"/>
                </a:lnTo>
                <a:lnTo>
                  <a:pt x="1968373" y="2819400"/>
                </a:lnTo>
                <a:lnTo>
                  <a:pt x="2101215" y="2768600"/>
                </a:lnTo>
                <a:lnTo>
                  <a:pt x="2133346" y="2743200"/>
                </a:lnTo>
                <a:lnTo>
                  <a:pt x="2227326" y="2705100"/>
                </a:lnTo>
                <a:lnTo>
                  <a:pt x="2257679" y="2679700"/>
                </a:lnTo>
                <a:lnTo>
                  <a:pt x="2287651" y="2667000"/>
                </a:lnTo>
                <a:lnTo>
                  <a:pt x="2316988" y="2641600"/>
                </a:lnTo>
                <a:lnTo>
                  <a:pt x="2345944" y="2628900"/>
                </a:lnTo>
                <a:lnTo>
                  <a:pt x="2374265" y="2603500"/>
                </a:lnTo>
                <a:lnTo>
                  <a:pt x="2402204" y="2590800"/>
                </a:lnTo>
                <a:lnTo>
                  <a:pt x="2429637" y="2565400"/>
                </a:lnTo>
                <a:lnTo>
                  <a:pt x="2456433" y="2540000"/>
                </a:lnTo>
                <a:lnTo>
                  <a:pt x="2482596" y="2514600"/>
                </a:lnTo>
                <a:lnTo>
                  <a:pt x="2508250" y="2501900"/>
                </a:lnTo>
                <a:lnTo>
                  <a:pt x="2557906" y="2451100"/>
                </a:lnTo>
                <a:lnTo>
                  <a:pt x="2605024" y="2400300"/>
                </a:lnTo>
                <a:lnTo>
                  <a:pt x="2649854" y="2349500"/>
                </a:lnTo>
                <a:lnTo>
                  <a:pt x="2671191" y="2311400"/>
                </a:lnTo>
                <a:lnTo>
                  <a:pt x="2691892" y="2286000"/>
                </a:lnTo>
                <a:lnTo>
                  <a:pt x="2711957" y="2260600"/>
                </a:lnTo>
                <a:lnTo>
                  <a:pt x="2731262" y="2235200"/>
                </a:lnTo>
                <a:lnTo>
                  <a:pt x="2749930" y="2197100"/>
                </a:lnTo>
                <a:lnTo>
                  <a:pt x="2767838" y="2171700"/>
                </a:lnTo>
                <a:lnTo>
                  <a:pt x="2785109" y="2146300"/>
                </a:lnTo>
                <a:lnTo>
                  <a:pt x="2801620" y="2108200"/>
                </a:lnTo>
                <a:lnTo>
                  <a:pt x="2817368" y="2082800"/>
                </a:lnTo>
                <a:lnTo>
                  <a:pt x="2832354" y="2044700"/>
                </a:lnTo>
                <a:lnTo>
                  <a:pt x="2846704" y="2019300"/>
                </a:lnTo>
                <a:lnTo>
                  <a:pt x="2860167" y="1981200"/>
                </a:lnTo>
                <a:lnTo>
                  <a:pt x="2872867" y="1955800"/>
                </a:lnTo>
                <a:lnTo>
                  <a:pt x="2884804" y="1917700"/>
                </a:lnTo>
                <a:lnTo>
                  <a:pt x="2895854" y="1892300"/>
                </a:lnTo>
                <a:lnTo>
                  <a:pt x="2906014" y="1854200"/>
                </a:lnTo>
                <a:lnTo>
                  <a:pt x="2915539" y="1816100"/>
                </a:lnTo>
                <a:lnTo>
                  <a:pt x="2924048" y="1790700"/>
                </a:lnTo>
                <a:lnTo>
                  <a:pt x="2931795" y="1752600"/>
                </a:lnTo>
                <a:lnTo>
                  <a:pt x="2938653" y="1714500"/>
                </a:lnTo>
                <a:lnTo>
                  <a:pt x="2944622" y="1676400"/>
                </a:lnTo>
                <a:lnTo>
                  <a:pt x="2949829" y="1651000"/>
                </a:lnTo>
                <a:lnTo>
                  <a:pt x="2954020" y="1612900"/>
                </a:lnTo>
                <a:lnTo>
                  <a:pt x="2957322" y="1574800"/>
                </a:lnTo>
                <a:lnTo>
                  <a:pt x="2959607" y="1536700"/>
                </a:lnTo>
                <a:lnTo>
                  <a:pt x="2961131" y="1498600"/>
                </a:lnTo>
                <a:lnTo>
                  <a:pt x="2961386" y="1460500"/>
                </a:lnTo>
                <a:lnTo>
                  <a:pt x="2960878" y="1422400"/>
                </a:lnTo>
                <a:lnTo>
                  <a:pt x="2959480" y="1384300"/>
                </a:lnTo>
                <a:lnTo>
                  <a:pt x="2957195" y="1358900"/>
                </a:lnTo>
                <a:lnTo>
                  <a:pt x="2953893" y="1320800"/>
                </a:lnTo>
                <a:lnTo>
                  <a:pt x="2949702" y="1282700"/>
                </a:lnTo>
                <a:lnTo>
                  <a:pt x="2944622" y="1244600"/>
                </a:lnTo>
                <a:lnTo>
                  <a:pt x="2938526" y="1206500"/>
                </a:lnTo>
                <a:lnTo>
                  <a:pt x="2931795" y="1181100"/>
                </a:lnTo>
                <a:lnTo>
                  <a:pt x="2924048" y="1143000"/>
                </a:lnTo>
                <a:lnTo>
                  <a:pt x="2915539" y="1104900"/>
                </a:lnTo>
                <a:lnTo>
                  <a:pt x="2906141" y="1079500"/>
                </a:lnTo>
                <a:lnTo>
                  <a:pt x="2895854" y="1041400"/>
                </a:lnTo>
                <a:lnTo>
                  <a:pt x="2884804" y="1003300"/>
                </a:lnTo>
                <a:lnTo>
                  <a:pt x="2872867" y="977900"/>
                </a:lnTo>
                <a:lnTo>
                  <a:pt x="2860167" y="939800"/>
                </a:lnTo>
                <a:lnTo>
                  <a:pt x="2846704" y="914400"/>
                </a:lnTo>
                <a:lnTo>
                  <a:pt x="2832480" y="876300"/>
                </a:lnTo>
                <a:lnTo>
                  <a:pt x="2817495" y="850900"/>
                </a:lnTo>
                <a:lnTo>
                  <a:pt x="2801747" y="812800"/>
                </a:lnTo>
                <a:lnTo>
                  <a:pt x="2785237" y="787400"/>
                </a:lnTo>
                <a:lnTo>
                  <a:pt x="2767965" y="749300"/>
                </a:lnTo>
                <a:lnTo>
                  <a:pt x="2750057" y="723900"/>
                </a:lnTo>
                <a:lnTo>
                  <a:pt x="2731389" y="698500"/>
                </a:lnTo>
                <a:lnTo>
                  <a:pt x="2712084" y="660400"/>
                </a:lnTo>
                <a:lnTo>
                  <a:pt x="2671318" y="609600"/>
                </a:lnTo>
                <a:lnTo>
                  <a:pt x="2627883" y="558800"/>
                </a:lnTo>
                <a:lnTo>
                  <a:pt x="2582037" y="508000"/>
                </a:lnTo>
                <a:lnTo>
                  <a:pt x="2533650" y="457200"/>
                </a:lnTo>
                <a:lnTo>
                  <a:pt x="2482850" y="406400"/>
                </a:lnTo>
                <a:lnTo>
                  <a:pt x="2429891" y="368300"/>
                </a:lnTo>
                <a:lnTo>
                  <a:pt x="2402458" y="342900"/>
                </a:lnTo>
                <a:lnTo>
                  <a:pt x="2374646" y="317500"/>
                </a:lnTo>
                <a:lnTo>
                  <a:pt x="2346325" y="304800"/>
                </a:lnTo>
                <a:lnTo>
                  <a:pt x="2317369" y="279400"/>
                </a:lnTo>
                <a:lnTo>
                  <a:pt x="2287904" y="266700"/>
                </a:lnTo>
                <a:lnTo>
                  <a:pt x="2258059" y="241300"/>
                </a:lnTo>
                <a:lnTo>
                  <a:pt x="2196846" y="215900"/>
                </a:lnTo>
                <a:lnTo>
                  <a:pt x="2165604" y="190500"/>
                </a:lnTo>
                <a:lnTo>
                  <a:pt x="2069084" y="152400"/>
                </a:lnTo>
                <a:lnTo>
                  <a:pt x="1934718" y="101600"/>
                </a:lnTo>
                <a:lnTo>
                  <a:pt x="1900174" y="88900"/>
                </a:lnTo>
                <a:close/>
              </a:path>
              <a:path w="2999104" h="2921000">
                <a:moveTo>
                  <a:pt x="28390" y="1465708"/>
                </a:moveTo>
                <a:lnTo>
                  <a:pt x="27747" y="1465885"/>
                </a:lnTo>
                <a:lnTo>
                  <a:pt x="26797" y="1473200"/>
                </a:lnTo>
                <a:lnTo>
                  <a:pt x="5304" y="1473200"/>
                </a:lnTo>
                <a:lnTo>
                  <a:pt x="11445" y="1485900"/>
                </a:lnTo>
                <a:lnTo>
                  <a:pt x="28659" y="1485900"/>
                </a:lnTo>
                <a:lnTo>
                  <a:pt x="28390" y="1465708"/>
                </a:lnTo>
                <a:close/>
              </a:path>
              <a:path w="2999104" h="2921000">
                <a:moveTo>
                  <a:pt x="37973" y="1473200"/>
                </a:moveTo>
                <a:lnTo>
                  <a:pt x="28490" y="1473200"/>
                </a:lnTo>
                <a:lnTo>
                  <a:pt x="28659" y="1485900"/>
                </a:lnTo>
                <a:lnTo>
                  <a:pt x="35298" y="1485900"/>
                </a:lnTo>
                <a:lnTo>
                  <a:pt x="38044" y="1480358"/>
                </a:lnTo>
                <a:lnTo>
                  <a:pt x="37973" y="1473200"/>
                </a:lnTo>
                <a:close/>
              </a:path>
              <a:path w="2999104" h="2921000">
                <a:moveTo>
                  <a:pt x="47244" y="1460500"/>
                </a:moveTo>
                <a:lnTo>
                  <a:pt x="37947" y="1463068"/>
                </a:lnTo>
                <a:lnTo>
                  <a:pt x="37922" y="1468126"/>
                </a:lnTo>
                <a:lnTo>
                  <a:pt x="38044" y="1480358"/>
                </a:lnTo>
                <a:lnTo>
                  <a:pt x="41592" y="1473200"/>
                </a:lnTo>
                <a:lnTo>
                  <a:pt x="45791" y="1473200"/>
                </a:lnTo>
                <a:lnTo>
                  <a:pt x="47256" y="1461422"/>
                </a:lnTo>
                <a:lnTo>
                  <a:pt x="47244" y="1460500"/>
                </a:lnTo>
                <a:close/>
              </a:path>
              <a:path w="2999104" h="2921000">
                <a:moveTo>
                  <a:pt x="19634" y="1468126"/>
                </a:moveTo>
                <a:lnTo>
                  <a:pt x="1270" y="1473200"/>
                </a:lnTo>
                <a:lnTo>
                  <a:pt x="10160" y="1473200"/>
                </a:lnTo>
                <a:lnTo>
                  <a:pt x="19677" y="1468834"/>
                </a:lnTo>
                <a:lnTo>
                  <a:pt x="19634" y="1468126"/>
                </a:lnTo>
                <a:close/>
              </a:path>
              <a:path w="2999104" h="2921000">
                <a:moveTo>
                  <a:pt x="19677" y="1468834"/>
                </a:moveTo>
                <a:lnTo>
                  <a:pt x="10160" y="1473200"/>
                </a:lnTo>
                <a:lnTo>
                  <a:pt x="19938" y="1473200"/>
                </a:lnTo>
                <a:lnTo>
                  <a:pt x="19677" y="1468834"/>
                </a:lnTo>
                <a:close/>
              </a:path>
              <a:path w="2999104" h="2921000">
                <a:moveTo>
                  <a:pt x="27747" y="1465885"/>
                </a:moveTo>
                <a:lnTo>
                  <a:pt x="23618" y="1467026"/>
                </a:lnTo>
                <a:lnTo>
                  <a:pt x="19677" y="1468834"/>
                </a:lnTo>
                <a:lnTo>
                  <a:pt x="19938" y="1473200"/>
                </a:lnTo>
                <a:lnTo>
                  <a:pt x="26797" y="1473200"/>
                </a:lnTo>
                <a:lnTo>
                  <a:pt x="27747" y="1465885"/>
                </a:lnTo>
                <a:close/>
              </a:path>
              <a:path w="2999104" h="2921000">
                <a:moveTo>
                  <a:pt x="37909" y="1466850"/>
                </a:moveTo>
                <a:lnTo>
                  <a:pt x="37846" y="1473200"/>
                </a:lnTo>
                <a:lnTo>
                  <a:pt x="37909" y="1466850"/>
                </a:lnTo>
                <a:close/>
              </a:path>
              <a:path w="2999104" h="2921000">
                <a:moveTo>
                  <a:pt x="23618" y="1467026"/>
                </a:moveTo>
                <a:lnTo>
                  <a:pt x="19634" y="1468126"/>
                </a:lnTo>
                <a:lnTo>
                  <a:pt x="19677" y="1468834"/>
                </a:lnTo>
                <a:lnTo>
                  <a:pt x="23618" y="1467026"/>
                </a:lnTo>
                <a:close/>
              </a:path>
              <a:path w="2999104" h="2921000">
                <a:moveTo>
                  <a:pt x="28321" y="1460500"/>
                </a:moveTo>
                <a:lnTo>
                  <a:pt x="19176" y="1460500"/>
                </a:lnTo>
                <a:lnTo>
                  <a:pt x="19634" y="1468126"/>
                </a:lnTo>
                <a:lnTo>
                  <a:pt x="23618" y="1467026"/>
                </a:lnTo>
                <a:lnTo>
                  <a:pt x="27852" y="1465084"/>
                </a:lnTo>
                <a:lnTo>
                  <a:pt x="28328" y="1461422"/>
                </a:lnTo>
                <a:lnTo>
                  <a:pt x="28321" y="1460500"/>
                </a:lnTo>
                <a:close/>
              </a:path>
              <a:path w="2999104" h="2921000">
                <a:moveTo>
                  <a:pt x="27852" y="1465084"/>
                </a:moveTo>
                <a:lnTo>
                  <a:pt x="23618" y="1467026"/>
                </a:lnTo>
                <a:lnTo>
                  <a:pt x="27747" y="1465885"/>
                </a:lnTo>
                <a:lnTo>
                  <a:pt x="27852" y="1465084"/>
                </a:lnTo>
                <a:close/>
              </a:path>
              <a:path w="2999104" h="2921000">
                <a:moveTo>
                  <a:pt x="37846" y="1460500"/>
                </a:moveTo>
                <a:lnTo>
                  <a:pt x="28378" y="1464842"/>
                </a:lnTo>
                <a:lnTo>
                  <a:pt x="28390" y="1465708"/>
                </a:lnTo>
                <a:lnTo>
                  <a:pt x="37871" y="1463088"/>
                </a:lnTo>
                <a:lnTo>
                  <a:pt x="37846" y="1460500"/>
                </a:lnTo>
                <a:close/>
              </a:path>
              <a:path w="2999104" h="2921000">
                <a:moveTo>
                  <a:pt x="28332" y="1461386"/>
                </a:moveTo>
                <a:lnTo>
                  <a:pt x="27852" y="1465084"/>
                </a:lnTo>
                <a:lnTo>
                  <a:pt x="28378" y="1464842"/>
                </a:lnTo>
                <a:lnTo>
                  <a:pt x="28332" y="1461386"/>
                </a:lnTo>
                <a:close/>
              </a:path>
              <a:path w="2999104" h="2921000">
                <a:moveTo>
                  <a:pt x="1136650" y="88900"/>
                </a:moveTo>
                <a:lnTo>
                  <a:pt x="1099312" y="88900"/>
                </a:lnTo>
                <a:lnTo>
                  <a:pt x="930528" y="152400"/>
                </a:lnTo>
                <a:lnTo>
                  <a:pt x="834136" y="190500"/>
                </a:lnTo>
                <a:lnTo>
                  <a:pt x="802767" y="215900"/>
                </a:lnTo>
                <a:lnTo>
                  <a:pt x="741680" y="241300"/>
                </a:lnTo>
                <a:lnTo>
                  <a:pt x="711708" y="266700"/>
                </a:lnTo>
                <a:lnTo>
                  <a:pt x="682371" y="279400"/>
                </a:lnTo>
                <a:lnTo>
                  <a:pt x="653414" y="304800"/>
                </a:lnTo>
                <a:lnTo>
                  <a:pt x="625094" y="317500"/>
                </a:lnTo>
                <a:lnTo>
                  <a:pt x="597153" y="342900"/>
                </a:lnTo>
                <a:lnTo>
                  <a:pt x="569722" y="368300"/>
                </a:lnTo>
                <a:lnTo>
                  <a:pt x="543051" y="381000"/>
                </a:lnTo>
                <a:lnTo>
                  <a:pt x="491109" y="431800"/>
                </a:lnTo>
                <a:lnTo>
                  <a:pt x="441451" y="482600"/>
                </a:lnTo>
                <a:lnTo>
                  <a:pt x="394335" y="533400"/>
                </a:lnTo>
                <a:lnTo>
                  <a:pt x="349758" y="584200"/>
                </a:lnTo>
                <a:lnTo>
                  <a:pt x="307594" y="635000"/>
                </a:lnTo>
                <a:lnTo>
                  <a:pt x="268224" y="698500"/>
                </a:lnTo>
                <a:lnTo>
                  <a:pt x="249555" y="723900"/>
                </a:lnTo>
                <a:lnTo>
                  <a:pt x="231648" y="749300"/>
                </a:lnTo>
                <a:lnTo>
                  <a:pt x="214375" y="787400"/>
                </a:lnTo>
                <a:lnTo>
                  <a:pt x="197865" y="812800"/>
                </a:lnTo>
                <a:lnTo>
                  <a:pt x="182118" y="850900"/>
                </a:lnTo>
                <a:lnTo>
                  <a:pt x="167132" y="876300"/>
                </a:lnTo>
                <a:lnTo>
                  <a:pt x="152781" y="914400"/>
                </a:lnTo>
                <a:lnTo>
                  <a:pt x="139319" y="939800"/>
                </a:lnTo>
                <a:lnTo>
                  <a:pt x="126619" y="977900"/>
                </a:lnTo>
                <a:lnTo>
                  <a:pt x="114681" y="1003300"/>
                </a:lnTo>
                <a:lnTo>
                  <a:pt x="103632" y="1041400"/>
                </a:lnTo>
                <a:lnTo>
                  <a:pt x="93472" y="1079500"/>
                </a:lnTo>
                <a:lnTo>
                  <a:pt x="83947" y="1104900"/>
                </a:lnTo>
                <a:lnTo>
                  <a:pt x="75437" y="1143000"/>
                </a:lnTo>
                <a:lnTo>
                  <a:pt x="67690" y="1181100"/>
                </a:lnTo>
                <a:lnTo>
                  <a:pt x="60833" y="1206500"/>
                </a:lnTo>
                <a:lnTo>
                  <a:pt x="54863" y="1244600"/>
                </a:lnTo>
                <a:lnTo>
                  <a:pt x="49784" y="1282700"/>
                </a:lnTo>
                <a:lnTo>
                  <a:pt x="45465" y="1320800"/>
                </a:lnTo>
                <a:lnTo>
                  <a:pt x="42163" y="1358900"/>
                </a:lnTo>
                <a:lnTo>
                  <a:pt x="39877" y="1384300"/>
                </a:lnTo>
                <a:lnTo>
                  <a:pt x="38353" y="1422400"/>
                </a:lnTo>
                <a:lnTo>
                  <a:pt x="37947" y="1463068"/>
                </a:lnTo>
                <a:lnTo>
                  <a:pt x="47244" y="1460500"/>
                </a:lnTo>
                <a:lnTo>
                  <a:pt x="46100" y="1460500"/>
                </a:lnTo>
                <a:lnTo>
                  <a:pt x="42044" y="1447800"/>
                </a:lnTo>
                <a:lnTo>
                  <a:pt x="47540" y="1447800"/>
                </a:lnTo>
                <a:lnTo>
                  <a:pt x="47878" y="1422400"/>
                </a:lnTo>
                <a:lnTo>
                  <a:pt x="49275" y="1384300"/>
                </a:lnTo>
                <a:lnTo>
                  <a:pt x="51562" y="1358900"/>
                </a:lnTo>
                <a:lnTo>
                  <a:pt x="54863" y="1320800"/>
                </a:lnTo>
                <a:lnTo>
                  <a:pt x="59055" y="1282700"/>
                </a:lnTo>
                <a:lnTo>
                  <a:pt x="64135" y="1244600"/>
                </a:lnTo>
                <a:lnTo>
                  <a:pt x="70103" y="1206500"/>
                </a:lnTo>
                <a:lnTo>
                  <a:pt x="76962" y="1181100"/>
                </a:lnTo>
                <a:lnTo>
                  <a:pt x="84582" y="1143000"/>
                </a:lnTo>
                <a:lnTo>
                  <a:pt x="93090" y="1104900"/>
                </a:lnTo>
                <a:lnTo>
                  <a:pt x="102488" y="1079500"/>
                </a:lnTo>
                <a:lnTo>
                  <a:pt x="112775" y="1041400"/>
                </a:lnTo>
                <a:lnTo>
                  <a:pt x="123698" y="1003300"/>
                </a:lnTo>
                <a:lnTo>
                  <a:pt x="135509" y="977900"/>
                </a:lnTo>
                <a:lnTo>
                  <a:pt x="148082" y="939800"/>
                </a:lnTo>
                <a:lnTo>
                  <a:pt x="161544" y="914400"/>
                </a:lnTo>
                <a:lnTo>
                  <a:pt x="175640" y="876300"/>
                </a:lnTo>
                <a:lnTo>
                  <a:pt x="190626" y="850900"/>
                </a:lnTo>
                <a:lnTo>
                  <a:pt x="206248" y="812800"/>
                </a:lnTo>
                <a:lnTo>
                  <a:pt x="222631" y="787400"/>
                </a:lnTo>
                <a:lnTo>
                  <a:pt x="239775" y="762000"/>
                </a:lnTo>
                <a:lnTo>
                  <a:pt x="257556" y="723900"/>
                </a:lnTo>
                <a:lnTo>
                  <a:pt x="276098" y="698500"/>
                </a:lnTo>
                <a:lnTo>
                  <a:pt x="295401" y="673100"/>
                </a:lnTo>
                <a:lnTo>
                  <a:pt x="315340" y="647700"/>
                </a:lnTo>
                <a:lnTo>
                  <a:pt x="335788" y="622300"/>
                </a:lnTo>
                <a:lnTo>
                  <a:pt x="357124" y="584200"/>
                </a:lnTo>
                <a:lnTo>
                  <a:pt x="401447" y="533400"/>
                </a:lnTo>
                <a:lnTo>
                  <a:pt x="448310" y="482600"/>
                </a:lnTo>
                <a:lnTo>
                  <a:pt x="497586" y="444500"/>
                </a:lnTo>
                <a:lnTo>
                  <a:pt x="523113" y="419100"/>
                </a:lnTo>
                <a:lnTo>
                  <a:pt x="549148" y="393700"/>
                </a:lnTo>
                <a:lnTo>
                  <a:pt x="575818" y="368300"/>
                </a:lnTo>
                <a:lnTo>
                  <a:pt x="602996" y="355600"/>
                </a:lnTo>
                <a:lnTo>
                  <a:pt x="630682" y="330200"/>
                </a:lnTo>
                <a:lnTo>
                  <a:pt x="659002" y="304800"/>
                </a:lnTo>
                <a:lnTo>
                  <a:pt x="687705" y="292100"/>
                </a:lnTo>
                <a:lnTo>
                  <a:pt x="716914" y="266700"/>
                </a:lnTo>
                <a:lnTo>
                  <a:pt x="746633" y="254000"/>
                </a:lnTo>
                <a:lnTo>
                  <a:pt x="776732" y="228600"/>
                </a:lnTo>
                <a:lnTo>
                  <a:pt x="869950" y="190500"/>
                </a:lnTo>
                <a:lnTo>
                  <a:pt x="901953" y="177800"/>
                </a:lnTo>
                <a:lnTo>
                  <a:pt x="934212" y="152400"/>
                </a:lnTo>
                <a:lnTo>
                  <a:pt x="1000251" y="127000"/>
                </a:lnTo>
                <a:lnTo>
                  <a:pt x="1033780" y="127000"/>
                </a:lnTo>
                <a:lnTo>
                  <a:pt x="1136650" y="88900"/>
                </a:lnTo>
                <a:close/>
              </a:path>
              <a:path w="2999104" h="2921000">
                <a:moveTo>
                  <a:pt x="47540" y="1447800"/>
                </a:moveTo>
                <a:lnTo>
                  <a:pt x="42044" y="1447800"/>
                </a:lnTo>
                <a:lnTo>
                  <a:pt x="46100" y="1460500"/>
                </a:lnTo>
                <a:lnTo>
                  <a:pt x="47244" y="1460500"/>
                </a:lnTo>
                <a:lnTo>
                  <a:pt x="47256" y="1461422"/>
                </a:lnTo>
                <a:lnTo>
                  <a:pt x="47371" y="1460500"/>
                </a:lnTo>
                <a:lnTo>
                  <a:pt x="47540" y="1447800"/>
                </a:lnTo>
                <a:close/>
              </a:path>
              <a:path w="2999104" h="2921000">
                <a:moveTo>
                  <a:pt x="28170" y="1435100"/>
                </a:moveTo>
                <a:lnTo>
                  <a:pt x="19685" y="1435100"/>
                </a:lnTo>
                <a:lnTo>
                  <a:pt x="11769" y="1447800"/>
                </a:lnTo>
                <a:lnTo>
                  <a:pt x="5508" y="1447800"/>
                </a:lnTo>
                <a:lnTo>
                  <a:pt x="1414" y="1460500"/>
                </a:lnTo>
                <a:lnTo>
                  <a:pt x="28321" y="1460500"/>
                </a:lnTo>
                <a:lnTo>
                  <a:pt x="28332" y="1461386"/>
                </a:lnTo>
                <a:lnTo>
                  <a:pt x="28448" y="1460500"/>
                </a:lnTo>
                <a:lnTo>
                  <a:pt x="28773" y="1436098"/>
                </a:lnTo>
                <a:lnTo>
                  <a:pt x="28170" y="1435100"/>
                </a:lnTo>
                <a:close/>
              </a:path>
              <a:path w="2999104" h="2921000">
                <a:moveTo>
                  <a:pt x="1239012" y="50800"/>
                </a:moveTo>
                <a:lnTo>
                  <a:pt x="1088771" y="50800"/>
                </a:lnTo>
                <a:lnTo>
                  <a:pt x="983869" y="88900"/>
                </a:lnTo>
                <a:lnTo>
                  <a:pt x="849376" y="139700"/>
                </a:lnTo>
                <a:lnTo>
                  <a:pt x="816863" y="165100"/>
                </a:lnTo>
                <a:lnTo>
                  <a:pt x="752983" y="190500"/>
                </a:lnTo>
                <a:lnTo>
                  <a:pt x="721995" y="215900"/>
                </a:lnTo>
                <a:lnTo>
                  <a:pt x="691388" y="228600"/>
                </a:lnTo>
                <a:lnTo>
                  <a:pt x="661162" y="254000"/>
                </a:lnTo>
                <a:lnTo>
                  <a:pt x="631571" y="266700"/>
                </a:lnTo>
                <a:lnTo>
                  <a:pt x="602488" y="292100"/>
                </a:lnTo>
                <a:lnTo>
                  <a:pt x="573786" y="317500"/>
                </a:lnTo>
                <a:lnTo>
                  <a:pt x="545719" y="330200"/>
                </a:lnTo>
                <a:lnTo>
                  <a:pt x="491363" y="381000"/>
                </a:lnTo>
                <a:lnTo>
                  <a:pt x="439293" y="431800"/>
                </a:lnTo>
                <a:lnTo>
                  <a:pt x="389636" y="482600"/>
                </a:lnTo>
                <a:lnTo>
                  <a:pt x="342519" y="533400"/>
                </a:lnTo>
                <a:lnTo>
                  <a:pt x="298069" y="584200"/>
                </a:lnTo>
                <a:lnTo>
                  <a:pt x="276860" y="622300"/>
                </a:lnTo>
                <a:lnTo>
                  <a:pt x="256159" y="647700"/>
                </a:lnTo>
                <a:lnTo>
                  <a:pt x="236347" y="673100"/>
                </a:lnTo>
                <a:lnTo>
                  <a:pt x="217170" y="698500"/>
                </a:lnTo>
                <a:lnTo>
                  <a:pt x="198755" y="736600"/>
                </a:lnTo>
                <a:lnTo>
                  <a:pt x="181101" y="762000"/>
                </a:lnTo>
                <a:lnTo>
                  <a:pt x="164084" y="800100"/>
                </a:lnTo>
                <a:lnTo>
                  <a:pt x="147955" y="825500"/>
                </a:lnTo>
                <a:lnTo>
                  <a:pt x="132587" y="863600"/>
                </a:lnTo>
                <a:lnTo>
                  <a:pt x="117983" y="889000"/>
                </a:lnTo>
                <a:lnTo>
                  <a:pt x="104139" y="927100"/>
                </a:lnTo>
                <a:lnTo>
                  <a:pt x="91059" y="965200"/>
                </a:lnTo>
                <a:lnTo>
                  <a:pt x="78867" y="990600"/>
                </a:lnTo>
                <a:lnTo>
                  <a:pt x="67563" y="1028700"/>
                </a:lnTo>
                <a:lnTo>
                  <a:pt x="57023" y="1066800"/>
                </a:lnTo>
                <a:lnTo>
                  <a:pt x="47371" y="1092200"/>
                </a:lnTo>
                <a:lnTo>
                  <a:pt x="38481" y="1130300"/>
                </a:lnTo>
                <a:lnTo>
                  <a:pt x="30607" y="1168400"/>
                </a:lnTo>
                <a:lnTo>
                  <a:pt x="23495" y="1206500"/>
                </a:lnTo>
                <a:lnTo>
                  <a:pt x="17399" y="1244600"/>
                </a:lnTo>
                <a:lnTo>
                  <a:pt x="12192" y="1282700"/>
                </a:lnTo>
                <a:lnTo>
                  <a:pt x="7874" y="1308100"/>
                </a:lnTo>
                <a:lnTo>
                  <a:pt x="4445" y="1346200"/>
                </a:lnTo>
                <a:lnTo>
                  <a:pt x="2032" y="1384300"/>
                </a:lnTo>
                <a:lnTo>
                  <a:pt x="635" y="1422400"/>
                </a:lnTo>
                <a:lnTo>
                  <a:pt x="126" y="1460500"/>
                </a:lnTo>
                <a:lnTo>
                  <a:pt x="1414" y="1460500"/>
                </a:lnTo>
                <a:lnTo>
                  <a:pt x="5508" y="1447800"/>
                </a:lnTo>
                <a:lnTo>
                  <a:pt x="11769" y="1447800"/>
                </a:lnTo>
                <a:lnTo>
                  <a:pt x="19685" y="1435100"/>
                </a:lnTo>
                <a:lnTo>
                  <a:pt x="28786" y="1435100"/>
                </a:lnTo>
                <a:lnTo>
                  <a:pt x="28956" y="1422400"/>
                </a:lnTo>
                <a:lnTo>
                  <a:pt x="30352" y="1384300"/>
                </a:lnTo>
                <a:lnTo>
                  <a:pt x="32765" y="1358900"/>
                </a:lnTo>
                <a:lnTo>
                  <a:pt x="36068" y="1320800"/>
                </a:lnTo>
                <a:lnTo>
                  <a:pt x="40386" y="1282700"/>
                </a:lnTo>
                <a:lnTo>
                  <a:pt x="45465" y="1244600"/>
                </a:lnTo>
                <a:lnTo>
                  <a:pt x="51435" y="1206500"/>
                </a:lnTo>
                <a:lnTo>
                  <a:pt x="58420" y="1168400"/>
                </a:lnTo>
                <a:lnTo>
                  <a:pt x="66167" y="1143000"/>
                </a:lnTo>
                <a:lnTo>
                  <a:pt x="74802" y="1104900"/>
                </a:lnTo>
                <a:lnTo>
                  <a:pt x="84327" y="1066800"/>
                </a:lnTo>
                <a:lnTo>
                  <a:pt x="94614" y="1041400"/>
                </a:lnTo>
                <a:lnTo>
                  <a:pt x="105790" y="1003300"/>
                </a:lnTo>
                <a:lnTo>
                  <a:pt x="117728" y="965200"/>
                </a:lnTo>
                <a:lnTo>
                  <a:pt x="130556" y="939800"/>
                </a:lnTo>
                <a:lnTo>
                  <a:pt x="144145" y="901700"/>
                </a:lnTo>
                <a:lnTo>
                  <a:pt x="158496" y="876300"/>
                </a:lnTo>
                <a:lnTo>
                  <a:pt x="173609" y="838200"/>
                </a:lnTo>
                <a:lnTo>
                  <a:pt x="189357" y="812800"/>
                </a:lnTo>
                <a:lnTo>
                  <a:pt x="205994" y="774700"/>
                </a:lnTo>
                <a:lnTo>
                  <a:pt x="223393" y="749300"/>
                </a:lnTo>
                <a:lnTo>
                  <a:pt x="241426" y="723900"/>
                </a:lnTo>
                <a:lnTo>
                  <a:pt x="260223" y="685800"/>
                </a:lnTo>
                <a:lnTo>
                  <a:pt x="279653" y="660400"/>
                </a:lnTo>
                <a:lnTo>
                  <a:pt x="299974" y="635000"/>
                </a:lnTo>
                <a:lnTo>
                  <a:pt x="320675" y="609600"/>
                </a:lnTo>
                <a:lnTo>
                  <a:pt x="342264" y="571500"/>
                </a:lnTo>
                <a:lnTo>
                  <a:pt x="387223" y="520700"/>
                </a:lnTo>
                <a:lnTo>
                  <a:pt x="434594" y="469900"/>
                </a:lnTo>
                <a:lnTo>
                  <a:pt x="484632" y="419100"/>
                </a:lnTo>
                <a:lnTo>
                  <a:pt x="510413" y="406400"/>
                </a:lnTo>
                <a:lnTo>
                  <a:pt x="536828" y="381000"/>
                </a:lnTo>
                <a:lnTo>
                  <a:pt x="563752" y="355600"/>
                </a:lnTo>
                <a:lnTo>
                  <a:pt x="591312" y="330200"/>
                </a:lnTo>
                <a:lnTo>
                  <a:pt x="619378" y="317500"/>
                </a:lnTo>
                <a:lnTo>
                  <a:pt x="647953" y="292100"/>
                </a:lnTo>
                <a:lnTo>
                  <a:pt x="677037" y="279400"/>
                </a:lnTo>
                <a:lnTo>
                  <a:pt x="706627" y="254000"/>
                </a:lnTo>
                <a:lnTo>
                  <a:pt x="736726" y="241300"/>
                </a:lnTo>
                <a:lnTo>
                  <a:pt x="767207" y="215900"/>
                </a:lnTo>
                <a:lnTo>
                  <a:pt x="829818" y="190500"/>
                </a:lnTo>
                <a:lnTo>
                  <a:pt x="861695" y="165100"/>
                </a:lnTo>
                <a:lnTo>
                  <a:pt x="993648" y="114300"/>
                </a:lnTo>
                <a:lnTo>
                  <a:pt x="1062101" y="88900"/>
                </a:lnTo>
                <a:lnTo>
                  <a:pt x="1096772" y="88900"/>
                </a:lnTo>
                <a:lnTo>
                  <a:pt x="1167257" y="63500"/>
                </a:lnTo>
                <a:lnTo>
                  <a:pt x="1202944" y="63500"/>
                </a:lnTo>
                <a:lnTo>
                  <a:pt x="1239012" y="50800"/>
                </a:lnTo>
                <a:close/>
              </a:path>
              <a:path w="2999104" h="2921000">
                <a:moveTo>
                  <a:pt x="28773" y="1436098"/>
                </a:moveTo>
                <a:lnTo>
                  <a:pt x="28448" y="1460500"/>
                </a:lnTo>
                <a:lnTo>
                  <a:pt x="37973" y="1460500"/>
                </a:lnTo>
                <a:lnTo>
                  <a:pt x="38100" y="1447800"/>
                </a:lnTo>
                <a:lnTo>
                  <a:pt x="35845" y="1447800"/>
                </a:lnTo>
                <a:lnTo>
                  <a:pt x="28773" y="1436098"/>
                </a:lnTo>
                <a:close/>
              </a:path>
              <a:path w="2999104" h="2921000">
                <a:moveTo>
                  <a:pt x="28786" y="1435100"/>
                </a:moveTo>
                <a:lnTo>
                  <a:pt x="28170" y="1435100"/>
                </a:lnTo>
                <a:lnTo>
                  <a:pt x="28773" y="1436098"/>
                </a:lnTo>
                <a:lnTo>
                  <a:pt x="28786" y="1435100"/>
                </a:lnTo>
                <a:close/>
              </a:path>
              <a:path w="2999104" h="2921000">
                <a:moveTo>
                  <a:pt x="1242568" y="63500"/>
                </a:moveTo>
                <a:lnTo>
                  <a:pt x="1204976" y="63500"/>
                </a:lnTo>
                <a:lnTo>
                  <a:pt x="1134237" y="88900"/>
                </a:lnTo>
                <a:lnTo>
                  <a:pt x="1171702" y="88900"/>
                </a:lnTo>
                <a:lnTo>
                  <a:pt x="1242568" y="63500"/>
                </a:lnTo>
                <a:close/>
              </a:path>
              <a:path w="2999104" h="2921000">
                <a:moveTo>
                  <a:pt x="1794637" y="63500"/>
                </a:moveTo>
                <a:lnTo>
                  <a:pt x="1757299" y="63500"/>
                </a:lnTo>
                <a:lnTo>
                  <a:pt x="1828164" y="88900"/>
                </a:lnTo>
                <a:lnTo>
                  <a:pt x="1865376" y="88900"/>
                </a:lnTo>
                <a:lnTo>
                  <a:pt x="1794637" y="63500"/>
                </a:lnTo>
                <a:close/>
              </a:path>
              <a:path w="2999104" h="2921000">
                <a:moveTo>
                  <a:pt x="1351026" y="50800"/>
                </a:moveTo>
                <a:lnTo>
                  <a:pt x="1276985" y="50800"/>
                </a:lnTo>
                <a:lnTo>
                  <a:pt x="1240789" y="63500"/>
                </a:lnTo>
                <a:lnTo>
                  <a:pt x="1314703" y="63500"/>
                </a:lnTo>
                <a:lnTo>
                  <a:pt x="1351026" y="50800"/>
                </a:lnTo>
                <a:close/>
              </a:path>
              <a:path w="2999104" h="2921000">
                <a:moveTo>
                  <a:pt x="1722627" y="50800"/>
                </a:moveTo>
                <a:lnTo>
                  <a:pt x="1648714" y="50800"/>
                </a:lnTo>
                <a:lnTo>
                  <a:pt x="1685163" y="63500"/>
                </a:lnTo>
                <a:lnTo>
                  <a:pt x="1758696" y="63500"/>
                </a:lnTo>
                <a:lnTo>
                  <a:pt x="1722627" y="50800"/>
                </a:lnTo>
                <a:close/>
              </a:path>
              <a:path w="2999104" h="2921000">
                <a:moveTo>
                  <a:pt x="1423670" y="25400"/>
                </a:moveTo>
                <a:lnTo>
                  <a:pt x="1197102" y="25400"/>
                </a:lnTo>
                <a:lnTo>
                  <a:pt x="1124712" y="50800"/>
                </a:lnTo>
                <a:lnTo>
                  <a:pt x="1275461" y="50800"/>
                </a:lnTo>
                <a:lnTo>
                  <a:pt x="1312037" y="38100"/>
                </a:lnTo>
                <a:lnTo>
                  <a:pt x="1386205" y="38100"/>
                </a:lnTo>
                <a:lnTo>
                  <a:pt x="1423670" y="25400"/>
                </a:lnTo>
                <a:close/>
              </a:path>
              <a:path w="2999104" h="2921000">
                <a:moveTo>
                  <a:pt x="1612392" y="38100"/>
                </a:moveTo>
                <a:lnTo>
                  <a:pt x="1387094" y="38100"/>
                </a:lnTo>
                <a:lnTo>
                  <a:pt x="1350010" y="50800"/>
                </a:lnTo>
                <a:lnTo>
                  <a:pt x="1649476" y="50800"/>
                </a:lnTo>
                <a:lnTo>
                  <a:pt x="1612392" y="38100"/>
                </a:lnTo>
                <a:close/>
              </a:path>
              <a:path w="2999104" h="2921000">
                <a:moveTo>
                  <a:pt x="1801495" y="25400"/>
                </a:moveTo>
                <a:lnTo>
                  <a:pt x="1575435" y="25400"/>
                </a:lnTo>
                <a:lnTo>
                  <a:pt x="1613027" y="38100"/>
                </a:lnTo>
                <a:lnTo>
                  <a:pt x="1687195" y="38100"/>
                </a:lnTo>
                <a:lnTo>
                  <a:pt x="1723898" y="50800"/>
                </a:lnTo>
                <a:lnTo>
                  <a:pt x="1874139" y="50800"/>
                </a:lnTo>
                <a:lnTo>
                  <a:pt x="1801495" y="25400"/>
                </a:lnTo>
                <a:close/>
              </a:path>
              <a:path w="2999104" h="2921000">
                <a:moveTo>
                  <a:pt x="1727708" y="12700"/>
                </a:moveTo>
                <a:lnTo>
                  <a:pt x="1270889" y="12700"/>
                </a:lnTo>
                <a:lnTo>
                  <a:pt x="1233805" y="25400"/>
                </a:lnTo>
                <a:lnTo>
                  <a:pt x="1764792" y="25400"/>
                </a:lnTo>
                <a:lnTo>
                  <a:pt x="1727708" y="12700"/>
                </a:lnTo>
                <a:close/>
              </a:path>
              <a:path w="2999104" h="2921000">
                <a:moveTo>
                  <a:pt x="1614677" y="0"/>
                </a:moveTo>
                <a:lnTo>
                  <a:pt x="1383664" y="0"/>
                </a:lnTo>
                <a:lnTo>
                  <a:pt x="1345946" y="12700"/>
                </a:lnTo>
                <a:lnTo>
                  <a:pt x="1652777" y="12700"/>
                </a:lnTo>
                <a:lnTo>
                  <a:pt x="16146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9676" y="1700783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5">
                <a:moveTo>
                  <a:pt x="0" y="0"/>
                </a:moveTo>
                <a:lnTo>
                  <a:pt x="1446656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3964" y="170078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0720" y="260604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2880360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0371" y="908303"/>
            <a:ext cx="2520315" cy="1584325"/>
          </a:xfrm>
          <a:custGeom>
            <a:avLst/>
            <a:gdLst/>
            <a:ahLst/>
            <a:cxnLst/>
            <a:rect l="l" t="t" r="r" b="b"/>
            <a:pathLst>
              <a:path w="2520315" h="1584325">
                <a:moveTo>
                  <a:pt x="0" y="1584198"/>
                </a:moveTo>
                <a:lnTo>
                  <a:pt x="2520314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43376" y="1503045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180</a:t>
            </a:r>
            <a:r>
              <a:rPr sz="1800" dirty="0">
                <a:latin typeface="Corbel"/>
                <a:cs typeface="Corbel"/>
              </a:rPr>
              <a:t>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08519" y="1502663"/>
            <a:ext cx="562355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5492" y="1502663"/>
            <a:ext cx="53035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88479" y="1570482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0443" y="2218690"/>
            <a:ext cx="44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30°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7746" y="3154502"/>
            <a:ext cx="4673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90°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72784" y="2871216"/>
            <a:ext cx="729995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7395" y="2871216"/>
            <a:ext cx="530351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52108" y="2939034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60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76444" y="405384"/>
            <a:ext cx="1368425" cy="2520315"/>
          </a:xfrm>
          <a:custGeom>
            <a:avLst/>
            <a:gdLst/>
            <a:ahLst/>
            <a:cxnLst/>
            <a:rect l="l" t="t" r="r" b="b"/>
            <a:pathLst>
              <a:path w="1368425" h="2520315">
                <a:moveTo>
                  <a:pt x="1368170" y="2520315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8744" y="981455"/>
            <a:ext cx="2592705" cy="1383030"/>
          </a:xfrm>
          <a:custGeom>
            <a:avLst/>
            <a:gdLst/>
            <a:ahLst/>
            <a:cxnLst/>
            <a:rect l="l" t="t" r="r" b="b"/>
            <a:pathLst>
              <a:path w="2592704" h="1383030">
                <a:moveTo>
                  <a:pt x="2592324" y="1382903"/>
                </a:moveTo>
                <a:lnTo>
                  <a:pt x="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9052" y="0"/>
            <a:ext cx="423672" cy="3002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8535" y="0"/>
            <a:ext cx="423672" cy="5303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35602" y="16256"/>
            <a:ext cx="585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87266" y="781303"/>
            <a:ext cx="577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spc="5" dirty="0">
                <a:latin typeface="Corbel"/>
                <a:cs typeface="Corbel"/>
              </a:rPr>
              <a:t>0</a:t>
            </a:r>
            <a:r>
              <a:rPr sz="2000" dirty="0">
                <a:latin typeface="Corbel"/>
                <a:cs typeface="Corbel"/>
              </a:rPr>
              <a:t>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87266" y="2437333"/>
            <a:ext cx="492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48071" y="405384"/>
            <a:ext cx="1224280" cy="2592705"/>
          </a:xfrm>
          <a:custGeom>
            <a:avLst/>
            <a:gdLst/>
            <a:ahLst/>
            <a:cxnLst/>
            <a:rect l="l" t="t" r="r" b="b"/>
            <a:pathLst>
              <a:path w="1224279" h="2592705">
                <a:moveTo>
                  <a:pt x="0" y="2592324"/>
                </a:moveTo>
                <a:lnTo>
                  <a:pt x="1224152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51628" y="3013963"/>
            <a:ext cx="499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07963" y="16256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-6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72325" y="637158"/>
            <a:ext cx="46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dirty="0">
                <a:latin typeface="Corbel"/>
                <a:cs typeface="Corbel"/>
              </a:rPr>
              <a:t>30°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9676" y="1458467"/>
            <a:ext cx="3354704" cy="0"/>
          </a:xfrm>
          <a:custGeom>
            <a:avLst/>
            <a:gdLst/>
            <a:ahLst/>
            <a:cxnLst/>
            <a:rect l="l" t="t" r="r" b="b"/>
            <a:pathLst>
              <a:path w="3354704">
                <a:moveTo>
                  <a:pt x="0" y="0"/>
                </a:moveTo>
                <a:lnTo>
                  <a:pt x="335432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8467"/>
            <a:ext cx="5732145" cy="0"/>
          </a:xfrm>
          <a:custGeom>
            <a:avLst/>
            <a:gdLst/>
            <a:ahLst/>
            <a:cxnLst/>
            <a:rect l="l" t="t" r="r" b="b"/>
            <a:pathLst>
              <a:path w="5732145">
                <a:moveTo>
                  <a:pt x="0" y="0"/>
                </a:moveTo>
                <a:lnTo>
                  <a:pt x="573176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149" y="1340726"/>
            <a:ext cx="721321" cy="79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2035" y="1624583"/>
            <a:ext cx="1816608" cy="165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9903" y="5625084"/>
            <a:ext cx="644651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6228" y="5625084"/>
            <a:ext cx="1533144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8288" y="5625084"/>
            <a:ext cx="1502663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9903" y="5929884"/>
            <a:ext cx="1043940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5516" y="5929884"/>
            <a:ext cx="816864" cy="56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4343" y="5929884"/>
            <a:ext cx="1819655" cy="56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9903" y="6234682"/>
            <a:ext cx="2318004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9580" y="6234682"/>
            <a:ext cx="44195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1980" y="6234682"/>
            <a:ext cx="908303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1956" y="6234682"/>
            <a:ext cx="352044" cy="56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35953" y="5678830"/>
            <a:ext cx="2899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rbel"/>
                <a:cs typeface="Corbel"/>
              </a:rPr>
              <a:t>La </a:t>
            </a:r>
            <a:r>
              <a:rPr sz="2000" spc="-5" dirty="0">
                <a:latin typeface="Corbel"/>
                <a:cs typeface="Corbel"/>
              </a:rPr>
              <a:t>orientacion </a:t>
            </a:r>
            <a:r>
              <a:rPr sz="2000" dirty="0">
                <a:latin typeface="Corbel"/>
                <a:cs typeface="Corbel"/>
              </a:rPr>
              <a:t>exacta </a:t>
            </a:r>
            <a:r>
              <a:rPr sz="2000" spc="-5" dirty="0">
                <a:latin typeface="Corbel"/>
                <a:cs typeface="Corbel"/>
              </a:rPr>
              <a:t>del  </a:t>
            </a:r>
            <a:r>
              <a:rPr sz="2000" dirty="0">
                <a:latin typeface="Corbel"/>
                <a:cs typeface="Corbel"/>
              </a:rPr>
              <a:t>vector </a:t>
            </a:r>
            <a:r>
              <a:rPr sz="2000" spc="-5" dirty="0">
                <a:latin typeface="Corbel"/>
                <a:cs typeface="Corbel"/>
              </a:rPr>
              <a:t>QRS medio, </a:t>
            </a:r>
            <a:r>
              <a:rPr sz="2000" dirty="0">
                <a:latin typeface="Corbel"/>
                <a:cs typeface="Corbel"/>
              </a:rPr>
              <a:t>se </a:t>
            </a:r>
            <a:r>
              <a:rPr sz="2000" spc="-5" dirty="0">
                <a:latin typeface="Corbel"/>
                <a:cs typeface="Corbel"/>
              </a:rPr>
              <a:t>da</a:t>
            </a:r>
            <a:r>
              <a:rPr sz="2000" spc="-1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en  </a:t>
            </a:r>
            <a:r>
              <a:rPr sz="2000" spc="-5" dirty="0">
                <a:latin typeface="Corbel"/>
                <a:cs typeface="Corbel"/>
              </a:rPr>
              <a:t>grados </a:t>
            </a:r>
            <a:r>
              <a:rPr sz="2000" dirty="0">
                <a:latin typeface="Corbel"/>
                <a:cs typeface="Corbel"/>
              </a:rPr>
              <a:t>y va entre 0° y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+90°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977" y="244093"/>
            <a:ext cx="2999105" cy="2921000"/>
          </a:xfrm>
          <a:custGeom>
            <a:avLst/>
            <a:gdLst/>
            <a:ahLst/>
            <a:cxnLst/>
            <a:rect l="l" t="t" r="r" b="b"/>
            <a:pathLst>
              <a:path w="2999104" h="2921000">
                <a:moveTo>
                  <a:pt x="1728089" y="2908300"/>
                </a:moveTo>
                <a:lnTo>
                  <a:pt x="1271777" y="2908300"/>
                </a:lnTo>
                <a:lnTo>
                  <a:pt x="1309115" y="2921000"/>
                </a:lnTo>
                <a:lnTo>
                  <a:pt x="1690624" y="2921000"/>
                </a:lnTo>
                <a:lnTo>
                  <a:pt x="1728089" y="2908300"/>
                </a:lnTo>
                <a:close/>
              </a:path>
              <a:path w="2999104" h="2921000">
                <a:moveTo>
                  <a:pt x="1801876" y="2895600"/>
                </a:moveTo>
                <a:lnTo>
                  <a:pt x="1197990" y="2895600"/>
                </a:lnTo>
                <a:lnTo>
                  <a:pt x="1234694" y="2908300"/>
                </a:lnTo>
                <a:lnTo>
                  <a:pt x="1765173" y="2908300"/>
                </a:lnTo>
                <a:lnTo>
                  <a:pt x="1801876" y="2895600"/>
                </a:lnTo>
                <a:close/>
              </a:path>
              <a:path w="2999104" h="2921000">
                <a:moveTo>
                  <a:pt x="19176" y="1460500"/>
                </a:moveTo>
                <a:lnTo>
                  <a:pt x="0" y="1460500"/>
                </a:lnTo>
                <a:lnTo>
                  <a:pt x="508" y="1498600"/>
                </a:lnTo>
                <a:lnTo>
                  <a:pt x="2032" y="1536700"/>
                </a:lnTo>
                <a:lnTo>
                  <a:pt x="4445" y="1574800"/>
                </a:lnTo>
                <a:lnTo>
                  <a:pt x="7874" y="1612900"/>
                </a:lnTo>
                <a:lnTo>
                  <a:pt x="12192" y="1651000"/>
                </a:lnTo>
                <a:lnTo>
                  <a:pt x="17399" y="1689100"/>
                </a:lnTo>
                <a:lnTo>
                  <a:pt x="23622" y="1727200"/>
                </a:lnTo>
                <a:lnTo>
                  <a:pt x="30607" y="1752600"/>
                </a:lnTo>
                <a:lnTo>
                  <a:pt x="38608" y="1790700"/>
                </a:lnTo>
                <a:lnTo>
                  <a:pt x="47371" y="1828800"/>
                </a:lnTo>
                <a:lnTo>
                  <a:pt x="57023" y="1866900"/>
                </a:lnTo>
                <a:lnTo>
                  <a:pt x="67690" y="1905000"/>
                </a:lnTo>
                <a:lnTo>
                  <a:pt x="79121" y="1930400"/>
                </a:lnTo>
                <a:lnTo>
                  <a:pt x="91312" y="1968500"/>
                </a:lnTo>
                <a:lnTo>
                  <a:pt x="104394" y="2006600"/>
                </a:lnTo>
                <a:lnTo>
                  <a:pt x="118237" y="2032000"/>
                </a:lnTo>
                <a:lnTo>
                  <a:pt x="132842" y="2070100"/>
                </a:lnTo>
                <a:lnTo>
                  <a:pt x="148209" y="2095500"/>
                </a:lnTo>
                <a:lnTo>
                  <a:pt x="164464" y="2133600"/>
                </a:lnTo>
                <a:lnTo>
                  <a:pt x="181356" y="2159000"/>
                </a:lnTo>
                <a:lnTo>
                  <a:pt x="199009" y="2197100"/>
                </a:lnTo>
                <a:lnTo>
                  <a:pt x="217550" y="2222500"/>
                </a:lnTo>
                <a:lnTo>
                  <a:pt x="236727" y="2247900"/>
                </a:lnTo>
                <a:lnTo>
                  <a:pt x="256539" y="2286000"/>
                </a:lnTo>
                <a:lnTo>
                  <a:pt x="277113" y="2311400"/>
                </a:lnTo>
                <a:lnTo>
                  <a:pt x="298323" y="2336800"/>
                </a:lnTo>
                <a:lnTo>
                  <a:pt x="320294" y="2362200"/>
                </a:lnTo>
                <a:lnTo>
                  <a:pt x="342900" y="2400300"/>
                </a:lnTo>
                <a:lnTo>
                  <a:pt x="390144" y="2451100"/>
                </a:lnTo>
                <a:lnTo>
                  <a:pt x="439800" y="2501900"/>
                </a:lnTo>
                <a:lnTo>
                  <a:pt x="491871" y="2552700"/>
                </a:lnTo>
                <a:lnTo>
                  <a:pt x="518795" y="2565400"/>
                </a:lnTo>
                <a:lnTo>
                  <a:pt x="546226" y="2590800"/>
                </a:lnTo>
                <a:lnTo>
                  <a:pt x="574294" y="2616200"/>
                </a:lnTo>
                <a:lnTo>
                  <a:pt x="602996" y="2641600"/>
                </a:lnTo>
                <a:lnTo>
                  <a:pt x="632078" y="2654300"/>
                </a:lnTo>
                <a:lnTo>
                  <a:pt x="661797" y="2679700"/>
                </a:lnTo>
                <a:lnTo>
                  <a:pt x="691896" y="2692400"/>
                </a:lnTo>
                <a:lnTo>
                  <a:pt x="722630" y="2717800"/>
                </a:lnTo>
                <a:lnTo>
                  <a:pt x="753745" y="2730500"/>
                </a:lnTo>
                <a:lnTo>
                  <a:pt x="785368" y="2755900"/>
                </a:lnTo>
                <a:lnTo>
                  <a:pt x="817499" y="2768600"/>
                </a:lnTo>
                <a:lnTo>
                  <a:pt x="916432" y="2806700"/>
                </a:lnTo>
                <a:lnTo>
                  <a:pt x="950340" y="2832100"/>
                </a:lnTo>
                <a:lnTo>
                  <a:pt x="984631" y="2844800"/>
                </a:lnTo>
                <a:lnTo>
                  <a:pt x="1019301" y="2844800"/>
                </a:lnTo>
                <a:lnTo>
                  <a:pt x="1161414" y="2895600"/>
                </a:lnTo>
                <a:lnTo>
                  <a:pt x="1349248" y="2895600"/>
                </a:lnTo>
                <a:lnTo>
                  <a:pt x="1312290" y="2882900"/>
                </a:lnTo>
                <a:lnTo>
                  <a:pt x="1239265" y="2882900"/>
                </a:lnTo>
                <a:lnTo>
                  <a:pt x="1167384" y="2857500"/>
                </a:lnTo>
                <a:lnTo>
                  <a:pt x="1131951" y="2857500"/>
                </a:lnTo>
                <a:lnTo>
                  <a:pt x="960120" y="2794000"/>
                </a:lnTo>
                <a:lnTo>
                  <a:pt x="829818" y="2743200"/>
                </a:lnTo>
                <a:lnTo>
                  <a:pt x="798449" y="2730500"/>
                </a:lnTo>
                <a:lnTo>
                  <a:pt x="767334" y="2705100"/>
                </a:lnTo>
                <a:lnTo>
                  <a:pt x="736726" y="2692400"/>
                </a:lnTo>
                <a:lnTo>
                  <a:pt x="706627" y="2667000"/>
                </a:lnTo>
                <a:lnTo>
                  <a:pt x="677037" y="2654300"/>
                </a:lnTo>
                <a:lnTo>
                  <a:pt x="647953" y="2628900"/>
                </a:lnTo>
                <a:lnTo>
                  <a:pt x="619378" y="2616200"/>
                </a:lnTo>
                <a:lnTo>
                  <a:pt x="591312" y="2590800"/>
                </a:lnTo>
                <a:lnTo>
                  <a:pt x="563752" y="2565400"/>
                </a:lnTo>
                <a:lnTo>
                  <a:pt x="536828" y="2552700"/>
                </a:lnTo>
                <a:lnTo>
                  <a:pt x="484632" y="2501900"/>
                </a:lnTo>
                <a:lnTo>
                  <a:pt x="434594" y="2451100"/>
                </a:lnTo>
                <a:lnTo>
                  <a:pt x="387223" y="2400300"/>
                </a:lnTo>
                <a:lnTo>
                  <a:pt x="342138" y="2349500"/>
                </a:lnTo>
                <a:lnTo>
                  <a:pt x="299847" y="2298700"/>
                </a:lnTo>
                <a:lnTo>
                  <a:pt x="279653" y="2260600"/>
                </a:lnTo>
                <a:lnTo>
                  <a:pt x="260223" y="2235200"/>
                </a:lnTo>
                <a:lnTo>
                  <a:pt x="241426" y="2209800"/>
                </a:lnTo>
                <a:lnTo>
                  <a:pt x="223393" y="2184400"/>
                </a:lnTo>
                <a:lnTo>
                  <a:pt x="205994" y="2146300"/>
                </a:lnTo>
                <a:lnTo>
                  <a:pt x="189357" y="2120900"/>
                </a:lnTo>
                <a:lnTo>
                  <a:pt x="173482" y="2082800"/>
                </a:lnTo>
                <a:lnTo>
                  <a:pt x="158369" y="2057400"/>
                </a:lnTo>
                <a:lnTo>
                  <a:pt x="144018" y="2019300"/>
                </a:lnTo>
                <a:lnTo>
                  <a:pt x="130556" y="1993900"/>
                </a:lnTo>
                <a:lnTo>
                  <a:pt x="117728" y="1955800"/>
                </a:lnTo>
                <a:lnTo>
                  <a:pt x="105663" y="1917700"/>
                </a:lnTo>
                <a:lnTo>
                  <a:pt x="94487" y="1892300"/>
                </a:lnTo>
                <a:lnTo>
                  <a:pt x="84200" y="1854200"/>
                </a:lnTo>
                <a:lnTo>
                  <a:pt x="74675" y="1816100"/>
                </a:lnTo>
                <a:lnTo>
                  <a:pt x="66039" y="1790700"/>
                </a:lnTo>
                <a:lnTo>
                  <a:pt x="58293" y="1752600"/>
                </a:lnTo>
                <a:lnTo>
                  <a:pt x="51435" y="1714500"/>
                </a:lnTo>
                <a:lnTo>
                  <a:pt x="45338" y="1676400"/>
                </a:lnTo>
                <a:lnTo>
                  <a:pt x="40259" y="1651000"/>
                </a:lnTo>
                <a:lnTo>
                  <a:pt x="35940" y="1612900"/>
                </a:lnTo>
                <a:lnTo>
                  <a:pt x="32765" y="1574800"/>
                </a:lnTo>
                <a:lnTo>
                  <a:pt x="30352" y="1536700"/>
                </a:lnTo>
                <a:lnTo>
                  <a:pt x="28828" y="1498600"/>
                </a:lnTo>
                <a:lnTo>
                  <a:pt x="28659" y="1485900"/>
                </a:lnTo>
                <a:lnTo>
                  <a:pt x="11445" y="1485900"/>
                </a:lnTo>
                <a:lnTo>
                  <a:pt x="5304" y="1473200"/>
                </a:lnTo>
                <a:lnTo>
                  <a:pt x="1270" y="1473200"/>
                </a:lnTo>
                <a:lnTo>
                  <a:pt x="19634" y="1468126"/>
                </a:lnTo>
                <a:lnTo>
                  <a:pt x="19176" y="1460500"/>
                </a:lnTo>
                <a:close/>
              </a:path>
              <a:path w="2999104" h="2921000">
                <a:moveTo>
                  <a:pt x="1537081" y="2882900"/>
                </a:moveTo>
                <a:lnTo>
                  <a:pt x="1424305" y="2882900"/>
                </a:lnTo>
                <a:lnTo>
                  <a:pt x="1461770" y="2895600"/>
                </a:lnTo>
                <a:lnTo>
                  <a:pt x="1499235" y="2895600"/>
                </a:lnTo>
                <a:lnTo>
                  <a:pt x="1537081" y="2882900"/>
                </a:lnTo>
                <a:close/>
              </a:path>
              <a:path w="2999104" h="2921000">
                <a:moveTo>
                  <a:pt x="1909826" y="50800"/>
                </a:moveTo>
                <a:lnTo>
                  <a:pt x="1760220" y="50800"/>
                </a:lnTo>
                <a:lnTo>
                  <a:pt x="1796288" y="63500"/>
                </a:lnTo>
                <a:lnTo>
                  <a:pt x="1832102" y="63500"/>
                </a:lnTo>
                <a:lnTo>
                  <a:pt x="1902587" y="88900"/>
                </a:lnTo>
                <a:lnTo>
                  <a:pt x="1937385" y="88900"/>
                </a:lnTo>
                <a:lnTo>
                  <a:pt x="2005711" y="114300"/>
                </a:lnTo>
                <a:lnTo>
                  <a:pt x="2137664" y="165100"/>
                </a:lnTo>
                <a:lnTo>
                  <a:pt x="2169668" y="190500"/>
                </a:lnTo>
                <a:lnTo>
                  <a:pt x="2232279" y="215900"/>
                </a:lnTo>
                <a:lnTo>
                  <a:pt x="2262758" y="241300"/>
                </a:lnTo>
                <a:lnTo>
                  <a:pt x="2292857" y="254000"/>
                </a:lnTo>
                <a:lnTo>
                  <a:pt x="2322449" y="279400"/>
                </a:lnTo>
                <a:lnTo>
                  <a:pt x="2351531" y="292100"/>
                </a:lnTo>
                <a:lnTo>
                  <a:pt x="2380106" y="317500"/>
                </a:lnTo>
                <a:lnTo>
                  <a:pt x="2408174" y="330200"/>
                </a:lnTo>
                <a:lnTo>
                  <a:pt x="2435732" y="355600"/>
                </a:lnTo>
                <a:lnTo>
                  <a:pt x="2462656" y="381000"/>
                </a:lnTo>
                <a:lnTo>
                  <a:pt x="2489073" y="406400"/>
                </a:lnTo>
                <a:lnTo>
                  <a:pt x="2514854" y="419100"/>
                </a:lnTo>
                <a:lnTo>
                  <a:pt x="2564765" y="469900"/>
                </a:lnTo>
                <a:lnTo>
                  <a:pt x="2612263" y="520700"/>
                </a:lnTo>
                <a:lnTo>
                  <a:pt x="2657348" y="571500"/>
                </a:lnTo>
                <a:lnTo>
                  <a:pt x="2678683" y="609600"/>
                </a:lnTo>
                <a:lnTo>
                  <a:pt x="2699639" y="635000"/>
                </a:lnTo>
                <a:lnTo>
                  <a:pt x="2719704" y="660400"/>
                </a:lnTo>
                <a:lnTo>
                  <a:pt x="2739263" y="685800"/>
                </a:lnTo>
                <a:lnTo>
                  <a:pt x="2758058" y="723900"/>
                </a:lnTo>
                <a:lnTo>
                  <a:pt x="2776093" y="749300"/>
                </a:lnTo>
                <a:lnTo>
                  <a:pt x="2793365" y="774700"/>
                </a:lnTo>
                <a:lnTo>
                  <a:pt x="2810002" y="812800"/>
                </a:lnTo>
                <a:lnTo>
                  <a:pt x="2825877" y="838200"/>
                </a:lnTo>
                <a:lnTo>
                  <a:pt x="2840990" y="876300"/>
                </a:lnTo>
                <a:lnTo>
                  <a:pt x="2855341" y="901700"/>
                </a:lnTo>
                <a:lnTo>
                  <a:pt x="2868929" y="939800"/>
                </a:lnTo>
                <a:lnTo>
                  <a:pt x="2881756" y="965200"/>
                </a:lnTo>
                <a:lnTo>
                  <a:pt x="2893695" y="1003300"/>
                </a:lnTo>
                <a:lnTo>
                  <a:pt x="2904744" y="1041400"/>
                </a:lnTo>
                <a:lnTo>
                  <a:pt x="2915157" y="1066800"/>
                </a:lnTo>
                <a:lnTo>
                  <a:pt x="2924555" y="1104900"/>
                </a:lnTo>
                <a:lnTo>
                  <a:pt x="2933192" y="1143000"/>
                </a:lnTo>
                <a:lnTo>
                  <a:pt x="2941066" y="1168400"/>
                </a:lnTo>
                <a:lnTo>
                  <a:pt x="2947797" y="1206500"/>
                </a:lnTo>
                <a:lnTo>
                  <a:pt x="2953893" y="1244600"/>
                </a:lnTo>
                <a:lnTo>
                  <a:pt x="2959100" y="1282700"/>
                </a:lnTo>
                <a:lnTo>
                  <a:pt x="2963291" y="1320800"/>
                </a:lnTo>
                <a:lnTo>
                  <a:pt x="2966593" y="1358900"/>
                </a:lnTo>
                <a:lnTo>
                  <a:pt x="2968879" y="1384300"/>
                </a:lnTo>
                <a:lnTo>
                  <a:pt x="2970403" y="1422400"/>
                </a:lnTo>
                <a:lnTo>
                  <a:pt x="2970778" y="1461386"/>
                </a:lnTo>
                <a:lnTo>
                  <a:pt x="2970529" y="1498600"/>
                </a:lnTo>
                <a:lnTo>
                  <a:pt x="2969132" y="1536700"/>
                </a:lnTo>
                <a:lnTo>
                  <a:pt x="2966720" y="1574800"/>
                </a:lnTo>
                <a:lnTo>
                  <a:pt x="2963418" y="1612900"/>
                </a:lnTo>
                <a:lnTo>
                  <a:pt x="2959227" y="1651000"/>
                </a:lnTo>
                <a:lnTo>
                  <a:pt x="2954020" y="1676400"/>
                </a:lnTo>
                <a:lnTo>
                  <a:pt x="2948051" y="1714500"/>
                </a:lnTo>
                <a:lnTo>
                  <a:pt x="2941066" y="1752600"/>
                </a:lnTo>
                <a:lnTo>
                  <a:pt x="2933319" y="1790700"/>
                </a:lnTo>
                <a:lnTo>
                  <a:pt x="2924682" y="1828800"/>
                </a:lnTo>
                <a:lnTo>
                  <a:pt x="2915157" y="1854200"/>
                </a:lnTo>
                <a:lnTo>
                  <a:pt x="2904871" y="1892300"/>
                </a:lnTo>
                <a:lnTo>
                  <a:pt x="2893695" y="1930400"/>
                </a:lnTo>
                <a:lnTo>
                  <a:pt x="2881756" y="1955800"/>
                </a:lnTo>
                <a:lnTo>
                  <a:pt x="2868929" y="1993900"/>
                </a:lnTo>
                <a:lnTo>
                  <a:pt x="2855341" y="2019300"/>
                </a:lnTo>
                <a:lnTo>
                  <a:pt x="2840990" y="2057400"/>
                </a:lnTo>
                <a:lnTo>
                  <a:pt x="2825877" y="2082800"/>
                </a:lnTo>
                <a:lnTo>
                  <a:pt x="2810129" y="2120900"/>
                </a:lnTo>
                <a:lnTo>
                  <a:pt x="2793492" y="2146300"/>
                </a:lnTo>
                <a:lnTo>
                  <a:pt x="2776093" y="2184400"/>
                </a:lnTo>
                <a:lnTo>
                  <a:pt x="2758058" y="2209800"/>
                </a:lnTo>
                <a:lnTo>
                  <a:pt x="2739263" y="2235200"/>
                </a:lnTo>
                <a:lnTo>
                  <a:pt x="2719831" y="2260600"/>
                </a:lnTo>
                <a:lnTo>
                  <a:pt x="2699512" y="2298700"/>
                </a:lnTo>
                <a:lnTo>
                  <a:pt x="2657221" y="2349500"/>
                </a:lnTo>
                <a:lnTo>
                  <a:pt x="2612263" y="2400300"/>
                </a:lnTo>
                <a:lnTo>
                  <a:pt x="2564765" y="2451100"/>
                </a:lnTo>
                <a:lnTo>
                  <a:pt x="2514854" y="2501900"/>
                </a:lnTo>
                <a:lnTo>
                  <a:pt x="2462529" y="2552700"/>
                </a:lnTo>
                <a:lnTo>
                  <a:pt x="2435605" y="2565400"/>
                </a:lnTo>
                <a:lnTo>
                  <a:pt x="2408047" y="2590800"/>
                </a:lnTo>
                <a:lnTo>
                  <a:pt x="2379979" y="2616200"/>
                </a:lnTo>
                <a:lnTo>
                  <a:pt x="2351404" y="2628900"/>
                </a:lnTo>
                <a:lnTo>
                  <a:pt x="2322322" y="2654300"/>
                </a:lnTo>
                <a:lnTo>
                  <a:pt x="2292730" y="2667000"/>
                </a:lnTo>
                <a:lnTo>
                  <a:pt x="2262631" y="2692400"/>
                </a:lnTo>
                <a:lnTo>
                  <a:pt x="2232025" y="2705100"/>
                </a:lnTo>
                <a:lnTo>
                  <a:pt x="2201037" y="2730500"/>
                </a:lnTo>
                <a:lnTo>
                  <a:pt x="2137537" y="2755900"/>
                </a:lnTo>
                <a:lnTo>
                  <a:pt x="2039112" y="2794000"/>
                </a:lnTo>
                <a:lnTo>
                  <a:pt x="1867281" y="2857500"/>
                </a:lnTo>
                <a:lnTo>
                  <a:pt x="1831848" y="2857500"/>
                </a:lnTo>
                <a:lnTo>
                  <a:pt x="1759965" y="2882900"/>
                </a:lnTo>
                <a:lnTo>
                  <a:pt x="1686814" y="2882900"/>
                </a:lnTo>
                <a:lnTo>
                  <a:pt x="1649857" y="2895600"/>
                </a:lnTo>
                <a:lnTo>
                  <a:pt x="1838325" y="2895600"/>
                </a:lnTo>
                <a:lnTo>
                  <a:pt x="1980692" y="2844800"/>
                </a:lnTo>
                <a:lnTo>
                  <a:pt x="2015363" y="2844800"/>
                </a:lnTo>
                <a:lnTo>
                  <a:pt x="2049526" y="2832100"/>
                </a:lnTo>
                <a:lnTo>
                  <a:pt x="2083562" y="2806700"/>
                </a:lnTo>
                <a:lnTo>
                  <a:pt x="2182495" y="2768600"/>
                </a:lnTo>
                <a:lnTo>
                  <a:pt x="2214499" y="2755900"/>
                </a:lnTo>
                <a:lnTo>
                  <a:pt x="2246249" y="2730500"/>
                </a:lnTo>
                <a:lnTo>
                  <a:pt x="2277364" y="2717800"/>
                </a:lnTo>
                <a:lnTo>
                  <a:pt x="2307971" y="2692400"/>
                </a:lnTo>
                <a:lnTo>
                  <a:pt x="2338197" y="2679700"/>
                </a:lnTo>
                <a:lnTo>
                  <a:pt x="2367788" y="2654300"/>
                </a:lnTo>
                <a:lnTo>
                  <a:pt x="2396998" y="2641600"/>
                </a:lnTo>
                <a:lnTo>
                  <a:pt x="2425573" y="2616200"/>
                </a:lnTo>
                <a:lnTo>
                  <a:pt x="2453640" y="2590800"/>
                </a:lnTo>
                <a:lnTo>
                  <a:pt x="2481199" y="2565400"/>
                </a:lnTo>
                <a:lnTo>
                  <a:pt x="2507996" y="2552700"/>
                </a:lnTo>
                <a:lnTo>
                  <a:pt x="2560066" y="2501900"/>
                </a:lnTo>
                <a:lnTo>
                  <a:pt x="2609723" y="2451100"/>
                </a:lnTo>
                <a:lnTo>
                  <a:pt x="2656840" y="2400300"/>
                </a:lnTo>
                <a:lnTo>
                  <a:pt x="2679446" y="2362200"/>
                </a:lnTo>
                <a:lnTo>
                  <a:pt x="2701544" y="2336800"/>
                </a:lnTo>
                <a:lnTo>
                  <a:pt x="2722626" y="2311400"/>
                </a:lnTo>
                <a:lnTo>
                  <a:pt x="2743327" y="2286000"/>
                </a:lnTo>
                <a:lnTo>
                  <a:pt x="2763139" y="2247900"/>
                </a:lnTo>
                <a:lnTo>
                  <a:pt x="2782316" y="2222500"/>
                </a:lnTo>
                <a:lnTo>
                  <a:pt x="2800730" y="2197100"/>
                </a:lnTo>
                <a:lnTo>
                  <a:pt x="2818383" y="2159000"/>
                </a:lnTo>
                <a:lnTo>
                  <a:pt x="2835402" y="2133600"/>
                </a:lnTo>
                <a:lnTo>
                  <a:pt x="2851530" y="2095500"/>
                </a:lnTo>
                <a:lnTo>
                  <a:pt x="2866898" y="2070100"/>
                </a:lnTo>
                <a:lnTo>
                  <a:pt x="2881503" y="2032000"/>
                </a:lnTo>
                <a:lnTo>
                  <a:pt x="2895346" y="2006600"/>
                </a:lnTo>
                <a:lnTo>
                  <a:pt x="2908427" y="1968500"/>
                </a:lnTo>
                <a:lnTo>
                  <a:pt x="2920619" y="1930400"/>
                </a:lnTo>
                <a:lnTo>
                  <a:pt x="2931922" y="1905000"/>
                </a:lnTo>
                <a:lnTo>
                  <a:pt x="2942463" y="1866900"/>
                </a:lnTo>
                <a:lnTo>
                  <a:pt x="2952115" y="1828800"/>
                </a:lnTo>
                <a:lnTo>
                  <a:pt x="2961004" y="1790700"/>
                </a:lnTo>
                <a:lnTo>
                  <a:pt x="2968879" y="1752600"/>
                </a:lnTo>
                <a:lnTo>
                  <a:pt x="2975991" y="1727200"/>
                </a:lnTo>
                <a:lnTo>
                  <a:pt x="2982087" y="1689100"/>
                </a:lnTo>
                <a:lnTo>
                  <a:pt x="2987421" y="1651000"/>
                </a:lnTo>
                <a:lnTo>
                  <a:pt x="2991612" y="1612900"/>
                </a:lnTo>
                <a:lnTo>
                  <a:pt x="2995041" y="1574800"/>
                </a:lnTo>
                <a:lnTo>
                  <a:pt x="2997454" y="1536700"/>
                </a:lnTo>
                <a:lnTo>
                  <a:pt x="2998851" y="1498600"/>
                </a:lnTo>
                <a:lnTo>
                  <a:pt x="2999099" y="1461386"/>
                </a:lnTo>
                <a:lnTo>
                  <a:pt x="2998724" y="1422400"/>
                </a:lnTo>
                <a:lnTo>
                  <a:pt x="2997200" y="1384300"/>
                </a:lnTo>
                <a:lnTo>
                  <a:pt x="2994787" y="1346200"/>
                </a:lnTo>
                <a:lnTo>
                  <a:pt x="2991357" y="1308100"/>
                </a:lnTo>
                <a:lnTo>
                  <a:pt x="2987167" y="1282700"/>
                </a:lnTo>
                <a:lnTo>
                  <a:pt x="2981832" y="1244600"/>
                </a:lnTo>
                <a:lnTo>
                  <a:pt x="2975737" y="1206500"/>
                </a:lnTo>
                <a:lnTo>
                  <a:pt x="2968752" y="1168400"/>
                </a:lnTo>
                <a:lnTo>
                  <a:pt x="2960751" y="1130300"/>
                </a:lnTo>
                <a:lnTo>
                  <a:pt x="2951861" y="1092200"/>
                </a:lnTo>
                <a:lnTo>
                  <a:pt x="2942208" y="1066800"/>
                </a:lnTo>
                <a:lnTo>
                  <a:pt x="2931668" y="1028700"/>
                </a:lnTo>
                <a:lnTo>
                  <a:pt x="2920365" y="990600"/>
                </a:lnTo>
                <a:lnTo>
                  <a:pt x="2908046" y="965200"/>
                </a:lnTo>
                <a:lnTo>
                  <a:pt x="2895092" y="927100"/>
                </a:lnTo>
                <a:lnTo>
                  <a:pt x="2881122" y="889000"/>
                </a:lnTo>
                <a:lnTo>
                  <a:pt x="2866517" y="863600"/>
                </a:lnTo>
                <a:lnTo>
                  <a:pt x="2851150" y="825500"/>
                </a:lnTo>
                <a:lnTo>
                  <a:pt x="2835021" y="800100"/>
                </a:lnTo>
                <a:lnTo>
                  <a:pt x="2818003" y="762000"/>
                </a:lnTo>
                <a:lnTo>
                  <a:pt x="2800350" y="736600"/>
                </a:lnTo>
                <a:lnTo>
                  <a:pt x="2781934" y="698500"/>
                </a:lnTo>
                <a:lnTo>
                  <a:pt x="2762757" y="673100"/>
                </a:lnTo>
                <a:lnTo>
                  <a:pt x="2742819" y="647700"/>
                </a:lnTo>
                <a:lnTo>
                  <a:pt x="2722245" y="609600"/>
                </a:lnTo>
                <a:lnTo>
                  <a:pt x="2679065" y="558800"/>
                </a:lnTo>
                <a:lnTo>
                  <a:pt x="2633218" y="508000"/>
                </a:lnTo>
                <a:lnTo>
                  <a:pt x="2584830" y="457200"/>
                </a:lnTo>
                <a:lnTo>
                  <a:pt x="2533904" y="406400"/>
                </a:lnTo>
                <a:lnTo>
                  <a:pt x="2480691" y="355600"/>
                </a:lnTo>
                <a:lnTo>
                  <a:pt x="2425192" y="317500"/>
                </a:lnTo>
                <a:lnTo>
                  <a:pt x="2396617" y="292100"/>
                </a:lnTo>
                <a:lnTo>
                  <a:pt x="2367406" y="266700"/>
                </a:lnTo>
                <a:lnTo>
                  <a:pt x="2337689" y="254000"/>
                </a:lnTo>
                <a:lnTo>
                  <a:pt x="2307590" y="228600"/>
                </a:lnTo>
                <a:lnTo>
                  <a:pt x="2276982" y="215900"/>
                </a:lnTo>
                <a:lnTo>
                  <a:pt x="2245741" y="190500"/>
                </a:lnTo>
                <a:lnTo>
                  <a:pt x="2181987" y="165100"/>
                </a:lnTo>
                <a:lnTo>
                  <a:pt x="2149348" y="139700"/>
                </a:lnTo>
                <a:lnTo>
                  <a:pt x="2014855" y="88900"/>
                </a:lnTo>
                <a:lnTo>
                  <a:pt x="1909826" y="50800"/>
                </a:lnTo>
                <a:close/>
              </a:path>
              <a:path w="2999104" h="2921000">
                <a:moveTo>
                  <a:pt x="1387602" y="2870200"/>
                </a:moveTo>
                <a:lnTo>
                  <a:pt x="1276858" y="2870200"/>
                </a:lnTo>
                <a:lnTo>
                  <a:pt x="1313307" y="2882900"/>
                </a:lnTo>
                <a:lnTo>
                  <a:pt x="1424686" y="2882900"/>
                </a:lnTo>
                <a:lnTo>
                  <a:pt x="1387602" y="2870200"/>
                </a:lnTo>
                <a:close/>
              </a:path>
              <a:path w="2999104" h="2921000">
                <a:moveTo>
                  <a:pt x="1722120" y="2870200"/>
                </a:moveTo>
                <a:lnTo>
                  <a:pt x="1610995" y="2870200"/>
                </a:lnTo>
                <a:lnTo>
                  <a:pt x="1574038" y="2882900"/>
                </a:lnTo>
                <a:lnTo>
                  <a:pt x="1685544" y="2882900"/>
                </a:lnTo>
                <a:lnTo>
                  <a:pt x="1722120" y="2870200"/>
                </a:lnTo>
                <a:close/>
              </a:path>
              <a:path w="2999104" h="2921000">
                <a:moveTo>
                  <a:pt x="1242187" y="2857500"/>
                </a:moveTo>
                <a:lnTo>
                  <a:pt x="1204849" y="2857500"/>
                </a:lnTo>
                <a:lnTo>
                  <a:pt x="1240789" y="2870200"/>
                </a:lnTo>
                <a:lnTo>
                  <a:pt x="1278127" y="2870200"/>
                </a:lnTo>
                <a:lnTo>
                  <a:pt x="1242187" y="2857500"/>
                </a:lnTo>
                <a:close/>
              </a:path>
              <a:path w="2999104" h="2921000">
                <a:moveTo>
                  <a:pt x="1794128" y="2857500"/>
                </a:moveTo>
                <a:lnTo>
                  <a:pt x="1720596" y="2857500"/>
                </a:lnTo>
                <a:lnTo>
                  <a:pt x="1684274" y="2870200"/>
                </a:lnTo>
                <a:lnTo>
                  <a:pt x="1758188" y="2870200"/>
                </a:lnTo>
                <a:lnTo>
                  <a:pt x="1794128" y="2857500"/>
                </a:lnTo>
                <a:close/>
              </a:path>
              <a:path w="2999104" h="2921000">
                <a:moveTo>
                  <a:pt x="47256" y="1461422"/>
                </a:moveTo>
                <a:lnTo>
                  <a:pt x="45791" y="1473200"/>
                </a:lnTo>
                <a:lnTo>
                  <a:pt x="41592" y="1473200"/>
                </a:lnTo>
                <a:lnTo>
                  <a:pt x="38044" y="1480358"/>
                </a:lnTo>
                <a:lnTo>
                  <a:pt x="39750" y="1536700"/>
                </a:lnTo>
                <a:lnTo>
                  <a:pt x="42163" y="1574800"/>
                </a:lnTo>
                <a:lnTo>
                  <a:pt x="45338" y="1612900"/>
                </a:lnTo>
                <a:lnTo>
                  <a:pt x="49530" y="1651000"/>
                </a:lnTo>
                <a:lnTo>
                  <a:pt x="54610" y="1676400"/>
                </a:lnTo>
                <a:lnTo>
                  <a:pt x="60706" y="1714500"/>
                </a:lnTo>
                <a:lnTo>
                  <a:pt x="67437" y="1752600"/>
                </a:lnTo>
                <a:lnTo>
                  <a:pt x="75184" y="1790700"/>
                </a:lnTo>
                <a:lnTo>
                  <a:pt x="83820" y="1816100"/>
                </a:lnTo>
                <a:lnTo>
                  <a:pt x="93218" y="1854200"/>
                </a:lnTo>
                <a:lnTo>
                  <a:pt x="103505" y="1892300"/>
                </a:lnTo>
                <a:lnTo>
                  <a:pt x="114553" y="1917700"/>
                </a:lnTo>
                <a:lnTo>
                  <a:pt x="126492" y="1955800"/>
                </a:lnTo>
                <a:lnTo>
                  <a:pt x="139192" y="1981200"/>
                </a:lnTo>
                <a:lnTo>
                  <a:pt x="152653" y="2019300"/>
                </a:lnTo>
                <a:lnTo>
                  <a:pt x="166877" y="2044700"/>
                </a:lnTo>
                <a:lnTo>
                  <a:pt x="181990" y="2082800"/>
                </a:lnTo>
                <a:lnTo>
                  <a:pt x="197612" y="2108200"/>
                </a:lnTo>
                <a:lnTo>
                  <a:pt x="214122" y="2146300"/>
                </a:lnTo>
                <a:lnTo>
                  <a:pt x="231394" y="2171700"/>
                </a:lnTo>
                <a:lnTo>
                  <a:pt x="249300" y="2197100"/>
                </a:lnTo>
                <a:lnTo>
                  <a:pt x="267970" y="2235200"/>
                </a:lnTo>
                <a:lnTo>
                  <a:pt x="287274" y="2260600"/>
                </a:lnTo>
                <a:lnTo>
                  <a:pt x="307467" y="2286000"/>
                </a:lnTo>
                <a:lnTo>
                  <a:pt x="328040" y="2311400"/>
                </a:lnTo>
                <a:lnTo>
                  <a:pt x="349503" y="2349500"/>
                </a:lnTo>
                <a:lnTo>
                  <a:pt x="394208" y="2400300"/>
                </a:lnTo>
                <a:lnTo>
                  <a:pt x="441325" y="2451100"/>
                </a:lnTo>
                <a:lnTo>
                  <a:pt x="490982" y="2501900"/>
                </a:lnTo>
                <a:lnTo>
                  <a:pt x="516636" y="2514600"/>
                </a:lnTo>
                <a:lnTo>
                  <a:pt x="542798" y="2540000"/>
                </a:lnTo>
                <a:lnTo>
                  <a:pt x="569595" y="2565400"/>
                </a:lnTo>
                <a:lnTo>
                  <a:pt x="597026" y="2590800"/>
                </a:lnTo>
                <a:lnTo>
                  <a:pt x="624839" y="2603500"/>
                </a:lnTo>
                <a:lnTo>
                  <a:pt x="653288" y="2628900"/>
                </a:lnTo>
                <a:lnTo>
                  <a:pt x="682117" y="2641600"/>
                </a:lnTo>
                <a:lnTo>
                  <a:pt x="711581" y="2667000"/>
                </a:lnTo>
                <a:lnTo>
                  <a:pt x="741552" y="2679700"/>
                </a:lnTo>
                <a:lnTo>
                  <a:pt x="771906" y="2705100"/>
                </a:lnTo>
                <a:lnTo>
                  <a:pt x="865759" y="2743200"/>
                </a:lnTo>
                <a:lnTo>
                  <a:pt x="897889" y="2768600"/>
                </a:lnTo>
                <a:lnTo>
                  <a:pt x="930401" y="2781300"/>
                </a:lnTo>
                <a:lnTo>
                  <a:pt x="1030605" y="2819400"/>
                </a:lnTo>
                <a:lnTo>
                  <a:pt x="1064768" y="2819400"/>
                </a:lnTo>
                <a:lnTo>
                  <a:pt x="1169289" y="2857500"/>
                </a:lnTo>
                <a:lnTo>
                  <a:pt x="1206627" y="2857500"/>
                </a:lnTo>
                <a:lnTo>
                  <a:pt x="1136269" y="2832100"/>
                </a:lnTo>
                <a:lnTo>
                  <a:pt x="1101725" y="2832100"/>
                </a:lnTo>
                <a:lnTo>
                  <a:pt x="966724" y="2781300"/>
                </a:lnTo>
                <a:lnTo>
                  <a:pt x="869569" y="2743200"/>
                </a:lnTo>
                <a:lnTo>
                  <a:pt x="838073" y="2730500"/>
                </a:lnTo>
                <a:lnTo>
                  <a:pt x="807085" y="2705100"/>
                </a:lnTo>
                <a:lnTo>
                  <a:pt x="746251" y="2679700"/>
                </a:lnTo>
                <a:lnTo>
                  <a:pt x="716534" y="2654300"/>
                </a:lnTo>
                <a:lnTo>
                  <a:pt x="687197" y="2641600"/>
                </a:lnTo>
                <a:lnTo>
                  <a:pt x="658622" y="2616200"/>
                </a:lnTo>
                <a:lnTo>
                  <a:pt x="630427" y="2603500"/>
                </a:lnTo>
                <a:lnTo>
                  <a:pt x="602614" y="2578100"/>
                </a:lnTo>
                <a:lnTo>
                  <a:pt x="575437" y="2552700"/>
                </a:lnTo>
                <a:lnTo>
                  <a:pt x="548894" y="2540000"/>
                </a:lnTo>
                <a:lnTo>
                  <a:pt x="497332" y="2489200"/>
                </a:lnTo>
                <a:lnTo>
                  <a:pt x="448056" y="2438400"/>
                </a:lnTo>
                <a:lnTo>
                  <a:pt x="401193" y="2387600"/>
                </a:lnTo>
                <a:lnTo>
                  <a:pt x="356743" y="2336800"/>
                </a:lnTo>
                <a:lnTo>
                  <a:pt x="314960" y="2286000"/>
                </a:lnTo>
                <a:lnTo>
                  <a:pt x="275844" y="2222500"/>
                </a:lnTo>
                <a:lnTo>
                  <a:pt x="257301" y="2197100"/>
                </a:lnTo>
                <a:lnTo>
                  <a:pt x="239522" y="2171700"/>
                </a:lnTo>
                <a:lnTo>
                  <a:pt x="222376" y="2133600"/>
                </a:lnTo>
                <a:lnTo>
                  <a:pt x="205994" y="2108200"/>
                </a:lnTo>
                <a:lnTo>
                  <a:pt x="190373" y="2082800"/>
                </a:lnTo>
                <a:lnTo>
                  <a:pt x="175513" y="2044700"/>
                </a:lnTo>
                <a:lnTo>
                  <a:pt x="161289" y="2019300"/>
                </a:lnTo>
                <a:lnTo>
                  <a:pt x="147955" y="1981200"/>
                </a:lnTo>
                <a:lnTo>
                  <a:pt x="135255" y="1955800"/>
                </a:lnTo>
                <a:lnTo>
                  <a:pt x="123444" y="1917700"/>
                </a:lnTo>
                <a:lnTo>
                  <a:pt x="112395" y="1879600"/>
                </a:lnTo>
                <a:lnTo>
                  <a:pt x="102235" y="1854200"/>
                </a:lnTo>
                <a:lnTo>
                  <a:pt x="92837" y="1816100"/>
                </a:lnTo>
                <a:lnTo>
                  <a:pt x="84327" y="1778000"/>
                </a:lnTo>
                <a:lnTo>
                  <a:pt x="76708" y="1752600"/>
                </a:lnTo>
                <a:lnTo>
                  <a:pt x="69976" y="1714500"/>
                </a:lnTo>
                <a:lnTo>
                  <a:pt x="64008" y="1676400"/>
                </a:lnTo>
                <a:lnTo>
                  <a:pt x="58927" y="1638300"/>
                </a:lnTo>
                <a:lnTo>
                  <a:pt x="54737" y="1612900"/>
                </a:lnTo>
                <a:lnTo>
                  <a:pt x="51562" y="1574800"/>
                </a:lnTo>
                <a:lnTo>
                  <a:pt x="49275" y="1536700"/>
                </a:lnTo>
                <a:lnTo>
                  <a:pt x="47751" y="1498600"/>
                </a:lnTo>
                <a:lnTo>
                  <a:pt x="47256" y="1461422"/>
                </a:lnTo>
                <a:close/>
              </a:path>
              <a:path w="2999104" h="2921000">
                <a:moveTo>
                  <a:pt x="1900174" y="88900"/>
                </a:moveTo>
                <a:lnTo>
                  <a:pt x="1863217" y="88900"/>
                </a:lnTo>
                <a:lnTo>
                  <a:pt x="1966087" y="127000"/>
                </a:lnTo>
                <a:lnTo>
                  <a:pt x="1999614" y="127000"/>
                </a:lnTo>
                <a:lnTo>
                  <a:pt x="2065527" y="152400"/>
                </a:lnTo>
                <a:lnTo>
                  <a:pt x="2097786" y="177800"/>
                </a:lnTo>
                <a:lnTo>
                  <a:pt x="2129917" y="190500"/>
                </a:lnTo>
                <a:lnTo>
                  <a:pt x="2192528" y="215900"/>
                </a:lnTo>
                <a:lnTo>
                  <a:pt x="2223262" y="241300"/>
                </a:lnTo>
                <a:lnTo>
                  <a:pt x="2282952" y="266700"/>
                </a:lnTo>
                <a:lnTo>
                  <a:pt x="2312289" y="292100"/>
                </a:lnTo>
                <a:lnTo>
                  <a:pt x="2340991" y="304800"/>
                </a:lnTo>
                <a:lnTo>
                  <a:pt x="2369184" y="330200"/>
                </a:lnTo>
                <a:lnTo>
                  <a:pt x="2396871" y="355600"/>
                </a:lnTo>
                <a:lnTo>
                  <a:pt x="2424049" y="368300"/>
                </a:lnTo>
                <a:lnTo>
                  <a:pt x="2450592" y="393700"/>
                </a:lnTo>
                <a:lnTo>
                  <a:pt x="2476627" y="419100"/>
                </a:lnTo>
                <a:lnTo>
                  <a:pt x="2502154" y="444500"/>
                </a:lnTo>
                <a:lnTo>
                  <a:pt x="2527173" y="457200"/>
                </a:lnTo>
                <a:lnTo>
                  <a:pt x="2575179" y="508000"/>
                </a:lnTo>
                <a:lnTo>
                  <a:pt x="2620772" y="558800"/>
                </a:lnTo>
                <a:lnTo>
                  <a:pt x="2663825" y="622300"/>
                </a:lnTo>
                <a:lnTo>
                  <a:pt x="2684526" y="647700"/>
                </a:lnTo>
                <a:lnTo>
                  <a:pt x="2704338" y="673100"/>
                </a:lnTo>
                <a:lnTo>
                  <a:pt x="2723515" y="698500"/>
                </a:lnTo>
                <a:lnTo>
                  <a:pt x="2742056" y="723900"/>
                </a:lnTo>
                <a:lnTo>
                  <a:pt x="2759837" y="762000"/>
                </a:lnTo>
                <a:lnTo>
                  <a:pt x="2776981" y="787400"/>
                </a:lnTo>
                <a:lnTo>
                  <a:pt x="2793365" y="825500"/>
                </a:lnTo>
                <a:lnTo>
                  <a:pt x="2808986" y="850900"/>
                </a:lnTo>
                <a:lnTo>
                  <a:pt x="2823972" y="876300"/>
                </a:lnTo>
                <a:lnTo>
                  <a:pt x="2838069" y="914400"/>
                </a:lnTo>
                <a:lnTo>
                  <a:pt x="2851404" y="939800"/>
                </a:lnTo>
                <a:lnTo>
                  <a:pt x="2864104" y="977900"/>
                </a:lnTo>
                <a:lnTo>
                  <a:pt x="2875915" y="1003300"/>
                </a:lnTo>
                <a:lnTo>
                  <a:pt x="2886837" y="1041400"/>
                </a:lnTo>
                <a:lnTo>
                  <a:pt x="2896997" y="1079500"/>
                </a:lnTo>
                <a:lnTo>
                  <a:pt x="2906395" y="1104900"/>
                </a:lnTo>
                <a:lnTo>
                  <a:pt x="2914904" y="1143000"/>
                </a:lnTo>
                <a:lnTo>
                  <a:pt x="2922524" y="1181100"/>
                </a:lnTo>
                <a:lnTo>
                  <a:pt x="2929254" y="1219200"/>
                </a:lnTo>
                <a:lnTo>
                  <a:pt x="2935351" y="1244600"/>
                </a:lnTo>
                <a:lnTo>
                  <a:pt x="2940304" y="1282700"/>
                </a:lnTo>
                <a:lnTo>
                  <a:pt x="2944495" y="1320800"/>
                </a:lnTo>
                <a:lnTo>
                  <a:pt x="2947797" y="1358900"/>
                </a:lnTo>
                <a:lnTo>
                  <a:pt x="2950082" y="1397000"/>
                </a:lnTo>
                <a:lnTo>
                  <a:pt x="2951818" y="1447800"/>
                </a:lnTo>
                <a:lnTo>
                  <a:pt x="2951911" y="1468126"/>
                </a:lnTo>
                <a:lnTo>
                  <a:pt x="2951606" y="1498600"/>
                </a:lnTo>
                <a:lnTo>
                  <a:pt x="2950209" y="1536700"/>
                </a:lnTo>
                <a:lnTo>
                  <a:pt x="2947924" y="1574800"/>
                </a:lnTo>
                <a:lnTo>
                  <a:pt x="2944622" y="1612900"/>
                </a:lnTo>
                <a:lnTo>
                  <a:pt x="2940430" y="1638300"/>
                </a:lnTo>
                <a:lnTo>
                  <a:pt x="2935351" y="1676400"/>
                </a:lnTo>
                <a:lnTo>
                  <a:pt x="2929381" y="1714500"/>
                </a:lnTo>
                <a:lnTo>
                  <a:pt x="2922524" y="1752600"/>
                </a:lnTo>
                <a:lnTo>
                  <a:pt x="2914904" y="1778000"/>
                </a:lnTo>
                <a:lnTo>
                  <a:pt x="2906395" y="1816100"/>
                </a:lnTo>
                <a:lnTo>
                  <a:pt x="2896997" y="1854200"/>
                </a:lnTo>
                <a:lnTo>
                  <a:pt x="2886709" y="1879600"/>
                </a:lnTo>
                <a:lnTo>
                  <a:pt x="2875788" y="1917700"/>
                </a:lnTo>
                <a:lnTo>
                  <a:pt x="2863977" y="1955800"/>
                </a:lnTo>
                <a:lnTo>
                  <a:pt x="2851404" y="1981200"/>
                </a:lnTo>
                <a:lnTo>
                  <a:pt x="2837942" y="2019300"/>
                </a:lnTo>
                <a:lnTo>
                  <a:pt x="2823718" y="2044700"/>
                </a:lnTo>
                <a:lnTo>
                  <a:pt x="2808858" y="2082800"/>
                </a:lnTo>
                <a:lnTo>
                  <a:pt x="2793238" y="2108200"/>
                </a:lnTo>
                <a:lnTo>
                  <a:pt x="2776854" y="2133600"/>
                </a:lnTo>
                <a:lnTo>
                  <a:pt x="2759709" y="2171700"/>
                </a:lnTo>
                <a:lnTo>
                  <a:pt x="2741929" y="2197100"/>
                </a:lnTo>
                <a:lnTo>
                  <a:pt x="2723261" y="2222500"/>
                </a:lnTo>
                <a:lnTo>
                  <a:pt x="2704083" y="2260600"/>
                </a:lnTo>
                <a:lnTo>
                  <a:pt x="2684145" y="2286000"/>
                </a:lnTo>
                <a:lnTo>
                  <a:pt x="2642362" y="2336800"/>
                </a:lnTo>
                <a:lnTo>
                  <a:pt x="2597912" y="2387600"/>
                </a:lnTo>
                <a:lnTo>
                  <a:pt x="2551049" y="2438400"/>
                </a:lnTo>
                <a:lnTo>
                  <a:pt x="2501773" y="2489200"/>
                </a:lnTo>
                <a:lnTo>
                  <a:pt x="2450211" y="2540000"/>
                </a:lnTo>
                <a:lnTo>
                  <a:pt x="2423541" y="2552700"/>
                </a:lnTo>
                <a:lnTo>
                  <a:pt x="2396363" y="2578100"/>
                </a:lnTo>
                <a:lnTo>
                  <a:pt x="2368677" y="2603500"/>
                </a:lnTo>
                <a:lnTo>
                  <a:pt x="2340482" y="2616200"/>
                </a:lnTo>
                <a:lnTo>
                  <a:pt x="2311780" y="2641600"/>
                </a:lnTo>
                <a:lnTo>
                  <a:pt x="2282571" y="2654300"/>
                </a:lnTo>
                <a:lnTo>
                  <a:pt x="2252853" y="2679700"/>
                </a:lnTo>
                <a:lnTo>
                  <a:pt x="2192020" y="2705100"/>
                </a:lnTo>
                <a:lnTo>
                  <a:pt x="2160778" y="2730500"/>
                </a:lnTo>
                <a:lnTo>
                  <a:pt x="2129282" y="2743200"/>
                </a:lnTo>
                <a:lnTo>
                  <a:pt x="2032127" y="2781300"/>
                </a:lnTo>
                <a:lnTo>
                  <a:pt x="1897126" y="2832100"/>
                </a:lnTo>
                <a:lnTo>
                  <a:pt x="1862455" y="2832100"/>
                </a:lnTo>
                <a:lnTo>
                  <a:pt x="1792097" y="2857500"/>
                </a:lnTo>
                <a:lnTo>
                  <a:pt x="1829689" y="2857500"/>
                </a:lnTo>
                <a:lnTo>
                  <a:pt x="1934210" y="2819400"/>
                </a:lnTo>
                <a:lnTo>
                  <a:pt x="1968373" y="2819400"/>
                </a:lnTo>
                <a:lnTo>
                  <a:pt x="2101215" y="2768600"/>
                </a:lnTo>
                <a:lnTo>
                  <a:pt x="2133346" y="2743200"/>
                </a:lnTo>
                <a:lnTo>
                  <a:pt x="2227326" y="2705100"/>
                </a:lnTo>
                <a:lnTo>
                  <a:pt x="2257679" y="2679700"/>
                </a:lnTo>
                <a:lnTo>
                  <a:pt x="2287651" y="2667000"/>
                </a:lnTo>
                <a:lnTo>
                  <a:pt x="2316988" y="2641600"/>
                </a:lnTo>
                <a:lnTo>
                  <a:pt x="2345944" y="2628900"/>
                </a:lnTo>
                <a:lnTo>
                  <a:pt x="2374265" y="2603500"/>
                </a:lnTo>
                <a:lnTo>
                  <a:pt x="2402204" y="2590800"/>
                </a:lnTo>
                <a:lnTo>
                  <a:pt x="2429637" y="2565400"/>
                </a:lnTo>
                <a:lnTo>
                  <a:pt x="2456433" y="2540000"/>
                </a:lnTo>
                <a:lnTo>
                  <a:pt x="2482596" y="2514600"/>
                </a:lnTo>
                <a:lnTo>
                  <a:pt x="2508250" y="2501900"/>
                </a:lnTo>
                <a:lnTo>
                  <a:pt x="2557906" y="2451100"/>
                </a:lnTo>
                <a:lnTo>
                  <a:pt x="2605024" y="2400300"/>
                </a:lnTo>
                <a:lnTo>
                  <a:pt x="2649854" y="2349500"/>
                </a:lnTo>
                <a:lnTo>
                  <a:pt x="2671191" y="2311400"/>
                </a:lnTo>
                <a:lnTo>
                  <a:pt x="2691892" y="2286000"/>
                </a:lnTo>
                <a:lnTo>
                  <a:pt x="2711957" y="2260600"/>
                </a:lnTo>
                <a:lnTo>
                  <a:pt x="2731262" y="2235200"/>
                </a:lnTo>
                <a:lnTo>
                  <a:pt x="2749930" y="2197100"/>
                </a:lnTo>
                <a:lnTo>
                  <a:pt x="2767838" y="2171700"/>
                </a:lnTo>
                <a:lnTo>
                  <a:pt x="2785109" y="2146300"/>
                </a:lnTo>
                <a:lnTo>
                  <a:pt x="2801620" y="2108200"/>
                </a:lnTo>
                <a:lnTo>
                  <a:pt x="2817368" y="2082800"/>
                </a:lnTo>
                <a:lnTo>
                  <a:pt x="2832354" y="2044700"/>
                </a:lnTo>
                <a:lnTo>
                  <a:pt x="2846704" y="2019300"/>
                </a:lnTo>
                <a:lnTo>
                  <a:pt x="2860167" y="1981200"/>
                </a:lnTo>
                <a:lnTo>
                  <a:pt x="2872867" y="1955800"/>
                </a:lnTo>
                <a:lnTo>
                  <a:pt x="2884804" y="1917700"/>
                </a:lnTo>
                <a:lnTo>
                  <a:pt x="2895854" y="1892300"/>
                </a:lnTo>
                <a:lnTo>
                  <a:pt x="2906014" y="1854200"/>
                </a:lnTo>
                <a:lnTo>
                  <a:pt x="2915539" y="1816100"/>
                </a:lnTo>
                <a:lnTo>
                  <a:pt x="2924048" y="1790700"/>
                </a:lnTo>
                <a:lnTo>
                  <a:pt x="2931795" y="1752600"/>
                </a:lnTo>
                <a:lnTo>
                  <a:pt x="2938653" y="1714500"/>
                </a:lnTo>
                <a:lnTo>
                  <a:pt x="2944622" y="1676400"/>
                </a:lnTo>
                <a:lnTo>
                  <a:pt x="2949829" y="1651000"/>
                </a:lnTo>
                <a:lnTo>
                  <a:pt x="2954020" y="1612900"/>
                </a:lnTo>
                <a:lnTo>
                  <a:pt x="2957322" y="1574800"/>
                </a:lnTo>
                <a:lnTo>
                  <a:pt x="2959607" y="1536700"/>
                </a:lnTo>
                <a:lnTo>
                  <a:pt x="2961131" y="1498600"/>
                </a:lnTo>
                <a:lnTo>
                  <a:pt x="2961386" y="1460500"/>
                </a:lnTo>
                <a:lnTo>
                  <a:pt x="2960878" y="1422400"/>
                </a:lnTo>
                <a:lnTo>
                  <a:pt x="2959480" y="1384300"/>
                </a:lnTo>
                <a:lnTo>
                  <a:pt x="2957195" y="1358900"/>
                </a:lnTo>
                <a:lnTo>
                  <a:pt x="2953893" y="1320800"/>
                </a:lnTo>
                <a:lnTo>
                  <a:pt x="2949702" y="1282700"/>
                </a:lnTo>
                <a:lnTo>
                  <a:pt x="2944622" y="1244600"/>
                </a:lnTo>
                <a:lnTo>
                  <a:pt x="2938526" y="1206500"/>
                </a:lnTo>
                <a:lnTo>
                  <a:pt x="2931795" y="1181100"/>
                </a:lnTo>
                <a:lnTo>
                  <a:pt x="2924048" y="1143000"/>
                </a:lnTo>
                <a:lnTo>
                  <a:pt x="2915539" y="1104900"/>
                </a:lnTo>
                <a:lnTo>
                  <a:pt x="2906141" y="1079500"/>
                </a:lnTo>
                <a:lnTo>
                  <a:pt x="2895854" y="1041400"/>
                </a:lnTo>
                <a:lnTo>
                  <a:pt x="2884804" y="1003300"/>
                </a:lnTo>
                <a:lnTo>
                  <a:pt x="2872867" y="977900"/>
                </a:lnTo>
                <a:lnTo>
                  <a:pt x="2860167" y="939800"/>
                </a:lnTo>
                <a:lnTo>
                  <a:pt x="2846704" y="914400"/>
                </a:lnTo>
                <a:lnTo>
                  <a:pt x="2832480" y="876300"/>
                </a:lnTo>
                <a:lnTo>
                  <a:pt x="2817495" y="850900"/>
                </a:lnTo>
                <a:lnTo>
                  <a:pt x="2801747" y="812800"/>
                </a:lnTo>
                <a:lnTo>
                  <a:pt x="2785237" y="787400"/>
                </a:lnTo>
                <a:lnTo>
                  <a:pt x="2767965" y="749300"/>
                </a:lnTo>
                <a:lnTo>
                  <a:pt x="2750057" y="723900"/>
                </a:lnTo>
                <a:lnTo>
                  <a:pt x="2731389" y="698500"/>
                </a:lnTo>
                <a:lnTo>
                  <a:pt x="2712084" y="660400"/>
                </a:lnTo>
                <a:lnTo>
                  <a:pt x="2671318" y="609600"/>
                </a:lnTo>
                <a:lnTo>
                  <a:pt x="2627883" y="558800"/>
                </a:lnTo>
                <a:lnTo>
                  <a:pt x="2582037" y="508000"/>
                </a:lnTo>
                <a:lnTo>
                  <a:pt x="2533650" y="457200"/>
                </a:lnTo>
                <a:lnTo>
                  <a:pt x="2482850" y="406400"/>
                </a:lnTo>
                <a:lnTo>
                  <a:pt x="2429891" y="368300"/>
                </a:lnTo>
                <a:lnTo>
                  <a:pt x="2402458" y="342900"/>
                </a:lnTo>
                <a:lnTo>
                  <a:pt x="2374646" y="317500"/>
                </a:lnTo>
                <a:lnTo>
                  <a:pt x="2346325" y="304800"/>
                </a:lnTo>
                <a:lnTo>
                  <a:pt x="2317369" y="279400"/>
                </a:lnTo>
                <a:lnTo>
                  <a:pt x="2287904" y="266700"/>
                </a:lnTo>
                <a:lnTo>
                  <a:pt x="2258059" y="241300"/>
                </a:lnTo>
                <a:lnTo>
                  <a:pt x="2196846" y="215900"/>
                </a:lnTo>
                <a:lnTo>
                  <a:pt x="2165604" y="190500"/>
                </a:lnTo>
                <a:lnTo>
                  <a:pt x="2069084" y="152400"/>
                </a:lnTo>
                <a:lnTo>
                  <a:pt x="1934718" y="101600"/>
                </a:lnTo>
                <a:lnTo>
                  <a:pt x="1900174" y="88900"/>
                </a:lnTo>
                <a:close/>
              </a:path>
              <a:path w="2999104" h="2921000">
                <a:moveTo>
                  <a:pt x="28390" y="1465708"/>
                </a:moveTo>
                <a:lnTo>
                  <a:pt x="27747" y="1465885"/>
                </a:lnTo>
                <a:lnTo>
                  <a:pt x="26797" y="1473200"/>
                </a:lnTo>
                <a:lnTo>
                  <a:pt x="5304" y="1473200"/>
                </a:lnTo>
                <a:lnTo>
                  <a:pt x="11445" y="1485900"/>
                </a:lnTo>
                <a:lnTo>
                  <a:pt x="28659" y="1485900"/>
                </a:lnTo>
                <a:lnTo>
                  <a:pt x="28390" y="1465708"/>
                </a:lnTo>
                <a:close/>
              </a:path>
              <a:path w="2999104" h="2921000">
                <a:moveTo>
                  <a:pt x="37973" y="1473200"/>
                </a:moveTo>
                <a:lnTo>
                  <a:pt x="28490" y="1473200"/>
                </a:lnTo>
                <a:lnTo>
                  <a:pt x="28659" y="1485900"/>
                </a:lnTo>
                <a:lnTo>
                  <a:pt x="35298" y="1485900"/>
                </a:lnTo>
                <a:lnTo>
                  <a:pt x="38044" y="1480358"/>
                </a:lnTo>
                <a:lnTo>
                  <a:pt x="37973" y="1473200"/>
                </a:lnTo>
                <a:close/>
              </a:path>
              <a:path w="2999104" h="2921000">
                <a:moveTo>
                  <a:pt x="47244" y="1460500"/>
                </a:moveTo>
                <a:lnTo>
                  <a:pt x="37947" y="1463068"/>
                </a:lnTo>
                <a:lnTo>
                  <a:pt x="37922" y="1468126"/>
                </a:lnTo>
                <a:lnTo>
                  <a:pt x="38044" y="1480358"/>
                </a:lnTo>
                <a:lnTo>
                  <a:pt x="41592" y="1473200"/>
                </a:lnTo>
                <a:lnTo>
                  <a:pt x="45791" y="1473200"/>
                </a:lnTo>
                <a:lnTo>
                  <a:pt x="47256" y="1461422"/>
                </a:lnTo>
                <a:lnTo>
                  <a:pt x="47244" y="1460500"/>
                </a:lnTo>
                <a:close/>
              </a:path>
              <a:path w="2999104" h="2921000">
                <a:moveTo>
                  <a:pt x="19634" y="1468126"/>
                </a:moveTo>
                <a:lnTo>
                  <a:pt x="1270" y="1473200"/>
                </a:lnTo>
                <a:lnTo>
                  <a:pt x="10160" y="1473200"/>
                </a:lnTo>
                <a:lnTo>
                  <a:pt x="19677" y="1468834"/>
                </a:lnTo>
                <a:lnTo>
                  <a:pt x="19634" y="1468126"/>
                </a:lnTo>
                <a:close/>
              </a:path>
              <a:path w="2999104" h="2921000">
                <a:moveTo>
                  <a:pt x="19677" y="1468834"/>
                </a:moveTo>
                <a:lnTo>
                  <a:pt x="10160" y="1473200"/>
                </a:lnTo>
                <a:lnTo>
                  <a:pt x="19938" y="1473200"/>
                </a:lnTo>
                <a:lnTo>
                  <a:pt x="19677" y="1468834"/>
                </a:lnTo>
                <a:close/>
              </a:path>
              <a:path w="2999104" h="2921000">
                <a:moveTo>
                  <a:pt x="27747" y="1465885"/>
                </a:moveTo>
                <a:lnTo>
                  <a:pt x="23618" y="1467026"/>
                </a:lnTo>
                <a:lnTo>
                  <a:pt x="19677" y="1468834"/>
                </a:lnTo>
                <a:lnTo>
                  <a:pt x="19938" y="1473200"/>
                </a:lnTo>
                <a:lnTo>
                  <a:pt x="26797" y="1473200"/>
                </a:lnTo>
                <a:lnTo>
                  <a:pt x="27747" y="1465885"/>
                </a:lnTo>
                <a:close/>
              </a:path>
              <a:path w="2999104" h="2921000">
                <a:moveTo>
                  <a:pt x="37909" y="1466850"/>
                </a:moveTo>
                <a:lnTo>
                  <a:pt x="37846" y="1473200"/>
                </a:lnTo>
                <a:lnTo>
                  <a:pt x="37909" y="1466850"/>
                </a:lnTo>
                <a:close/>
              </a:path>
              <a:path w="2999104" h="2921000">
                <a:moveTo>
                  <a:pt x="23618" y="1467026"/>
                </a:moveTo>
                <a:lnTo>
                  <a:pt x="19634" y="1468126"/>
                </a:lnTo>
                <a:lnTo>
                  <a:pt x="19677" y="1468834"/>
                </a:lnTo>
                <a:lnTo>
                  <a:pt x="23618" y="1467026"/>
                </a:lnTo>
                <a:close/>
              </a:path>
              <a:path w="2999104" h="2921000">
                <a:moveTo>
                  <a:pt x="28321" y="1460500"/>
                </a:moveTo>
                <a:lnTo>
                  <a:pt x="19176" y="1460500"/>
                </a:lnTo>
                <a:lnTo>
                  <a:pt x="19634" y="1468126"/>
                </a:lnTo>
                <a:lnTo>
                  <a:pt x="23618" y="1467026"/>
                </a:lnTo>
                <a:lnTo>
                  <a:pt x="27852" y="1465084"/>
                </a:lnTo>
                <a:lnTo>
                  <a:pt x="28328" y="1461422"/>
                </a:lnTo>
                <a:lnTo>
                  <a:pt x="28321" y="1460500"/>
                </a:lnTo>
                <a:close/>
              </a:path>
              <a:path w="2999104" h="2921000">
                <a:moveTo>
                  <a:pt x="27852" y="1465084"/>
                </a:moveTo>
                <a:lnTo>
                  <a:pt x="23618" y="1467026"/>
                </a:lnTo>
                <a:lnTo>
                  <a:pt x="27747" y="1465885"/>
                </a:lnTo>
                <a:lnTo>
                  <a:pt x="27852" y="1465084"/>
                </a:lnTo>
                <a:close/>
              </a:path>
              <a:path w="2999104" h="2921000">
                <a:moveTo>
                  <a:pt x="37846" y="1460500"/>
                </a:moveTo>
                <a:lnTo>
                  <a:pt x="28378" y="1464842"/>
                </a:lnTo>
                <a:lnTo>
                  <a:pt x="28390" y="1465708"/>
                </a:lnTo>
                <a:lnTo>
                  <a:pt x="37871" y="1463088"/>
                </a:lnTo>
                <a:lnTo>
                  <a:pt x="37846" y="1460500"/>
                </a:lnTo>
                <a:close/>
              </a:path>
              <a:path w="2999104" h="2921000">
                <a:moveTo>
                  <a:pt x="28332" y="1461386"/>
                </a:moveTo>
                <a:lnTo>
                  <a:pt x="27852" y="1465084"/>
                </a:lnTo>
                <a:lnTo>
                  <a:pt x="28378" y="1464842"/>
                </a:lnTo>
                <a:lnTo>
                  <a:pt x="28332" y="1461386"/>
                </a:lnTo>
                <a:close/>
              </a:path>
              <a:path w="2999104" h="2921000">
                <a:moveTo>
                  <a:pt x="1136650" y="88900"/>
                </a:moveTo>
                <a:lnTo>
                  <a:pt x="1099312" y="88900"/>
                </a:lnTo>
                <a:lnTo>
                  <a:pt x="930528" y="152400"/>
                </a:lnTo>
                <a:lnTo>
                  <a:pt x="834136" y="190500"/>
                </a:lnTo>
                <a:lnTo>
                  <a:pt x="802767" y="215900"/>
                </a:lnTo>
                <a:lnTo>
                  <a:pt x="741680" y="241300"/>
                </a:lnTo>
                <a:lnTo>
                  <a:pt x="711708" y="266700"/>
                </a:lnTo>
                <a:lnTo>
                  <a:pt x="682371" y="279400"/>
                </a:lnTo>
                <a:lnTo>
                  <a:pt x="653414" y="304800"/>
                </a:lnTo>
                <a:lnTo>
                  <a:pt x="625094" y="317500"/>
                </a:lnTo>
                <a:lnTo>
                  <a:pt x="597153" y="342900"/>
                </a:lnTo>
                <a:lnTo>
                  <a:pt x="569722" y="368300"/>
                </a:lnTo>
                <a:lnTo>
                  <a:pt x="543051" y="381000"/>
                </a:lnTo>
                <a:lnTo>
                  <a:pt x="491109" y="431800"/>
                </a:lnTo>
                <a:lnTo>
                  <a:pt x="441451" y="482600"/>
                </a:lnTo>
                <a:lnTo>
                  <a:pt x="394335" y="533400"/>
                </a:lnTo>
                <a:lnTo>
                  <a:pt x="349758" y="584200"/>
                </a:lnTo>
                <a:lnTo>
                  <a:pt x="307594" y="635000"/>
                </a:lnTo>
                <a:lnTo>
                  <a:pt x="268224" y="698500"/>
                </a:lnTo>
                <a:lnTo>
                  <a:pt x="249555" y="723900"/>
                </a:lnTo>
                <a:lnTo>
                  <a:pt x="231648" y="749300"/>
                </a:lnTo>
                <a:lnTo>
                  <a:pt x="214375" y="787400"/>
                </a:lnTo>
                <a:lnTo>
                  <a:pt x="197865" y="812800"/>
                </a:lnTo>
                <a:lnTo>
                  <a:pt x="182118" y="850900"/>
                </a:lnTo>
                <a:lnTo>
                  <a:pt x="167132" y="876300"/>
                </a:lnTo>
                <a:lnTo>
                  <a:pt x="152781" y="914400"/>
                </a:lnTo>
                <a:lnTo>
                  <a:pt x="139319" y="939800"/>
                </a:lnTo>
                <a:lnTo>
                  <a:pt x="126619" y="977900"/>
                </a:lnTo>
                <a:lnTo>
                  <a:pt x="114681" y="1003300"/>
                </a:lnTo>
                <a:lnTo>
                  <a:pt x="103632" y="1041400"/>
                </a:lnTo>
                <a:lnTo>
                  <a:pt x="93472" y="1079500"/>
                </a:lnTo>
                <a:lnTo>
                  <a:pt x="83947" y="1104900"/>
                </a:lnTo>
                <a:lnTo>
                  <a:pt x="75437" y="1143000"/>
                </a:lnTo>
                <a:lnTo>
                  <a:pt x="67690" y="1181100"/>
                </a:lnTo>
                <a:lnTo>
                  <a:pt x="60833" y="1206500"/>
                </a:lnTo>
                <a:lnTo>
                  <a:pt x="54863" y="1244600"/>
                </a:lnTo>
                <a:lnTo>
                  <a:pt x="49784" y="1282700"/>
                </a:lnTo>
                <a:lnTo>
                  <a:pt x="45465" y="1320800"/>
                </a:lnTo>
                <a:lnTo>
                  <a:pt x="42163" y="1358900"/>
                </a:lnTo>
                <a:lnTo>
                  <a:pt x="39877" y="1384300"/>
                </a:lnTo>
                <a:lnTo>
                  <a:pt x="38353" y="1422400"/>
                </a:lnTo>
                <a:lnTo>
                  <a:pt x="37947" y="1463068"/>
                </a:lnTo>
                <a:lnTo>
                  <a:pt x="47244" y="1460500"/>
                </a:lnTo>
                <a:lnTo>
                  <a:pt x="46100" y="1460500"/>
                </a:lnTo>
                <a:lnTo>
                  <a:pt x="42044" y="1447800"/>
                </a:lnTo>
                <a:lnTo>
                  <a:pt x="47540" y="1447800"/>
                </a:lnTo>
                <a:lnTo>
                  <a:pt x="47878" y="1422400"/>
                </a:lnTo>
                <a:lnTo>
                  <a:pt x="49275" y="1384300"/>
                </a:lnTo>
                <a:lnTo>
                  <a:pt x="51562" y="1358900"/>
                </a:lnTo>
                <a:lnTo>
                  <a:pt x="54863" y="1320800"/>
                </a:lnTo>
                <a:lnTo>
                  <a:pt x="59055" y="1282700"/>
                </a:lnTo>
                <a:lnTo>
                  <a:pt x="64135" y="1244600"/>
                </a:lnTo>
                <a:lnTo>
                  <a:pt x="70103" y="1206500"/>
                </a:lnTo>
                <a:lnTo>
                  <a:pt x="76962" y="1181100"/>
                </a:lnTo>
                <a:lnTo>
                  <a:pt x="84582" y="1143000"/>
                </a:lnTo>
                <a:lnTo>
                  <a:pt x="93090" y="1104900"/>
                </a:lnTo>
                <a:lnTo>
                  <a:pt x="102488" y="1079500"/>
                </a:lnTo>
                <a:lnTo>
                  <a:pt x="112775" y="1041400"/>
                </a:lnTo>
                <a:lnTo>
                  <a:pt x="123698" y="1003300"/>
                </a:lnTo>
                <a:lnTo>
                  <a:pt x="135509" y="977900"/>
                </a:lnTo>
                <a:lnTo>
                  <a:pt x="148082" y="939800"/>
                </a:lnTo>
                <a:lnTo>
                  <a:pt x="161544" y="914400"/>
                </a:lnTo>
                <a:lnTo>
                  <a:pt x="175640" y="876300"/>
                </a:lnTo>
                <a:lnTo>
                  <a:pt x="190626" y="850900"/>
                </a:lnTo>
                <a:lnTo>
                  <a:pt x="206248" y="812800"/>
                </a:lnTo>
                <a:lnTo>
                  <a:pt x="222631" y="787400"/>
                </a:lnTo>
                <a:lnTo>
                  <a:pt x="239775" y="762000"/>
                </a:lnTo>
                <a:lnTo>
                  <a:pt x="257556" y="723900"/>
                </a:lnTo>
                <a:lnTo>
                  <a:pt x="276098" y="698500"/>
                </a:lnTo>
                <a:lnTo>
                  <a:pt x="295401" y="673100"/>
                </a:lnTo>
                <a:lnTo>
                  <a:pt x="315340" y="647700"/>
                </a:lnTo>
                <a:lnTo>
                  <a:pt x="335788" y="622300"/>
                </a:lnTo>
                <a:lnTo>
                  <a:pt x="357124" y="584200"/>
                </a:lnTo>
                <a:lnTo>
                  <a:pt x="401447" y="533400"/>
                </a:lnTo>
                <a:lnTo>
                  <a:pt x="448310" y="482600"/>
                </a:lnTo>
                <a:lnTo>
                  <a:pt x="497586" y="444500"/>
                </a:lnTo>
                <a:lnTo>
                  <a:pt x="523113" y="419100"/>
                </a:lnTo>
                <a:lnTo>
                  <a:pt x="549148" y="393700"/>
                </a:lnTo>
                <a:lnTo>
                  <a:pt x="575818" y="368300"/>
                </a:lnTo>
                <a:lnTo>
                  <a:pt x="602996" y="355600"/>
                </a:lnTo>
                <a:lnTo>
                  <a:pt x="630682" y="330200"/>
                </a:lnTo>
                <a:lnTo>
                  <a:pt x="659002" y="304800"/>
                </a:lnTo>
                <a:lnTo>
                  <a:pt x="687705" y="292100"/>
                </a:lnTo>
                <a:lnTo>
                  <a:pt x="716914" y="266700"/>
                </a:lnTo>
                <a:lnTo>
                  <a:pt x="746633" y="254000"/>
                </a:lnTo>
                <a:lnTo>
                  <a:pt x="776732" y="228600"/>
                </a:lnTo>
                <a:lnTo>
                  <a:pt x="869950" y="190500"/>
                </a:lnTo>
                <a:lnTo>
                  <a:pt x="901953" y="177800"/>
                </a:lnTo>
                <a:lnTo>
                  <a:pt x="934212" y="152400"/>
                </a:lnTo>
                <a:lnTo>
                  <a:pt x="1000251" y="127000"/>
                </a:lnTo>
                <a:lnTo>
                  <a:pt x="1033780" y="127000"/>
                </a:lnTo>
                <a:lnTo>
                  <a:pt x="1136650" y="88900"/>
                </a:lnTo>
                <a:close/>
              </a:path>
              <a:path w="2999104" h="2921000">
                <a:moveTo>
                  <a:pt x="47540" y="1447800"/>
                </a:moveTo>
                <a:lnTo>
                  <a:pt x="42044" y="1447800"/>
                </a:lnTo>
                <a:lnTo>
                  <a:pt x="46100" y="1460500"/>
                </a:lnTo>
                <a:lnTo>
                  <a:pt x="47244" y="1460500"/>
                </a:lnTo>
                <a:lnTo>
                  <a:pt x="47256" y="1461422"/>
                </a:lnTo>
                <a:lnTo>
                  <a:pt x="47371" y="1460500"/>
                </a:lnTo>
                <a:lnTo>
                  <a:pt x="47540" y="1447800"/>
                </a:lnTo>
                <a:close/>
              </a:path>
              <a:path w="2999104" h="2921000">
                <a:moveTo>
                  <a:pt x="28170" y="1435100"/>
                </a:moveTo>
                <a:lnTo>
                  <a:pt x="19685" y="1435100"/>
                </a:lnTo>
                <a:lnTo>
                  <a:pt x="11769" y="1447800"/>
                </a:lnTo>
                <a:lnTo>
                  <a:pt x="5508" y="1447800"/>
                </a:lnTo>
                <a:lnTo>
                  <a:pt x="1414" y="1460500"/>
                </a:lnTo>
                <a:lnTo>
                  <a:pt x="28321" y="1460500"/>
                </a:lnTo>
                <a:lnTo>
                  <a:pt x="28332" y="1461386"/>
                </a:lnTo>
                <a:lnTo>
                  <a:pt x="28448" y="1460500"/>
                </a:lnTo>
                <a:lnTo>
                  <a:pt x="28773" y="1436098"/>
                </a:lnTo>
                <a:lnTo>
                  <a:pt x="28170" y="1435100"/>
                </a:lnTo>
                <a:close/>
              </a:path>
              <a:path w="2999104" h="2921000">
                <a:moveTo>
                  <a:pt x="1239012" y="50800"/>
                </a:moveTo>
                <a:lnTo>
                  <a:pt x="1088771" y="50800"/>
                </a:lnTo>
                <a:lnTo>
                  <a:pt x="983869" y="88900"/>
                </a:lnTo>
                <a:lnTo>
                  <a:pt x="849376" y="139700"/>
                </a:lnTo>
                <a:lnTo>
                  <a:pt x="816863" y="165100"/>
                </a:lnTo>
                <a:lnTo>
                  <a:pt x="752983" y="190500"/>
                </a:lnTo>
                <a:lnTo>
                  <a:pt x="721995" y="215900"/>
                </a:lnTo>
                <a:lnTo>
                  <a:pt x="691388" y="228600"/>
                </a:lnTo>
                <a:lnTo>
                  <a:pt x="661162" y="254000"/>
                </a:lnTo>
                <a:lnTo>
                  <a:pt x="631571" y="266700"/>
                </a:lnTo>
                <a:lnTo>
                  <a:pt x="602488" y="292100"/>
                </a:lnTo>
                <a:lnTo>
                  <a:pt x="573786" y="317500"/>
                </a:lnTo>
                <a:lnTo>
                  <a:pt x="545719" y="330200"/>
                </a:lnTo>
                <a:lnTo>
                  <a:pt x="491363" y="381000"/>
                </a:lnTo>
                <a:lnTo>
                  <a:pt x="439293" y="431800"/>
                </a:lnTo>
                <a:lnTo>
                  <a:pt x="389636" y="482600"/>
                </a:lnTo>
                <a:lnTo>
                  <a:pt x="342519" y="533400"/>
                </a:lnTo>
                <a:lnTo>
                  <a:pt x="298069" y="584200"/>
                </a:lnTo>
                <a:lnTo>
                  <a:pt x="276860" y="622300"/>
                </a:lnTo>
                <a:lnTo>
                  <a:pt x="256159" y="647700"/>
                </a:lnTo>
                <a:lnTo>
                  <a:pt x="236347" y="673100"/>
                </a:lnTo>
                <a:lnTo>
                  <a:pt x="217170" y="698500"/>
                </a:lnTo>
                <a:lnTo>
                  <a:pt x="198755" y="736600"/>
                </a:lnTo>
                <a:lnTo>
                  <a:pt x="181101" y="762000"/>
                </a:lnTo>
                <a:lnTo>
                  <a:pt x="164084" y="800100"/>
                </a:lnTo>
                <a:lnTo>
                  <a:pt x="147955" y="825500"/>
                </a:lnTo>
                <a:lnTo>
                  <a:pt x="132587" y="863600"/>
                </a:lnTo>
                <a:lnTo>
                  <a:pt x="117983" y="889000"/>
                </a:lnTo>
                <a:lnTo>
                  <a:pt x="104139" y="927100"/>
                </a:lnTo>
                <a:lnTo>
                  <a:pt x="91059" y="965200"/>
                </a:lnTo>
                <a:lnTo>
                  <a:pt x="78867" y="990600"/>
                </a:lnTo>
                <a:lnTo>
                  <a:pt x="67563" y="1028700"/>
                </a:lnTo>
                <a:lnTo>
                  <a:pt x="57023" y="1066800"/>
                </a:lnTo>
                <a:lnTo>
                  <a:pt x="47371" y="1092200"/>
                </a:lnTo>
                <a:lnTo>
                  <a:pt x="38481" y="1130300"/>
                </a:lnTo>
                <a:lnTo>
                  <a:pt x="30607" y="1168400"/>
                </a:lnTo>
                <a:lnTo>
                  <a:pt x="23495" y="1206500"/>
                </a:lnTo>
                <a:lnTo>
                  <a:pt x="17399" y="1244600"/>
                </a:lnTo>
                <a:lnTo>
                  <a:pt x="12192" y="1282700"/>
                </a:lnTo>
                <a:lnTo>
                  <a:pt x="7874" y="1308100"/>
                </a:lnTo>
                <a:lnTo>
                  <a:pt x="4445" y="1346200"/>
                </a:lnTo>
                <a:lnTo>
                  <a:pt x="2032" y="1384300"/>
                </a:lnTo>
                <a:lnTo>
                  <a:pt x="635" y="1422400"/>
                </a:lnTo>
                <a:lnTo>
                  <a:pt x="126" y="1460500"/>
                </a:lnTo>
                <a:lnTo>
                  <a:pt x="1414" y="1460500"/>
                </a:lnTo>
                <a:lnTo>
                  <a:pt x="5508" y="1447800"/>
                </a:lnTo>
                <a:lnTo>
                  <a:pt x="11769" y="1447800"/>
                </a:lnTo>
                <a:lnTo>
                  <a:pt x="19685" y="1435100"/>
                </a:lnTo>
                <a:lnTo>
                  <a:pt x="28786" y="1435100"/>
                </a:lnTo>
                <a:lnTo>
                  <a:pt x="28956" y="1422400"/>
                </a:lnTo>
                <a:lnTo>
                  <a:pt x="30352" y="1384300"/>
                </a:lnTo>
                <a:lnTo>
                  <a:pt x="32765" y="1358900"/>
                </a:lnTo>
                <a:lnTo>
                  <a:pt x="36068" y="1320800"/>
                </a:lnTo>
                <a:lnTo>
                  <a:pt x="40386" y="1282700"/>
                </a:lnTo>
                <a:lnTo>
                  <a:pt x="45465" y="1244600"/>
                </a:lnTo>
                <a:lnTo>
                  <a:pt x="51435" y="1206500"/>
                </a:lnTo>
                <a:lnTo>
                  <a:pt x="58420" y="1168400"/>
                </a:lnTo>
                <a:lnTo>
                  <a:pt x="66167" y="1143000"/>
                </a:lnTo>
                <a:lnTo>
                  <a:pt x="74802" y="1104900"/>
                </a:lnTo>
                <a:lnTo>
                  <a:pt x="84327" y="1066800"/>
                </a:lnTo>
                <a:lnTo>
                  <a:pt x="94614" y="1041400"/>
                </a:lnTo>
                <a:lnTo>
                  <a:pt x="105790" y="1003300"/>
                </a:lnTo>
                <a:lnTo>
                  <a:pt x="117728" y="965200"/>
                </a:lnTo>
                <a:lnTo>
                  <a:pt x="130556" y="939800"/>
                </a:lnTo>
                <a:lnTo>
                  <a:pt x="144145" y="901700"/>
                </a:lnTo>
                <a:lnTo>
                  <a:pt x="158496" y="876300"/>
                </a:lnTo>
                <a:lnTo>
                  <a:pt x="173609" y="838200"/>
                </a:lnTo>
                <a:lnTo>
                  <a:pt x="189357" y="812800"/>
                </a:lnTo>
                <a:lnTo>
                  <a:pt x="205994" y="774700"/>
                </a:lnTo>
                <a:lnTo>
                  <a:pt x="223393" y="749300"/>
                </a:lnTo>
                <a:lnTo>
                  <a:pt x="241426" y="723900"/>
                </a:lnTo>
                <a:lnTo>
                  <a:pt x="260223" y="685800"/>
                </a:lnTo>
                <a:lnTo>
                  <a:pt x="279653" y="660400"/>
                </a:lnTo>
                <a:lnTo>
                  <a:pt x="299974" y="635000"/>
                </a:lnTo>
                <a:lnTo>
                  <a:pt x="320675" y="609600"/>
                </a:lnTo>
                <a:lnTo>
                  <a:pt x="342264" y="571500"/>
                </a:lnTo>
                <a:lnTo>
                  <a:pt x="387223" y="520700"/>
                </a:lnTo>
                <a:lnTo>
                  <a:pt x="434594" y="469900"/>
                </a:lnTo>
                <a:lnTo>
                  <a:pt x="484632" y="419100"/>
                </a:lnTo>
                <a:lnTo>
                  <a:pt x="510413" y="406400"/>
                </a:lnTo>
                <a:lnTo>
                  <a:pt x="536828" y="381000"/>
                </a:lnTo>
                <a:lnTo>
                  <a:pt x="563752" y="355600"/>
                </a:lnTo>
                <a:lnTo>
                  <a:pt x="591312" y="330200"/>
                </a:lnTo>
                <a:lnTo>
                  <a:pt x="619378" y="317500"/>
                </a:lnTo>
                <a:lnTo>
                  <a:pt x="647953" y="292100"/>
                </a:lnTo>
                <a:lnTo>
                  <a:pt x="677037" y="279400"/>
                </a:lnTo>
                <a:lnTo>
                  <a:pt x="706627" y="254000"/>
                </a:lnTo>
                <a:lnTo>
                  <a:pt x="736726" y="241300"/>
                </a:lnTo>
                <a:lnTo>
                  <a:pt x="767207" y="215900"/>
                </a:lnTo>
                <a:lnTo>
                  <a:pt x="829818" y="190500"/>
                </a:lnTo>
                <a:lnTo>
                  <a:pt x="861695" y="165100"/>
                </a:lnTo>
                <a:lnTo>
                  <a:pt x="993648" y="114300"/>
                </a:lnTo>
                <a:lnTo>
                  <a:pt x="1062101" y="88900"/>
                </a:lnTo>
                <a:lnTo>
                  <a:pt x="1096772" y="88900"/>
                </a:lnTo>
                <a:lnTo>
                  <a:pt x="1167257" y="63500"/>
                </a:lnTo>
                <a:lnTo>
                  <a:pt x="1202944" y="63500"/>
                </a:lnTo>
                <a:lnTo>
                  <a:pt x="1239012" y="50800"/>
                </a:lnTo>
                <a:close/>
              </a:path>
              <a:path w="2999104" h="2921000">
                <a:moveTo>
                  <a:pt x="28773" y="1436098"/>
                </a:moveTo>
                <a:lnTo>
                  <a:pt x="28448" y="1460500"/>
                </a:lnTo>
                <a:lnTo>
                  <a:pt x="37973" y="1460500"/>
                </a:lnTo>
                <a:lnTo>
                  <a:pt x="38100" y="1447800"/>
                </a:lnTo>
                <a:lnTo>
                  <a:pt x="35845" y="1447800"/>
                </a:lnTo>
                <a:lnTo>
                  <a:pt x="28773" y="1436098"/>
                </a:lnTo>
                <a:close/>
              </a:path>
              <a:path w="2999104" h="2921000">
                <a:moveTo>
                  <a:pt x="28786" y="1435100"/>
                </a:moveTo>
                <a:lnTo>
                  <a:pt x="28170" y="1435100"/>
                </a:lnTo>
                <a:lnTo>
                  <a:pt x="28773" y="1436098"/>
                </a:lnTo>
                <a:lnTo>
                  <a:pt x="28786" y="1435100"/>
                </a:lnTo>
                <a:close/>
              </a:path>
              <a:path w="2999104" h="2921000">
                <a:moveTo>
                  <a:pt x="1242568" y="63500"/>
                </a:moveTo>
                <a:lnTo>
                  <a:pt x="1204976" y="63500"/>
                </a:lnTo>
                <a:lnTo>
                  <a:pt x="1134237" y="88900"/>
                </a:lnTo>
                <a:lnTo>
                  <a:pt x="1171702" y="88900"/>
                </a:lnTo>
                <a:lnTo>
                  <a:pt x="1242568" y="63500"/>
                </a:lnTo>
                <a:close/>
              </a:path>
              <a:path w="2999104" h="2921000">
                <a:moveTo>
                  <a:pt x="1794637" y="63500"/>
                </a:moveTo>
                <a:lnTo>
                  <a:pt x="1757299" y="63500"/>
                </a:lnTo>
                <a:lnTo>
                  <a:pt x="1828164" y="88900"/>
                </a:lnTo>
                <a:lnTo>
                  <a:pt x="1865376" y="88900"/>
                </a:lnTo>
                <a:lnTo>
                  <a:pt x="1794637" y="63500"/>
                </a:lnTo>
                <a:close/>
              </a:path>
              <a:path w="2999104" h="2921000">
                <a:moveTo>
                  <a:pt x="1351026" y="50800"/>
                </a:moveTo>
                <a:lnTo>
                  <a:pt x="1276985" y="50800"/>
                </a:lnTo>
                <a:lnTo>
                  <a:pt x="1240789" y="63500"/>
                </a:lnTo>
                <a:lnTo>
                  <a:pt x="1314703" y="63500"/>
                </a:lnTo>
                <a:lnTo>
                  <a:pt x="1351026" y="50800"/>
                </a:lnTo>
                <a:close/>
              </a:path>
              <a:path w="2999104" h="2921000">
                <a:moveTo>
                  <a:pt x="1722627" y="50800"/>
                </a:moveTo>
                <a:lnTo>
                  <a:pt x="1648714" y="50800"/>
                </a:lnTo>
                <a:lnTo>
                  <a:pt x="1685163" y="63500"/>
                </a:lnTo>
                <a:lnTo>
                  <a:pt x="1758696" y="63500"/>
                </a:lnTo>
                <a:lnTo>
                  <a:pt x="1722627" y="50800"/>
                </a:lnTo>
                <a:close/>
              </a:path>
              <a:path w="2999104" h="2921000">
                <a:moveTo>
                  <a:pt x="1423670" y="25400"/>
                </a:moveTo>
                <a:lnTo>
                  <a:pt x="1197102" y="25400"/>
                </a:lnTo>
                <a:lnTo>
                  <a:pt x="1124712" y="50800"/>
                </a:lnTo>
                <a:lnTo>
                  <a:pt x="1275461" y="50800"/>
                </a:lnTo>
                <a:lnTo>
                  <a:pt x="1312037" y="38100"/>
                </a:lnTo>
                <a:lnTo>
                  <a:pt x="1386205" y="38100"/>
                </a:lnTo>
                <a:lnTo>
                  <a:pt x="1423670" y="25400"/>
                </a:lnTo>
                <a:close/>
              </a:path>
              <a:path w="2999104" h="2921000">
                <a:moveTo>
                  <a:pt x="1612392" y="38100"/>
                </a:moveTo>
                <a:lnTo>
                  <a:pt x="1387094" y="38100"/>
                </a:lnTo>
                <a:lnTo>
                  <a:pt x="1350010" y="50800"/>
                </a:lnTo>
                <a:lnTo>
                  <a:pt x="1649476" y="50800"/>
                </a:lnTo>
                <a:lnTo>
                  <a:pt x="1612392" y="38100"/>
                </a:lnTo>
                <a:close/>
              </a:path>
              <a:path w="2999104" h="2921000">
                <a:moveTo>
                  <a:pt x="1801495" y="25400"/>
                </a:moveTo>
                <a:lnTo>
                  <a:pt x="1575435" y="25400"/>
                </a:lnTo>
                <a:lnTo>
                  <a:pt x="1613027" y="38100"/>
                </a:lnTo>
                <a:lnTo>
                  <a:pt x="1687195" y="38100"/>
                </a:lnTo>
                <a:lnTo>
                  <a:pt x="1723898" y="50800"/>
                </a:lnTo>
                <a:lnTo>
                  <a:pt x="1874139" y="50800"/>
                </a:lnTo>
                <a:lnTo>
                  <a:pt x="1801495" y="25400"/>
                </a:lnTo>
                <a:close/>
              </a:path>
              <a:path w="2999104" h="2921000">
                <a:moveTo>
                  <a:pt x="1727708" y="12700"/>
                </a:moveTo>
                <a:lnTo>
                  <a:pt x="1270889" y="12700"/>
                </a:lnTo>
                <a:lnTo>
                  <a:pt x="1233805" y="25400"/>
                </a:lnTo>
                <a:lnTo>
                  <a:pt x="1764792" y="25400"/>
                </a:lnTo>
                <a:lnTo>
                  <a:pt x="1727708" y="12700"/>
                </a:lnTo>
                <a:close/>
              </a:path>
              <a:path w="2999104" h="2921000">
                <a:moveTo>
                  <a:pt x="1614677" y="0"/>
                </a:moveTo>
                <a:lnTo>
                  <a:pt x="1383664" y="0"/>
                </a:lnTo>
                <a:lnTo>
                  <a:pt x="1345946" y="12700"/>
                </a:lnTo>
                <a:lnTo>
                  <a:pt x="1652777" y="12700"/>
                </a:lnTo>
                <a:lnTo>
                  <a:pt x="16146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9676" y="1700783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5">
                <a:moveTo>
                  <a:pt x="0" y="0"/>
                </a:moveTo>
                <a:lnTo>
                  <a:pt x="1446656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3964" y="170078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0720" y="260604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2880360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0371" y="908303"/>
            <a:ext cx="2520315" cy="1584325"/>
          </a:xfrm>
          <a:custGeom>
            <a:avLst/>
            <a:gdLst/>
            <a:ahLst/>
            <a:cxnLst/>
            <a:rect l="l" t="t" r="r" b="b"/>
            <a:pathLst>
              <a:path w="2520315" h="1584325">
                <a:moveTo>
                  <a:pt x="0" y="1584198"/>
                </a:moveTo>
                <a:lnTo>
                  <a:pt x="2520314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43376" y="1503045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180</a:t>
            </a:r>
            <a:r>
              <a:rPr sz="1800" dirty="0">
                <a:latin typeface="Corbel"/>
                <a:cs typeface="Corbel"/>
              </a:rPr>
              <a:t>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08519" y="1502663"/>
            <a:ext cx="562355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5492" y="1502663"/>
            <a:ext cx="53035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88479" y="1570482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0443" y="2218690"/>
            <a:ext cx="44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30°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72784" y="2871216"/>
            <a:ext cx="722376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9776" y="2871216"/>
            <a:ext cx="530351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52108" y="2939034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60°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76444" y="405384"/>
            <a:ext cx="1368425" cy="2520315"/>
          </a:xfrm>
          <a:custGeom>
            <a:avLst/>
            <a:gdLst/>
            <a:ahLst/>
            <a:cxnLst/>
            <a:rect l="l" t="t" r="r" b="b"/>
            <a:pathLst>
              <a:path w="1368425" h="2520315">
                <a:moveTo>
                  <a:pt x="1368170" y="2520315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8744" y="981455"/>
            <a:ext cx="2592705" cy="1383030"/>
          </a:xfrm>
          <a:custGeom>
            <a:avLst/>
            <a:gdLst/>
            <a:ahLst/>
            <a:cxnLst/>
            <a:rect l="l" t="t" r="r" b="b"/>
            <a:pathLst>
              <a:path w="2592704" h="1383030">
                <a:moveTo>
                  <a:pt x="2592324" y="1382903"/>
                </a:moveTo>
                <a:lnTo>
                  <a:pt x="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69052" y="0"/>
            <a:ext cx="423672" cy="3002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8535" y="0"/>
            <a:ext cx="423672" cy="5303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35602" y="16256"/>
            <a:ext cx="585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87266" y="781303"/>
            <a:ext cx="577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spc="5" dirty="0">
                <a:latin typeface="Corbel"/>
                <a:cs typeface="Corbel"/>
              </a:rPr>
              <a:t>0</a:t>
            </a:r>
            <a:r>
              <a:rPr sz="2000" dirty="0">
                <a:latin typeface="Corbel"/>
                <a:cs typeface="Corbel"/>
              </a:rPr>
              <a:t>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87266" y="2437333"/>
            <a:ext cx="492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48071" y="405384"/>
            <a:ext cx="1224280" cy="2592705"/>
          </a:xfrm>
          <a:custGeom>
            <a:avLst/>
            <a:gdLst/>
            <a:ahLst/>
            <a:cxnLst/>
            <a:rect l="l" t="t" r="r" b="b"/>
            <a:pathLst>
              <a:path w="1224279" h="2592705">
                <a:moveTo>
                  <a:pt x="0" y="2592324"/>
                </a:moveTo>
                <a:lnTo>
                  <a:pt x="1224152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51628" y="3013963"/>
            <a:ext cx="499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07963" y="16256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-6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72325" y="637158"/>
            <a:ext cx="46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dirty="0">
                <a:latin typeface="Corbel"/>
                <a:cs typeface="Corbel"/>
              </a:rPr>
              <a:t>30°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80303" y="3159251"/>
            <a:ext cx="729996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4915" y="3159251"/>
            <a:ext cx="530351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59882" y="3227070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90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4727" y="0"/>
            <a:ext cx="7129271" cy="669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9344" y="2407754"/>
            <a:ext cx="1161161" cy="1138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3203" y="2869692"/>
            <a:ext cx="2328672" cy="318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404" y="4401311"/>
            <a:ext cx="3250692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404" y="4706111"/>
            <a:ext cx="1043940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016" y="4706111"/>
            <a:ext cx="816863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8844" y="4706111"/>
            <a:ext cx="1124712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5227" y="4706111"/>
            <a:ext cx="1217676" cy="56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4867" y="4706111"/>
            <a:ext cx="620268" cy="56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404" y="5010911"/>
            <a:ext cx="3476244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404" y="5315711"/>
            <a:ext cx="3550920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404" y="5620511"/>
            <a:ext cx="3374136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404" y="5925311"/>
            <a:ext cx="1306068" cy="56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0200" y="4454397"/>
            <a:ext cx="32067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rbel"/>
                <a:cs typeface="Corbel"/>
              </a:rPr>
              <a:t>Si el </a:t>
            </a:r>
            <a:r>
              <a:rPr sz="2000" spc="-5" dirty="0">
                <a:latin typeface="Corbel"/>
                <a:cs typeface="Corbel"/>
              </a:rPr>
              <a:t>corazón </a:t>
            </a:r>
            <a:r>
              <a:rPr sz="2000" dirty="0">
                <a:latin typeface="Corbel"/>
                <a:cs typeface="Corbel"/>
              </a:rPr>
              <a:t>se desplaza </a:t>
            </a:r>
            <a:r>
              <a:rPr sz="2000" spc="-5" dirty="0">
                <a:latin typeface="Corbel"/>
                <a:cs typeface="Corbel"/>
              </a:rPr>
              <a:t>el  </a:t>
            </a:r>
            <a:r>
              <a:rPr sz="2000" dirty="0">
                <a:latin typeface="Corbel"/>
                <a:cs typeface="Corbel"/>
              </a:rPr>
              <a:t>vector </a:t>
            </a:r>
            <a:r>
              <a:rPr sz="2000" spc="-5" dirty="0">
                <a:latin typeface="Corbel"/>
                <a:cs typeface="Corbel"/>
              </a:rPr>
              <a:t>QRS medio, tambien</a:t>
            </a:r>
            <a:r>
              <a:rPr sz="2000" spc="-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se  desplaza. </a:t>
            </a:r>
            <a:r>
              <a:rPr sz="2000" spc="-5" dirty="0">
                <a:latin typeface="Corbel"/>
                <a:cs typeface="Corbel"/>
              </a:rPr>
              <a:t>En </a:t>
            </a:r>
            <a:r>
              <a:rPr sz="2000" dirty="0">
                <a:latin typeface="Corbel"/>
                <a:cs typeface="Corbel"/>
              </a:rPr>
              <a:t>personas </a:t>
            </a:r>
            <a:r>
              <a:rPr sz="2000" spc="-5" dirty="0">
                <a:latin typeface="Corbel"/>
                <a:cs typeface="Corbel"/>
              </a:rPr>
              <a:t>obesas  </a:t>
            </a:r>
            <a:r>
              <a:rPr sz="2000" dirty="0">
                <a:latin typeface="Corbel"/>
                <a:cs typeface="Corbel"/>
              </a:rPr>
              <a:t>el diafragma </a:t>
            </a:r>
            <a:r>
              <a:rPr sz="2000" spc="-5" dirty="0">
                <a:latin typeface="Corbel"/>
                <a:cs typeface="Corbel"/>
              </a:rPr>
              <a:t>sube </a:t>
            </a:r>
            <a:r>
              <a:rPr sz="2000" dirty="0">
                <a:latin typeface="Corbel"/>
                <a:cs typeface="Corbel"/>
              </a:rPr>
              <a:t>y el </a:t>
            </a:r>
            <a:r>
              <a:rPr sz="2000" spc="-5" dirty="0">
                <a:latin typeface="Corbel"/>
                <a:cs typeface="Corbel"/>
              </a:rPr>
              <a:t>corazón  </a:t>
            </a:r>
            <a:r>
              <a:rPr sz="2000" dirty="0">
                <a:latin typeface="Corbel"/>
                <a:cs typeface="Corbel"/>
              </a:rPr>
              <a:t>apunta directamente </a:t>
            </a:r>
            <a:r>
              <a:rPr sz="2000" spc="-5" dirty="0">
                <a:latin typeface="Corbel"/>
                <a:cs typeface="Corbel"/>
              </a:rPr>
              <a:t>hacia </a:t>
            </a:r>
            <a:r>
              <a:rPr sz="2000" dirty="0">
                <a:latin typeface="Corbel"/>
                <a:cs typeface="Corbel"/>
              </a:rPr>
              <a:t>a  izquierda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60977" y="1510538"/>
            <a:ext cx="2999105" cy="2921000"/>
          </a:xfrm>
          <a:custGeom>
            <a:avLst/>
            <a:gdLst/>
            <a:ahLst/>
            <a:cxnLst/>
            <a:rect l="l" t="t" r="r" b="b"/>
            <a:pathLst>
              <a:path w="2999104" h="2921000">
                <a:moveTo>
                  <a:pt x="1728089" y="2908300"/>
                </a:moveTo>
                <a:lnTo>
                  <a:pt x="1271777" y="2908300"/>
                </a:lnTo>
                <a:lnTo>
                  <a:pt x="1309115" y="2921000"/>
                </a:lnTo>
                <a:lnTo>
                  <a:pt x="1690624" y="2921000"/>
                </a:lnTo>
                <a:lnTo>
                  <a:pt x="1728089" y="2908300"/>
                </a:lnTo>
                <a:close/>
              </a:path>
              <a:path w="2999104" h="2921000">
                <a:moveTo>
                  <a:pt x="1801876" y="2895600"/>
                </a:moveTo>
                <a:lnTo>
                  <a:pt x="1197990" y="2895600"/>
                </a:lnTo>
                <a:lnTo>
                  <a:pt x="1234694" y="2908300"/>
                </a:lnTo>
                <a:lnTo>
                  <a:pt x="1765173" y="2908300"/>
                </a:lnTo>
                <a:lnTo>
                  <a:pt x="1801876" y="2895600"/>
                </a:lnTo>
                <a:close/>
              </a:path>
              <a:path w="2999104" h="2921000">
                <a:moveTo>
                  <a:pt x="19176" y="1460500"/>
                </a:moveTo>
                <a:lnTo>
                  <a:pt x="0" y="1460500"/>
                </a:lnTo>
                <a:lnTo>
                  <a:pt x="508" y="1498600"/>
                </a:lnTo>
                <a:lnTo>
                  <a:pt x="2032" y="1536700"/>
                </a:lnTo>
                <a:lnTo>
                  <a:pt x="4445" y="1574800"/>
                </a:lnTo>
                <a:lnTo>
                  <a:pt x="7874" y="1612900"/>
                </a:lnTo>
                <a:lnTo>
                  <a:pt x="12192" y="1651000"/>
                </a:lnTo>
                <a:lnTo>
                  <a:pt x="17399" y="1689100"/>
                </a:lnTo>
                <a:lnTo>
                  <a:pt x="23622" y="1727200"/>
                </a:lnTo>
                <a:lnTo>
                  <a:pt x="30607" y="1752600"/>
                </a:lnTo>
                <a:lnTo>
                  <a:pt x="38608" y="1790700"/>
                </a:lnTo>
                <a:lnTo>
                  <a:pt x="47371" y="1828800"/>
                </a:lnTo>
                <a:lnTo>
                  <a:pt x="57023" y="1866900"/>
                </a:lnTo>
                <a:lnTo>
                  <a:pt x="67690" y="1905000"/>
                </a:lnTo>
                <a:lnTo>
                  <a:pt x="79121" y="1930400"/>
                </a:lnTo>
                <a:lnTo>
                  <a:pt x="91312" y="1968500"/>
                </a:lnTo>
                <a:lnTo>
                  <a:pt x="104394" y="2006600"/>
                </a:lnTo>
                <a:lnTo>
                  <a:pt x="118237" y="2032000"/>
                </a:lnTo>
                <a:lnTo>
                  <a:pt x="132842" y="2070100"/>
                </a:lnTo>
                <a:lnTo>
                  <a:pt x="148209" y="2095500"/>
                </a:lnTo>
                <a:lnTo>
                  <a:pt x="164464" y="2133600"/>
                </a:lnTo>
                <a:lnTo>
                  <a:pt x="181356" y="2159000"/>
                </a:lnTo>
                <a:lnTo>
                  <a:pt x="199009" y="2197100"/>
                </a:lnTo>
                <a:lnTo>
                  <a:pt x="217550" y="2222500"/>
                </a:lnTo>
                <a:lnTo>
                  <a:pt x="236727" y="2247900"/>
                </a:lnTo>
                <a:lnTo>
                  <a:pt x="256539" y="2286000"/>
                </a:lnTo>
                <a:lnTo>
                  <a:pt x="277113" y="2311400"/>
                </a:lnTo>
                <a:lnTo>
                  <a:pt x="298323" y="2336800"/>
                </a:lnTo>
                <a:lnTo>
                  <a:pt x="320294" y="2362200"/>
                </a:lnTo>
                <a:lnTo>
                  <a:pt x="342900" y="2400300"/>
                </a:lnTo>
                <a:lnTo>
                  <a:pt x="390144" y="2451100"/>
                </a:lnTo>
                <a:lnTo>
                  <a:pt x="439800" y="2501900"/>
                </a:lnTo>
                <a:lnTo>
                  <a:pt x="491871" y="2552700"/>
                </a:lnTo>
                <a:lnTo>
                  <a:pt x="518795" y="2565400"/>
                </a:lnTo>
                <a:lnTo>
                  <a:pt x="546226" y="2590800"/>
                </a:lnTo>
                <a:lnTo>
                  <a:pt x="574294" y="2616200"/>
                </a:lnTo>
                <a:lnTo>
                  <a:pt x="602996" y="2641600"/>
                </a:lnTo>
                <a:lnTo>
                  <a:pt x="632078" y="2654300"/>
                </a:lnTo>
                <a:lnTo>
                  <a:pt x="661797" y="2679700"/>
                </a:lnTo>
                <a:lnTo>
                  <a:pt x="691896" y="2692400"/>
                </a:lnTo>
                <a:lnTo>
                  <a:pt x="722630" y="2717800"/>
                </a:lnTo>
                <a:lnTo>
                  <a:pt x="753745" y="2730500"/>
                </a:lnTo>
                <a:lnTo>
                  <a:pt x="785368" y="2755900"/>
                </a:lnTo>
                <a:lnTo>
                  <a:pt x="817499" y="2768600"/>
                </a:lnTo>
                <a:lnTo>
                  <a:pt x="916432" y="2806700"/>
                </a:lnTo>
                <a:lnTo>
                  <a:pt x="950340" y="2832100"/>
                </a:lnTo>
                <a:lnTo>
                  <a:pt x="984631" y="2844800"/>
                </a:lnTo>
                <a:lnTo>
                  <a:pt x="1019301" y="2844800"/>
                </a:lnTo>
                <a:lnTo>
                  <a:pt x="1161414" y="2895600"/>
                </a:lnTo>
                <a:lnTo>
                  <a:pt x="1349248" y="2895600"/>
                </a:lnTo>
                <a:lnTo>
                  <a:pt x="1312290" y="2882900"/>
                </a:lnTo>
                <a:lnTo>
                  <a:pt x="1239265" y="2882900"/>
                </a:lnTo>
                <a:lnTo>
                  <a:pt x="1167384" y="2857500"/>
                </a:lnTo>
                <a:lnTo>
                  <a:pt x="1131951" y="2857500"/>
                </a:lnTo>
                <a:lnTo>
                  <a:pt x="960120" y="2794000"/>
                </a:lnTo>
                <a:lnTo>
                  <a:pt x="829818" y="2743200"/>
                </a:lnTo>
                <a:lnTo>
                  <a:pt x="798449" y="2730500"/>
                </a:lnTo>
                <a:lnTo>
                  <a:pt x="767334" y="2705100"/>
                </a:lnTo>
                <a:lnTo>
                  <a:pt x="736726" y="2692400"/>
                </a:lnTo>
                <a:lnTo>
                  <a:pt x="706627" y="2667000"/>
                </a:lnTo>
                <a:lnTo>
                  <a:pt x="677037" y="2654300"/>
                </a:lnTo>
                <a:lnTo>
                  <a:pt x="647953" y="2628900"/>
                </a:lnTo>
                <a:lnTo>
                  <a:pt x="619378" y="2616200"/>
                </a:lnTo>
                <a:lnTo>
                  <a:pt x="591312" y="2590800"/>
                </a:lnTo>
                <a:lnTo>
                  <a:pt x="563752" y="2565400"/>
                </a:lnTo>
                <a:lnTo>
                  <a:pt x="536828" y="2552700"/>
                </a:lnTo>
                <a:lnTo>
                  <a:pt x="484632" y="2501900"/>
                </a:lnTo>
                <a:lnTo>
                  <a:pt x="434594" y="2451100"/>
                </a:lnTo>
                <a:lnTo>
                  <a:pt x="387223" y="2400300"/>
                </a:lnTo>
                <a:lnTo>
                  <a:pt x="342138" y="2349500"/>
                </a:lnTo>
                <a:lnTo>
                  <a:pt x="299847" y="2298700"/>
                </a:lnTo>
                <a:lnTo>
                  <a:pt x="279653" y="2260600"/>
                </a:lnTo>
                <a:lnTo>
                  <a:pt x="260223" y="2235200"/>
                </a:lnTo>
                <a:lnTo>
                  <a:pt x="241426" y="2209800"/>
                </a:lnTo>
                <a:lnTo>
                  <a:pt x="223393" y="2184400"/>
                </a:lnTo>
                <a:lnTo>
                  <a:pt x="205994" y="2146300"/>
                </a:lnTo>
                <a:lnTo>
                  <a:pt x="189357" y="2120900"/>
                </a:lnTo>
                <a:lnTo>
                  <a:pt x="173482" y="2082800"/>
                </a:lnTo>
                <a:lnTo>
                  <a:pt x="158369" y="2057400"/>
                </a:lnTo>
                <a:lnTo>
                  <a:pt x="144018" y="2019300"/>
                </a:lnTo>
                <a:lnTo>
                  <a:pt x="130556" y="1993900"/>
                </a:lnTo>
                <a:lnTo>
                  <a:pt x="117728" y="1955800"/>
                </a:lnTo>
                <a:lnTo>
                  <a:pt x="105663" y="1917700"/>
                </a:lnTo>
                <a:lnTo>
                  <a:pt x="94487" y="1892300"/>
                </a:lnTo>
                <a:lnTo>
                  <a:pt x="84200" y="1854200"/>
                </a:lnTo>
                <a:lnTo>
                  <a:pt x="74675" y="1816100"/>
                </a:lnTo>
                <a:lnTo>
                  <a:pt x="66039" y="1790700"/>
                </a:lnTo>
                <a:lnTo>
                  <a:pt x="58293" y="1752600"/>
                </a:lnTo>
                <a:lnTo>
                  <a:pt x="51435" y="1714500"/>
                </a:lnTo>
                <a:lnTo>
                  <a:pt x="45338" y="1676400"/>
                </a:lnTo>
                <a:lnTo>
                  <a:pt x="40259" y="1651000"/>
                </a:lnTo>
                <a:lnTo>
                  <a:pt x="35940" y="1612900"/>
                </a:lnTo>
                <a:lnTo>
                  <a:pt x="32765" y="1574800"/>
                </a:lnTo>
                <a:lnTo>
                  <a:pt x="30352" y="1536700"/>
                </a:lnTo>
                <a:lnTo>
                  <a:pt x="28828" y="1498600"/>
                </a:lnTo>
                <a:lnTo>
                  <a:pt x="28659" y="1485900"/>
                </a:lnTo>
                <a:lnTo>
                  <a:pt x="11445" y="1485900"/>
                </a:lnTo>
                <a:lnTo>
                  <a:pt x="5304" y="1473200"/>
                </a:lnTo>
                <a:lnTo>
                  <a:pt x="1270" y="1473200"/>
                </a:lnTo>
                <a:lnTo>
                  <a:pt x="19634" y="1468126"/>
                </a:lnTo>
                <a:lnTo>
                  <a:pt x="19176" y="1460500"/>
                </a:lnTo>
                <a:close/>
              </a:path>
              <a:path w="2999104" h="2921000">
                <a:moveTo>
                  <a:pt x="1537081" y="2882900"/>
                </a:moveTo>
                <a:lnTo>
                  <a:pt x="1424305" y="2882900"/>
                </a:lnTo>
                <a:lnTo>
                  <a:pt x="1461770" y="2895600"/>
                </a:lnTo>
                <a:lnTo>
                  <a:pt x="1499235" y="2895600"/>
                </a:lnTo>
                <a:lnTo>
                  <a:pt x="1537081" y="2882900"/>
                </a:lnTo>
                <a:close/>
              </a:path>
              <a:path w="2999104" h="2921000">
                <a:moveTo>
                  <a:pt x="1909826" y="50800"/>
                </a:moveTo>
                <a:lnTo>
                  <a:pt x="1760220" y="50800"/>
                </a:lnTo>
                <a:lnTo>
                  <a:pt x="1796288" y="63500"/>
                </a:lnTo>
                <a:lnTo>
                  <a:pt x="1832102" y="63500"/>
                </a:lnTo>
                <a:lnTo>
                  <a:pt x="1902587" y="88900"/>
                </a:lnTo>
                <a:lnTo>
                  <a:pt x="1937385" y="88900"/>
                </a:lnTo>
                <a:lnTo>
                  <a:pt x="2005711" y="114300"/>
                </a:lnTo>
                <a:lnTo>
                  <a:pt x="2137664" y="165100"/>
                </a:lnTo>
                <a:lnTo>
                  <a:pt x="2169668" y="190500"/>
                </a:lnTo>
                <a:lnTo>
                  <a:pt x="2232279" y="215900"/>
                </a:lnTo>
                <a:lnTo>
                  <a:pt x="2262758" y="241300"/>
                </a:lnTo>
                <a:lnTo>
                  <a:pt x="2292857" y="254000"/>
                </a:lnTo>
                <a:lnTo>
                  <a:pt x="2322449" y="279400"/>
                </a:lnTo>
                <a:lnTo>
                  <a:pt x="2351531" y="292100"/>
                </a:lnTo>
                <a:lnTo>
                  <a:pt x="2380106" y="317500"/>
                </a:lnTo>
                <a:lnTo>
                  <a:pt x="2408174" y="330200"/>
                </a:lnTo>
                <a:lnTo>
                  <a:pt x="2435732" y="355600"/>
                </a:lnTo>
                <a:lnTo>
                  <a:pt x="2462656" y="381000"/>
                </a:lnTo>
                <a:lnTo>
                  <a:pt x="2489073" y="406400"/>
                </a:lnTo>
                <a:lnTo>
                  <a:pt x="2514854" y="419100"/>
                </a:lnTo>
                <a:lnTo>
                  <a:pt x="2564765" y="469900"/>
                </a:lnTo>
                <a:lnTo>
                  <a:pt x="2612263" y="520700"/>
                </a:lnTo>
                <a:lnTo>
                  <a:pt x="2657348" y="571500"/>
                </a:lnTo>
                <a:lnTo>
                  <a:pt x="2678683" y="609600"/>
                </a:lnTo>
                <a:lnTo>
                  <a:pt x="2699639" y="635000"/>
                </a:lnTo>
                <a:lnTo>
                  <a:pt x="2719704" y="660400"/>
                </a:lnTo>
                <a:lnTo>
                  <a:pt x="2739263" y="685800"/>
                </a:lnTo>
                <a:lnTo>
                  <a:pt x="2758058" y="723900"/>
                </a:lnTo>
                <a:lnTo>
                  <a:pt x="2776093" y="749300"/>
                </a:lnTo>
                <a:lnTo>
                  <a:pt x="2793365" y="774700"/>
                </a:lnTo>
                <a:lnTo>
                  <a:pt x="2810002" y="812800"/>
                </a:lnTo>
                <a:lnTo>
                  <a:pt x="2825877" y="838200"/>
                </a:lnTo>
                <a:lnTo>
                  <a:pt x="2840990" y="876300"/>
                </a:lnTo>
                <a:lnTo>
                  <a:pt x="2855341" y="901700"/>
                </a:lnTo>
                <a:lnTo>
                  <a:pt x="2868929" y="939800"/>
                </a:lnTo>
                <a:lnTo>
                  <a:pt x="2881756" y="965200"/>
                </a:lnTo>
                <a:lnTo>
                  <a:pt x="2893695" y="1003300"/>
                </a:lnTo>
                <a:lnTo>
                  <a:pt x="2904744" y="1041400"/>
                </a:lnTo>
                <a:lnTo>
                  <a:pt x="2915157" y="1066800"/>
                </a:lnTo>
                <a:lnTo>
                  <a:pt x="2924555" y="1104900"/>
                </a:lnTo>
                <a:lnTo>
                  <a:pt x="2933192" y="1143000"/>
                </a:lnTo>
                <a:lnTo>
                  <a:pt x="2941066" y="1168400"/>
                </a:lnTo>
                <a:lnTo>
                  <a:pt x="2947797" y="1206500"/>
                </a:lnTo>
                <a:lnTo>
                  <a:pt x="2953893" y="1244600"/>
                </a:lnTo>
                <a:lnTo>
                  <a:pt x="2959100" y="1282700"/>
                </a:lnTo>
                <a:lnTo>
                  <a:pt x="2963291" y="1320800"/>
                </a:lnTo>
                <a:lnTo>
                  <a:pt x="2966593" y="1358900"/>
                </a:lnTo>
                <a:lnTo>
                  <a:pt x="2968879" y="1384300"/>
                </a:lnTo>
                <a:lnTo>
                  <a:pt x="2970403" y="1422400"/>
                </a:lnTo>
                <a:lnTo>
                  <a:pt x="2970778" y="1461386"/>
                </a:lnTo>
                <a:lnTo>
                  <a:pt x="2970529" y="1498600"/>
                </a:lnTo>
                <a:lnTo>
                  <a:pt x="2969132" y="1536700"/>
                </a:lnTo>
                <a:lnTo>
                  <a:pt x="2966720" y="1574800"/>
                </a:lnTo>
                <a:lnTo>
                  <a:pt x="2963418" y="1612900"/>
                </a:lnTo>
                <a:lnTo>
                  <a:pt x="2959227" y="1651000"/>
                </a:lnTo>
                <a:lnTo>
                  <a:pt x="2954020" y="1676400"/>
                </a:lnTo>
                <a:lnTo>
                  <a:pt x="2948051" y="1714500"/>
                </a:lnTo>
                <a:lnTo>
                  <a:pt x="2941066" y="1752600"/>
                </a:lnTo>
                <a:lnTo>
                  <a:pt x="2933319" y="1790700"/>
                </a:lnTo>
                <a:lnTo>
                  <a:pt x="2924682" y="1828800"/>
                </a:lnTo>
                <a:lnTo>
                  <a:pt x="2915157" y="1854200"/>
                </a:lnTo>
                <a:lnTo>
                  <a:pt x="2904871" y="1892300"/>
                </a:lnTo>
                <a:lnTo>
                  <a:pt x="2893695" y="1930400"/>
                </a:lnTo>
                <a:lnTo>
                  <a:pt x="2881756" y="1955800"/>
                </a:lnTo>
                <a:lnTo>
                  <a:pt x="2868929" y="1993900"/>
                </a:lnTo>
                <a:lnTo>
                  <a:pt x="2855341" y="2019300"/>
                </a:lnTo>
                <a:lnTo>
                  <a:pt x="2840990" y="2057400"/>
                </a:lnTo>
                <a:lnTo>
                  <a:pt x="2825877" y="2082800"/>
                </a:lnTo>
                <a:lnTo>
                  <a:pt x="2810129" y="2120900"/>
                </a:lnTo>
                <a:lnTo>
                  <a:pt x="2793492" y="2146300"/>
                </a:lnTo>
                <a:lnTo>
                  <a:pt x="2776093" y="2184400"/>
                </a:lnTo>
                <a:lnTo>
                  <a:pt x="2758058" y="2209800"/>
                </a:lnTo>
                <a:lnTo>
                  <a:pt x="2739263" y="2235200"/>
                </a:lnTo>
                <a:lnTo>
                  <a:pt x="2719831" y="2260600"/>
                </a:lnTo>
                <a:lnTo>
                  <a:pt x="2699512" y="2298700"/>
                </a:lnTo>
                <a:lnTo>
                  <a:pt x="2657221" y="2349500"/>
                </a:lnTo>
                <a:lnTo>
                  <a:pt x="2612263" y="2400300"/>
                </a:lnTo>
                <a:lnTo>
                  <a:pt x="2564765" y="2451100"/>
                </a:lnTo>
                <a:lnTo>
                  <a:pt x="2514854" y="2501900"/>
                </a:lnTo>
                <a:lnTo>
                  <a:pt x="2462529" y="2552700"/>
                </a:lnTo>
                <a:lnTo>
                  <a:pt x="2435605" y="2565400"/>
                </a:lnTo>
                <a:lnTo>
                  <a:pt x="2408047" y="2590800"/>
                </a:lnTo>
                <a:lnTo>
                  <a:pt x="2379979" y="2616200"/>
                </a:lnTo>
                <a:lnTo>
                  <a:pt x="2351404" y="2628900"/>
                </a:lnTo>
                <a:lnTo>
                  <a:pt x="2322322" y="2654300"/>
                </a:lnTo>
                <a:lnTo>
                  <a:pt x="2292730" y="2667000"/>
                </a:lnTo>
                <a:lnTo>
                  <a:pt x="2262631" y="2692400"/>
                </a:lnTo>
                <a:lnTo>
                  <a:pt x="2232025" y="2705100"/>
                </a:lnTo>
                <a:lnTo>
                  <a:pt x="2201037" y="2730500"/>
                </a:lnTo>
                <a:lnTo>
                  <a:pt x="2137537" y="2755900"/>
                </a:lnTo>
                <a:lnTo>
                  <a:pt x="2039112" y="2794000"/>
                </a:lnTo>
                <a:lnTo>
                  <a:pt x="1867281" y="2857500"/>
                </a:lnTo>
                <a:lnTo>
                  <a:pt x="1831848" y="2857500"/>
                </a:lnTo>
                <a:lnTo>
                  <a:pt x="1759965" y="2882900"/>
                </a:lnTo>
                <a:lnTo>
                  <a:pt x="1686814" y="2882900"/>
                </a:lnTo>
                <a:lnTo>
                  <a:pt x="1649857" y="2895600"/>
                </a:lnTo>
                <a:lnTo>
                  <a:pt x="1838325" y="2895600"/>
                </a:lnTo>
                <a:lnTo>
                  <a:pt x="1980692" y="2844800"/>
                </a:lnTo>
                <a:lnTo>
                  <a:pt x="2015363" y="2844800"/>
                </a:lnTo>
                <a:lnTo>
                  <a:pt x="2049526" y="2832100"/>
                </a:lnTo>
                <a:lnTo>
                  <a:pt x="2083562" y="2806700"/>
                </a:lnTo>
                <a:lnTo>
                  <a:pt x="2182495" y="2768600"/>
                </a:lnTo>
                <a:lnTo>
                  <a:pt x="2214499" y="2755900"/>
                </a:lnTo>
                <a:lnTo>
                  <a:pt x="2246249" y="2730500"/>
                </a:lnTo>
                <a:lnTo>
                  <a:pt x="2277364" y="2717800"/>
                </a:lnTo>
                <a:lnTo>
                  <a:pt x="2307971" y="2692400"/>
                </a:lnTo>
                <a:lnTo>
                  <a:pt x="2338197" y="2679700"/>
                </a:lnTo>
                <a:lnTo>
                  <a:pt x="2367788" y="2654300"/>
                </a:lnTo>
                <a:lnTo>
                  <a:pt x="2396998" y="2641600"/>
                </a:lnTo>
                <a:lnTo>
                  <a:pt x="2425573" y="2616200"/>
                </a:lnTo>
                <a:lnTo>
                  <a:pt x="2453640" y="2590800"/>
                </a:lnTo>
                <a:lnTo>
                  <a:pt x="2481199" y="2565400"/>
                </a:lnTo>
                <a:lnTo>
                  <a:pt x="2507996" y="2552700"/>
                </a:lnTo>
                <a:lnTo>
                  <a:pt x="2560066" y="2501900"/>
                </a:lnTo>
                <a:lnTo>
                  <a:pt x="2609723" y="2451100"/>
                </a:lnTo>
                <a:lnTo>
                  <a:pt x="2656840" y="2400300"/>
                </a:lnTo>
                <a:lnTo>
                  <a:pt x="2679446" y="2362200"/>
                </a:lnTo>
                <a:lnTo>
                  <a:pt x="2701544" y="2336800"/>
                </a:lnTo>
                <a:lnTo>
                  <a:pt x="2722626" y="2311400"/>
                </a:lnTo>
                <a:lnTo>
                  <a:pt x="2743327" y="2286000"/>
                </a:lnTo>
                <a:lnTo>
                  <a:pt x="2763139" y="2247900"/>
                </a:lnTo>
                <a:lnTo>
                  <a:pt x="2782316" y="2222500"/>
                </a:lnTo>
                <a:lnTo>
                  <a:pt x="2800730" y="2197100"/>
                </a:lnTo>
                <a:lnTo>
                  <a:pt x="2818383" y="2159000"/>
                </a:lnTo>
                <a:lnTo>
                  <a:pt x="2835402" y="2133600"/>
                </a:lnTo>
                <a:lnTo>
                  <a:pt x="2851530" y="2095500"/>
                </a:lnTo>
                <a:lnTo>
                  <a:pt x="2866898" y="2070100"/>
                </a:lnTo>
                <a:lnTo>
                  <a:pt x="2881503" y="2032000"/>
                </a:lnTo>
                <a:lnTo>
                  <a:pt x="2895346" y="2006600"/>
                </a:lnTo>
                <a:lnTo>
                  <a:pt x="2908427" y="1968500"/>
                </a:lnTo>
                <a:lnTo>
                  <a:pt x="2920619" y="1930400"/>
                </a:lnTo>
                <a:lnTo>
                  <a:pt x="2931922" y="1905000"/>
                </a:lnTo>
                <a:lnTo>
                  <a:pt x="2942463" y="1866900"/>
                </a:lnTo>
                <a:lnTo>
                  <a:pt x="2952115" y="1828800"/>
                </a:lnTo>
                <a:lnTo>
                  <a:pt x="2961004" y="1790700"/>
                </a:lnTo>
                <a:lnTo>
                  <a:pt x="2968879" y="1752600"/>
                </a:lnTo>
                <a:lnTo>
                  <a:pt x="2975991" y="1727200"/>
                </a:lnTo>
                <a:lnTo>
                  <a:pt x="2982087" y="1689100"/>
                </a:lnTo>
                <a:lnTo>
                  <a:pt x="2987421" y="1651000"/>
                </a:lnTo>
                <a:lnTo>
                  <a:pt x="2991612" y="1612900"/>
                </a:lnTo>
                <a:lnTo>
                  <a:pt x="2995041" y="1574800"/>
                </a:lnTo>
                <a:lnTo>
                  <a:pt x="2997454" y="1536700"/>
                </a:lnTo>
                <a:lnTo>
                  <a:pt x="2998851" y="1498600"/>
                </a:lnTo>
                <a:lnTo>
                  <a:pt x="2999099" y="1461386"/>
                </a:lnTo>
                <a:lnTo>
                  <a:pt x="2998724" y="1422400"/>
                </a:lnTo>
                <a:lnTo>
                  <a:pt x="2997200" y="1384300"/>
                </a:lnTo>
                <a:lnTo>
                  <a:pt x="2994787" y="1346200"/>
                </a:lnTo>
                <a:lnTo>
                  <a:pt x="2991357" y="1308100"/>
                </a:lnTo>
                <a:lnTo>
                  <a:pt x="2987167" y="1282700"/>
                </a:lnTo>
                <a:lnTo>
                  <a:pt x="2981832" y="1244600"/>
                </a:lnTo>
                <a:lnTo>
                  <a:pt x="2975737" y="1206500"/>
                </a:lnTo>
                <a:lnTo>
                  <a:pt x="2968752" y="1168400"/>
                </a:lnTo>
                <a:lnTo>
                  <a:pt x="2960751" y="1130300"/>
                </a:lnTo>
                <a:lnTo>
                  <a:pt x="2951861" y="1092200"/>
                </a:lnTo>
                <a:lnTo>
                  <a:pt x="2942208" y="1066800"/>
                </a:lnTo>
                <a:lnTo>
                  <a:pt x="2931668" y="1028700"/>
                </a:lnTo>
                <a:lnTo>
                  <a:pt x="2920365" y="990600"/>
                </a:lnTo>
                <a:lnTo>
                  <a:pt x="2908046" y="965200"/>
                </a:lnTo>
                <a:lnTo>
                  <a:pt x="2895092" y="927100"/>
                </a:lnTo>
                <a:lnTo>
                  <a:pt x="2881122" y="889000"/>
                </a:lnTo>
                <a:lnTo>
                  <a:pt x="2866517" y="863600"/>
                </a:lnTo>
                <a:lnTo>
                  <a:pt x="2851150" y="825500"/>
                </a:lnTo>
                <a:lnTo>
                  <a:pt x="2835021" y="800100"/>
                </a:lnTo>
                <a:lnTo>
                  <a:pt x="2818003" y="762000"/>
                </a:lnTo>
                <a:lnTo>
                  <a:pt x="2800350" y="736600"/>
                </a:lnTo>
                <a:lnTo>
                  <a:pt x="2781934" y="698500"/>
                </a:lnTo>
                <a:lnTo>
                  <a:pt x="2762757" y="673100"/>
                </a:lnTo>
                <a:lnTo>
                  <a:pt x="2742819" y="647700"/>
                </a:lnTo>
                <a:lnTo>
                  <a:pt x="2722245" y="609600"/>
                </a:lnTo>
                <a:lnTo>
                  <a:pt x="2679065" y="558800"/>
                </a:lnTo>
                <a:lnTo>
                  <a:pt x="2633218" y="508000"/>
                </a:lnTo>
                <a:lnTo>
                  <a:pt x="2584830" y="457200"/>
                </a:lnTo>
                <a:lnTo>
                  <a:pt x="2533904" y="406400"/>
                </a:lnTo>
                <a:lnTo>
                  <a:pt x="2480691" y="355600"/>
                </a:lnTo>
                <a:lnTo>
                  <a:pt x="2425192" y="317500"/>
                </a:lnTo>
                <a:lnTo>
                  <a:pt x="2396617" y="292100"/>
                </a:lnTo>
                <a:lnTo>
                  <a:pt x="2367406" y="266700"/>
                </a:lnTo>
                <a:lnTo>
                  <a:pt x="2337689" y="254000"/>
                </a:lnTo>
                <a:lnTo>
                  <a:pt x="2307590" y="228600"/>
                </a:lnTo>
                <a:lnTo>
                  <a:pt x="2276982" y="215900"/>
                </a:lnTo>
                <a:lnTo>
                  <a:pt x="2245741" y="190500"/>
                </a:lnTo>
                <a:lnTo>
                  <a:pt x="2181987" y="165100"/>
                </a:lnTo>
                <a:lnTo>
                  <a:pt x="2149348" y="139700"/>
                </a:lnTo>
                <a:lnTo>
                  <a:pt x="2014855" y="88900"/>
                </a:lnTo>
                <a:lnTo>
                  <a:pt x="1909826" y="50800"/>
                </a:lnTo>
                <a:close/>
              </a:path>
              <a:path w="2999104" h="2921000">
                <a:moveTo>
                  <a:pt x="1387602" y="2870200"/>
                </a:moveTo>
                <a:lnTo>
                  <a:pt x="1276858" y="2870200"/>
                </a:lnTo>
                <a:lnTo>
                  <a:pt x="1313307" y="2882900"/>
                </a:lnTo>
                <a:lnTo>
                  <a:pt x="1424686" y="2882900"/>
                </a:lnTo>
                <a:lnTo>
                  <a:pt x="1387602" y="2870200"/>
                </a:lnTo>
                <a:close/>
              </a:path>
              <a:path w="2999104" h="2921000">
                <a:moveTo>
                  <a:pt x="1722120" y="2870200"/>
                </a:moveTo>
                <a:lnTo>
                  <a:pt x="1610995" y="2870200"/>
                </a:lnTo>
                <a:lnTo>
                  <a:pt x="1574038" y="2882900"/>
                </a:lnTo>
                <a:lnTo>
                  <a:pt x="1685544" y="2882900"/>
                </a:lnTo>
                <a:lnTo>
                  <a:pt x="1722120" y="2870200"/>
                </a:lnTo>
                <a:close/>
              </a:path>
              <a:path w="2999104" h="2921000">
                <a:moveTo>
                  <a:pt x="1242187" y="2857500"/>
                </a:moveTo>
                <a:lnTo>
                  <a:pt x="1204849" y="2857500"/>
                </a:lnTo>
                <a:lnTo>
                  <a:pt x="1240789" y="2870200"/>
                </a:lnTo>
                <a:lnTo>
                  <a:pt x="1278127" y="2870200"/>
                </a:lnTo>
                <a:lnTo>
                  <a:pt x="1242187" y="2857500"/>
                </a:lnTo>
                <a:close/>
              </a:path>
              <a:path w="2999104" h="2921000">
                <a:moveTo>
                  <a:pt x="1794128" y="2857500"/>
                </a:moveTo>
                <a:lnTo>
                  <a:pt x="1720596" y="2857500"/>
                </a:lnTo>
                <a:lnTo>
                  <a:pt x="1684274" y="2870200"/>
                </a:lnTo>
                <a:lnTo>
                  <a:pt x="1758188" y="2870200"/>
                </a:lnTo>
                <a:lnTo>
                  <a:pt x="1794128" y="2857500"/>
                </a:lnTo>
                <a:close/>
              </a:path>
              <a:path w="2999104" h="2921000">
                <a:moveTo>
                  <a:pt x="47256" y="1461422"/>
                </a:moveTo>
                <a:lnTo>
                  <a:pt x="45791" y="1473200"/>
                </a:lnTo>
                <a:lnTo>
                  <a:pt x="41592" y="1473200"/>
                </a:lnTo>
                <a:lnTo>
                  <a:pt x="38044" y="1480358"/>
                </a:lnTo>
                <a:lnTo>
                  <a:pt x="39750" y="1536700"/>
                </a:lnTo>
                <a:lnTo>
                  <a:pt x="42163" y="1574800"/>
                </a:lnTo>
                <a:lnTo>
                  <a:pt x="45338" y="1612900"/>
                </a:lnTo>
                <a:lnTo>
                  <a:pt x="49530" y="1651000"/>
                </a:lnTo>
                <a:lnTo>
                  <a:pt x="54610" y="1676400"/>
                </a:lnTo>
                <a:lnTo>
                  <a:pt x="60706" y="1714500"/>
                </a:lnTo>
                <a:lnTo>
                  <a:pt x="67437" y="1752600"/>
                </a:lnTo>
                <a:lnTo>
                  <a:pt x="75184" y="1790700"/>
                </a:lnTo>
                <a:lnTo>
                  <a:pt x="83820" y="1816100"/>
                </a:lnTo>
                <a:lnTo>
                  <a:pt x="93218" y="1854200"/>
                </a:lnTo>
                <a:lnTo>
                  <a:pt x="103505" y="1892300"/>
                </a:lnTo>
                <a:lnTo>
                  <a:pt x="114553" y="1917700"/>
                </a:lnTo>
                <a:lnTo>
                  <a:pt x="126492" y="1955800"/>
                </a:lnTo>
                <a:lnTo>
                  <a:pt x="139192" y="1981200"/>
                </a:lnTo>
                <a:lnTo>
                  <a:pt x="152653" y="2019300"/>
                </a:lnTo>
                <a:lnTo>
                  <a:pt x="166877" y="2044700"/>
                </a:lnTo>
                <a:lnTo>
                  <a:pt x="181990" y="2082800"/>
                </a:lnTo>
                <a:lnTo>
                  <a:pt x="197612" y="2108200"/>
                </a:lnTo>
                <a:lnTo>
                  <a:pt x="214122" y="2146300"/>
                </a:lnTo>
                <a:lnTo>
                  <a:pt x="231394" y="2171700"/>
                </a:lnTo>
                <a:lnTo>
                  <a:pt x="249300" y="2197100"/>
                </a:lnTo>
                <a:lnTo>
                  <a:pt x="267970" y="2235200"/>
                </a:lnTo>
                <a:lnTo>
                  <a:pt x="287274" y="2260600"/>
                </a:lnTo>
                <a:lnTo>
                  <a:pt x="307467" y="2286000"/>
                </a:lnTo>
                <a:lnTo>
                  <a:pt x="328040" y="2311400"/>
                </a:lnTo>
                <a:lnTo>
                  <a:pt x="349503" y="2349500"/>
                </a:lnTo>
                <a:lnTo>
                  <a:pt x="394208" y="2400300"/>
                </a:lnTo>
                <a:lnTo>
                  <a:pt x="441325" y="2451100"/>
                </a:lnTo>
                <a:lnTo>
                  <a:pt x="490982" y="2501900"/>
                </a:lnTo>
                <a:lnTo>
                  <a:pt x="516636" y="2514600"/>
                </a:lnTo>
                <a:lnTo>
                  <a:pt x="542798" y="2540000"/>
                </a:lnTo>
                <a:lnTo>
                  <a:pt x="569595" y="2565400"/>
                </a:lnTo>
                <a:lnTo>
                  <a:pt x="597026" y="2590800"/>
                </a:lnTo>
                <a:lnTo>
                  <a:pt x="624839" y="2603500"/>
                </a:lnTo>
                <a:lnTo>
                  <a:pt x="653288" y="2628900"/>
                </a:lnTo>
                <a:lnTo>
                  <a:pt x="682117" y="2641600"/>
                </a:lnTo>
                <a:lnTo>
                  <a:pt x="711581" y="2667000"/>
                </a:lnTo>
                <a:lnTo>
                  <a:pt x="741552" y="2679700"/>
                </a:lnTo>
                <a:lnTo>
                  <a:pt x="771906" y="2705100"/>
                </a:lnTo>
                <a:lnTo>
                  <a:pt x="865759" y="2743200"/>
                </a:lnTo>
                <a:lnTo>
                  <a:pt x="897889" y="2768600"/>
                </a:lnTo>
                <a:lnTo>
                  <a:pt x="930401" y="2781300"/>
                </a:lnTo>
                <a:lnTo>
                  <a:pt x="1030605" y="2819400"/>
                </a:lnTo>
                <a:lnTo>
                  <a:pt x="1064768" y="2819400"/>
                </a:lnTo>
                <a:lnTo>
                  <a:pt x="1169289" y="2857500"/>
                </a:lnTo>
                <a:lnTo>
                  <a:pt x="1206627" y="2857500"/>
                </a:lnTo>
                <a:lnTo>
                  <a:pt x="1136269" y="2832100"/>
                </a:lnTo>
                <a:lnTo>
                  <a:pt x="1101725" y="2832100"/>
                </a:lnTo>
                <a:lnTo>
                  <a:pt x="966724" y="2781300"/>
                </a:lnTo>
                <a:lnTo>
                  <a:pt x="869569" y="2743200"/>
                </a:lnTo>
                <a:lnTo>
                  <a:pt x="838073" y="2730500"/>
                </a:lnTo>
                <a:lnTo>
                  <a:pt x="807085" y="2705100"/>
                </a:lnTo>
                <a:lnTo>
                  <a:pt x="746251" y="2679700"/>
                </a:lnTo>
                <a:lnTo>
                  <a:pt x="716534" y="2654300"/>
                </a:lnTo>
                <a:lnTo>
                  <a:pt x="687197" y="2641600"/>
                </a:lnTo>
                <a:lnTo>
                  <a:pt x="658622" y="2616200"/>
                </a:lnTo>
                <a:lnTo>
                  <a:pt x="630427" y="2603500"/>
                </a:lnTo>
                <a:lnTo>
                  <a:pt x="602614" y="2578100"/>
                </a:lnTo>
                <a:lnTo>
                  <a:pt x="575437" y="2552700"/>
                </a:lnTo>
                <a:lnTo>
                  <a:pt x="548894" y="2540000"/>
                </a:lnTo>
                <a:lnTo>
                  <a:pt x="497332" y="2489200"/>
                </a:lnTo>
                <a:lnTo>
                  <a:pt x="448056" y="2438400"/>
                </a:lnTo>
                <a:lnTo>
                  <a:pt x="401193" y="2387600"/>
                </a:lnTo>
                <a:lnTo>
                  <a:pt x="356743" y="2336800"/>
                </a:lnTo>
                <a:lnTo>
                  <a:pt x="314960" y="2286000"/>
                </a:lnTo>
                <a:lnTo>
                  <a:pt x="275844" y="2222500"/>
                </a:lnTo>
                <a:lnTo>
                  <a:pt x="257301" y="2197100"/>
                </a:lnTo>
                <a:lnTo>
                  <a:pt x="239522" y="2171700"/>
                </a:lnTo>
                <a:lnTo>
                  <a:pt x="222376" y="2133600"/>
                </a:lnTo>
                <a:lnTo>
                  <a:pt x="205994" y="2108200"/>
                </a:lnTo>
                <a:lnTo>
                  <a:pt x="190373" y="2082800"/>
                </a:lnTo>
                <a:lnTo>
                  <a:pt x="175513" y="2044700"/>
                </a:lnTo>
                <a:lnTo>
                  <a:pt x="161289" y="2019300"/>
                </a:lnTo>
                <a:lnTo>
                  <a:pt x="147955" y="1981200"/>
                </a:lnTo>
                <a:lnTo>
                  <a:pt x="135255" y="1955800"/>
                </a:lnTo>
                <a:lnTo>
                  <a:pt x="123444" y="1917700"/>
                </a:lnTo>
                <a:lnTo>
                  <a:pt x="112395" y="1879600"/>
                </a:lnTo>
                <a:lnTo>
                  <a:pt x="102235" y="1854200"/>
                </a:lnTo>
                <a:lnTo>
                  <a:pt x="92837" y="1816100"/>
                </a:lnTo>
                <a:lnTo>
                  <a:pt x="84327" y="1778000"/>
                </a:lnTo>
                <a:lnTo>
                  <a:pt x="76708" y="1752600"/>
                </a:lnTo>
                <a:lnTo>
                  <a:pt x="69976" y="1714500"/>
                </a:lnTo>
                <a:lnTo>
                  <a:pt x="64008" y="1676400"/>
                </a:lnTo>
                <a:lnTo>
                  <a:pt x="58927" y="1638300"/>
                </a:lnTo>
                <a:lnTo>
                  <a:pt x="54737" y="1612900"/>
                </a:lnTo>
                <a:lnTo>
                  <a:pt x="51562" y="1574800"/>
                </a:lnTo>
                <a:lnTo>
                  <a:pt x="49275" y="1536700"/>
                </a:lnTo>
                <a:lnTo>
                  <a:pt x="47751" y="1498600"/>
                </a:lnTo>
                <a:lnTo>
                  <a:pt x="47256" y="1461422"/>
                </a:lnTo>
                <a:close/>
              </a:path>
              <a:path w="2999104" h="2921000">
                <a:moveTo>
                  <a:pt x="1900174" y="88900"/>
                </a:moveTo>
                <a:lnTo>
                  <a:pt x="1863217" y="88900"/>
                </a:lnTo>
                <a:lnTo>
                  <a:pt x="1966087" y="127000"/>
                </a:lnTo>
                <a:lnTo>
                  <a:pt x="1999614" y="127000"/>
                </a:lnTo>
                <a:lnTo>
                  <a:pt x="2065527" y="152400"/>
                </a:lnTo>
                <a:lnTo>
                  <a:pt x="2097786" y="177800"/>
                </a:lnTo>
                <a:lnTo>
                  <a:pt x="2129917" y="190500"/>
                </a:lnTo>
                <a:lnTo>
                  <a:pt x="2192528" y="215900"/>
                </a:lnTo>
                <a:lnTo>
                  <a:pt x="2223262" y="241300"/>
                </a:lnTo>
                <a:lnTo>
                  <a:pt x="2282952" y="266700"/>
                </a:lnTo>
                <a:lnTo>
                  <a:pt x="2312289" y="292100"/>
                </a:lnTo>
                <a:lnTo>
                  <a:pt x="2340991" y="304800"/>
                </a:lnTo>
                <a:lnTo>
                  <a:pt x="2369184" y="330200"/>
                </a:lnTo>
                <a:lnTo>
                  <a:pt x="2396871" y="355600"/>
                </a:lnTo>
                <a:lnTo>
                  <a:pt x="2424049" y="368300"/>
                </a:lnTo>
                <a:lnTo>
                  <a:pt x="2450592" y="393700"/>
                </a:lnTo>
                <a:lnTo>
                  <a:pt x="2476627" y="419100"/>
                </a:lnTo>
                <a:lnTo>
                  <a:pt x="2502154" y="444500"/>
                </a:lnTo>
                <a:lnTo>
                  <a:pt x="2527173" y="457200"/>
                </a:lnTo>
                <a:lnTo>
                  <a:pt x="2575179" y="508000"/>
                </a:lnTo>
                <a:lnTo>
                  <a:pt x="2620772" y="558800"/>
                </a:lnTo>
                <a:lnTo>
                  <a:pt x="2663825" y="622300"/>
                </a:lnTo>
                <a:lnTo>
                  <a:pt x="2684526" y="647700"/>
                </a:lnTo>
                <a:lnTo>
                  <a:pt x="2704338" y="673100"/>
                </a:lnTo>
                <a:lnTo>
                  <a:pt x="2723515" y="698500"/>
                </a:lnTo>
                <a:lnTo>
                  <a:pt x="2742056" y="723900"/>
                </a:lnTo>
                <a:lnTo>
                  <a:pt x="2759837" y="762000"/>
                </a:lnTo>
                <a:lnTo>
                  <a:pt x="2776981" y="787400"/>
                </a:lnTo>
                <a:lnTo>
                  <a:pt x="2793365" y="825500"/>
                </a:lnTo>
                <a:lnTo>
                  <a:pt x="2808986" y="850900"/>
                </a:lnTo>
                <a:lnTo>
                  <a:pt x="2823972" y="876300"/>
                </a:lnTo>
                <a:lnTo>
                  <a:pt x="2838069" y="914400"/>
                </a:lnTo>
                <a:lnTo>
                  <a:pt x="2851404" y="939800"/>
                </a:lnTo>
                <a:lnTo>
                  <a:pt x="2864104" y="977900"/>
                </a:lnTo>
                <a:lnTo>
                  <a:pt x="2875915" y="1003300"/>
                </a:lnTo>
                <a:lnTo>
                  <a:pt x="2886837" y="1041400"/>
                </a:lnTo>
                <a:lnTo>
                  <a:pt x="2896997" y="1079500"/>
                </a:lnTo>
                <a:lnTo>
                  <a:pt x="2906395" y="1104900"/>
                </a:lnTo>
                <a:lnTo>
                  <a:pt x="2914904" y="1143000"/>
                </a:lnTo>
                <a:lnTo>
                  <a:pt x="2922524" y="1181100"/>
                </a:lnTo>
                <a:lnTo>
                  <a:pt x="2929254" y="1219200"/>
                </a:lnTo>
                <a:lnTo>
                  <a:pt x="2935351" y="1244600"/>
                </a:lnTo>
                <a:lnTo>
                  <a:pt x="2940304" y="1282700"/>
                </a:lnTo>
                <a:lnTo>
                  <a:pt x="2944495" y="1320800"/>
                </a:lnTo>
                <a:lnTo>
                  <a:pt x="2947797" y="1358900"/>
                </a:lnTo>
                <a:lnTo>
                  <a:pt x="2950082" y="1397000"/>
                </a:lnTo>
                <a:lnTo>
                  <a:pt x="2951818" y="1447800"/>
                </a:lnTo>
                <a:lnTo>
                  <a:pt x="2951911" y="1468126"/>
                </a:lnTo>
                <a:lnTo>
                  <a:pt x="2951606" y="1498600"/>
                </a:lnTo>
                <a:lnTo>
                  <a:pt x="2950209" y="1536700"/>
                </a:lnTo>
                <a:lnTo>
                  <a:pt x="2947924" y="1574800"/>
                </a:lnTo>
                <a:lnTo>
                  <a:pt x="2944622" y="1612900"/>
                </a:lnTo>
                <a:lnTo>
                  <a:pt x="2940430" y="1638300"/>
                </a:lnTo>
                <a:lnTo>
                  <a:pt x="2935351" y="1676400"/>
                </a:lnTo>
                <a:lnTo>
                  <a:pt x="2929381" y="1714500"/>
                </a:lnTo>
                <a:lnTo>
                  <a:pt x="2922524" y="1752600"/>
                </a:lnTo>
                <a:lnTo>
                  <a:pt x="2914904" y="1778000"/>
                </a:lnTo>
                <a:lnTo>
                  <a:pt x="2906395" y="1816100"/>
                </a:lnTo>
                <a:lnTo>
                  <a:pt x="2896997" y="1854200"/>
                </a:lnTo>
                <a:lnTo>
                  <a:pt x="2886709" y="1879600"/>
                </a:lnTo>
                <a:lnTo>
                  <a:pt x="2875788" y="1917700"/>
                </a:lnTo>
                <a:lnTo>
                  <a:pt x="2863977" y="1955800"/>
                </a:lnTo>
                <a:lnTo>
                  <a:pt x="2851404" y="1981200"/>
                </a:lnTo>
                <a:lnTo>
                  <a:pt x="2837942" y="2019300"/>
                </a:lnTo>
                <a:lnTo>
                  <a:pt x="2823718" y="2044700"/>
                </a:lnTo>
                <a:lnTo>
                  <a:pt x="2808858" y="2082800"/>
                </a:lnTo>
                <a:lnTo>
                  <a:pt x="2793238" y="2108200"/>
                </a:lnTo>
                <a:lnTo>
                  <a:pt x="2776854" y="2133600"/>
                </a:lnTo>
                <a:lnTo>
                  <a:pt x="2759709" y="2171700"/>
                </a:lnTo>
                <a:lnTo>
                  <a:pt x="2741929" y="2197100"/>
                </a:lnTo>
                <a:lnTo>
                  <a:pt x="2723261" y="2222500"/>
                </a:lnTo>
                <a:lnTo>
                  <a:pt x="2704083" y="2260600"/>
                </a:lnTo>
                <a:lnTo>
                  <a:pt x="2684145" y="2286000"/>
                </a:lnTo>
                <a:lnTo>
                  <a:pt x="2642362" y="2336800"/>
                </a:lnTo>
                <a:lnTo>
                  <a:pt x="2597912" y="2387600"/>
                </a:lnTo>
                <a:lnTo>
                  <a:pt x="2551049" y="2438400"/>
                </a:lnTo>
                <a:lnTo>
                  <a:pt x="2501773" y="2489200"/>
                </a:lnTo>
                <a:lnTo>
                  <a:pt x="2450211" y="2540000"/>
                </a:lnTo>
                <a:lnTo>
                  <a:pt x="2423541" y="2552700"/>
                </a:lnTo>
                <a:lnTo>
                  <a:pt x="2396363" y="2578100"/>
                </a:lnTo>
                <a:lnTo>
                  <a:pt x="2368677" y="2603500"/>
                </a:lnTo>
                <a:lnTo>
                  <a:pt x="2340482" y="2616200"/>
                </a:lnTo>
                <a:lnTo>
                  <a:pt x="2311780" y="2641600"/>
                </a:lnTo>
                <a:lnTo>
                  <a:pt x="2282571" y="2654300"/>
                </a:lnTo>
                <a:lnTo>
                  <a:pt x="2252853" y="2679700"/>
                </a:lnTo>
                <a:lnTo>
                  <a:pt x="2192020" y="2705100"/>
                </a:lnTo>
                <a:lnTo>
                  <a:pt x="2160778" y="2730500"/>
                </a:lnTo>
                <a:lnTo>
                  <a:pt x="2129282" y="2743200"/>
                </a:lnTo>
                <a:lnTo>
                  <a:pt x="2032127" y="2781300"/>
                </a:lnTo>
                <a:lnTo>
                  <a:pt x="1897126" y="2832100"/>
                </a:lnTo>
                <a:lnTo>
                  <a:pt x="1862455" y="2832100"/>
                </a:lnTo>
                <a:lnTo>
                  <a:pt x="1792097" y="2857500"/>
                </a:lnTo>
                <a:lnTo>
                  <a:pt x="1829689" y="2857500"/>
                </a:lnTo>
                <a:lnTo>
                  <a:pt x="1934210" y="2819400"/>
                </a:lnTo>
                <a:lnTo>
                  <a:pt x="1968373" y="2819400"/>
                </a:lnTo>
                <a:lnTo>
                  <a:pt x="2101215" y="2768600"/>
                </a:lnTo>
                <a:lnTo>
                  <a:pt x="2133346" y="2743200"/>
                </a:lnTo>
                <a:lnTo>
                  <a:pt x="2227326" y="2705100"/>
                </a:lnTo>
                <a:lnTo>
                  <a:pt x="2257679" y="2679700"/>
                </a:lnTo>
                <a:lnTo>
                  <a:pt x="2287651" y="2667000"/>
                </a:lnTo>
                <a:lnTo>
                  <a:pt x="2316988" y="2641600"/>
                </a:lnTo>
                <a:lnTo>
                  <a:pt x="2345944" y="2628900"/>
                </a:lnTo>
                <a:lnTo>
                  <a:pt x="2374265" y="2603500"/>
                </a:lnTo>
                <a:lnTo>
                  <a:pt x="2402204" y="2590800"/>
                </a:lnTo>
                <a:lnTo>
                  <a:pt x="2429637" y="2565400"/>
                </a:lnTo>
                <a:lnTo>
                  <a:pt x="2456433" y="2540000"/>
                </a:lnTo>
                <a:lnTo>
                  <a:pt x="2482596" y="2514600"/>
                </a:lnTo>
                <a:lnTo>
                  <a:pt x="2508250" y="2501900"/>
                </a:lnTo>
                <a:lnTo>
                  <a:pt x="2557906" y="2451100"/>
                </a:lnTo>
                <a:lnTo>
                  <a:pt x="2605024" y="2400300"/>
                </a:lnTo>
                <a:lnTo>
                  <a:pt x="2649854" y="2349500"/>
                </a:lnTo>
                <a:lnTo>
                  <a:pt x="2671191" y="2311400"/>
                </a:lnTo>
                <a:lnTo>
                  <a:pt x="2691892" y="2286000"/>
                </a:lnTo>
                <a:lnTo>
                  <a:pt x="2711957" y="2260600"/>
                </a:lnTo>
                <a:lnTo>
                  <a:pt x="2731262" y="2235200"/>
                </a:lnTo>
                <a:lnTo>
                  <a:pt x="2749930" y="2197100"/>
                </a:lnTo>
                <a:lnTo>
                  <a:pt x="2767838" y="2171700"/>
                </a:lnTo>
                <a:lnTo>
                  <a:pt x="2785109" y="2146300"/>
                </a:lnTo>
                <a:lnTo>
                  <a:pt x="2801620" y="2108200"/>
                </a:lnTo>
                <a:lnTo>
                  <a:pt x="2817368" y="2082800"/>
                </a:lnTo>
                <a:lnTo>
                  <a:pt x="2832354" y="2044700"/>
                </a:lnTo>
                <a:lnTo>
                  <a:pt x="2846704" y="2019300"/>
                </a:lnTo>
                <a:lnTo>
                  <a:pt x="2860167" y="1981200"/>
                </a:lnTo>
                <a:lnTo>
                  <a:pt x="2872867" y="1955800"/>
                </a:lnTo>
                <a:lnTo>
                  <a:pt x="2884804" y="1917700"/>
                </a:lnTo>
                <a:lnTo>
                  <a:pt x="2895854" y="1892300"/>
                </a:lnTo>
                <a:lnTo>
                  <a:pt x="2906014" y="1854200"/>
                </a:lnTo>
                <a:lnTo>
                  <a:pt x="2915539" y="1816100"/>
                </a:lnTo>
                <a:lnTo>
                  <a:pt x="2924048" y="1790700"/>
                </a:lnTo>
                <a:lnTo>
                  <a:pt x="2931795" y="1752600"/>
                </a:lnTo>
                <a:lnTo>
                  <a:pt x="2938653" y="1714500"/>
                </a:lnTo>
                <a:lnTo>
                  <a:pt x="2944622" y="1676400"/>
                </a:lnTo>
                <a:lnTo>
                  <a:pt x="2949829" y="1651000"/>
                </a:lnTo>
                <a:lnTo>
                  <a:pt x="2954020" y="1612900"/>
                </a:lnTo>
                <a:lnTo>
                  <a:pt x="2957322" y="1574800"/>
                </a:lnTo>
                <a:lnTo>
                  <a:pt x="2959607" y="1536700"/>
                </a:lnTo>
                <a:lnTo>
                  <a:pt x="2961131" y="1498600"/>
                </a:lnTo>
                <a:lnTo>
                  <a:pt x="2961386" y="1460500"/>
                </a:lnTo>
                <a:lnTo>
                  <a:pt x="2960878" y="1422400"/>
                </a:lnTo>
                <a:lnTo>
                  <a:pt x="2959480" y="1384300"/>
                </a:lnTo>
                <a:lnTo>
                  <a:pt x="2957195" y="1358900"/>
                </a:lnTo>
                <a:lnTo>
                  <a:pt x="2953893" y="1320800"/>
                </a:lnTo>
                <a:lnTo>
                  <a:pt x="2949702" y="1282700"/>
                </a:lnTo>
                <a:lnTo>
                  <a:pt x="2944622" y="1244600"/>
                </a:lnTo>
                <a:lnTo>
                  <a:pt x="2938526" y="1206500"/>
                </a:lnTo>
                <a:lnTo>
                  <a:pt x="2931795" y="1181100"/>
                </a:lnTo>
                <a:lnTo>
                  <a:pt x="2924048" y="1143000"/>
                </a:lnTo>
                <a:lnTo>
                  <a:pt x="2915539" y="1104900"/>
                </a:lnTo>
                <a:lnTo>
                  <a:pt x="2906141" y="1079500"/>
                </a:lnTo>
                <a:lnTo>
                  <a:pt x="2895854" y="1041400"/>
                </a:lnTo>
                <a:lnTo>
                  <a:pt x="2884804" y="1003300"/>
                </a:lnTo>
                <a:lnTo>
                  <a:pt x="2872867" y="977900"/>
                </a:lnTo>
                <a:lnTo>
                  <a:pt x="2860167" y="939800"/>
                </a:lnTo>
                <a:lnTo>
                  <a:pt x="2846704" y="914400"/>
                </a:lnTo>
                <a:lnTo>
                  <a:pt x="2832480" y="876300"/>
                </a:lnTo>
                <a:lnTo>
                  <a:pt x="2817495" y="850900"/>
                </a:lnTo>
                <a:lnTo>
                  <a:pt x="2801747" y="812800"/>
                </a:lnTo>
                <a:lnTo>
                  <a:pt x="2785237" y="787400"/>
                </a:lnTo>
                <a:lnTo>
                  <a:pt x="2767965" y="749300"/>
                </a:lnTo>
                <a:lnTo>
                  <a:pt x="2750057" y="723900"/>
                </a:lnTo>
                <a:lnTo>
                  <a:pt x="2731389" y="698500"/>
                </a:lnTo>
                <a:lnTo>
                  <a:pt x="2712084" y="660400"/>
                </a:lnTo>
                <a:lnTo>
                  <a:pt x="2671318" y="609600"/>
                </a:lnTo>
                <a:lnTo>
                  <a:pt x="2627883" y="558800"/>
                </a:lnTo>
                <a:lnTo>
                  <a:pt x="2582037" y="508000"/>
                </a:lnTo>
                <a:lnTo>
                  <a:pt x="2533650" y="457200"/>
                </a:lnTo>
                <a:lnTo>
                  <a:pt x="2482850" y="406400"/>
                </a:lnTo>
                <a:lnTo>
                  <a:pt x="2429891" y="368300"/>
                </a:lnTo>
                <a:lnTo>
                  <a:pt x="2402458" y="342900"/>
                </a:lnTo>
                <a:lnTo>
                  <a:pt x="2374646" y="317500"/>
                </a:lnTo>
                <a:lnTo>
                  <a:pt x="2346325" y="304800"/>
                </a:lnTo>
                <a:lnTo>
                  <a:pt x="2317369" y="279400"/>
                </a:lnTo>
                <a:lnTo>
                  <a:pt x="2287904" y="266700"/>
                </a:lnTo>
                <a:lnTo>
                  <a:pt x="2258059" y="241300"/>
                </a:lnTo>
                <a:lnTo>
                  <a:pt x="2196846" y="215900"/>
                </a:lnTo>
                <a:lnTo>
                  <a:pt x="2165604" y="190500"/>
                </a:lnTo>
                <a:lnTo>
                  <a:pt x="2069084" y="152400"/>
                </a:lnTo>
                <a:lnTo>
                  <a:pt x="1934718" y="101600"/>
                </a:lnTo>
                <a:lnTo>
                  <a:pt x="1900174" y="88900"/>
                </a:lnTo>
                <a:close/>
              </a:path>
              <a:path w="2999104" h="2921000">
                <a:moveTo>
                  <a:pt x="28390" y="1465708"/>
                </a:moveTo>
                <a:lnTo>
                  <a:pt x="27747" y="1465885"/>
                </a:lnTo>
                <a:lnTo>
                  <a:pt x="26797" y="1473200"/>
                </a:lnTo>
                <a:lnTo>
                  <a:pt x="5304" y="1473200"/>
                </a:lnTo>
                <a:lnTo>
                  <a:pt x="11445" y="1485900"/>
                </a:lnTo>
                <a:lnTo>
                  <a:pt x="28659" y="1485900"/>
                </a:lnTo>
                <a:lnTo>
                  <a:pt x="28390" y="1465708"/>
                </a:lnTo>
                <a:close/>
              </a:path>
              <a:path w="2999104" h="2921000">
                <a:moveTo>
                  <a:pt x="37973" y="1473200"/>
                </a:moveTo>
                <a:lnTo>
                  <a:pt x="28490" y="1473200"/>
                </a:lnTo>
                <a:lnTo>
                  <a:pt x="28659" y="1485900"/>
                </a:lnTo>
                <a:lnTo>
                  <a:pt x="35298" y="1485900"/>
                </a:lnTo>
                <a:lnTo>
                  <a:pt x="38044" y="1480358"/>
                </a:lnTo>
                <a:lnTo>
                  <a:pt x="37973" y="1473200"/>
                </a:lnTo>
                <a:close/>
              </a:path>
              <a:path w="2999104" h="2921000">
                <a:moveTo>
                  <a:pt x="47244" y="1460500"/>
                </a:moveTo>
                <a:lnTo>
                  <a:pt x="37947" y="1463068"/>
                </a:lnTo>
                <a:lnTo>
                  <a:pt x="37922" y="1468126"/>
                </a:lnTo>
                <a:lnTo>
                  <a:pt x="38044" y="1480358"/>
                </a:lnTo>
                <a:lnTo>
                  <a:pt x="41592" y="1473200"/>
                </a:lnTo>
                <a:lnTo>
                  <a:pt x="45791" y="1473200"/>
                </a:lnTo>
                <a:lnTo>
                  <a:pt x="47256" y="1461422"/>
                </a:lnTo>
                <a:lnTo>
                  <a:pt x="47244" y="1460500"/>
                </a:lnTo>
                <a:close/>
              </a:path>
              <a:path w="2999104" h="2921000">
                <a:moveTo>
                  <a:pt x="19634" y="1468126"/>
                </a:moveTo>
                <a:lnTo>
                  <a:pt x="1270" y="1473200"/>
                </a:lnTo>
                <a:lnTo>
                  <a:pt x="10160" y="1473200"/>
                </a:lnTo>
                <a:lnTo>
                  <a:pt x="19677" y="1468834"/>
                </a:lnTo>
                <a:lnTo>
                  <a:pt x="19634" y="1468126"/>
                </a:lnTo>
                <a:close/>
              </a:path>
              <a:path w="2999104" h="2921000">
                <a:moveTo>
                  <a:pt x="19677" y="1468834"/>
                </a:moveTo>
                <a:lnTo>
                  <a:pt x="10160" y="1473200"/>
                </a:lnTo>
                <a:lnTo>
                  <a:pt x="19938" y="1473200"/>
                </a:lnTo>
                <a:lnTo>
                  <a:pt x="19677" y="1468834"/>
                </a:lnTo>
                <a:close/>
              </a:path>
              <a:path w="2999104" h="2921000">
                <a:moveTo>
                  <a:pt x="27747" y="1465885"/>
                </a:moveTo>
                <a:lnTo>
                  <a:pt x="23618" y="1467026"/>
                </a:lnTo>
                <a:lnTo>
                  <a:pt x="19677" y="1468834"/>
                </a:lnTo>
                <a:lnTo>
                  <a:pt x="19938" y="1473200"/>
                </a:lnTo>
                <a:lnTo>
                  <a:pt x="26797" y="1473200"/>
                </a:lnTo>
                <a:lnTo>
                  <a:pt x="27747" y="1465885"/>
                </a:lnTo>
                <a:close/>
              </a:path>
              <a:path w="2999104" h="2921000">
                <a:moveTo>
                  <a:pt x="37909" y="1466850"/>
                </a:moveTo>
                <a:lnTo>
                  <a:pt x="37846" y="1473200"/>
                </a:lnTo>
                <a:lnTo>
                  <a:pt x="37909" y="1466850"/>
                </a:lnTo>
                <a:close/>
              </a:path>
              <a:path w="2999104" h="2921000">
                <a:moveTo>
                  <a:pt x="23618" y="1467026"/>
                </a:moveTo>
                <a:lnTo>
                  <a:pt x="19634" y="1468126"/>
                </a:lnTo>
                <a:lnTo>
                  <a:pt x="19677" y="1468834"/>
                </a:lnTo>
                <a:lnTo>
                  <a:pt x="23618" y="1467026"/>
                </a:lnTo>
                <a:close/>
              </a:path>
              <a:path w="2999104" h="2921000">
                <a:moveTo>
                  <a:pt x="28321" y="1460500"/>
                </a:moveTo>
                <a:lnTo>
                  <a:pt x="19176" y="1460500"/>
                </a:lnTo>
                <a:lnTo>
                  <a:pt x="19634" y="1468126"/>
                </a:lnTo>
                <a:lnTo>
                  <a:pt x="23618" y="1467026"/>
                </a:lnTo>
                <a:lnTo>
                  <a:pt x="27852" y="1465084"/>
                </a:lnTo>
                <a:lnTo>
                  <a:pt x="28328" y="1461422"/>
                </a:lnTo>
                <a:lnTo>
                  <a:pt x="28321" y="1460500"/>
                </a:lnTo>
                <a:close/>
              </a:path>
              <a:path w="2999104" h="2921000">
                <a:moveTo>
                  <a:pt x="27852" y="1465084"/>
                </a:moveTo>
                <a:lnTo>
                  <a:pt x="23618" y="1467026"/>
                </a:lnTo>
                <a:lnTo>
                  <a:pt x="27747" y="1465885"/>
                </a:lnTo>
                <a:lnTo>
                  <a:pt x="27852" y="1465084"/>
                </a:lnTo>
                <a:close/>
              </a:path>
              <a:path w="2999104" h="2921000">
                <a:moveTo>
                  <a:pt x="37846" y="1460500"/>
                </a:moveTo>
                <a:lnTo>
                  <a:pt x="28378" y="1464842"/>
                </a:lnTo>
                <a:lnTo>
                  <a:pt x="28390" y="1465708"/>
                </a:lnTo>
                <a:lnTo>
                  <a:pt x="37871" y="1463088"/>
                </a:lnTo>
                <a:lnTo>
                  <a:pt x="37846" y="1460500"/>
                </a:lnTo>
                <a:close/>
              </a:path>
              <a:path w="2999104" h="2921000">
                <a:moveTo>
                  <a:pt x="28332" y="1461386"/>
                </a:moveTo>
                <a:lnTo>
                  <a:pt x="27852" y="1465084"/>
                </a:lnTo>
                <a:lnTo>
                  <a:pt x="28378" y="1464842"/>
                </a:lnTo>
                <a:lnTo>
                  <a:pt x="28332" y="1461386"/>
                </a:lnTo>
                <a:close/>
              </a:path>
              <a:path w="2999104" h="2921000">
                <a:moveTo>
                  <a:pt x="1136650" y="88900"/>
                </a:moveTo>
                <a:lnTo>
                  <a:pt x="1099312" y="88900"/>
                </a:lnTo>
                <a:lnTo>
                  <a:pt x="930528" y="152400"/>
                </a:lnTo>
                <a:lnTo>
                  <a:pt x="834136" y="190500"/>
                </a:lnTo>
                <a:lnTo>
                  <a:pt x="802767" y="215900"/>
                </a:lnTo>
                <a:lnTo>
                  <a:pt x="741680" y="241300"/>
                </a:lnTo>
                <a:lnTo>
                  <a:pt x="711708" y="266700"/>
                </a:lnTo>
                <a:lnTo>
                  <a:pt x="682371" y="279400"/>
                </a:lnTo>
                <a:lnTo>
                  <a:pt x="653414" y="304800"/>
                </a:lnTo>
                <a:lnTo>
                  <a:pt x="625094" y="317500"/>
                </a:lnTo>
                <a:lnTo>
                  <a:pt x="597153" y="342900"/>
                </a:lnTo>
                <a:lnTo>
                  <a:pt x="569722" y="368300"/>
                </a:lnTo>
                <a:lnTo>
                  <a:pt x="543051" y="381000"/>
                </a:lnTo>
                <a:lnTo>
                  <a:pt x="491109" y="431800"/>
                </a:lnTo>
                <a:lnTo>
                  <a:pt x="441451" y="482600"/>
                </a:lnTo>
                <a:lnTo>
                  <a:pt x="394335" y="533400"/>
                </a:lnTo>
                <a:lnTo>
                  <a:pt x="349758" y="584200"/>
                </a:lnTo>
                <a:lnTo>
                  <a:pt x="307594" y="635000"/>
                </a:lnTo>
                <a:lnTo>
                  <a:pt x="268224" y="698500"/>
                </a:lnTo>
                <a:lnTo>
                  <a:pt x="249555" y="723900"/>
                </a:lnTo>
                <a:lnTo>
                  <a:pt x="231648" y="749300"/>
                </a:lnTo>
                <a:lnTo>
                  <a:pt x="214375" y="787400"/>
                </a:lnTo>
                <a:lnTo>
                  <a:pt x="197865" y="812800"/>
                </a:lnTo>
                <a:lnTo>
                  <a:pt x="182118" y="850900"/>
                </a:lnTo>
                <a:lnTo>
                  <a:pt x="167132" y="876300"/>
                </a:lnTo>
                <a:lnTo>
                  <a:pt x="152781" y="914400"/>
                </a:lnTo>
                <a:lnTo>
                  <a:pt x="139319" y="939800"/>
                </a:lnTo>
                <a:lnTo>
                  <a:pt x="126619" y="977900"/>
                </a:lnTo>
                <a:lnTo>
                  <a:pt x="114681" y="1003300"/>
                </a:lnTo>
                <a:lnTo>
                  <a:pt x="103632" y="1041400"/>
                </a:lnTo>
                <a:lnTo>
                  <a:pt x="93472" y="1079500"/>
                </a:lnTo>
                <a:lnTo>
                  <a:pt x="83947" y="1104900"/>
                </a:lnTo>
                <a:lnTo>
                  <a:pt x="75437" y="1143000"/>
                </a:lnTo>
                <a:lnTo>
                  <a:pt x="67690" y="1181100"/>
                </a:lnTo>
                <a:lnTo>
                  <a:pt x="60833" y="1206500"/>
                </a:lnTo>
                <a:lnTo>
                  <a:pt x="54863" y="1244600"/>
                </a:lnTo>
                <a:lnTo>
                  <a:pt x="49784" y="1282700"/>
                </a:lnTo>
                <a:lnTo>
                  <a:pt x="45465" y="1320800"/>
                </a:lnTo>
                <a:lnTo>
                  <a:pt x="42163" y="1358900"/>
                </a:lnTo>
                <a:lnTo>
                  <a:pt x="39877" y="1384300"/>
                </a:lnTo>
                <a:lnTo>
                  <a:pt x="38353" y="1422400"/>
                </a:lnTo>
                <a:lnTo>
                  <a:pt x="37947" y="1463068"/>
                </a:lnTo>
                <a:lnTo>
                  <a:pt x="47244" y="1460500"/>
                </a:lnTo>
                <a:lnTo>
                  <a:pt x="46100" y="1460500"/>
                </a:lnTo>
                <a:lnTo>
                  <a:pt x="42044" y="1447800"/>
                </a:lnTo>
                <a:lnTo>
                  <a:pt x="47540" y="1447800"/>
                </a:lnTo>
                <a:lnTo>
                  <a:pt x="47878" y="1422400"/>
                </a:lnTo>
                <a:lnTo>
                  <a:pt x="49275" y="1384300"/>
                </a:lnTo>
                <a:lnTo>
                  <a:pt x="51562" y="1358900"/>
                </a:lnTo>
                <a:lnTo>
                  <a:pt x="54863" y="1320800"/>
                </a:lnTo>
                <a:lnTo>
                  <a:pt x="59055" y="1282700"/>
                </a:lnTo>
                <a:lnTo>
                  <a:pt x="64135" y="1244600"/>
                </a:lnTo>
                <a:lnTo>
                  <a:pt x="70103" y="1206500"/>
                </a:lnTo>
                <a:lnTo>
                  <a:pt x="76962" y="1181100"/>
                </a:lnTo>
                <a:lnTo>
                  <a:pt x="84582" y="1143000"/>
                </a:lnTo>
                <a:lnTo>
                  <a:pt x="93090" y="1104900"/>
                </a:lnTo>
                <a:lnTo>
                  <a:pt x="102488" y="1079500"/>
                </a:lnTo>
                <a:lnTo>
                  <a:pt x="112775" y="1041400"/>
                </a:lnTo>
                <a:lnTo>
                  <a:pt x="123698" y="1003300"/>
                </a:lnTo>
                <a:lnTo>
                  <a:pt x="135509" y="977900"/>
                </a:lnTo>
                <a:lnTo>
                  <a:pt x="148082" y="939800"/>
                </a:lnTo>
                <a:lnTo>
                  <a:pt x="161544" y="914400"/>
                </a:lnTo>
                <a:lnTo>
                  <a:pt x="175640" y="876300"/>
                </a:lnTo>
                <a:lnTo>
                  <a:pt x="190626" y="850900"/>
                </a:lnTo>
                <a:lnTo>
                  <a:pt x="206248" y="812800"/>
                </a:lnTo>
                <a:lnTo>
                  <a:pt x="222631" y="787400"/>
                </a:lnTo>
                <a:lnTo>
                  <a:pt x="239775" y="762000"/>
                </a:lnTo>
                <a:lnTo>
                  <a:pt x="257556" y="723900"/>
                </a:lnTo>
                <a:lnTo>
                  <a:pt x="276098" y="698500"/>
                </a:lnTo>
                <a:lnTo>
                  <a:pt x="295401" y="673100"/>
                </a:lnTo>
                <a:lnTo>
                  <a:pt x="315340" y="647700"/>
                </a:lnTo>
                <a:lnTo>
                  <a:pt x="335788" y="622300"/>
                </a:lnTo>
                <a:lnTo>
                  <a:pt x="357124" y="584200"/>
                </a:lnTo>
                <a:lnTo>
                  <a:pt x="401447" y="533400"/>
                </a:lnTo>
                <a:lnTo>
                  <a:pt x="448310" y="482600"/>
                </a:lnTo>
                <a:lnTo>
                  <a:pt x="497586" y="444500"/>
                </a:lnTo>
                <a:lnTo>
                  <a:pt x="523113" y="419100"/>
                </a:lnTo>
                <a:lnTo>
                  <a:pt x="549148" y="393700"/>
                </a:lnTo>
                <a:lnTo>
                  <a:pt x="575818" y="368300"/>
                </a:lnTo>
                <a:lnTo>
                  <a:pt x="602996" y="355600"/>
                </a:lnTo>
                <a:lnTo>
                  <a:pt x="630682" y="330200"/>
                </a:lnTo>
                <a:lnTo>
                  <a:pt x="659002" y="304800"/>
                </a:lnTo>
                <a:lnTo>
                  <a:pt x="687705" y="292100"/>
                </a:lnTo>
                <a:lnTo>
                  <a:pt x="716914" y="266700"/>
                </a:lnTo>
                <a:lnTo>
                  <a:pt x="746633" y="254000"/>
                </a:lnTo>
                <a:lnTo>
                  <a:pt x="776732" y="228600"/>
                </a:lnTo>
                <a:lnTo>
                  <a:pt x="869950" y="190500"/>
                </a:lnTo>
                <a:lnTo>
                  <a:pt x="901953" y="177800"/>
                </a:lnTo>
                <a:lnTo>
                  <a:pt x="934212" y="152400"/>
                </a:lnTo>
                <a:lnTo>
                  <a:pt x="1000251" y="127000"/>
                </a:lnTo>
                <a:lnTo>
                  <a:pt x="1033780" y="127000"/>
                </a:lnTo>
                <a:lnTo>
                  <a:pt x="1136650" y="88900"/>
                </a:lnTo>
                <a:close/>
              </a:path>
              <a:path w="2999104" h="2921000">
                <a:moveTo>
                  <a:pt x="47540" y="1447800"/>
                </a:moveTo>
                <a:lnTo>
                  <a:pt x="42044" y="1447800"/>
                </a:lnTo>
                <a:lnTo>
                  <a:pt x="46100" y="1460500"/>
                </a:lnTo>
                <a:lnTo>
                  <a:pt x="47244" y="1460500"/>
                </a:lnTo>
                <a:lnTo>
                  <a:pt x="47256" y="1461422"/>
                </a:lnTo>
                <a:lnTo>
                  <a:pt x="47371" y="1460500"/>
                </a:lnTo>
                <a:lnTo>
                  <a:pt x="47540" y="1447800"/>
                </a:lnTo>
                <a:close/>
              </a:path>
              <a:path w="2999104" h="2921000">
                <a:moveTo>
                  <a:pt x="28170" y="1435100"/>
                </a:moveTo>
                <a:lnTo>
                  <a:pt x="19685" y="1435100"/>
                </a:lnTo>
                <a:lnTo>
                  <a:pt x="11769" y="1447800"/>
                </a:lnTo>
                <a:lnTo>
                  <a:pt x="5508" y="1447800"/>
                </a:lnTo>
                <a:lnTo>
                  <a:pt x="1414" y="1460500"/>
                </a:lnTo>
                <a:lnTo>
                  <a:pt x="28321" y="1460500"/>
                </a:lnTo>
                <a:lnTo>
                  <a:pt x="28332" y="1461386"/>
                </a:lnTo>
                <a:lnTo>
                  <a:pt x="28448" y="1460500"/>
                </a:lnTo>
                <a:lnTo>
                  <a:pt x="28773" y="1436098"/>
                </a:lnTo>
                <a:lnTo>
                  <a:pt x="28170" y="1435100"/>
                </a:lnTo>
                <a:close/>
              </a:path>
              <a:path w="2999104" h="2921000">
                <a:moveTo>
                  <a:pt x="1239012" y="50800"/>
                </a:moveTo>
                <a:lnTo>
                  <a:pt x="1088771" y="50800"/>
                </a:lnTo>
                <a:lnTo>
                  <a:pt x="983869" y="88900"/>
                </a:lnTo>
                <a:lnTo>
                  <a:pt x="849376" y="139700"/>
                </a:lnTo>
                <a:lnTo>
                  <a:pt x="816863" y="165100"/>
                </a:lnTo>
                <a:lnTo>
                  <a:pt x="752983" y="190500"/>
                </a:lnTo>
                <a:lnTo>
                  <a:pt x="721995" y="215900"/>
                </a:lnTo>
                <a:lnTo>
                  <a:pt x="691388" y="228600"/>
                </a:lnTo>
                <a:lnTo>
                  <a:pt x="661162" y="254000"/>
                </a:lnTo>
                <a:lnTo>
                  <a:pt x="631571" y="266700"/>
                </a:lnTo>
                <a:lnTo>
                  <a:pt x="602488" y="292100"/>
                </a:lnTo>
                <a:lnTo>
                  <a:pt x="573786" y="317500"/>
                </a:lnTo>
                <a:lnTo>
                  <a:pt x="545719" y="330200"/>
                </a:lnTo>
                <a:lnTo>
                  <a:pt x="491363" y="381000"/>
                </a:lnTo>
                <a:lnTo>
                  <a:pt x="439293" y="431800"/>
                </a:lnTo>
                <a:lnTo>
                  <a:pt x="389636" y="482600"/>
                </a:lnTo>
                <a:lnTo>
                  <a:pt x="342519" y="533400"/>
                </a:lnTo>
                <a:lnTo>
                  <a:pt x="298069" y="584200"/>
                </a:lnTo>
                <a:lnTo>
                  <a:pt x="276860" y="622300"/>
                </a:lnTo>
                <a:lnTo>
                  <a:pt x="256159" y="647700"/>
                </a:lnTo>
                <a:lnTo>
                  <a:pt x="236347" y="673100"/>
                </a:lnTo>
                <a:lnTo>
                  <a:pt x="217170" y="698500"/>
                </a:lnTo>
                <a:lnTo>
                  <a:pt x="198755" y="736600"/>
                </a:lnTo>
                <a:lnTo>
                  <a:pt x="181101" y="762000"/>
                </a:lnTo>
                <a:lnTo>
                  <a:pt x="164084" y="800100"/>
                </a:lnTo>
                <a:lnTo>
                  <a:pt x="147955" y="825500"/>
                </a:lnTo>
                <a:lnTo>
                  <a:pt x="132587" y="863600"/>
                </a:lnTo>
                <a:lnTo>
                  <a:pt x="117983" y="889000"/>
                </a:lnTo>
                <a:lnTo>
                  <a:pt x="104139" y="927100"/>
                </a:lnTo>
                <a:lnTo>
                  <a:pt x="91059" y="965200"/>
                </a:lnTo>
                <a:lnTo>
                  <a:pt x="78867" y="990600"/>
                </a:lnTo>
                <a:lnTo>
                  <a:pt x="67563" y="1028700"/>
                </a:lnTo>
                <a:lnTo>
                  <a:pt x="57023" y="1066800"/>
                </a:lnTo>
                <a:lnTo>
                  <a:pt x="47371" y="1092200"/>
                </a:lnTo>
                <a:lnTo>
                  <a:pt x="38481" y="1130300"/>
                </a:lnTo>
                <a:lnTo>
                  <a:pt x="30607" y="1168400"/>
                </a:lnTo>
                <a:lnTo>
                  <a:pt x="23495" y="1206500"/>
                </a:lnTo>
                <a:lnTo>
                  <a:pt x="17399" y="1244600"/>
                </a:lnTo>
                <a:lnTo>
                  <a:pt x="12192" y="1282700"/>
                </a:lnTo>
                <a:lnTo>
                  <a:pt x="7874" y="1308100"/>
                </a:lnTo>
                <a:lnTo>
                  <a:pt x="4445" y="1346200"/>
                </a:lnTo>
                <a:lnTo>
                  <a:pt x="2032" y="1384300"/>
                </a:lnTo>
                <a:lnTo>
                  <a:pt x="635" y="1422400"/>
                </a:lnTo>
                <a:lnTo>
                  <a:pt x="126" y="1460500"/>
                </a:lnTo>
                <a:lnTo>
                  <a:pt x="1414" y="1460500"/>
                </a:lnTo>
                <a:lnTo>
                  <a:pt x="5508" y="1447800"/>
                </a:lnTo>
                <a:lnTo>
                  <a:pt x="11769" y="1447800"/>
                </a:lnTo>
                <a:lnTo>
                  <a:pt x="19685" y="1435100"/>
                </a:lnTo>
                <a:lnTo>
                  <a:pt x="28786" y="1435100"/>
                </a:lnTo>
                <a:lnTo>
                  <a:pt x="28956" y="1422400"/>
                </a:lnTo>
                <a:lnTo>
                  <a:pt x="30352" y="1384300"/>
                </a:lnTo>
                <a:lnTo>
                  <a:pt x="32765" y="1358900"/>
                </a:lnTo>
                <a:lnTo>
                  <a:pt x="36068" y="1320800"/>
                </a:lnTo>
                <a:lnTo>
                  <a:pt x="40386" y="1282700"/>
                </a:lnTo>
                <a:lnTo>
                  <a:pt x="45465" y="1244600"/>
                </a:lnTo>
                <a:lnTo>
                  <a:pt x="51435" y="1206500"/>
                </a:lnTo>
                <a:lnTo>
                  <a:pt x="58420" y="1168400"/>
                </a:lnTo>
                <a:lnTo>
                  <a:pt x="66167" y="1143000"/>
                </a:lnTo>
                <a:lnTo>
                  <a:pt x="74802" y="1104900"/>
                </a:lnTo>
                <a:lnTo>
                  <a:pt x="84327" y="1066800"/>
                </a:lnTo>
                <a:lnTo>
                  <a:pt x="94614" y="1041400"/>
                </a:lnTo>
                <a:lnTo>
                  <a:pt x="105790" y="1003300"/>
                </a:lnTo>
                <a:lnTo>
                  <a:pt x="117728" y="965200"/>
                </a:lnTo>
                <a:lnTo>
                  <a:pt x="130556" y="939800"/>
                </a:lnTo>
                <a:lnTo>
                  <a:pt x="144145" y="901700"/>
                </a:lnTo>
                <a:lnTo>
                  <a:pt x="158496" y="876300"/>
                </a:lnTo>
                <a:lnTo>
                  <a:pt x="173609" y="838200"/>
                </a:lnTo>
                <a:lnTo>
                  <a:pt x="189357" y="812800"/>
                </a:lnTo>
                <a:lnTo>
                  <a:pt x="205994" y="774700"/>
                </a:lnTo>
                <a:lnTo>
                  <a:pt x="223393" y="749300"/>
                </a:lnTo>
                <a:lnTo>
                  <a:pt x="241426" y="723900"/>
                </a:lnTo>
                <a:lnTo>
                  <a:pt x="260223" y="685800"/>
                </a:lnTo>
                <a:lnTo>
                  <a:pt x="279653" y="660400"/>
                </a:lnTo>
                <a:lnTo>
                  <a:pt x="299974" y="635000"/>
                </a:lnTo>
                <a:lnTo>
                  <a:pt x="320675" y="609600"/>
                </a:lnTo>
                <a:lnTo>
                  <a:pt x="342264" y="571500"/>
                </a:lnTo>
                <a:lnTo>
                  <a:pt x="387223" y="520700"/>
                </a:lnTo>
                <a:lnTo>
                  <a:pt x="434594" y="469900"/>
                </a:lnTo>
                <a:lnTo>
                  <a:pt x="484632" y="419100"/>
                </a:lnTo>
                <a:lnTo>
                  <a:pt x="510413" y="406400"/>
                </a:lnTo>
                <a:lnTo>
                  <a:pt x="536828" y="381000"/>
                </a:lnTo>
                <a:lnTo>
                  <a:pt x="563752" y="355600"/>
                </a:lnTo>
                <a:lnTo>
                  <a:pt x="591312" y="330200"/>
                </a:lnTo>
                <a:lnTo>
                  <a:pt x="619378" y="317500"/>
                </a:lnTo>
                <a:lnTo>
                  <a:pt x="647953" y="292100"/>
                </a:lnTo>
                <a:lnTo>
                  <a:pt x="677037" y="279400"/>
                </a:lnTo>
                <a:lnTo>
                  <a:pt x="706627" y="254000"/>
                </a:lnTo>
                <a:lnTo>
                  <a:pt x="736726" y="241300"/>
                </a:lnTo>
                <a:lnTo>
                  <a:pt x="767207" y="215900"/>
                </a:lnTo>
                <a:lnTo>
                  <a:pt x="829818" y="190500"/>
                </a:lnTo>
                <a:lnTo>
                  <a:pt x="861695" y="165100"/>
                </a:lnTo>
                <a:lnTo>
                  <a:pt x="993648" y="114300"/>
                </a:lnTo>
                <a:lnTo>
                  <a:pt x="1062101" y="88900"/>
                </a:lnTo>
                <a:lnTo>
                  <a:pt x="1096772" y="88900"/>
                </a:lnTo>
                <a:lnTo>
                  <a:pt x="1167257" y="63500"/>
                </a:lnTo>
                <a:lnTo>
                  <a:pt x="1202944" y="63500"/>
                </a:lnTo>
                <a:lnTo>
                  <a:pt x="1239012" y="50800"/>
                </a:lnTo>
                <a:close/>
              </a:path>
              <a:path w="2999104" h="2921000">
                <a:moveTo>
                  <a:pt x="28773" y="1436098"/>
                </a:moveTo>
                <a:lnTo>
                  <a:pt x="28448" y="1460500"/>
                </a:lnTo>
                <a:lnTo>
                  <a:pt x="37973" y="1460500"/>
                </a:lnTo>
                <a:lnTo>
                  <a:pt x="38100" y="1447800"/>
                </a:lnTo>
                <a:lnTo>
                  <a:pt x="35845" y="1447800"/>
                </a:lnTo>
                <a:lnTo>
                  <a:pt x="28773" y="1436098"/>
                </a:lnTo>
                <a:close/>
              </a:path>
              <a:path w="2999104" h="2921000">
                <a:moveTo>
                  <a:pt x="28786" y="1435100"/>
                </a:moveTo>
                <a:lnTo>
                  <a:pt x="28170" y="1435100"/>
                </a:lnTo>
                <a:lnTo>
                  <a:pt x="28773" y="1436098"/>
                </a:lnTo>
                <a:lnTo>
                  <a:pt x="28786" y="1435100"/>
                </a:lnTo>
                <a:close/>
              </a:path>
              <a:path w="2999104" h="2921000">
                <a:moveTo>
                  <a:pt x="1242568" y="63500"/>
                </a:moveTo>
                <a:lnTo>
                  <a:pt x="1204976" y="63500"/>
                </a:lnTo>
                <a:lnTo>
                  <a:pt x="1134237" y="88900"/>
                </a:lnTo>
                <a:lnTo>
                  <a:pt x="1171702" y="88900"/>
                </a:lnTo>
                <a:lnTo>
                  <a:pt x="1242568" y="63500"/>
                </a:lnTo>
                <a:close/>
              </a:path>
              <a:path w="2999104" h="2921000">
                <a:moveTo>
                  <a:pt x="1794637" y="63500"/>
                </a:moveTo>
                <a:lnTo>
                  <a:pt x="1757299" y="63500"/>
                </a:lnTo>
                <a:lnTo>
                  <a:pt x="1828164" y="88900"/>
                </a:lnTo>
                <a:lnTo>
                  <a:pt x="1865376" y="88900"/>
                </a:lnTo>
                <a:lnTo>
                  <a:pt x="1794637" y="63500"/>
                </a:lnTo>
                <a:close/>
              </a:path>
              <a:path w="2999104" h="2921000">
                <a:moveTo>
                  <a:pt x="1351026" y="50800"/>
                </a:moveTo>
                <a:lnTo>
                  <a:pt x="1276985" y="50800"/>
                </a:lnTo>
                <a:lnTo>
                  <a:pt x="1240789" y="63500"/>
                </a:lnTo>
                <a:lnTo>
                  <a:pt x="1314703" y="63500"/>
                </a:lnTo>
                <a:lnTo>
                  <a:pt x="1351026" y="50800"/>
                </a:lnTo>
                <a:close/>
              </a:path>
              <a:path w="2999104" h="2921000">
                <a:moveTo>
                  <a:pt x="1722627" y="50800"/>
                </a:moveTo>
                <a:lnTo>
                  <a:pt x="1648714" y="50800"/>
                </a:lnTo>
                <a:lnTo>
                  <a:pt x="1685163" y="63500"/>
                </a:lnTo>
                <a:lnTo>
                  <a:pt x="1758696" y="63500"/>
                </a:lnTo>
                <a:lnTo>
                  <a:pt x="1722627" y="50800"/>
                </a:lnTo>
                <a:close/>
              </a:path>
              <a:path w="2999104" h="2921000">
                <a:moveTo>
                  <a:pt x="1423670" y="25400"/>
                </a:moveTo>
                <a:lnTo>
                  <a:pt x="1197102" y="25400"/>
                </a:lnTo>
                <a:lnTo>
                  <a:pt x="1124712" y="50800"/>
                </a:lnTo>
                <a:lnTo>
                  <a:pt x="1275461" y="50800"/>
                </a:lnTo>
                <a:lnTo>
                  <a:pt x="1312037" y="38100"/>
                </a:lnTo>
                <a:lnTo>
                  <a:pt x="1386205" y="38100"/>
                </a:lnTo>
                <a:lnTo>
                  <a:pt x="1423670" y="25400"/>
                </a:lnTo>
                <a:close/>
              </a:path>
              <a:path w="2999104" h="2921000">
                <a:moveTo>
                  <a:pt x="1612392" y="38100"/>
                </a:moveTo>
                <a:lnTo>
                  <a:pt x="1387094" y="38100"/>
                </a:lnTo>
                <a:lnTo>
                  <a:pt x="1350010" y="50800"/>
                </a:lnTo>
                <a:lnTo>
                  <a:pt x="1649476" y="50800"/>
                </a:lnTo>
                <a:lnTo>
                  <a:pt x="1612392" y="38100"/>
                </a:lnTo>
                <a:close/>
              </a:path>
              <a:path w="2999104" h="2921000">
                <a:moveTo>
                  <a:pt x="1801495" y="25400"/>
                </a:moveTo>
                <a:lnTo>
                  <a:pt x="1575435" y="25400"/>
                </a:lnTo>
                <a:lnTo>
                  <a:pt x="1613027" y="38100"/>
                </a:lnTo>
                <a:lnTo>
                  <a:pt x="1687195" y="38100"/>
                </a:lnTo>
                <a:lnTo>
                  <a:pt x="1723898" y="50800"/>
                </a:lnTo>
                <a:lnTo>
                  <a:pt x="1874139" y="50800"/>
                </a:lnTo>
                <a:lnTo>
                  <a:pt x="1801495" y="25400"/>
                </a:lnTo>
                <a:close/>
              </a:path>
              <a:path w="2999104" h="2921000">
                <a:moveTo>
                  <a:pt x="1727708" y="12700"/>
                </a:moveTo>
                <a:lnTo>
                  <a:pt x="1270889" y="12700"/>
                </a:lnTo>
                <a:lnTo>
                  <a:pt x="1233805" y="25400"/>
                </a:lnTo>
                <a:lnTo>
                  <a:pt x="1764792" y="25400"/>
                </a:lnTo>
                <a:lnTo>
                  <a:pt x="1727708" y="12700"/>
                </a:lnTo>
                <a:close/>
              </a:path>
              <a:path w="2999104" h="2921000">
                <a:moveTo>
                  <a:pt x="1614677" y="0"/>
                </a:moveTo>
                <a:lnTo>
                  <a:pt x="1383664" y="0"/>
                </a:lnTo>
                <a:lnTo>
                  <a:pt x="1345946" y="12700"/>
                </a:lnTo>
                <a:lnTo>
                  <a:pt x="1652777" y="12700"/>
                </a:lnTo>
                <a:lnTo>
                  <a:pt x="16146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9676" y="2967227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5">
                <a:moveTo>
                  <a:pt x="0" y="0"/>
                </a:moveTo>
                <a:lnTo>
                  <a:pt x="1446656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3964" y="2967227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60720" y="1527047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2880360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371" y="2174748"/>
            <a:ext cx="2520315" cy="1584325"/>
          </a:xfrm>
          <a:custGeom>
            <a:avLst/>
            <a:gdLst/>
            <a:ahLst/>
            <a:cxnLst/>
            <a:rect l="l" t="t" r="r" b="b"/>
            <a:pathLst>
              <a:path w="2520315" h="1584325">
                <a:moveTo>
                  <a:pt x="0" y="1584197"/>
                </a:moveTo>
                <a:lnTo>
                  <a:pt x="2520314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43376" y="2769870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180</a:t>
            </a:r>
            <a:r>
              <a:rPr sz="1800" dirty="0">
                <a:latin typeface="Corbel"/>
                <a:cs typeface="Corbel"/>
              </a:rPr>
              <a:t>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88479" y="2837179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0443" y="3485515"/>
            <a:ext cx="44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30°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7746" y="4421885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90°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2108" y="4205732"/>
            <a:ext cx="46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60°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76444" y="1671827"/>
            <a:ext cx="1368425" cy="2520315"/>
          </a:xfrm>
          <a:custGeom>
            <a:avLst/>
            <a:gdLst/>
            <a:ahLst/>
            <a:cxnLst/>
            <a:rect l="l" t="t" r="r" b="b"/>
            <a:pathLst>
              <a:path w="1368425" h="2520315">
                <a:moveTo>
                  <a:pt x="1368170" y="2520315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8744" y="2247900"/>
            <a:ext cx="2592705" cy="1383030"/>
          </a:xfrm>
          <a:custGeom>
            <a:avLst/>
            <a:gdLst/>
            <a:ahLst/>
            <a:cxnLst/>
            <a:rect l="l" t="t" r="r" b="b"/>
            <a:pathLst>
              <a:path w="2592704" h="1383029">
                <a:moveTo>
                  <a:pt x="2592324" y="1382902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9052" y="999744"/>
            <a:ext cx="423672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36" y="1052321"/>
            <a:ext cx="4800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Corbel"/>
                <a:cs typeface="Corbel"/>
              </a:rPr>
              <a:t>-</a:t>
            </a:r>
            <a:r>
              <a:rPr sz="2000" spc="5" dirty="0">
                <a:latin typeface="Corbel"/>
                <a:cs typeface="Corbel"/>
              </a:rPr>
              <a:t>9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88535" y="1229867"/>
            <a:ext cx="423672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35602" y="1282649"/>
            <a:ext cx="5854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-</a:t>
            </a:r>
            <a:r>
              <a:rPr sz="2000" spc="-5" dirty="0"/>
              <a:t>1</a:t>
            </a:r>
            <a:r>
              <a:rPr sz="2000" spc="-45" dirty="0"/>
              <a:t>2</a:t>
            </a:r>
            <a:r>
              <a:rPr sz="2000" dirty="0"/>
              <a:t>0°</a:t>
            </a:r>
            <a:endParaRPr sz="2000"/>
          </a:p>
        </p:txBody>
      </p:sp>
      <p:sp>
        <p:nvSpPr>
          <p:cNvPr id="32" name="object 32"/>
          <p:cNvSpPr txBox="1"/>
          <p:nvPr/>
        </p:nvSpPr>
        <p:spPr>
          <a:xfrm>
            <a:off x="3787266" y="2048001"/>
            <a:ext cx="577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spc="5" dirty="0">
                <a:latin typeface="Corbel"/>
                <a:cs typeface="Corbel"/>
              </a:rPr>
              <a:t>0</a:t>
            </a:r>
            <a:r>
              <a:rPr sz="2000" dirty="0">
                <a:latin typeface="Corbel"/>
                <a:cs typeface="Corbel"/>
              </a:rPr>
              <a:t>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87266" y="3704590"/>
            <a:ext cx="492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48071" y="1671827"/>
            <a:ext cx="1224280" cy="2592705"/>
          </a:xfrm>
          <a:custGeom>
            <a:avLst/>
            <a:gdLst/>
            <a:ahLst/>
            <a:cxnLst/>
            <a:rect l="l" t="t" r="r" b="b"/>
            <a:pathLst>
              <a:path w="1224279" h="2592704">
                <a:moveTo>
                  <a:pt x="0" y="2592324"/>
                </a:moveTo>
                <a:lnTo>
                  <a:pt x="1224152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51628" y="4280661"/>
            <a:ext cx="499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07963" y="1282649"/>
            <a:ext cx="4806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-60°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72325" y="1903857"/>
            <a:ext cx="46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dirty="0">
                <a:latin typeface="Corbel"/>
                <a:cs typeface="Corbel"/>
              </a:rPr>
              <a:t>30°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9676" y="1458467"/>
            <a:ext cx="3354704" cy="0"/>
          </a:xfrm>
          <a:custGeom>
            <a:avLst/>
            <a:gdLst/>
            <a:ahLst/>
            <a:cxnLst/>
            <a:rect l="l" t="t" r="r" b="b"/>
            <a:pathLst>
              <a:path w="3354704">
                <a:moveTo>
                  <a:pt x="0" y="0"/>
                </a:moveTo>
                <a:lnTo>
                  <a:pt x="335432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8467"/>
            <a:ext cx="5732145" cy="0"/>
          </a:xfrm>
          <a:custGeom>
            <a:avLst/>
            <a:gdLst/>
            <a:ahLst/>
            <a:cxnLst/>
            <a:rect l="l" t="t" r="r" b="b"/>
            <a:pathLst>
              <a:path w="5732145">
                <a:moveTo>
                  <a:pt x="0" y="0"/>
                </a:moveTo>
                <a:lnTo>
                  <a:pt x="573176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4092" y="927874"/>
            <a:ext cx="1556397" cy="168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5376" y="1609344"/>
            <a:ext cx="2304287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4248" y="5553455"/>
            <a:ext cx="5170932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4248" y="5858255"/>
            <a:ext cx="4323588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0932" y="5606288"/>
            <a:ext cx="4806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En el </a:t>
            </a:r>
            <a:r>
              <a:rPr sz="2000" spc="-5" dirty="0">
                <a:latin typeface="Corbel"/>
                <a:cs typeface="Corbel"/>
              </a:rPr>
              <a:t>caso de </a:t>
            </a:r>
            <a:r>
              <a:rPr sz="2000" dirty="0">
                <a:latin typeface="Corbel"/>
                <a:cs typeface="Corbel"/>
              </a:rPr>
              <a:t>la </a:t>
            </a:r>
            <a:r>
              <a:rPr sz="2000" spc="-5" dirty="0">
                <a:latin typeface="Corbel"/>
                <a:cs typeface="Corbel"/>
              </a:rPr>
              <a:t>hipertrofia, </a:t>
            </a:r>
            <a:r>
              <a:rPr sz="2000" dirty="0">
                <a:latin typeface="Corbel"/>
                <a:cs typeface="Corbel"/>
              </a:rPr>
              <a:t>la mayor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actividad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eléctrica desplaza el </a:t>
            </a:r>
            <a:r>
              <a:rPr sz="2000" spc="-5" dirty="0">
                <a:latin typeface="Corbel"/>
                <a:cs typeface="Corbel"/>
              </a:rPr>
              <a:t>eje hacia </a:t>
            </a:r>
            <a:r>
              <a:rPr sz="2000" dirty="0">
                <a:latin typeface="Corbel"/>
                <a:cs typeface="Corbel"/>
              </a:rPr>
              <a:t>ese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lado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0977" y="244093"/>
            <a:ext cx="2999105" cy="2921000"/>
          </a:xfrm>
          <a:custGeom>
            <a:avLst/>
            <a:gdLst/>
            <a:ahLst/>
            <a:cxnLst/>
            <a:rect l="l" t="t" r="r" b="b"/>
            <a:pathLst>
              <a:path w="2999104" h="2921000">
                <a:moveTo>
                  <a:pt x="1728089" y="2908300"/>
                </a:moveTo>
                <a:lnTo>
                  <a:pt x="1271777" y="2908300"/>
                </a:lnTo>
                <a:lnTo>
                  <a:pt x="1309115" y="2921000"/>
                </a:lnTo>
                <a:lnTo>
                  <a:pt x="1690624" y="2921000"/>
                </a:lnTo>
                <a:lnTo>
                  <a:pt x="1728089" y="2908300"/>
                </a:lnTo>
                <a:close/>
              </a:path>
              <a:path w="2999104" h="2921000">
                <a:moveTo>
                  <a:pt x="1801876" y="2895600"/>
                </a:moveTo>
                <a:lnTo>
                  <a:pt x="1197990" y="2895600"/>
                </a:lnTo>
                <a:lnTo>
                  <a:pt x="1234694" y="2908300"/>
                </a:lnTo>
                <a:lnTo>
                  <a:pt x="1765173" y="2908300"/>
                </a:lnTo>
                <a:lnTo>
                  <a:pt x="1801876" y="2895600"/>
                </a:lnTo>
                <a:close/>
              </a:path>
              <a:path w="2999104" h="2921000">
                <a:moveTo>
                  <a:pt x="19176" y="1460500"/>
                </a:moveTo>
                <a:lnTo>
                  <a:pt x="0" y="1460500"/>
                </a:lnTo>
                <a:lnTo>
                  <a:pt x="508" y="1498600"/>
                </a:lnTo>
                <a:lnTo>
                  <a:pt x="2032" y="1536700"/>
                </a:lnTo>
                <a:lnTo>
                  <a:pt x="4445" y="1574800"/>
                </a:lnTo>
                <a:lnTo>
                  <a:pt x="7874" y="1612900"/>
                </a:lnTo>
                <a:lnTo>
                  <a:pt x="12192" y="1651000"/>
                </a:lnTo>
                <a:lnTo>
                  <a:pt x="17399" y="1689100"/>
                </a:lnTo>
                <a:lnTo>
                  <a:pt x="23622" y="1727200"/>
                </a:lnTo>
                <a:lnTo>
                  <a:pt x="30607" y="1752600"/>
                </a:lnTo>
                <a:lnTo>
                  <a:pt x="38608" y="1790700"/>
                </a:lnTo>
                <a:lnTo>
                  <a:pt x="47371" y="1828800"/>
                </a:lnTo>
                <a:lnTo>
                  <a:pt x="57023" y="1866900"/>
                </a:lnTo>
                <a:lnTo>
                  <a:pt x="67690" y="1905000"/>
                </a:lnTo>
                <a:lnTo>
                  <a:pt x="79121" y="1930400"/>
                </a:lnTo>
                <a:lnTo>
                  <a:pt x="91312" y="1968500"/>
                </a:lnTo>
                <a:lnTo>
                  <a:pt x="104394" y="2006600"/>
                </a:lnTo>
                <a:lnTo>
                  <a:pt x="118237" y="2032000"/>
                </a:lnTo>
                <a:lnTo>
                  <a:pt x="132842" y="2070100"/>
                </a:lnTo>
                <a:lnTo>
                  <a:pt x="148209" y="2095500"/>
                </a:lnTo>
                <a:lnTo>
                  <a:pt x="164464" y="2133600"/>
                </a:lnTo>
                <a:lnTo>
                  <a:pt x="181356" y="2159000"/>
                </a:lnTo>
                <a:lnTo>
                  <a:pt x="199009" y="2197100"/>
                </a:lnTo>
                <a:lnTo>
                  <a:pt x="217550" y="2222500"/>
                </a:lnTo>
                <a:lnTo>
                  <a:pt x="236727" y="2247900"/>
                </a:lnTo>
                <a:lnTo>
                  <a:pt x="256539" y="2286000"/>
                </a:lnTo>
                <a:lnTo>
                  <a:pt x="277113" y="2311400"/>
                </a:lnTo>
                <a:lnTo>
                  <a:pt x="298323" y="2336800"/>
                </a:lnTo>
                <a:lnTo>
                  <a:pt x="320294" y="2362200"/>
                </a:lnTo>
                <a:lnTo>
                  <a:pt x="342900" y="2400300"/>
                </a:lnTo>
                <a:lnTo>
                  <a:pt x="390144" y="2451100"/>
                </a:lnTo>
                <a:lnTo>
                  <a:pt x="439800" y="2501900"/>
                </a:lnTo>
                <a:lnTo>
                  <a:pt x="491871" y="2552700"/>
                </a:lnTo>
                <a:lnTo>
                  <a:pt x="518795" y="2565400"/>
                </a:lnTo>
                <a:lnTo>
                  <a:pt x="546226" y="2590800"/>
                </a:lnTo>
                <a:lnTo>
                  <a:pt x="574294" y="2616200"/>
                </a:lnTo>
                <a:lnTo>
                  <a:pt x="602996" y="2641600"/>
                </a:lnTo>
                <a:lnTo>
                  <a:pt x="632078" y="2654300"/>
                </a:lnTo>
                <a:lnTo>
                  <a:pt x="661797" y="2679700"/>
                </a:lnTo>
                <a:lnTo>
                  <a:pt x="691896" y="2692400"/>
                </a:lnTo>
                <a:lnTo>
                  <a:pt x="722630" y="2717800"/>
                </a:lnTo>
                <a:lnTo>
                  <a:pt x="753745" y="2730500"/>
                </a:lnTo>
                <a:lnTo>
                  <a:pt x="785368" y="2755900"/>
                </a:lnTo>
                <a:lnTo>
                  <a:pt x="817499" y="2768600"/>
                </a:lnTo>
                <a:lnTo>
                  <a:pt x="916432" y="2806700"/>
                </a:lnTo>
                <a:lnTo>
                  <a:pt x="950340" y="2832100"/>
                </a:lnTo>
                <a:lnTo>
                  <a:pt x="984631" y="2844800"/>
                </a:lnTo>
                <a:lnTo>
                  <a:pt x="1019301" y="2844800"/>
                </a:lnTo>
                <a:lnTo>
                  <a:pt x="1161414" y="2895600"/>
                </a:lnTo>
                <a:lnTo>
                  <a:pt x="1349248" y="2895600"/>
                </a:lnTo>
                <a:lnTo>
                  <a:pt x="1312290" y="2882900"/>
                </a:lnTo>
                <a:lnTo>
                  <a:pt x="1239265" y="2882900"/>
                </a:lnTo>
                <a:lnTo>
                  <a:pt x="1167384" y="2857500"/>
                </a:lnTo>
                <a:lnTo>
                  <a:pt x="1131951" y="2857500"/>
                </a:lnTo>
                <a:lnTo>
                  <a:pt x="960120" y="2794000"/>
                </a:lnTo>
                <a:lnTo>
                  <a:pt x="829818" y="2743200"/>
                </a:lnTo>
                <a:lnTo>
                  <a:pt x="798449" y="2730500"/>
                </a:lnTo>
                <a:lnTo>
                  <a:pt x="767334" y="2705100"/>
                </a:lnTo>
                <a:lnTo>
                  <a:pt x="736726" y="2692400"/>
                </a:lnTo>
                <a:lnTo>
                  <a:pt x="706627" y="2667000"/>
                </a:lnTo>
                <a:lnTo>
                  <a:pt x="677037" y="2654300"/>
                </a:lnTo>
                <a:lnTo>
                  <a:pt x="647953" y="2628900"/>
                </a:lnTo>
                <a:lnTo>
                  <a:pt x="619378" y="2616200"/>
                </a:lnTo>
                <a:lnTo>
                  <a:pt x="591312" y="2590800"/>
                </a:lnTo>
                <a:lnTo>
                  <a:pt x="563752" y="2565400"/>
                </a:lnTo>
                <a:lnTo>
                  <a:pt x="536828" y="2552700"/>
                </a:lnTo>
                <a:lnTo>
                  <a:pt x="484632" y="2501900"/>
                </a:lnTo>
                <a:lnTo>
                  <a:pt x="434594" y="2451100"/>
                </a:lnTo>
                <a:lnTo>
                  <a:pt x="387223" y="2400300"/>
                </a:lnTo>
                <a:lnTo>
                  <a:pt x="342138" y="2349500"/>
                </a:lnTo>
                <a:lnTo>
                  <a:pt x="299847" y="2298700"/>
                </a:lnTo>
                <a:lnTo>
                  <a:pt x="279653" y="2260600"/>
                </a:lnTo>
                <a:lnTo>
                  <a:pt x="260223" y="2235200"/>
                </a:lnTo>
                <a:lnTo>
                  <a:pt x="241426" y="2209800"/>
                </a:lnTo>
                <a:lnTo>
                  <a:pt x="223393" y="2184400"/>
                </a:lnTo>
                <a:lnTo>
                  <a:pt x="205994" y="2146300"/>
                </a:lnTo>
                <a:lnTo>
                  <a:pt x="189357" y="2120900"/>
                </a:lnTo>
                <a:lnTo>
                  <a:pt x="173482" y="2082800"/>
                </a:lnTo>
                <a:lnTo>
                  <a:pt x="158369" y="2057400"/>
                </a:lnTo>
                <a:lnTo>
                  <a:pt x="144018" y="2019300"/>
                </a:lnTo>
                <a:lnTo>
                  <a:pt x="130556" y="1993900"/>
                </a:lnTo>
                <a:lnTo>
                  <a:pt x="117728" y="1955800"/>
                </a:lnTo>
                <a:lnTo>
                  <a:pt x="105663" y="1917700"/>
                </a:lnTo>
                <a:lnTo>
                  <a:pt x="94487" y="1892300"/>
                </a:lnTo>
                <a:lnTo>
                  <a:pt x="84200" y="1854200"/>
                </a:lnTo>
                <a:lnTo>
                  <a:pt x="74675" y="1816100"/>
                </a:lnTo>
                <a:lnTo>
                  <a:pt x="66039" y="1790700"/>
                </a:lnTo>
                <a:lnTo>
                  <a:pt x="58293" y="1752600"/>
                </a:lnTo>
                <a:lnTo>
                  <a:pt x="51435" y="1714500"/>
                </a:lnTo>
                <a:lnTo>
                  <a:pt x="45338" y="1676400"/>
                </a:lnTo>
                <a:lnTo>
                  <a:pt x="40259" y="1651000"/>
                </a:lnTo>
                <a:lnTo>
                  <a:pt x="35940" y="1612900"/>
                </a:lnTo>
                <a:lnTo>
                  <a:pt x="32765" y="1574800"/>
                </a:lnTo>
                <a:lnTo>
                  <a:pt x="30352" y="1536700"/>
                </a:lnTo>
                <a:lnTo>
                  <a:pt x="28828" y="1498600"/>
                </a:lnTo>
                <a:lnTo>
                  <a:pt x="28659" y="1485900"/>
                </a:lnTo>
                <a:lnTo>
                  <a:pt x="11445" y="1485900"/>
                </a:lnTo>
                <a:lnTo>
                  <a:pt x="5304" y="1473200"/>
                </a:lnTo>
                <a:lnTo>
                  <a:pt x="1270" y="1473200"/>
                </a:lnTo>
                <a:lnTo>
                  <a:pt x="19634" y="1468126"/>
                </a:lnTo>
                <a:lnTo>
                  <a:pt x="19176" y="1460500"/>
                </a:lnTo>
                <a:close/>
              </a:path>
              <a:path w="2999104" h="2921000">
                <a:moveTo>
                  <a:pt x="1537081" y="2882900"/>
                </a:moveTo>
                <a:lnTo>
                  <a:pt x="1424305" y="2882900"/>
                </a:lnTo>
                <a:lnTo>
                  <a:pt x="1461770" y="2895600"/>
                </a:lnTo>
                <a:lnTo>
                  <a:pt x="1499235" y="2895600"/>
                </a:lnTo>
                <a:lnTo>
                  <a:pt x="1537081" y="2882900"/>
                </a:lnTo>
                <a:close/>
              </a:path>
              <a:path w="2999104" h="2921000">
                <a:moveTo>
                  <a:pt x="1909826" y="50800"/>
                </a:moveTo>
                <a:lnTo>
                  <a:pt x="1760220" y="50800"/>
                </a:lnTo>
                <a:lnTo>
                  <a:pt x="1796288" y="63500"/>
                </a:lnTo>
                <a:lnTo>
                  <a:pt x="1832102" y="63500"/>
                </a:lnTo>
                <a:lnTo>
                  <a:pt x="1902587" y="88900"/>
                </a:lnTo>
                <a:lnTo>
                  <a:pt x="1937385" y="88900"/>
                </a:lnTo>
                <a:lnTo>
                  <a:pt x="2005711" y="114300"/>
                </a:lnTo>
                <a:lnTo>
                  <a:pt x="2137664" y="165100"/>
                </a:lnTo>
                <a:lnTo>
                  <a:pt x="2169668" y="190500"/>
                </a:lnTo>
                <a:lnTo>
                  <a:pt x="2232279" y="215900"/>
                </a:lnTo>
                <a:lnTo>
                  <a:pt x="2262758" y="241300"/>
                </a:lnTo>
                <a:lnTo>
                  <a:pt x="2292857" y="254000"/>
                </a:lnTo>
                <a:lnTo>
                  <a:pt x="2322449" y="279400"/>
                </a:lnTo>
                <a:lnTo>
                  <a:pt x="2351531" y="292100"/>
                </a:lnTo>
                <a:lnTo>
                  <a:pt x="2380106" y="317500"/>
                </a:lnTo>
                <a:lnTo>
                  <a:pt x="2408174" y="330200"/>
                </a:lnTo>
                <a:lnTo>
                  <a:pt x="2435732" y="355600"/>
                </a:lnTo>
                <a:lnTo>
                  <a:pt x="2462656" y="381000"/>
                </a:lnTo>
                <a:lnTo>
                  <a:pt x="2489073" y="406400"/>
                </a:lnTo>
                <a:lnTo>
                  <a:pt x="2514854" y="419100"/>
                </a:lnTo>
                <a:lnTo>
                  <a:pt x="2564765" y="469900"/>
                </a:lnTo>
                <a:lnTo>
                  <a:pt x="2612263" y="520700"/>
                </a:lnTo>
                <a:lnTo>
                  <a:pt x="2657348" y="571500"/>
                </a:lnTo>
                <a:lnTo>
                  <a:pt x="2678683" y="609600"/>
                </a:lnTo>
                <a:lnTo>
                  <a:pt x="2699639" y="635000"/>
                </a:lnTo>
                <a:lnTo>
                  <a:pt x="2719704" y="660400"/>
                </a:lnTo>
                <a:lnTo>
                  <a:pt x="2739263" y="685800"/>
                </a:lnTo>
                <a:lnTo>
                  <a:pt x="2758058" y="723900"/>
                </a:lnTo>
                <a:lnTo>
                  <a:pt x="2776093" y="749300"/>
                </a:lnTo>
                <a:lnTo>
                  <a:pt x="2793365" y="774700"/>
                </a:lnTo>
                <a:lnTo>
                  <a:pt x="2810002" y="812800"/>
                </a:lnTo>
                <a:lnTo>
                  <a:pt x="2825877" y="838200"/>
                </a:lnTo>
                <a:lnTo>
                  <a:pt x="2840990" y="876300"/>
                </a:lnTo>
                <a:lnTo>
                  <a:pt x="2855341" y="901700"/>
                </a:lnTo>
                <a:lnTo>
                  <a:pt x="2868929" y="939800"/>
                </a:lnTo>
                <a:lnTo>
                  <a:pt x="2881756" y="965200"/>
                </a:lnTo>
                <a:lnTo>
                  <a:pt x="2893695" y="1003300"/>
                </a:lnTo>
                <a:lnTo>
                  <a:pt x="2904744" y="1041400"/>
                </a:lnTo>
                <a:lnTo>
                  <a:pt x="2915157" y="1066800"/>
                </a:lnTo>
                <a:lnTo>
                  <a:pt x="2924555" y="1104900"/>
                </a:lnTo>
                <a:lnTo>
                  <a:pt x="2933192" y="1143000"/>
                </a:lnTo>
                <a:lnTo>
                  <a:pt x="2941066" y="1168400"/>
                </a:lnTo>
                <a:lnTo>
                  <a:pt x="2947797" y="1206500"/>
                </a:lnTo>
                <a:lnTo>
                  <a:pt x="2953893" y="1244600"/>
                </a:lnTo>
                <a:lnTo>
                  <a:pt x="2959100" y="1282700"/>
                </a:lnTo>
                <a:lnTo>
                  <a:pt x="2963291" y="1320800"/>
                </a:lnTo>
                <a:lnTo>
                  <a:pt x="2966593" y="1358900"/>
                </a:lnTo>
                <a:lnTo>
                  <a:pt x="2968879" y="1384300"/>
                </a:lnTo>
                <a:lnTo>
                  <a:pt x="2970403" y="1422400"/>
                </a:lnTo>
                <a:lnTo>
                  <a:pt x="2970778" y="1461386"/>
                </a:lnTo>
                <a:lnTo>
                  <a:pt x="2970529" y="1498600"/>
                </a:lnTo>
                <a:lnTo>
                  <a:pt x="2969132" y="1536700"/>
                </a:lnTo>
                <a:lnTo>
                  <a:pt x="2966720" y="1574800"/>
                </a:lnTo>
                <a:lnTo>
                  <a:pt x="2963418" y="1612900"/>
                </a:lnTo>
                <a:lnTo>
                  <a:pt x="2959227" y="1651000"/>
                </a:lnTo>
                <a:lnTo>
                  <a:pt x="2954020" y="1676400"/>
                </a:lnTo>
                <a:lnTo>
                  <a:pt x="2948051" y="1714500"/>
                </a:lnTo>
                <a:lnTo>
                  <a:pt x="2941066" y="1752600"/>
                </a:lnTo>
                <a:lnTo>
                  <a:pt x="2933319" y="1790700"/>
                </a:lnTo>
                <a:lnTo>
                  <a:pt x="2924682" y="1828800"/>
                </a:lnTo>
                <a:lnTo>
                  <a:pt x="2915157" y="1854200"/>
                </a:lnTo>
                <a:lnTo>
                  <a:pt x="2904871" y="1892300"/>
                </a:lnTo>
                <a:lnTo>
                  <a:pt x="2893695" y="1930400"/>
                </a:lnTo>
                <a:lnTo>
                  <a:pt x="2881756" y="1955800"/>
                </a:lnTo>
                <a:lnTo>
                  <a:pt x="2868929" y="1993900"/>
                </a:lnTo>
                <a:lnTo>
                  <a:pt x="2855341" y="2019300"/>
                </a:lnTo>
                <a:lnTo>
                  <a:pt x="2840990" y="2057400"/>
                </a:lnTo>
                <a:lnTo>
                  <a:pt x="2825877" y="2082800"/>
                </a:lnTo>
                <a:lnTo>
                  <a:pt x="2810129" y="2120900"/>
                </a:lnTo>
                <a:lnTo>
                  <a:pt x="2793492" y="2146300"/>
                </a:lnTo>
                <a:lnTo>
                  <a:pt x="2776093" y="2184400"/>
                </a:lnTo>
                <a:lnTo>
                  <a:pt x="2758058" y="2209800"/>
                </a:lnTo>
                <a:lnTo>
                  <a:pt x="2739263" y="2235200"/>
                </a:lnTo>
                <a:lnTo>
                  <a:pt x="2719831" y="2260600"/>
                </a:lnTo>
                <a:lnTo>
                  <a:pt x="2699512" y="2298700"/>
                </a:lnTo>
                <a:lnTo>
                  <a:pt x="2657221" y="2349500"/>
                </a:lnTo>
                <a:lnTo>
                  <a:pt x="2612263" y="2400300"/>
                </a:lnTo>
                <a:lnTo>
                  <a:pt x="2564765" y="2451100"/>
                </a:lnTo>
                <a:lnTo>
                  <a:pt x="2514854" y="2501900"/>
                </a:lnTo>
                <a:lnTo>
                  <a:pt x="2462529" y="2552700"/>
                </a:lnTo>
                <a:lnTo>
                  <a:pt x="2435605" y="2565400"/>
                </a:lnTo>
                <a:lnTo>
                  <a:pt x="2408047" y="2590800"/>
                </a:lnTo>
                <a:lnTo>
                  <a:pt x="2379979" y="2616200"/>
                </a:lnTo>
                <a:lnTo>
                  <a:pt x="2351404" y="2628900"/>
                </a:lnTo>
                <a:lnTo>
                  <a:pt x="2322322" y="2654300"/>
                </a:lnTo>
                <a:lnTo>
                  <a:pt x="2292730" y="2667000"/>
                </a:lnTo>
                <a:lnTo>
                  <a:pt x="2262631" y="2692400"/>
                </a:lnTo>
                <a:lnTo>
                  <a:pt x="2232025" y="2705100"/>
                </a:lnTo>
                <a:lnTo>
                  <a:pt x="2201037" y="2730500"/>
                </a:lnTo>
                <a:lnTo>
                  <a:pt x="2137537" y="2755900"/>
                </a:lnTo>
                <a:lnTo>
                  <a:pt x="2039112" y="2794000"/>
                </a:lnTo>
                <a:lnTo>
                  <a:pt x="1867281" y="2857500"/>
                </a:lnTo>
                <a:lnTo>
                  <a:pt x="1831848" y="2857500"/>
                </a:lnTo>
                <a:lnTo>
                  <a:pt x="1759965" y="2882900"/>
                </a:lnTo>
                <a:lnTo>
                  <a:pt x="1686814" y="2882900"/>
                </a:lnTo>
                <a:lnTo>
                  <a:pt x="1649857" y="2895600"/>
                </a:lnTo>
                <a:lnTo>
                  <a:pt x="1838325" y="2895600"/>
                </a:lnTo>
                <a:lnTo>
                  <a:pt x="1980692" y="2844800"/>
                </a:lnTo>
                <a:lnTo>
                  <a:pt x="2015363" y="2844800"/>
                </a:lnTo>
                <a:lnTo>
                  <a:pt x="2049526" y="2832100"/>
                </a:lnTo>
                <a:lnTo>
                  <a:pt x="2083562" y="2806700"/>
                </a:lnTo>
                <a:lnTo>
                  <a:pt x="2182495" y="2768600"/>
                </a:lnTo>
                <a:lnTo>
                  <a:pt x="2214499" y="2755900"/>
                </a:lnTo>
                <a:lnTo>
                  <a:pt x="2246249" y="2730500"/>
                </a:lnTo>
                <a:lnTo>
                  <a:pt x="2277364" y="2717800"/>
                </a:lnTo>
                <a:lnTo>
                  <a:pt x="2307971" y="2692400"/>
                </a:lnTo>
                <a:lnTo>
                  <a:pt x="2338197" y="2679700"/>
                </a:lnTo>
                <a:lnTo>
                  <a:pt x="2367788" y="2654300"/>
                </a:lnTo>
                <a:lnTo>
                  <a:pt x="2396998" y="2641600"/>
                </a:lnTo>
                <a:lnTo>
                  <a:pt x="2425573" y="2616200"/>
                </a:lnTo>
                <a:lnTo>
                  <a:pt x="2453640" y="2590800"/>
                </a:lnTo>
                <a:lnTo>
                  <a:pt x="2481199" y="2565400"/>
                </a:lnTo>
                <a:lnTo>
                  <a:pt x="2507996" y="2552700"/>
                </a:lnTo>
                <a:lnTo>
                  <a:pt x="2560066" y="2501900"/>
                </a:lnTo>
                <a:lnTo>
                  <a:pt x="2609723" y="2451100"/>
                </a:lnTo>
                <a:lnTo>
                  <a:pt x="2656840" y="2400300"/>
                </a:lnTo>
                <a:lnTo>
                  <a:pt x="2679446" y="2362200"/>
                </a:lnTo>
                <a:lnTo>
                  <a:pt x="2701544" y="2336800"/>
                </a:lnTo>
                <a:lnTo>
                  <a:pt x="2722626" y="2311400"/>
                </a:lnTo>
                <a:lnTo>
                  <a:pt x="2743327" y="2286000"/>
                </a:lnTo>
                <a:lnTo>
                  <a:pt x="2763139" y="2247900"/>
                </a:lnTo>
                <a:lnTo>
                  <a:pt x="2782316" y="2222500"/>
                </a:lnTo>
                <a:lnTo>
                  <a:pt x="2800730" y="2197100"/>
                </a:lnTo>
                <a:lnTo>
                  <a:pt x="2818383" y="2159000"/>
                </a:lnTo>
                <a:lnTo>
                  <a:pt x="2835402" y="2133600"/>
                </a:lnTo>
                <a:lnTo>
                  <a:pt x="2851530" y="2095500"/>
                </a:lnTo>
                <a:lnTo>
                  <a:pt x="2866898" y="2070100"/>
                </a:lnTo>
                <a:lnTo>
                  <a:pt x="2881503" y="2032000"/>
                </a:lnTo>
                <a:lnTo>
                  <a:pt x="2895346" y="2006600"/>
                </a:lnTo>
                <a:lnTo>
                  <a:pt x="2908427" y="1968500"/>
                </a:lnTo>
                <a:lnTo>
                  <a:pt x="2920619" y="1930400"/>
                </a:lnTo>
                <a:lnTo>
                  <a:pt x="2931922" y="1905000"/>
                </a:lnTo>
                <a:lnTo>
                  <a:pt x="2942463" y="1866900"/>
                </a:lnTo>
                <a:lnTo>
                  <a:pt x="2952115" y="1828800"/>
                </a:lnTo>
                <a:lnTo>
                  <a:pt x="2961004" y="1790700"/>
                </a:lnTo>
                <a:lnTo>
                  <a:pt x="2968879" y="1752600"/>
                </a:lnTo>
                <a:lnTo>
                  <a:pt x="2975991" y="1727200"/>
                </a:lnTo>
                <a:lnTo>
                  <a:pt x="2982087" y="1689100"/>
                </a:lnTo>
                <a:lnTo>
                  <a:pt x="2987421" y="1651000"/>
                </a:lnTo>
                <a:lnTo>
                  <a:pt x="2991612" y="1612900"/>
                </a:lnTo>
                <a:lnTo>
                  <a:pt x="2995041" y="1574800"/>
                </a:lnTo>
                <a:lnTo>
                  <a:pt x="2997454" y="1536700"/>
                </a:lnTo>
                <a:lnTo>
                  <a:pt x="2998851" y="1498600"/>
                </a:lnTo>
                <a:lnTo>
                  <a:pt x="2999099" y="1461386"/>
                </a:lnTo>
                <a:lnTo>
                  <a:pt x="2998724" y="1422400"/>
                </a:lnTo>
                <a:lnTo>
                  <a:pt x="2997200" y="1384300"/>
                </a:lnTo>
                <a:lnTo>
                  <a:pt x="2994787" y="1346200"/>
                </a:lnTo>
                <a:lnTo>
                  <a:pt x="2991357" y="1308100"/>
                </a:lnTo>
                <a:lnTo>
                  <a:pt x="2987167" y="1282700"/>
                </a:lnTo>
                <a:lnTo>
                  <a:pt x="2981832" y="1244600"/>
                </a:lnTo>
                <a:lnTo>
                  <a:pt x="2975737" y="1206500"/>
                </a:lnTo>
                <a:lnTo>
                  <a:pt x="2968752" y="1168400"/>
                </a:lnTo>
                <a:lnTo>
                  <a:pt x="2960751" y="1130300"/>
                </a:lnTo>
                <a:lnTo>
                  <a:pt x="2951861" y="1092200"/>
                </a:lnTo>
                <a:lnTo>
                  <a:pt x="2942208" y="1066800"/>
                </a:lnTo>
                <a:lnTo>
                  <a:pt x="2931668" y="1028700"/>
                </a:lnTo>
                <a:lnTo>
                  <a:pt x="2920365" y="990600"/>
                </a:lnTo>
                <a:lnTo>
                  <a:pt x="2908046" y="965200"/>
                </a:lnTo>
                <a:lnTo>
                  <a:pt x="2895092" y="927100"/>
                </a:lnTo>
                <a:lnTo>
                  <a:pt x="2881122" y="889000"/>
                </a:lnTo>
                <a:lnTo>
                  <a:pt x="2866517" y="863600"/>
                </a:lnTo>
                <a:lnTo>
                  <a:pt x="2851150" y="825500"/>
                </a:lnTo>
                <a:lnTo>
                  <a:pt x="2835021" y="800100"/>
                </a:lnTo>
                <a:lnTo>
                  <a:pt x="2818003" y="762000"/>
                </a:lnTo>
                <a:lnTo>
                  <a:pt x="2800350" y="736600"/>
                </a:lnTo>
                <a:lnTo>
                  <a:pt x="2781934" y="698500"/>
                </a:lnTo>
                <a:lnTo>
                  <a:pt x="2762757" y="673100"/>
                </a:lnTo>
                <a:lnTo>
                  <a:pt x="2742819" y="647700"/>
                </a:lnTo>
                <a:lnTo>
                  <a:pt x="2722245" y="609600"/>
                </a:lnTo>
                <a:lnTo>
                  <a:pt x="2679065" y="558800"/>
                </a:lnTo>
                <a:lnTo>
                  <a:pt x="2633218" y="508000"/>
                </a:lnTo>
                <a:lnTo>
                  <a:pt x="2584830" y="457200"/>
                </a:lnTo>
                <a:lnTo>
                  <a:pt x="2533904" y="406400"/>
                </a:lnTo>
                <a:lnTo>
                  <a:pt x="2480691" y="355600"/>
                </a:lnTo>
                <a:lnTo>
                  <a:pt x="2425192" y="317500"/>
                </a:lnTo>
                <a:lnTo>
                  <a:pt x="2396617" y="292100"/>
                </a:lnTo>
                <a:lnTo>
                  <a:pt x="2367406" y="266700"/>
                </a:lnTo>
                <a:lnTo>
                  <a:pt x="2337689" y="254000"/>
                </a:lnTo>
                <a:lnTo>
                  <a:pt x="2307590" y="228600"/>
                </a:lnTo>
                <a:lnTo>
                  <a:pt x="2276982" y="215900"/>
                </a:lnTo>
                <a:lnTo>
                  <a:pt x="2245741" y="190500"/>
                </a:lnTo>
                <a:lnTo>
                  <a:pt x="2181987" y="165100"/>
                </a:lnTo>
                <a:lnTo>
                  <a:pt x="2149348" y="139700"/>
                </a:lnTo>
                <a:lnTo>
                  <a:pt x="2014855" y="88900"/>
                </a:lnTo>
                <a:lnTo>
                  <a:pt x="1909826" y="50800"/>
                </a:lnTo>
                <a:close/>
              </a:path>
              <a:path w="2999104" h="2921000">
                <a:moveTo>
                  <a:pt x="1387602" y="2870200"/>
                </a:moveTo>
                <a:lnTo>
                  <a:pt x="1276858" y="2870200"/>
                </a:lnTo>
                <a:lnTo>
                  <a:pt x="1313307" y="2882900"/>
                </a:lnTo>
                <a:lnTo>
                  <a:pt x="1424686" y="2882900"/>
                </a:lnTo>
                <a:lnTo>
                  <a:pt x="1387602" y="2870200"/>
                </a:lnTo>
                <a:close/>
              </a:path>
              <a:path w="2999104" h="2921000">
                <a:moveTo>
                  <a:pt x="1722120" y="2870200"/>
                </a:moveTo>
                <a:lnTo>
                  <a:pt x="1610995" y="2870200"/>
                </a:lnTo>
                <a:lnTo>
                  <a:pt x="1574038" y="2882900"/>
                </a:lnTo>
                <a:lnTo>
                  <a:pt x="1685544" y="2882900"/>
                </a:lnTo>
                <a:lnTo>
                  <a:pt x="1722120" y="2870200"/>
                </a:lnTo>
                <a:close/>
              </a:path>
              <a:path w="2999104" h="2921000">
                <a:moveTo>
                  <a:pt x="1242187" y="2857500"/>
                </a:moveTo>
                <a:lnTo>
                  <a:pt x="1204849" y="2857500"/>
                </a:lnTo>
                <a:lnTo>
                  <a:pt x="1240789" y="2870200"/>
                </a:lnTo>
                <a:lnTo>
                  <a:pt x="1278127" y="2870200"/>
                </a:lnTo>
                <a:lnTo>
                  <a:pt x="1242187" y="2857500"/>
                </a:lnTo>
                <a:close/>
              </a:path>
              <a:path w="2999104" h="2921000">
                <a:moveTo>
                  <a:pt x="1794128" y="2857500"/>
                </a:moveTo>
                <a:lnTo>
                  <a:pt x="1720596" y="2857500"/>
                </a:lnTo>
                <a:lnTo>
                  <a:pt x="1684274" y="2870200"/>
                </a:lnTo>
                <a:lnTo>
                  <a:pt x="1758188" y="2870200"/>
                </a:lnTo>
                <a:lnTo>
                  <a:pt x="1794128" y="2857500"/>
                </a:lnTo>
                <a:close/>
              </a:path>
              <a:path w="2999104" h="2921000">
                <a:moveTo>
                  <a:pt x="47256" y="1461422"/>
                </a:moveTo>
                <a:lnTo>
                  <a:pt x="45791" y="1473200"/>
                </a:lnTo>
                <a:lnTo>
                  <a:pt x="41592" y="1473200"/>
                </a:lnTo>
                <a:lnTo>
                  <a:pt x="38044" y="1480358"/>
                </a:lnTo>
                <a:lnTo>
                  <a:pt x="39750" y="1536700"/>
                </a:lnTo>
                <a:lnTo>
                  <a:pt x="42163" y="1574800"/>
                </a:lnTo>
                <a:lnTo>
                  <a:pt x="45338" y="1612900"/>
                </a:lnTo>
                <a:lnTo>
                  <a:pt x="49530" y="1651000"/>
                </a:lnTo>
                <a:lnTo>
                  <a:pt x="54610" y="1676400"/>
                </a:lnTo>
                <a:lnTo>
                  <a:pt x="60706" y="1714500"/>
                </a:lnTo>
                <a:lnTo>
                  <a:pt x="67437" y="1752600"/>
                </a:lnTo>
                <a:lnTo>
                  <a:pt x="75184" y="1790700"/>
                </a:lnTo>
                <a:lnTo>
                  <a:pt x="83820" y="1816100"/>
                </a:lnTo>
                <a:lnTo>
                  <a:pt x="93218" y="1854200"/>
                </a:lnTo>
                <a:lnTo>
                  <a:pt x="103505" y="1892300"/>
                </a:lnTo>
                <a:lnTo>
                  <a:pt x="114553" y="1917700"/>
                </a:lnTo>
                <a:lnTo>
                  <a:pt x="126492" y="1955800"/>
                </a:lnTo>
                <a:lnTo>
                  <a:pt x="139192" y="1981200"/>
                </a:lnTo>
                <a:lnTo>
                  <a:pt x="152653" y="2019300"/>
                </a:lnTo>
                <a:lnTo>
                  <a:pt x="166877" y="2044700"/>
                </a:lnTo>
                <a:lnTo>
                  <a:pt x="181990" y="2082800"/>
                </a:lnTo>
                <a:lnTo>
                  <a:pt x="197612" y="2108200"/>
                </a:lnTo>
                <a:lnTo>
                  <a:pt x="214122" y="2146300"/>
                </a:lnTo>
                <a:lnTo>
                  <a:pt x="231394" y="2171700"/>
                </a:lnTo>
                <a:lnTo>
                  <a:pt x="249300" y="2197100"/>
                </a:lnTo>
                <a:lnTo>
                  <a:pt x="267970" y="2235200"/>
                </a:lnTo>
                <a:lnTo>
                  <a:pt x="287274" y="2260600"/>
                </a:lnTo>
                <a:lnTo>
                  <a:pt x="307467" y="2286000"/>
                </a:lnTo>
                <a:lnTo>
                  <a:pt x="328040" y="2311400"/>
                </a:lnTo>
                <a:lnTo>
                  <a:pt x="349503" y="2349500"/>
                </a:lnTo>
                <a:lnTo>
                  <a:pt x="394208" y="2400300"/>
                </a:lnTo>
                <a:lnTo>
                  <a:pt x="441325" y="2451100"/>
                </a:lnTo>
                <a:lnTo>
                  <a:pt x="490982" y="2501900"/>
                </a:lnTo>
                <a:lnTo>
                  <a:pt x="516636" y="2514600"/>
                </a:lnTo>
                <a:lnTo>
                  <a:pt x="542798" y="2540000"/>
                </a:lnTo>
                <a:lnTo>
                  <a:pt x="569595" y="2565400"/>
                </a:lnTo>
                <a:lnTo>
                  <a:pt x="597026" y="2590800"/>
                </a:lnTo>
                <a:lnTo>
                  <a:pt x="624839" y="2603500"/>
                </a:lnTo>
                <a:lnTo>
                  <a:pt x="653288" y="2628900"/>
                </a:lnTo>
                <a:lnTo>
                  <a:pt x="682117" y="2641600"/>
                </a:lnTo>
                <a:lnTo>
                  <a:pt x="711581" y="2667000"/>
                </a:lnTo>
                <a:lnTo>
                  <a:pt x="741552" y="2679700"/>
                </a:lnTo>
                <a:lnTo>
                  <a:pt x="771906" y="2705100"/>
                </a:lnTo>
                <a:lnTo>
                  <a:pt x="865759" y="2743200"/>
                </a:lnTo>
                <a:lnTo>
                  <a:pt x="897889" y="2768600"/>
                </a:lnTo>
                <a:lnTo>
                  <a:pt x="930401" y="2781300"/>
                </a:lnTo>
                <a:lnTo>
                  <a:pt x="1030605" y="2819400"/>
                </a:lnTo>
                <a:lnTo>
                  <a:pt x="1064768" y="2819400"/>
                </a:lnTo>
                <a:lnTo>
                  <a:pt x="1169289" y="2857500"/>
                </a:lnTo>
                <a:lnTo>
                  <a:pt x="1206627" y="2857500"/>
                </a:lnTo>
                <a:lnTo>
                  <a:pt x="1136269" y="2832100"/>
                </a:lnTo>
                <a:lnTo>
                  <a:pt x="1101725" y="2832100"/>
                </a:lnTo>
                <a:lnTo>
                  <a:pt x="966724" y="2781300"/>
                </a:lnTo>
                <a:lnTo>
                  <a:pt x="869569" y="2743200"/>
                </a:lnTo>
                <a:lnTo>
                  <a:pt x="838073" y="2730500"/>
                </a:lnTo>
                <a:lnTo>
                  <a:pt x="807085" y="2705100"/>
                </a:lnTo>
                <a:lnTo>
                  <a:pt x="746251" y="2679700"/>
                </a:lnTo>
                <a:lnTo>
                  <a:pt x="716534" y="2654300"/>
                </a:lnTo>
                <a:lnTo>
                  <a:pt x="687197" y="2641600"/>
                </a:lnTo>
                <a:lnTo>
                  <a:pt x="658622" y="2616200"/>
                </a:lnTo>
                <a:lnTo>
                  <a:pt x="630427" y="2603500"/>
                </a:lnTo>
                <a:lnTo>
                  <a:pt x="602614" y="2578100"/>
                </a:lnTo>
                <a:lnTo>
                  <a:pt x="575437" y="2552700"/>
                </a:lnTo>
                <a:lnTo>
                  <a:pt x="548894" y="2540000"/>
                </a:lnTo>
                <a:lnTo>
                  <a:pt x="497332" y="2489200"/>
                </a:lnTo>
                <a:lnTo>
                  <a:pt x="448056" y="2438400"/>
                </a:lnTo>
                <a:lnTo>
                  <a:pt x="401193" y="2387600"/>
                </a:lnTo>
                <a:lnTo>
                  <a:pt x="356743" y="2336800"/>
                </a:lnTo>
                <a:lnTo>
                  <a:pt x="314960" y="2286000"/>
                </a:lnTo>
                <a:lnTo>
                  <a:pt x="275844" y="2222500"/>
                </a:lnTo>
                <a:lnTo>
                  <a:pt x="257301" y="2197100"/>
                </a:lnTo>
                <a:lnTo>
                  <a:pt x="239522" y="2171700"/>
                </a:lnTo>
                <a:lnTo>
                  <a:pt x="222376" y="2133600"/>
                </a:lnTo>
                <a:lnTo>
                  <a:pt x="205994" y="2108200"/>
                </a:lnTo>
                <a:lnTo>
                  <a:pt x="190373" y="2082800"/>
                </a:lnTo>
                <a:lnTo>
                  <a:pt x="175513" y="2044700"/>
                </a:lnTo>
                <a:lnTo>
                  <a:pt x="161289" y="2019300"/>
                </a:lnTo>
                <a:lnTo>
                  <a:pt x="147955" y="1981200"/>
                </a:lnTo>
                <a:lnTo>
                  <a:pt x="135255" y="1955800"/>
                </a:lnTo>
                <a:lnTo>
                  <a:pt x="123444" y="1917700"/>
                </a:lnTo>
                <a:lnTo>
                  <a:pt x="112395" y="1879600"/>
                </a:lnTo>
                <a:lnTo>
                  <a:pt x="102235" y="1854200"/>
                </a:lnTo>
                <a:lnTo>
                  <a:pt x="92837" y="1816100"/>
                </a:lnTo>
                <a:lnTo>
                  <a:pt x="84327" y="1778000"/>
                </a:lnTo>
                <a:lnTo>
                  <a:pt x="76708" y="1752600"/>
                </a:lnTo>
                <a:lnTo>
                  <a:pt x="69976" y="1714500"/>
                </a:lnTo>
                <a:lnTo>
                  <a:pt x="64008" y="1676400"/>
                </a:lnTo>
                <a:lnTo>
                  <a:pt x="58927" y="1638300"/>
                </a:lnTo>
                <a:lnTo>
                  <a:pt x="54737" y="1612900"/>
                </a:lnTo>
                <a:lnTo>
                  <a:pt x="51562" y="1574800"/>
                </a:lnTo>
                <a:lnTo>
                  <a:pt x="49275" y="1536700"/>
                </a:lnTo>
                <a:lnTo>
                  <a:pt x="47751" y="1498600"/>
                </a:lnTo>
                <a:lnTo>
                  <a:pt x="47256" y="1461422"/>
                </a:lnTo>
                <a:close/>
              </a:path>
              <a:path w="2999104" h="2921000">
                <a:moveTo>
                  <a:pt x="1900174" y="88900"/>
                </a:moveTo>
                <a:lnTo>
                  <a:pt x="1863217" y="88900"/>
                </a:lnTo>
                <a:lnTo>
                  <a:pt x="1966087" y="127000"/>
                </a:lnTo>
                <a:lnTo>
                  <a:pt x="1999614" y="127000"/>
                </a:lnTo>
                <a:lnTo>
                  <a:pt x="2065527" y="152400"/>
                </a:lnTo>
                <a:lnTo>
                  <a:pt x="2097786" y="177800"/>
                </a:lnTo>
                <a:lnTo>
                  <a:pt x="2129917" y="190500"/>
                </a:lnTo>
                <a:lnTo>
                  <a:pt x="2192528" y="215900"/>
                </a:lnTo>
                <a:lnTo>
                  <a:pt x="2223262" y="241300"/>
                </a:lnTo>
                <a:lnTo>
                  <a:pt x="2282952" y="266700"/>
                </a:lnTo>
                <a:lnTo>
                  <a:pt x="2312289" y="292100"/>
                </a:lnTo>
                <a:lnTo>
                  <a:pt x="2340991" y="304800"/>
                </a:lnTo>
                <a:lnTo>
                  <a:pt x="2369184" y="330200"/>
                </a:lnTo>
                <a:lnTo>
                  <a:pt x="2396871" y="355600"/>
                </a:lnTo>
                <a:lnTo>
                  <a:pt x="2424049" y="368300"/>
                </a:lnTo>
                <a:lnTo>
                  <a:pt x="2450592" y="393700"/>
                </a:lnTo>
                <a:lnTo>
                  <a:pt x="2476627" y="419100"/>
                </a:lnTo>
                <a:lnTo>
                  <a:pt x="2502154" y="444500"/>
                </a:lnTo>
                <a:lnTo>
                  <a:pt x="2527173" y="457200"/>
                </a:lnTo>
                <a:lnTo>
                  <a:pt x="2575179" y="508000"/>
                </a:lnTo>
                <a:lnTo>
                  <a:pt x="2620772" y="558800"/>
                </a:lnTo>
                <a:lnTo>
                  <a:pt x="2663825" y="622300"/>
                </a:lnTo>
                <a:lnTo>
                  <a:pt x="2684526" y="647700"/>
                </a:lnTo>
                <a:lnTo>
                  <a:pt x="2704338" y="673100"/>
                </a:lnTo>
                <a:lnTo>
                  <a:pt x="2723515" y="698500"/>
                </a:lnTo>
                <a:lnTo>
                  <a:pt x="2742056" y="723900"/>
                </a:lnTo>
                <a:lnTo>
                  <a:pt x="2759837" y="762000"/>
                </a:lnTo>
                <a:lnTo>
                  <a:pt x="2776981" y="787400"/>
                </a:lnTo>
                <a:lnTo>
                  <a:pt x="2793365" y="825500"/>
                </a:lnTo>
                <a:lnTo>
                  <a:pt x="2808986" y="850900"/>
                </a:lnTo>
                <a:lnTo>
                  <a:pt x="2823972" y="876300"/>
                </a:lnTo>
                <a:lnTo>
                  <a:pt x="2838069" y="914400"/>
                </a:lnTo>
                <a:lnTo>
                  <a:pt x="2851404" y="939800"/>
                </a:lnTo>
                <a:lnTo>
                  <a:pt x="2864104" y="977900"/>
                </a:lnTo>
                <a:lnTo>
                  <a:pt x="2875915" y="1003300"/>
                </a:lnTo>
                <a:lnTo>
                  <a:pt x="2886837" y="1041400"/>
                </a:lnTo>
                <a:lnTo>
                  <a:pt x="2896997" y="1079500"/>
                </a:lnTo>
                <a:lnTo>
                  <a:pt x="2906395" y="1104900"/>
                </a:lnTo>
                <a:lnTo>
                  <a:pt x="2914904" y="1143000"/>
                </a:lnTo>
                <a:lnTo>
                  <a:pt x="2922524" y="1181100"/>
                </a:lnTo>
                <a:lnTo>
                  <a:pt x="2929254" y="1219200"/>
                </a:lnTo>
                <a:lnTo>
                  <a:pt x="2935351" y="1244600"/>
                </a:lnTo>
                <a:lnTo>
                  <a:pt x="2940304" y="1282700"/>
                </a:lnTo>
                <a:lnTo>
                  <a:pt x="2944495" y="1320800"/>
                </a:lnTo>
                <a:lnTo>
                  <a:pt x="2947797" y="1358900"/>
                </a:lnTo>
                <a:lnTo>
                  <a:pt x="2950082" y="1397000"/>
                </a:lnTo>
                <a:lnTo>
                  <a:pt x="2951818" y="1447800"/>
                </a:lnTo>
                <a:lnTo>
                  <a:pt x="2951911" y="1468126"/>
                </a:lnTo>
                <a:lnTo>
                  <a:pt x="2951606" y="1498600"/>
                </a:lnTo>
                <a:lnTo>
                  <a:pt x="2950209" y="1536700"/>
                </a:lnTo>
                <a:lnTo>
                  <a:pt x="2947924" y="1574800"/>
                </a:lnTo>
                <a:lnTo>
                  <a:pt x="2944622" y="1612900"/>
                </a:lnTo>
                <a:lnTo>
                  <a:pt x="2940430" y="1638300"/>
                </a:lnTo>
                <a:lnTo>
                  <a:pt x="2935351" y="1676400"/>
                </a:lnTo>
                <a:lnTo>
                  <a:pt x="2929381" y="1714500"/>
                </a:lnTo>
                <a:lnTo>
                  <a:pt x="2922524" y="1752600"/>
                </a:lnTo>
                <a:lnTo>
                  <a:pt x="2914904" y="1778000"/>
                </a:lnTo>
                <a:lnTo>
                  <a:pt x="2906395" y="1816100"/>
                </a:lnTo>
                <a:lnTo>
                  <a:pt x="2896997" y="1854200"/>
                </a:lnTo>
                <a:lnTo>
                  <a:pt x="2886709" y="1879600"/>
                </a:lnTo>
                <a:lnTo>
                  <a:pt x="2875788" y="1917700"/>
                </a:lnTo>
                <a:lnTo>
                  <a:pt x="2863977" y="1955800"/>
                </a:lnTo>
                <a:lnTo>
                  <a:pt x="2851404" y="1981200"/>
                </a:lnTo>
                <a:lnTo>
                  <a:pt x="2837942" y="2019300"/>
                </a:lnTo>
                <a:lnTo>
                  <a:pt x="2823718" y="2044700"/>
                </a:lnTo>
                <a:lnTo>
                  <a:pt x="2808858" y="2082800"/>
                </a:lnTo>
                <a:lnTo>
                  <a:pt x="2793238" y="2108200"/>
                </a:lnTo>
                <a:lnTo>
                  <a:pt x="2776854" y="2133600"/>
                </a:lnTo>
                <a:lnTo>
                  <a:pt x="2759709" y="2171700"/>
                </a:lnTo>
                <a:lnTo>
                  <a:pt x="2741929" y="2197100"/>
                </a:lnTo>
                <a:lnTo>
                  <a:pt x="2723261" y="2222500"/>
                </a:lnTo>
                <a:lnTo>
                  <a:pt x="2704083" y="2260600"/>
                </a:lnTo>
                <a:lnTo>
                  <a:pt x="2684145" y="2286000"/>
                </a:lnTo>
                <a:lnTo>
                  <a:pt x="2642362" y="2336800"/>
                </a:lnTo>
                <a:lnTo>
                  <a:pt x="2597912" y="2387600"/>
                </a:lnTo>
                <a:lnTo>
                  <a:pt x="2551049" y="2438400"/>
                </a:lnTo>
                <a:lnTo>
                  <a:pt x="2501773" y="2489200"/>
                </a:lnTo>
                <a:lnTo>
                  <a:pt x="2450211" y="2540000"/>
                </a:lnTo>
                <a:lnTo>
                  <a:pt x="2423541" y="2552700"/>
                </a:lnTo>
                <a:lnTo>
                  <a:pt x="2396363" y="2578100"/>
                </a:lnTo>
                <a:lnTo>
                  <a:pt x="2368677" y="2603500"/>
                </a:lnTo>
                <a:lnTo>
                  <a:pt x="2340482" y="2616200"/>
                </a:lnTo>
                <a:lnTo>
                  <a:pt x="2311780" y="2641600"/>
                </a:lnTo>
                <a:lnTo>
                  <a:pt x="2282571" y="2654300"/>
                </a:lnTo>
                <a:lnTo>
                  <a:pt x="2252853" y="2679700"/>
                </a:lnTo>
                <a:lnTo>
                  <a:pt x="2192020" y="2705100"/>
                </a:lnTo>
                <a:lnTo>
                  <a:pt x="2160778" y="2730500"/>
                </a:lnTo>
                <a:lnTo>
                  <a:pt x="2129282" y="2743200"/>
                </a:lnTo>
                <a:lnTo>
                  <a:pt x="2032127" y="2781300"/>
                </a:lnTo>
                <a:lnTo>
                  <a:pt x="1897126" y="2832100"/>
                </a:lnTo>
                <a:lnTo>
                  <a:pt x="1862455" y="2832100"/>
                </a:lnTo>
                <a:lnTo>
                  <a:pt x="1792097" y="2857500"/>
                </a:lnTo>
                <a:lnTo>
                  <a:pt x="1829689" y="2857500"/>
                </a:lnTo>
                <a:lnTo>
                  <a:pt x="1934210" y="2819400"/>
                </a:lnTo>
                <a:lnTo>
                  <a:pt x="1968373" y="2819400"/>
                </a:lnTo>
                <a:lnTo>
                  <a:pt x="2101215" y="2768600"/>
                </a:lnTo>
                <a:lnTo>
                  <a:pt x="2133346" y="2743200"/>
                </a:lnTo>
                <a:lnTo>
                  <a:pt x="2227326" y="2705100"/>
                </a:lnTo>
                <a:lnTo>
                  <a:pt x="2257679" y="2679700"/>
                </a:lnTo>
                <a:lnTo>
                  <a:pt x="2287651" y="2667000"/>
                </a:lnTo>
                <a:lnTo>
                  <a:pt x="2316988" y="2641600"/>
                </a:lnTo>
                <a:lnTo>
                  <a:pt x="2345944" y="2628900"/>
                </a:lnTo>
                <a:lnTo>
                  <a:pt x="2374265" y="2603500"/>
                </a:lnTo>
                <a:lnTo>
                  <a:pt x="2402204" y="2590800"/>
                </a:lnTo>
                <a:lnTo>
                  <a:pt x="2429637" y="2565400"/>
                </a:lnTo>
                <a:lnTo>
                  <a:pt x="2456433" y="2540000"/>
                </a:lnTo>
                <a:lnTo>
                  <a:pt x="2482596" y="2514600"/>
                </a:lnTo>
                <a:lnTo>
                  <a:pt x="2508250" y="2501900"/>
                </a:lnTo>
                <a:lnTo>
                  <a:pt x="2557906" y="2451100"/>
                </a:lnTo>
                <a:lnTo>
                  <a:pt x="2605024" y="2400300"/>
                </a:lnTo>
                <a:lnTo>
                  <a:pt x="2649854" y="2349500"/>
                </a:lnTo>
                <a:lnTo>
                  <a:pt x="2671191" y="2311400"/>
                </a:lnTo>
                <a:lnTo>
                  <a:pt x="2691892" y="2286000"/>
                </a:lnTo>
                <a:lnTo>
                  <a:pt x="2711957" y="2260600"/>
                </a:lnTo>
                <a:lnTo>
                  <a:pt x="2731262" y="2235200"/>
                </a:lnTo>
                <a:lnTo>
                  <a:pt x="2749930" y="2197100"/>
                </a:lnTo>
                <a:lnTo>
                  <a:pt x="2767838" y="2171700"/>
                </a:lnTo>
                <a:lnTo>
                  <a:pt x="2785109" y="2146300"/>
                </a:lnTo>
                <a:lnTo>
                  <a:pt x="2801620" y="2108200"/>
                </a:lnTo>
                <a:lnTo>
                  <a:pt x="2817368" y="2082800"/>
                </a:lnTo>
                <a:lnTo>
                  <a:pt x="2832354" y="2044700"/>
                </a:lnTo>
                <a:lnTo>
                  <a:pt x="2846704" y="2019300"/>
                </a:lnTo>
                <a:lnTo>
                  <a:pt x="2860167" y="1981200"/>
                </a:lnTo>
                <a:lnTo>
                  <a:pt x="2872867" y="1955800"/>
                </a:lnTo>
                <a:lnTo>
                  <a:pt x="2884804" y="1917700"/>
                </a:lnTo>
                <a:lnTo>
                  <a:pt x="2895854" y="1892300"/>
                </a:lnTo>
                <a:lnTo>
                  <a:pt x="2906014" y="1854200"/>
                </a:lnTo>
                <a:lnTo>
                  <a:pt x="2915539" y="1816100"/>
                </a:lnTo>
                <a:lnTo>
                  <a:pt x="2924048" y="1790700"/>
                </a:lnTo>
                <a:lnTo>
                  <a:pt x="2931795" y="1752600"/>
                </a:lnTo>
                <a:lnTo>
                  <a:pt x="2938653" y="1714500"/>
                </a:lnTo>
                <a:lnTo>
                  <a:pt x="2944622" y="1676400"/>
                </a:lnTo>
                <a:lnTo>
                  <a:pt x="2949829" y="1651000"/>
                </a:lnTo>
                <a:lnTo>
                  <a:pt x="2954020" y="1612900"/>
                </a:lnTo>
                <a:lnTo>
                  <a:pt x="2957322" y="1574800"/>
                </a:lnTo>
                <a:lnTo>
                  <a:pt x="2959607" y="1536700"/>
                </a:lnTo>
                <a:lnTo>
                  <a:pt x="2961131" y="1498600"/>
                </a:lnTo>
                <a:lnTo>
                  <a:pt x="2961386" y="1460500"/>
                </a:lnTo>
                <a:lnTo>
                  <a:pt x="2960878" y="1422400"/>
                </a:lnTo>
                <a:lnTo>
                  <a:pt x="2959480" y="1384300"/>
                </a:lnTo>
                <a:lnTo>
                  <a:pt x="2957195" y="1358900"/>
                </a:lnTo>
                <a:lnTo>
                  <a:pt x="2953893" y="1320800"/>
                </a:lnTo>
                <a:lnTo>
                  <a:pt x="2949702" y="1282700"/>
                </a:lnTo>
                <a:lnTo>
                  <a:pt x="2944622" y="1244600"/>
                </a:lnTo>
                <a:lnTo>
                  <a:pt x="2938526" y="1206500"/>
                </a:lnTo>
                <a:lnTo>
                  <a:pt x="2931795" y="1181100"/>
                </a:lnTo>
                <a:lnTo>
                  <a:pt x="2924048" y="1143000"/>
                </a:lnTo>
                <a:lnTo>
                  <a:pt x="2915539" y="1104900"/>
                </a:lnTo>
                <a:lnTo>
                  <a:pt x="2906141" y="1079500"/>
                </a:lnTo>
                <a:lnTo>
                  <a:pt x="2895854" y="1041400"/>
                </a:lnTo>
                <a:lnTo>
                  <a:pt x="2884804" y="1003300"/>
                </a:lnTo>
                <a:lnTo>
                  <a:pt x="2872867" y="977900"/>
                </a:lnTo>
                <a:lnTo>
                  <a:pt x="2860167" y="939800"/>
                </a:lnTo>
                <a:lnTo>
                  <a:pt x="2846704" y="914400"/>
                </a:lnTo>
                <a:lnTo>
                  <a:pt x="2832480" y="876300"/>
                </a:lnTo>
                <a:lnTo>
                  <a:pt x="2817495" y="850900"/>
                </a:lnTo>
                <a:lnTo>
                  <a:pt x="2801747" y="812800"/>
                </a:lnTo>
                <a:lnTo>
                  <a:pt x="2785237" y="787400"/>
                </a:lnTo>
                <a:lnTo>
                  <a:pt x="2767965" y="749300"/>
                </a:lnTo>
                <a:lnTo>
                  <a:pt x="2750057" y="723900"/>
                </a:lnTo>
                <a:lnTo>
                  <a:pt x="2731389" y="698500"/>
                </a:lnTo>
                <a:lnTo>
                  <a:pt x="2712084" y="660400"/>
                </a:lnTo>
                <a:lnTo>
                  <a:pt x="2671318" y="609600"/>
                </a:lnTo>
                <a:lnTo>
                  <a:pt x="2627883" y="558800"/>
                </a:lnTo>
                <a:lnTo>
                  <a:pt x="2582037" y="508000"/>
                </a:lnTo>
                <a:lnTo>
                  <a:pt x="2533650" y="457200"/>
                </a:lnTo>
                <a:lnTo>
                  <a:pt x="2482850" y="406400"/>
                </a:lnTo>
                <a:lnTo>
                  <a:pt x="2429891" y="368300"/>
                </a:lnTo>
                <a:lnTo>
                  <a:pt x="2402458" y="342900"/>
                </a:lnTo>
                <a:lnTo>
                  <a:pt x="2374646" y="317500"/>
                </a:lnTo>
                <a:lnTo>
                  <a:pt x="2346325" y="304800"/>
                </a:lnTo>
                <a:lnTo>
                  <a:pt x="2317369" y="279400"/>
                </a:lnTo>
                <a:lnTo>
                  <a:pt x="2287904" y="266700"/>
                </a:lnTo>
                <a:lnTo>
                  <a:pt x="2258059" y="241300"/>
                </a:lnTo>
                <a:lnTo>
                  <a:pt x="2196846" y="215900"/>
                </a:lnTo>
                <a:lnTo>
                  <a:pt x="2165604" y="190500"/>
                </a:lnTo>
                <a:lnTo>
                  <a:pt x="2069084" y="152400"/>
                </a:lnTo>
                <a:lnTo>
                  <a:pt x="1934718" y="101600"/>
                </a:lnTo>
                <a:lnTo>
                  <a:pt x="1900174" y="88900"/>
                </a:lnTo>
                <a:close/>
              </a:path>
              <a:path w="2999104" h="2921000">
                <a:moveTo>
                  <a:pt x="28390" y="1465708"/>
                </a:moveTo>
                <a:lnTo>
                  <a:pt x="27747" y="1465885"/>
                </a:lnTo>
                <a:lnTo>
                  <a:pt x="26797" y="1473200"/>
                </a:lnTo>
                <a:lnTo>
                  <a:pt x="5304" y="1473200"/>
                </a:lnTo>
                <a:lnTo>
                  <a:pt x="11445" y="1485900"/>
                </a:lnTo>
                <a:lnTo>
                  <a:pt x="28659" y="1485900"/>
                </a:lnTo>
                <a:lnTo>
                  <a:pt x="28390" y="1465708"/>
                </a:lnTo>
                <a:close/>
              </a:path>
              <a:path w="2999104" h="2921000">
                <a:moveTo>
                  <a:pt x="37973" y="1473200"/>
                </a:moveTo>
                <a:lnTo>
                  <a:pt x="28490" y="1473200"/>
                </a:lnTo>
                <a:lnTo>
                  <a:pt x="28659" y="1485900"/>
                </a:lnTo>
                <a:lnTo>
                  <a:pt x="35298" y="1485900"/>
                </a:lnTo>
                <a:lnTo>
                  <a:pt x="38044" y="1480358"/>
                </a:lnTo>
                <a:lnTo>
                  <a:pt x="37973" y="1473200"/>
                </a:lnTo>
                <a:close/>
              </a:path>
              <a:path w="2999104" h="2921000">
                <a:moveTo>
                  <a:pt x="47244" y="1460500"/>
                </a:moveTo>
                <a:lnTo>
                  <a:pt x="37947" y="1463068"/>
                </a:lnTo>
                <a:lnTo>
                  <a:pt x="37922" y="1468126"/>
                </a:lnTo>
                <a:lnTo>
                  <a:pt x="38044" y="1480358"/>
                </a:lnTo>
                <a:lnTo>
                  <a:pt x="41592" y="1473200"/>
                </a:lnTo>
                <a:lnTo>
                  <a:pt x="45791" y="1473200"/>
                </a:lnTo>
                <a:lnTo>
                  <a:pt x="47256" y="1461422"/>
                </a:lnTo>
                <a:lnTo>
                  <a:pt x="47244" y="1460500"/>
                </a:lnTo>
                <a:close/>
              </a:path>
              <a:path w="2999104" h="2921000">
                <a:moveTo>
                  <a:pt x="19634" y="1468126"/>
                </a:moveTo>
                <a:lnTo>
                  <a:pt x="1270" y="1473200"/>
                </a:lnTo>
                <a:lnTo>
                  <a:pt x="10160" y="1473200"/>
                </a:lnTo>
                <a:lnTo>
                  <a:pt x="19677" y="1468834"/>
                </a:lnTo>
                <a:lnTo>
                  <a:pt x="19634" y="1468126"/>
                </a:lnTo>
                <a:close/>
              </a:path>
              <a:path w="2999104" h="2921000">
                <a:moveTo>
                  <a:pt x="19677" y="1468834"/>
                </a:moveTo>
                <a:lnTo>
                  <a:pt x="10160" y="1473200"/>
                </a:lnTo>
                <a:lnTo>
                  <a:pt x="19938" y="1473200"/>
                </a:lnTo>
                <a:lnTo>
                  <a:pt x="19677" y="1468834"/>
                </a:lnTo>
                <a:close/>
              </a:path>
              <a:path w="2999104" h="2921000">
                <a:moveTo>
                  <a:pt x="27747" y="1465885"/>
                </a:moveTo>
                <a:lnTo>
                  <a:pt x="23618" y="1467026"/>
                </a:lnTo>
                <a:lnTo>
                  <a:pt x="19677" y="1468834"/>
                </a:lnTo>
                <a:lnTo>
                  <a:pt x="19938" y="1473200"/>
                </a:lnTo>
                <a:lnTo>
                  <a:pt x="26797" y="1473200"/>
                </a:lnTo>
                <a:lnTo>
                  <a:pt x="27747" y="1465885"/>
                </a:lnTo>
                <a:close/>
              </a:path>
              <a:path w="2999104" h="2921000">
                <a:moveTo>
                  <a:pt x="37909" y="1466850"/>
                </a:moveTo>
                <a:lnTo>
                  <a:pt x="37846" y="1473200"/>
                </a:lnTo>
                <a:lnTo>
                  <a:pt x="37909" y="1466850"/>
                </a:lnTo>
                <a:close/>
              </a:path>
              <a:path w="2999104" h="2921000">
                <a:moveTo>
                  <a:pt x="23618" y="1467026"/>
                </a:moveTo>
                <a:lnTo>
                  <a:pt x="19634" y="1468126"/>
                </a:lnTo>
                <a:lnTo>
                  <a:pt x="19677" y="1468834"/>
                </a:lnTo>
                <a:lnTo>
                  <a:pt x="23618" y="1467026"/>
                </a:lnTo>
                <a:close/>
              </a:path>
              <a:path w="2999104" h="2921000">
                <a:moveTo>
                  <a:pt x="28321" y="1460500"/>
                </a:moveTo>
                <a:lnTo>
                  <a:pt x="19176" y="1460500"/>
                </a:lnTo>
                <a:lnTo>
                  <a:pt x="19634" y="1468126"/>
                </a:lnTo>
                <a:lnTo>
                  <a:pt x="23618" y="1467026"/>
                </a:lnTo>
                <a:lnTo>
                  <a:pt x="27852" y="1465084"/>
                </a:lnTo>
                <a:lnTo>
                  <a:pt x="28328" y="1461422"/>
                </a:lnTo>
                <a:lnTo>
                  <a:pt x="28321" y="1460500"/>
                </a:lnTo>
                <a:close/>
              </a:path>
              <a:path w="2999104" h="2921000">
                <a:moveTo>
                  <a:pt x="27852" y="1465084"/>
                </a:moveTo>
                <a:lnTo>
                  <a:pt x="23618" y="1467026"/>
                </a:lnTo>
                <a:lnTo>
                  <a:pt x="27747" y="1465885"/>
                </a:lnTo>
                <a:lnTo>
                  <a:pt x="27852" y="1465084"/>
                </a:lnTo>
                <a:close/>
              </a:path>
              <a:path w="2999104" h="2921000">
                <a:moveTo>
                  <a:pt x="37846" y="1460500"/>
                </a:moveTo>
                <a:lnTo>
                  <a:pt x="28378" y="1464842"/>
                </a:lnTo>
                <a:lnTo>
                  <a:pt x="28390" y="1465708"/>
                </a:lnTo>
                <a:lnTo>
                  <a:pt x="37871" y="1463088"/>
                </a:lnTo>
                <a:lnTo>
                  <a:pt x="37846" y="1460500"/>
                </a:lnTo>
                <a:close/>
              </a:path>
              <a:path w="2999104" h="2921000">
                <a:moveTo>
                  <a:pt x="28332" y="1461386"/>
                </a:moveTo>
                <a:lnTo>
                  <a:pt x="27852" y="1465084"/>
                </a:lnTo>
                <a:lnTo>
                  <a:pt x="28378" y="1464842"/>
                </a:lnTo>
                <a:lnTo>
                  <a:pt x="28332" y="1461386"/>
                </a:lnTo>
                <a:close/>
              </a:path>
              <a:path w="2999104" h="2921000">
                <a:moveTo>
                  <a:pt x="1136650" y="88900"/>
                </a:moveTo>
                <a:lnTo>
                  <a:pt x="1099312" y="88900"/>
                </a:lnTo>
                <a:lnTo>
                  <a:pt x="930528" y="152400"/>
                </a:lnTo>
                <a:lnTo>
                  <a:pt x="834136" y="190500"/>
                </a:lnTo>
                <a:lnTo>
                  <a:pt x="802767" y="215900"/>
                </a:lnTo>
                <a:lnTo>
                  <a:pt x="741680" y="241300"/>
                </a:lnTo>
                <a:lnTo>
                  <a:pt x="711708" y="266700"/>
                </a:lnTo>
                <a:lnTo>
                  <a:pt x="682371" y="279400"/>
                </a:lnTo>
                <a:lnTo>
                  <a:pt x="653414" y="304800"/>
                </a:lnTo>
                <a:lnTo>
                  <a:pt x="625094" y="317500"/>
                </a:lnTo>
                <a:lnTo>
                  <a:pt x="597153" y="342900"/>
                </a:lnTo>
                <a:lnTo>
                  <a:pt x="569722" y="368300"/>
                </a:lnTo>
                <a:lnTo>
                  <a:pt x="543051" y="381000"/>
                </a:lnTo>
                <a:lnTo>
                  <a:pt x="491109" y="431800"/>
                </a:lnTo>
                <a:lnTo>
                  <a:pt x="441451" y="482600"/>
                </a:lnTo>
                <a:lnTo>
                  <a:pt x="394335" y="533400"/>
                </a:lnTo>
                <a:lnTo>
                  <a:pt x="349758" y="584200"/>
                </a:lnTo>
                <a:lnTo>
                  <a:pt x="307594" y="635000"/>
                </a:lnTo>
                <a:lnTo>
                  <a:pt x="268224" y="698500"/>
                </a:lnTo>
                <a:lnTo>
                  <a:pt x="249555" y="723900"/>
                </a:lnTo>
                <a:lnTo>
                  <a:pt x="231648" y="749300"/>
                </a:lnTo>
                <a:lnTo>
                  <a:pt x="214375" y="787400"/>
                </a:lnTo>
                <a:lnTo>
                  <a:pt x="197865" y="812800"/>
                </a:lnTo>
                <a:lnTo>
                  <a:pt x="182118" y="850900"/>
                </a:lnTo>
                <a:lnTo>
                  <a:pt x="167132" y="876300"/>
                </a:lnTo>
                <a:lnTo>
                  <a:pt x="152781" y="914400"/>
                </a:lnTo>
                <a:lnTo>
                  <a:pt x="139319" y="939800"/>
                </a:lnTo>
                <a:lnTo>
                  <a:pt x="126619" y="977900"/>
                </a:lnTo>
                <a:lnTo>
                  <a:pt x="114681" y="1003300"/>
                </a:lnTo>
                <a:lnTo>
                  <a:pt x="103632" y="1041400"/>
                </a:lnTo>
                <a:lnTo>
                  <a:pt x="93472" y="1079500"/>
                </a:lnTo>
                <a:lnTo>
                  <a:pt x="83947" y="1104900"/>
                </a:lnTo>
                <a:lnTo>
                  <a:pt x="75437" y="1143000"/>
                </a:lnTo>
                <a:lnTo>
                  <a:pt x="67690" y="1181100"/>
                </a:lnTo>
                <a:lnTo>
                  <a:pt x="60833" y="1206500"/>
                </a:lnTo>
                <a:lnTo>
                  <a:pt x="54863" y="1244600"/>
                </a:lnTo>
                <a:lnTo>
                  <a:pt x="49784" y="1282700"/>
                </a:lnTo>
                <a:lnTo>
                  <a:pt x="45465" y="1320800"/>
                </a:lnTo>
                <a:lnTo>
                  <a:pt x="42163" y="1358900"/>
                </a:lnTo>
                <a:lnTo>
                  <a:pt x="39877" y="1384300"/>
                </a:lnTo>
                <a:lnTo>
                  <a:pt x="38353" y="1422400"/>
                </a:lnTo>
                <a:lnTo>
                  <a:pt x="37947" y="1463068"/>
                </a:lnTo>
                <a:lnTo>
                  <a:pt x="47244" y="1460500"/>
                </a:lnTo>
                <a:lnTo>
                  <a:pt x="46100" y="1460500"/>
                </a:lnTo>
                <a:lnTo>
                  <a:pt x="42044" y="1447800"/>
                </a:lnTo>
                <a:lnTo>
                  <a:pt x="47540" y="1447800"/>
                </a:lnTo>
                <a:lnTo>
                  <a:pt x="47878" y="1422400"/>
                </a:lnTo>
                <a:lnTo>
                  <a:pt x="49275" y="1384300"/>
                </a:lnTo>
                <a:lnTo>
                  <a:pt x="51562" y="1358900"/>
                </a:lnTo>
                <a:lnTo>
                  <a:pt x="54863" y="1320800"/>
                </a:lnTo>
                <a:lnTo>
                  <a:pt x="59055" y="1282700"/>
                </a:lnTo>
                <a:lnTo>
                  <a:pt x="64135" y="1244600"/>
                </a:lnTo>
                <a:lnTo>
                  <a:pt x="70103" y="1206500"/>
                </a:lnTo>
                <a:lnTo>
                  <a:pt x="76962" y="1181100"/>
                </a:lnTo>
                <a:lnTo>
                  <a:pt x="84582" y="1143000"/>
                </a:lnTo>
                <a:lnTo>
                  <a:pt x="93090" y="1104900"/>
                </a:lnTo>
                <a:lnTo>
                  <a:pt x="102488" y="1079500"/>
                </a:lnTo>
                <a:lnTo>
                  <a:pt x="112775" y="1041400"/>
                </a:lnTo>
                <a:lnTo>
                  <a:pt x="123698" y="1003300"/>
                </a:lnTo>
                <a:lnTo>
                  <a:pt x="135509" y="977900"/>
                </a:lnTo>
                <a:lnTo>
                  <a:pt x="148082" y="939800"/>
                </a:lnTo>
                <a:lnTo>
                  <a:pt x="161544" y="914400"/>
                </a:lnTo>
                <a:lnTo>
                  <a:pt x="175640" y="876300"/>
                </a:lnTo>
                <a:lnTo>
                  <a:pt x="190626" y="850900"/>
                </a:lnTo>
                <a:lnTo>
                  <a:pt x="206248" y="812800"/>
                </a:lnTo>
                <a:lnTo>
                  <a:pt x="222631" y="787400"/>
                </a:lnTo>
                <a:lnTo>
                  <a:pt x="239775" y="762000"/>
                </a:lnTo>
                <a:lnTo>
                  <a:pt x="257556" y="723900"/>
                </a:lnTo>
                <a:lnTo>
                  <a:pt x="276098" y="698500"/>
                </a:lnTo>
                <a:lnTo>
                  <a:pt x="295401" y="673100"/>
                </a:lnTo>
                <a:lnTo>
                  <a:pt x="315340" y="647700"/>
                </a:lnTo>
                <a:lnTo>
                  <a:pt x="335788" y="622300"/>
                </a:lnTo>
                <a:lnTo>
                  <a:pt x="357124" y="584200"/>
                </a:lnTo>
                <a:lnTo>
                  <a:pt x="401447" y="533400"/>
                </a:lnTo>
                <a:lnTo>
                  <a:pt x="448310" y="482600"/>
                </a:lnTo>
                <a:lnTo>
                  <a:pt x="497586" y="444500"/>
                </a:lnTo>
                <a:lnTo>
                  <a:pt x="523113" y="419100"/>
                </a:lnTo>
                <a:lnTo>
                  <a:pt x="549148" y="393700"/>
                </a:lnTo>
                <a:lnTo>
                  <a:pt x="575818" y="368300"/>
                </a:lnTo>
                <a:lnTo>
                  <a:pt x="602996" y="355600"/>
                </a:lnTo>
                <a:lnTo>
                  <a:pt x="630682" y="330200"/>
                </a:lnTo>
                <a:lnTo>
                  <a:pt x="659002" y="304800"/>
                </a:lnTo>
                <a:lnTo>
                  <a:pt x="687705" y="292100"/>
                </a:lnTo>
                <a:lnTo>
                  <a:pt x="716914" y="266700"/>
                </a:lnTo>
                <a:lnTo>
                  <a:pt x="746633" y="254000"/>
                </a:lnTo>
                <a:lnTo>
                  <a:pt x="776732" y="228600"/>
                </a:lnTo>
                <a:lnTo>
                  <a:pt x="869950" y="190500"/>
                </a:lnTo>
                <a:lnTo>
                  <a:pt x="901953" y="177800"/>
                </a:lnTo>
                <a:lnTo>
                  <a:pt x="934212" y="152400"/>
                </a:lnTo>
                <a:lnTo>
                  <a:pt x="1000251" y="127000"/>
                </a:lnTo>
                <a:lnTo>
                  <a:pt x="1033780" y="127000"/>
                </a:lnTo>
                <a:lnTo>
                  <a:pt x="1136650" y="88900"/>
                </a:lnTo>
                <a:close/>
              </a:path>
              <a:path w="2999104" h="2921000">
                <a:moveTo>
                  <a:pt x="47540" y="1447800"/>
                </a:moveTo>
                <a:lnTo>
                  <a:pt x="42044" y="1447800"/>
                </a:lnTo>
                <a:lnTo>
                  <a:pt x="46100" y="1460500"/>
                </a:lnTo>
                <a:lnTo>
                  <a:pt x="47244" y="1460500"/>
                </a:lnTo>
                <a:lnTo>
                  <a:pt x="47256" y="1461422"/>
                </a:lnTo>
                <a:lnTo>
                  <a:pt x="47371" y="1460500"/>
                </a:lnTo>
                <a:lnTo>
                  <a:pt x="47540" y="1447800"/>
                </a:lnTo>
                <a:close/>
              </a:path>
              <a:path w="2999104" h="2921000">
                <a:moveTo>
                  <a:pt x="28170" y="1435100"/>
                </a:moveTo>
                <a:lnTo>
                  <a:pt x="19685" y="1435100"/>
                </a:lnTo>
                <a:lnTo>
                  <a:pt x="11769" y="1447800"/>
                </a:lnTo>
                <a:lnTo>
                  <a:pt x="5508" y="1447800"/>
                </a:lnTo>
                <a:lnTo>
                  <a:pt x="1414" y="1460500"/>
                </a:lnTo>
                <a:lnTo>
                  <a:pt x="28321" y="1460500"/>
                </a:lnTo>
                <a:lnTo>
                  <a:pt x="28332" y="1461386"/>
                </a:lnTo>
                <a:lnTo>
                  <a:pt x="28448" y="1460500"/>
                </a:lnTo>
                <a:lnTo>
                  <a:pt x="28773" y="1436098"/>
                </a:lnTo>
                <a:lnTo>
                  <a:pt x="28170" y="1435100"/>
                </a:lnTo>
                <a:close/>
              </a:path>
              <a:path w="2999104" h="2921000">
                <a:moveTo>
                  <a:pt x="1239012" y="50800"/>
                </a:moveTo>
                <a:lnTo>
                  <a:pt x="1088771" y="50800"/>
                </a:lnTo>
                <a:lnTo>
                  <a:pt x="983869" y="88900"/>
                </a:lnTo>
                <a:lnTo>
                  <a:pt x="849376" y="139700"/>
                </a:lnTo>
                <a:lnTo>
                  <a:pt x="816863" y="165100"/>
                </a:lnTo>
                <a:lnTo>
                  <a:pt x="752983" y="190500"/>
                </a:lnTo>
                <a:lnTo>
                  <a:pt x="721995" y="215900"/>
                </a:lnTo>
                <a:lnTo>
                  <a:pt x="691388" y="228600"/>
                </a:lnTo>
                <a:lnTo>
                  <a:pt x="661162" y="254000"/>
                </a:lnTo>
                <a:lnTo>
                  <a:pt x="631571" y="266700"/>
                </a:lnTo>
                <a:lnTo>
                  <a:pt x="602488" y="292100"/>
                </a:lnTo>
                <a:lnTo>
                  <a:pt x="573786" y="317500"/>
                </a:lnTo>
                <a:lnTo>
                  <a:pt x="545719" y="330200"/>
                </a:lnTo>
                <a:lnTo>
                  <a:pt x="491363" y="381000"/>
                </a:lnTo>
                <a:lnTo>
                  <a:pt x="439293" y="431800"/>
                </a:lnTo>
                <a:lnTo>
                  <a:pt x="389636" y="482600"/>
                </a:lnTo>
                <a:lnTo>
                  <a:pt x="342519" y="533400"/>
                </a:lnTo>
                <a:lnTo>
                  <a:pt x="298069" y="584200"/>
                </a:lnTo>
                <a:lnTo>
                  <a:pt x="276860" y="622300"/>
                </a:lnTo>
                <a:lnTo>
                  <a:pt x="256159" y="647700"/>
                </a:lnTo>
                <a:lnTo>
                  <a:pt x="236347" y="673100"/>
                </a:lnTo>
                <a:lnTo>
                  <a:pt x="217170" y="698500"/>
                </a:lnTo>
                <a:lnTo>
                  <a:pt x="198755" y="736600"/>
                </a:lnTo>
                <a:lnTo>
                  <a:pt x="181101" y="762000"/>
                </a:lnTo>
                <a:lnTo>
                  <a:pt x="164084" y="800100"/>
                </a:lnTo>
                <a:lnTo>
                  <a:pt x="147955" y="825500"/>
                </a:lnTo>
                <a:lnTo>
                  <a:pt x="132587" y="863600"/>
                </a:lnTo>
                <a:lnTo>
                  <a:pt x="117983" y="889000"/>
                </a:lnTo>
                <a:lnTo>
                  <a:pt x="104139" y="927100"/>
                </a:lnTo>
                <a:lnTo>
                  <a:pt x="91059" y="965200"/>
                </a:lnTo>
                <a:lnTo>
                  <a:pt x="78867" y="990600"/>
                </a:lnTo>
                <a:lnTo>
                  <a:pt x="67563" y="1028700"/>
                </a:lnTo>
                <a:lnTo>
                  <a:pt x="57023" y="1066800"/>
                </a:lnTo>
                <a:lnTo>
                  <a:pt x="47371" y="1092200"/>
                </a:lnTo>
                <a:lnTo>
                  <a:pt x="38481" y="1130300"/>
                </a:lnTo>
                <a:lnTo>
                  <a:pt x="30607" y="1168400"/>
                </a:lnTo>
                <a:lnTo>
                  <a:pt x="23495" y="1206500"/>
                </a:lnTo>
                <a:lnTo>
                  <a:pt x="17399" y="1244600"/>
                </a:lnTo>
                <a:lnTo>
                  <a:pt x="12192" y="1282700"/>
                </a:lnTo>
                <a:lnTo>
                  <a:pt x="7874" y="1308100"/>
                </a:lnTo>
                <a:lnTo>
                  <a:pt x="4445" y="1346200"/>
                </a:lnTo>
                <a:lnTo>
                  <a:pt x="2032" y="1384300"/>
                </a:lnTo>
                <a:lnTo>
                  <a:pt x="635" y="1422400"/>
                </a:lnTo>
                <a:lnTo>
                  <a:pt x="126" y="1460500"/>
                </a:lnTo>
                <a:lnTo>
                  <a:pt x="1414" y="1460500"/>
                </a:lnTo>
                <a:lnTo>
                  <a:pt x="5508" y="1447800"/>
                </a:lnTo>
                <a:lnTo>
                  <a:pt x="11769" y="1447800"/>
                </a:lnTo>
                <a:lnTo>
                  <a:pt x="19685" y="1435100"/>
                </a:lnTo>
                <a:lnTo>
                  <a:pt x="28786" y="1435100"/>
                </a:lnTo>
                <a:lnTo>
                  <a:pt x="28956" y="1422400"/>
                </a:lnTo>
                <a:lnTo>
                  <a:pt x="30352" y="1384300"/>
                </a:lnTo>
                <a:lnTo>
                  <a:pt x="32765" y="1358900"/>
                </a:lnTo>
                <a:lnTo>
                  <a:pt x="36068" y="1320800"/>
                </a:lnTo>
                <a:lnTo>
                  <a:pt x="40386" y="1282700"/>
                </a:lnTo>
                <a:lnTo>
                  <a:pt x="45465" y="1244600"/>
                </a:lnTo>
                <a:lnTo>
                  <a:pt x="51435" y="1206500"/>
                </a:lnTo>
                <a:lnTo>
                  <a:pt x="58420" y="1168400"/>
                </a:lnTo>
                <a:lnTo>
                  <a:pt x="66167" y="1143000"/>
                </a:lnTo>
                <a:lnTo>
                  <a:pt x="74802" y="1104900"/>
                </a:lnTo>
                <a:lnTo>
                  <a:pt x="84327" y="1066800"/>
                </a:lnTo>
                <a:lnTo>
                  <a:pt x="94614" y="1041400"/>
                </a:lnTo>
                <a:lnTo>
                  <a:pt x="105790" y="1003300"/>
                </a:lnTo>
                <a:lnTo>
                  <a:pt x="117728" y="965200"/>
                </a:lnTo>
                <a:lnTo>
                  <a:pt x="130556" y="939800"/>
                </a:lnTo>
                <a:lnTo>
                  <a:pt x="144145" y="901700"/>
                </a:lnTo>
                <a:lnTo>
                  <a:pt x="158496" y="876300"/>
                </a:lnTo>
                <a:lnTo>
                  <a:pt x="173609" y="838200"/>
                </a:lnTo>
                <a:lnTo>
                  <a:pt x="189357" y="812800"/>
                </a:lnTo>
                <a:lnTo>
                  <a:pt x="205994" y="774700"/>
                </a:lnTo>
                <a:lnTo>
                  <a:pt x="223393" y="749300"/>
                </a:lnTo>
                <a:lnTo>
                  <a:pt x="241426" y="723900"/>
                </a:lnTo>
                <a:lnTo>
                  <a:pt x="260223" y="685800"/>
                </a:lnTo>
                <a:lnTo>
                  <a:pt x="279653" y="660400"/>
                </a:lnTo>
                <a:lnTo>
                  <a:pt x="299974" y="635000"/>
                </a:lnTo>
                <a:lnTo>
                  <a:pt x="320675" y="609600"/>
                </a:lnTo>
                <a:lnTo>
                  <a:pt x="342264" y="571500"/>
                </a:lnTo>
                <a:lnTo>
                  <a:pt x="387223" y="520700"/>
                </a:lnTo>
                <a:lnTo>
                  <a:pt x="434594" y="469900"/>
                </a:lnTo>
                <a:lnTo>
                  <a:pt x="484632" y="419100"/>
                </a:lnTo>
                <a:lnTo>
                  <a:pt x="510413" y="406400"/>
                </a:lnTo>
                <a:lnTo>
                  <a:pt x="536828" y="381000"/>
                </a:lnTo>
                <a:lnTo>
                  <a:pt x="563752" y="355600"/>
                </a:lnTo>
                <a:lnTo>
                  <a:pt x="591312" y="330200"/>
                </a:lnTo>
                <a:lnTo>
                  <a:pt x="619378" y="317500"/>
                </a:lnTo>
                <a:lnTo>
                  <a:pt x="647953" y="292100"/>
                </a:lnTo>
                <a:lnTo>
                  <a:pt x="677037" y="279400"/>
                </a:lnTo>
                <a:lnTo>
                  <a:pt x="706627" y="254000"/>
                </a:lnTo>
                <a:lnTo>
                  <a:pt x="736726" y="241300"/>
                </a:lnTo>
                <a:lnTo>
                  <a:pt x="767207" y="215900"/>
                </a:lnTo>
                <a:lnTo>
                  <a:pt x="829818" y="190500"/>
                </a:lnTo>
                <a:lnTo>
                  <a:pt x="861695" y="165100"/>
                </a:lnTo>
                <a:lnTo>
                  <a:pt x="993648" y="114300"/>
                </a:lnTo>
                <a:lnTo>
                  <a:pt x="1062101" y="88900"/>
                </a:lnTo>
                <a:lnTo>
                  <a:pt x="1096772" y="88900"/>
                </a:lnTo>
                <a:lnTo>
                  <a:pt x="1167257" y="63500"/>
                </a:lnTo>
                <a:lnTo>
                  <a:pt x="1202944" y="63500"/>
                </a:lnTo>
                <a:lnTo>
                  <a:pt x="1239012" y="50800"/>
                </a:lnTo>
                <a:close/>
              </a:path>
              <a:path w="2999104" h="2921000">
                <a:moveTo>
                  <a:pt x="28773" y="1436098"/>
                </a:moveTo>
                <a:lnTo>
                  <a:pt x="28448" y="1460500"/>
                </a:lnTo>
                <a:lnTo>
                  <a:pt x="37973" y="1460500"/>
                </a:lnTo>
                <a:lnTo>
                  <a:pt x="38100" y="1447800"/>
                </a:lnTo>
                <a:lnTo>
                  <a:pt x="35845" y="1447800"/>
                </a:lnTo>
                <a:lnTo>
                  <a:pt x="28773" y="1436098"/>
                </a:lnTo>
                <a:close/>
              </a:path>
              <a:path w="2999104" h="2921000">
                <a:moveTo>
                  <a:pt x="28786" y="1435100"/>
                </a:moveTo>
                <a:lnTo>
                  <a:pt x="28170" y="1435100"/>
                </a:lnTo>
                <a:lnTo>
                  <a:pt x="28773" y="1436098"/>
                </a:lnTo>
                <a:lnTo>
                  <a:pt x="28786" y="1435100"/>
                </a:lnTo>
                <a:close/>
              </a:path>
              <a:path w="2999104" h="2921000">
                <a:moveTo>
                  <a:pt x="1242568" y="63500"/>
                </a:moveTo>
                <a:lnTo>
                  <a:pt x="1204976" y="63500"/>
                </a:lnTo>
                <a:lnTo>
                  <a:pt x="1134237" y="88900"/>
                </a:lnTo>
                <a:lnTo>
                  <a:pt x="1171702" y="88900"/>
                </a:lnTo>
                <a:lnTo>
                  <a:pt x="1242568" y="63500"/>
                </a:lnTo>
                <a:close/>
              </a:path>
              <a:path w="2999104" h="2921000">
                <a:moveTo>
                  <a:pt x="1794637" y="63500"/>
                </a:moveTo>
                <a:lnTo>
                  <a:pt x="1757299" y="63500"/>
                </a:lnTo>
                <a:lnTo>
                  <a:pt x="1828164" y="88900"/>
                </a:lnTo>
                <a:lnTo>
                  <a:pt x="1865376" y="88900"/>
                </a:lnTo>
                <a:lnTo>
                  <a:pt x="1794637" y="63500"/>
                </a:lnTo>
                <a:close/>
              </a:path>
              <a:path w="2999104" h="2921000">
                <a:moveTo>
                  <a:pt x="1351026" y="50800"/>
                </a:moveTo>
                <a:lnTo>
                  <a:pt x="1276985" y="50800"/>
                </a:lnTo>
                <a:lnTo>
                  <a:pt x="1240789" y="63500"/>
                </a:lnTo>
                <a:lnTo>
                  <a:pt x="1314703" y="63500"/>
                </a:lnTo>
                <a:lnTo>
                  <a:pt x="1351026" y="50800"/>
                </a:lnTo>
                <a:close/>
              </a:path>
              <a:path w="2999104" h="2921000">
                <a:moveTo>
                  <a:pt x="1722627" y="50800"/>
                </a:moveTo>
                <a:lnTo>
                  <a:pt x="1648714" y="50800"/>
                </a:lnTo>
                <a:lnTo>
                  <a:pt x="1685163" y="63500"/>
                </a:lnTo>
                <a:lnTo>
                  <a:pt x="1758696" y="63500"/>
                </a:lnTo>
                <a:lnTo>
                  <a:pt x="1722627" y="50800"/>
                </a:lnTo>
                <a:close/>
              </a:path>
              <a:path w="2999104" h="2921000">
                <a:moveTo>
                  <a:pt x="1423670" y="25400"/>
                </a:moveTo>
                <a:lnTo>
                  <a:pt x="1197102" y="25400"/>
                </a:lnTo>
                <a:lnTo>
                  <a:pt x="1124712" y="50800"/>
                </a:lnTo>
                <a:lnTo>
                  <a:pt x="1275461" y="50800"/>
                </a:lnTo>
                <a:lnTo>
                  <a:pt x="1312037" y="38100"/>
                </a:lnTo>
                <a:lnTo>
                  <a:pt x="1386205" y="38100"/>
                </a:lnTo>
                <a:lnTo>
                  <a:pt x="1423670" y="25400"/>
                </a:lnTo>
                <a:close/>
              </a:path>
              <a:path w="2999104" h="2921000">
                <a:moveTo>
                  <a:pt x="1612392" y="38100"/>
                </a:moveTo>
                <a:lnTo>
                  <a:pt x="1387094" y="38100"/>
                </a:lnTo>
                <a:lnTo>
                  <a:pt x="1350010" y="50800"/>
                </a:lnTo>
                <a:lnTo>
                  <a:pt x="1649476" y="50800"/>
                </a:lnTo>
                <a:lnTo>
                  <a:pt x="1612392" y="38100"/>
                </a:lnTo>
                <a:close/>
              </a:path>
              <a:path w="2999104" h="2921000">
                <a:moveTo>
                  <a:pt x="1801495" y="25400"/>
                </a:moveTo>
                <a:lnTo>
                  <a:pt x="1575435" y="25400"/>
                </a:lnTo>
                <a:lnTo>
                  <a:pt x="1613027" y="38100"/>
                </a:lnTo>
                <a:lnTo>
                  <a:pt x="1687195" y="38100"/>
                </a:lnTo>
                <a:lnTo>
                  <a:pt x="1723898" y="50800"/>
                </a:lnTo>
                <a:lnTo>
                  <a:pt x="1874139" y="50800"/>
                </a:lnTo>
                <a:lnTo>
                  <a:pt x="1801495" y="25400"/>
                </a:lnTo>
                <a:close/>
              </a:path>
              <a:path w="2999104" h="2921000">
                <a:moveTo>
                  <a:pt x="1727708" y="12700"/>
                </a:moveTo>
                <a:lnTo>
                  <a:pt x="1270889" y="12700"/>
                </a:lnTo>
                <a:lnTo>
                  <a:pt x="1233805" y="25400"/>
                </a:lnTo>
                <a:lnTo>
                  <a:pt x="1764792" y="25400"/>
                </a:lnTo>
                <a:lnTo>
                  <a:pt x="1727708" y="12700"/>
                </a:lnTo>
                <a:close/>
              </a:path>
              <a:path w="2999104" h="2921000">
                <a:moveTo>
                  <a:pt x="1614677" y="0"/>
                </a:moveTo>
                <a:lnTo>
                  <a:pt x="1383664" y="0"/>
                </a:lnTo>
                <a:lnTo>
                  <a:pt x="1345946" y="12700"/>
                </a:lnTo>
                <a:lnTo>
                  <a:pt x="1652777" y="12700"/>
                </a:lnTo>
                <a:lnTo>
                  <a:pt x="16146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676" y="1700783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5">
                <a:moveTo>
                  <a:pt x="0" y="0"/>
                </a:moveTo>
                <a:lnTo>
                  <a:pt x="1446656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3964" y="170078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0720" y="260604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2880360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0371" y="908303"/>
            <a:ext cx="2520315" cy="1584325"/>
          </a:xfrm>
          <a:custGeom>
            <a:avLst/>
            <a:gdLst/>
            <a:ahLst/>
            <a:cxnLst/>
            <a:rect l="l" t="t" r="r" b="b"/>
            <a:pathLst>
              <a:path w="2520315" h="1584325">
                <a:moveTo>
                  <a:pt x="0" y="1584198"/>
                </a:moveTo>
                <a:lnTo>
                  <a:pt x="2520314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3376" y="1503045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180</a:t>
            </a:r>
            <a:r>
              <a:rPr sz="1800" dirty="0">
                <a:latin typeface="Corbel"/>
                <a:cs typeface="Corbel"/>
              </a:rPr>
              <a:t>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8519" y="1502663"/>
            <a:ext cx="562355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5492" y="1502663"/>
            <a:ext cx="530351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00443" y="2218690"/>
            <a:ext cx="44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30°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7746" y="3154502"/>
            <a:ext cx="4673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90°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72784" y="2871216"/>
            <a:ext cx="729995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97395" y="2871216"/>
            <a:ext cx="530351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52108" y="2939034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60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76444" y="405384"/>
            <a:ext cx="1368425" cy="2520315"/>
          </a:xfrm>
          <a:custGeom>
            <a:avLst/>
            <a:gdLst/>
            <a:ahLst/>
            <a:cxnLst/>
            <a:rect l="l" t="t" r="r" b="b"/>
            <a:pathLst>
              <a:path w="1368425" h="2520315">
                <a:moveTo>
                  <a:pt x="1368170" y="2520315"/>
                </a:moveTo>
                <a:lnTo>
                  <a:pt x="0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8744" y="908303"/>
            <a:ext cx="2592705" cy="1383030"/>
          </a:xfrm>
          <a:custGeom>
            <a:avLst/>
            <a:gdLst/>
            <a:ahLst/>
            <a:cxnLst/>
            <a:rect l="l" t="t" r="r" b="b"/>
            <a:pathLst>
              <a:path w="2592704" h="1383030">
                <a:moveTo>
                  <a:pt x="2592324" y="1382903"/>
                </a:moveTo>
                <a:lnTo>
                  <a:pt x="0" y="0"/>
                </a:lnTo>
              </a:path>
            </a:pathLst>
          </a:custGeom>
          <a:ln w="57911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9052" y="0"/>
            <a:ext cx="423672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8535" y="0"/>
            <a:ext cx="423672" cy="530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35602" y="16256"/>
            <a:ext cx="585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7266" y="781303"/>
            <a:ext cx="577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spc="5" dirty="0">
                <a:latin typeface="Corbel"/>
                <a:cs typeface="Corbel"/>
              </a:rPr>
              <a:t>0</a:t>
            </a:r>
            <a:r>
              <a:rPr sz="2000" dirty="0">
                <a:latin typeface="Corbel"/>
                <a:cs typeface="Corbel"/>
              </a:rPr>
              <a:t>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7266" y="2437333"/>
            <a:ext cx="492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5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48071" y="405384"/>
            <a:ext cx="1224280" cy="2592705"/>
          </a:xfrm>
          <a:custGeom>
            <a:avLst/>
            <a:gdLst/>
            <a:ahLst/>
            <a:cxnLst/>
            <a:rect l="l" t="t" r="r" b="b"/>
            <a:pathLst>
              <a:path w="1224279" h="2592705">
                <a:moveTo>
                  <a:pt x="0" y="2592324"/>
                </a:moveTo>
                <a:lnTo>
                  <a:pt x="1224152" y="0"/>
                </a:lnTo>
              </a:path>
            </a:pathLst>
          </a:custGeom>
          <a:ln w="57912">
            <a:solidFill>
              <a:srgbClr val="EFAC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51628" y="3013963"/>
            <a:ext cx="499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rbel"/>
                <a:cs typeface="Corbel"/>
              </a:rPr>
              <a:t>1</a:t>
            </a:r>
            <a:r>
              <a:rPr sz="2000" spc="-40" dirty="0">
                <a:latin typeface="Corbel"/>
                <a:cs typeface="Corbel"/>
              </a:rPr>
              <a:t>2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07963" y="16256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orbel"/>
                <a:cs typeface="Corbel"/>
              </a:rPr>
              <a:t>-6</a:t>
            </a:r>
            <a:r>
              <a:rPr sz="2000" dirty="0">
                <a:latin typeface="Corbel"/>
                <a:cs typeface="Corbel"/>
              </a:rPr>
              <a:t>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72325" y="637158"/>
            <a:ext cx="46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orbel"/>
                <a:cs typeface="Corbel"/>
              </a:rPr>
              <a:t>-</a:t>
            </a:r>
            <a:r>
              <a:rPr sz="2000" dirty="0">
                <a:latin typeface="Corbel"/>
                <a:cs typeface="Corbel"/>
              </a:rPr>
              <a:t>30°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8100" y="1674876"/>
            <a:ext cx="1894331" cy="154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4248" y="3104388"/>
            <a:ext cx="1853183" cy="56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4248" y="3409188"/>
            <a:ext cx="2354579" cy="566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30932" y="3157550"/>
            <a:ext cx="20447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Hipertrofia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Ventrículo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Derecho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30083" y="1808988"/>
            <a:ext cx="1613916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88479" y="1570482"/>
            <a:ext cx="177292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  <a:p>
            <a:pPr marL="300355">
              <a:lnSpc>
                <a:spcPts val="2110"/>
              </a:lnSpc>
            </a:pPr>
            <a:r>
              <a:rPr sz="2000" spc="-5" dirty="0">
                <a:latin typeface="Corbel"/>
                <a:cs typeface="Corbel"/>
              </a:rPr>
              <a:t>Hipertrofia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30083" y="2113788"/>
            <a:ext cx="1463040" cy="56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30083" y="2418588"/>
            <a:ext cx="1319783" cy="566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76515" y="2166366"/>
            <a:ext cx="1104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Ventrículo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rbel"/>
                <a:cs typeface="Corbel"/>
              </a:rPr>
              <a:t>Izquierdo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188976"/>
            <a:ext cx="7661148" cy="494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5122" y="5685739"/>
            <a:ext cx="3055831" cy="21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2540" y="5553455"/>
            <a:ext cx="816863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1367" y="5553455"/>
            <a:ext cx="2883408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4248" y="5858255"/>
            <a:ext cx="5634228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0932" y="5606288"/>
            <a:ext cx="61487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En el </a:t>
            </a:r>
            <a:r>
              <a:rPr sz="2000" spc="-5" dirty="0">
                <a:latin typeface="Corbel"/>
                <a:cs typeface="Corbel"/>
              </a:rPr>
              <a:t>caso de </a:t>
            </a:r>
            <a:r>
              <a:rPr sz="2000" dirty="0">
                <a:latin typeface="Corbel"/>
                <a:cs typeface="Corbel"/>
              </a:rPr>
              <a:t>infarto el </a:t>
            </a:r>
            <a:r>
              <a:rPr sz="2000" spc="-5" dirty="0">
                <a:latin typeface="Corbel"/>
                <a:cs typeface="Corbel"/>
              </a:rPr>
              <a:t>vector </a:t>
            </a:r>
            <a:r>
              <a:rPr sz="2000" dirty="0">
                <a:latin typeface="Corbel"/>
                <a:cs typeface="Corbel"/>
              </a:rPr>
              <a:t>QRS </a:t>
            </a:r>
            <a:r>
              <a:rPr sz="2000" spc="-5" dirty="0">
                <a:latin typeface="Corbel"/>
                <a:cs typeface="Corbel"/>
              </a:rPr>
              <a:t>medio, tiende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alejarse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rbel"/>
                <a:cs typeface="Corbel"/>
              </a:rPr>
              <a:t>de </a:t>
            </a:r>
            <a:r>
              <a:rPr sz="2000" dirty="0">
                <a:latin typeface="Corbel"/>
                <a:cs typeface="Corbel"/>
              </a:rPr>
              <a:t>la </a:t>
            </a:r>
            <a:r>
              <a:rPr sz="2000" spc="-5" dirty="0">
                <a:latin typeface="Corbel"/>
                <a:cs typeface="Corbel"/>
              </a:rPr>
              <a:t>zona </a:t>
            </a:r>
            <a:r>
              <a:rPr sz="2000" dirty="0">
                <a:latin typeface="Corbel"/>
                <a:cs typeface="Corbel"/>
              </a:rPr>
              <a:t>infartada </a:t>
            </a:r>
            <a:r>
              <a:rPr sz="2000" spc="-10" dirty="0">
                <a:latin typeface="Corbel"/>
                <a:cs typeface="Corbel"/>
              </a:rPr>
              <a:t>(no </a:t>
            </a:r>
            <a:r>
              <a:rPr sz="2000" spc="-5" dirty="0">
                <a:latin typeface="Corbel"/>
                <a:cs typeface="Corbel"/>
              </a:rPr>
              <a:t>hay </a:t>
            </a:r>
            <a:r>
              <a:rPr sz="2000" dirty="0">
                <a:latin typeface="Corbel"/>
                <a:cs typeface="Corbel"/>
              </a:rPr>
              <a:t>vectores en ese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punto)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2997707"/>
            <a:ext cx="5507736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701" y="2219542"/>
            <a:ext cx="1068597" cy="500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2348" y="2651240"/>
            <a:ext cx="1109345" cy="260350"/>
          </a:xfrm>
          <a:custGeom>
            <a:avLst/>
            <a:gdLst/>
            <a:ahLst/>
            <a:cxnLst/>
            <a:rect l="l" t="t" r="r" b="b"/>
            <a:pathLst>
              <a:path w="1109345" h="260350">
                <a:moveTo>
                  <a:pt x="994319" y="130059"/>
                </a:moveTo>
                <a:lnTo>
                  <a:pt x="863472" y="206386"/>
                </a:lnTo>
                <a:lnTo>
                  <a:pt x="854860" y="214060"/>
                </a:lnTo>
                <a:lnTo>
                  <a:pt x="850010" y="224055"/>
                </a:lnTo>
                <a:lnTo>
                  <a:pt x="849256" y="235122"/>
                </a:lnTo>
                <a:lnTo>
                  <a:pt x="852932" y="246010"/>
                </a:lnTo>
                <a:lnTo>
                  <a:pt x="860623" y="254603"/>
                </a:lnTo>
                <a:lnTo>
                  <a:pt x="870648" y="259409"/>
                </a:lnTo>
                <a:lnTo>
                  <a:pt x="881721" y="260119"/>
                </a:lnTo>
                <a:lnTo>
                  <a:pt x="892556" y="256424"/>
                </a:lnTo>
                <a:lnTo>
                  <a:pt x="1059570" y="159015"/>
                </a:lnTo>
                <a:lnTo>
                  <a:pt x="1051687" y="159015"/>
                </a:lnTo>
                <a:lnTo>
                  <a:pt x="1062962" y="156741"/>
                </a:lnTo>
                <a:lnTo>
                  <a:pt x="1065429" y="155078"/>
                </a:lnTo>
                <a:lnTo>
                  <a:pt x="1037208" y="155078"/>
                </a:lnTo>
                <a:lnTo>
                  <a:pt x="994319" y="130059"/>
                </a:lnTo>
                <a:close/>
              </a:path>
              <a:path w="1109345" h="260350">
                <a:moveTo>
                  <a:pt x="944680" y="101103"/>
                </a:moveTo>
                <a:lnTo>
                  <a:pt x="28956" y="101103"/>
                </a:lnTo>
                <a:lnTo>
                  <a:pt x="17680" y="103377"/>
                </a:lnTo>
                <a:lnTo>
                  <a:pt x="8477" y="109581"/>
                </a:lnTo>
                <a:lnTo>
                  <a:pt x="2274" y="118784"/>
                </a:lnTo>
                <a:lnTo>
                  <a:pt x="0" y="130059"/>
                </a:lnTo>
                <a:lnTo>
                  <a:pt x="2274" y="141335"/>
                </a:lnTo>
                <a:lnTo>
                  <a:pt x="8477" y="150538"/>
                </a:lnTo>
                <a:lnTo>
                  <a:pt x="17680" y="156741"/>
                </a:lnTo>
                <a:lnTo>
                  <a:pt x="28956" y="159015"/>
                </a:lnTo>
                <a:lnTo>
                  <a:pt x="944680" y="159015"/>
                </a:lnTo>
                <a:lnTo>
                  <a:pt x="994319" y="130059"/>
                </a:lnTo>
                <a:lnTo>
                  <a:pt x="944680" y="101103"/>
                </a:lnTo>
                <a:close/>
              </a:path>
              <a:path w="1109345" h="260350">
                <a:moveTo>
                  <a:pt x="1059570" y="101103"/>
                </a:moveTo>
                <a:lnTo>
                  <a:pt x="1051687" y="101103"/>
                </a:lnTo>
                <a:lnTo>
                  <a:pt x="1062962" y="103377"/>
                </a:lnTo>
                <a:lnTo>
                  <a:pt x="1072165" y="109581"/>
                </a:lnTo>
                <a:lnTo>
                  <a:pt x="1078368" y="118784"/>
                </a:lnTo>
                <a:lnTo>
                  <a:pt x="1080643" y="130059"/>
                </a:lnTo>
                <a:lnTo>
                  <a:pt x="1078368" y="141335"/>
                </a:lnTo>
                <a:lnTo>
                  <a:pt x="1072165" y="150538"/>
                </a:lnTo>
                <a:lnTo>
                  <a:pt x="1062962" y="156741"/>
                </a:lnTo>
                <a:lnTo>
                  <a:pt x="1051687" y="159015"/>
                </a:lnTo>
                <a:lnTo>
                  <a:pt x="1059570" y="159015"/>
                </a:lnTo>
                <a:lnTo>
                  <a:pt x="1109218" y="130059"/>
                </a:lnTo>
                <a:lnTo>
                  <a:pt x="1059570" y="101103"/>
                </a:lnTo>
                <a:close/>
              </a:path>
              <a:path w="1109345" h="260350">
                <a:moveTo>
                  <a:pt x="1037208" y="105040"/>
                </a:moveTo>
                <a:lnTo>
                  <a:pt x="994319" y="130059"/>
                </a:lnTo>
                <a:lnTo>
                  <a:pt x="1037208" y="155078"/>
                </a:lnTo>
                <a:lnTo>
                  <a:pt x="1037208" y="105040"/>
                </a:lnTo>
                <a:close/>
              </a:path>
              <a:path w="1109345" h="260350">
                <a:moveTo>
                  <a:pt x="1065429" y="105040"/>
                </a:moveTo>
                <a:lnTo>
                  <a:pt x="1037208" y="105040"/>
                </a:lnTo>
                <a:lnTo>
                  <a:pt x="1037208" y="155078"/>
                </a:lnTo>
                <a:lnTo>
                  <a:pt x="1065429" y="155078"/>
                </a:lnTo>
                <a:lnTo>
                  <a:pt x="1072165" y="150538"/>
                </a:lnTo>
                <a:lnTo>
                  <a:pt x="1078368" y="141335"/>
                </a:lnTo>
                <a:lnTo>
                  <a:pt x="1080643" y="130059"/>
                </a:lnTo>
                <a:lnTo>
                  <a:pt x="1078368" y="118784"/>
                </a:lnTo>
                <a:lnTo>
                  <a:pt x="1072165" y="109581"/>
                </a:lnTo>
                <a:lnTo>
                  <a:pt x="1065429" y="105040"/>
                </a:lnTo>
                <a:close/>
              </a:path>
              <a:path w="1109345" h="260350">
                <a:moveTo>
                  <a:pt x="881721" y="0"/>
                </a:moveTo>
                <a:lnTo>
                  <a:pt x="870648" y="710"/>
                </a:lnTo>
                <a:lnTo>
                  <a:pt x="860623" y="5516"/>
                </a:lnTo>
                <a:lnTo>
                  <a:pt x="852932" y="14108"/>
                </a:lnTo>
                <a:lnTo>
                  <a:pt x="849256" y="24997"/>
                </a:lnTo>
                <a:lnTo>
                  <a:pt x="850011" y="36064"/>
                </a:lnTo>
                <a:lnTo>
                  <a:pt x="854860" y="46059"/>
                </a:lnTo>
                <a:lnTo>
                  <a:pt x="863472" y="53732"/>
                </a:lnTo>
                <a:lnTo>
                  <a:pt x="994319" y="130059"/>
                </a:lnTo>
                <a:lnTo>
                  <a:pt x="1037208" y="105040"/>
                </a:lnTo>
                <a:lnTo>
                  <a:pt x="1065429" y="105040"/>
                </a:lnTo>
                <a:lnTo>
                  <a:pt x="1062962" y="103377"/>
                </a:lnTo>
                <a:lnTo>
                  <a:pt x="1051687" y="101103"/>
                </a:lnTo>
                <a:lnTo>
                  <a:pt x="1059570" y="101103"/>
                </a:lnTo>
                <a:lnTo>
                  <a:pt x="892556" y="3694"/>
                </a:lnTo>
                <a:lnTo>
                  <a:pt x="88172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4905" y="4725161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89" h="1160779">
                <a:moveTo>
                  <a:pt x="288036" y="0"/>
                </a:moveTo>
                <a:lnTo>
                  <a:pt x="0" y="116051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941" y="4725161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5" h="1152525">
                <a:moveTo>
                  <a:pt x="0" y="0"/>
                </a:moveTo>
                <a:lnTo>
                  <a:pt x="216027" y="115213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3584" y="4486655"/>
            <a:ext cx="1990725" cy="1702435"/>
          </a:xfrm>
          <a:custGeom>
            <a:avLst/>
            <a:gdLst/>
            <a:ahLst/>
            <a:cxnLst/>
            <a:rect l="l" t="t" r="r" b="b"/>
            <a:pathLst>
              <a:path w="1990725" h="1702435">
                <a:moveTo>
                  <a:pt x="1966721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1678686"/>
                </a:lnTo>
                <a:lnTo>
                  <a:pt x="1851" y="1687879"/>
                </a:lnTo>
                <a:lnTo>
                  <a:pt x="6905" y="1695388"/>
                </a:lnTo>
                <a:lnTo>
                  <a:pt x="14412" y="1700451"/>
                </a:lnTo>
                <a:lnTo>
                  <a:pt x="23621" y="1702308"/>
                </a:lnTo>
                <a:lnTo>
                  <a:pt x="1966721" y="1702308"/>
                </a:lnTo>
                <a:lnTo>
                  <a:pt x="1975931" y="1700451"/>
                </a:lnTo>
                <a:lnTo>
                  <a:pt x="1983438" y="1695388"/>
                </a:lnTo>
                <a:lnTo>
                  <a:pt x="1988492" y="1687879"/>
                </a:lnTo>
                <a:lnTo>
                  <a:pt x="1990343" y="1678686"/>
                </a:lnTo>
                <a:lnTo>
                  <a:pt x="1990343" y="1673961"/>
                </a:lnTo>
                <a:lnTo>
                  <a:pt x="28320" y="1673961"/>
                </a:lnTo>
                <a:lnTo>
                  <a:pt x="28320" y="28321"/>
                </a:lnTo>
                <a:lnTo>
                  <a:pt x="1990343" y="28321"/>
                </a:lnTo>
                <a:lnTo>
                  <a:pt x="1990343" y="23622"/>
                </a:lnTo>
                <a:lnTo>
                  <a:pt x="1988492" y="14412"/>
                </a:lnTo>
                <a:lnTo>
                  <a:pt x="1983438" y="6905"/>
                </a:lnTo>
                <a:lnTo>
                  <a:pt x="1975931" y="1851"/>
                </a:lnTo>
                <a:lnTo>
                  <a:pt x="1966721" y="0"/>
                </a:lnTo>
                <a:close/>
              </a:path>
              <a:path w="1990725" h="1702435">
                <a:moveTo>
                  <a:pt x="1990343" y="28321"/>
                </a:moveTo>
                <a:lnTo>
                  <a:pt x="1962022" y="28321"/>
                </a:lnTo>
                <a:lnTo>
                  <a:pt x="1962022" y="1673961"/>
                </a:lnTo>
                <a:lnTo>
                  <a:pt x="1990343" y="1673961"/>
                </a:lnTo>
                <a:lnTo>
                  <a:pt x="1990343" y="28321"/>
                </a:lnTo>
                <a:close/>
              </a:path>
              <a:path w="1990725" h="1702435">
                <a:moveTo>
                  <a:pt x="1952497" y="37846"/>
                </a:moveTo>
                <a:lnTo>
                  <a:pt x="37845" y="37846"/>
                </a:lnTo>
                <a:lnTo>
                  <a:pt x="37845" y="1664512"/>
                </a:lnTo>
                <a:lnTo>
                  <a:pt x="1952497" y="1664512"/>
                </a:lnTo>
                <a:lnTo>
                  <a:pt x="1952497" y="1655064"/>
                </a:lnTo>
                <a:lnTo>
                  <a:pt x="47243" y="1655064"/>
                </a:lnTo>
                <a:lnTo>
                  <a:pt x="47243" y="47244"/>
                </a:lnTo>
                <a:lnTo>
                  <a:pt x="1952497" y="47244"/>
                </a:lnTo>
                <a:lnTo>
                  <a:pt x="1952497" y="37846"/>
                </a:lnTo>
                <a:close/>
              </a:path>
              <a:path w="1990725" h="1702435">
                <a:moveTo>
                  <a:pt x="1952497" y="47244"/>
                </a:moveTo>
                <a:lnTo>
                  <a:pt x="1943099" y="47244"/>
                </a:lnTo>
                <a:lnTo>
                  <a:pt x="1943099" y="1655064"/>
                </a:lnTo>
                <a:lnTo>
                  <a:pt x="1952497" y="1655064"/>
                </a:lnTo>
                <a:lnTo>
                  <a:pt x="1952497" y="47244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076444" y="4509515"/>
          <a:ext cx="1946273" cy="1656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288290"/>
                <a:gridCol w="288289"/>
                <a:gridCol w="288290"/>
                <a:gridCol w="288290"/>
                <a:gridCol w="215264"/>
                <a:gridCol w="289560"/>
              </a:tblGrid>
              <a:tr h="21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  <a:lnB w="6350">
                      <a:solidFill>
                        <a:srgbClr val="EFAC00"/>
                      </a:solidFill>
                      <a:prstDash val="solid"/>
                    </a:lnB>
                  </a:tcPr>
                </a:tc>
              </a:tr>
              <a:tr h="289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R w="6350">
                      <a:solidFill>
                        <a:srgbClr val="EFAC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FAC00"/>
                      </a:solidFill>
                      <a:prstDash val="solid"/>
                    </a:lnL>
                    <a:lnT w="6350">
                      <a:solidFill>
                        <a:srgbClr val="EFAC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394220" y="6402520"/>
            <a:ext cx="1773267" cy="237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3592" y="6328054"/>
            <a:ext cx="1806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Deflexión</a:t>
            </a:r>
            <a:r>
              <a:rPr sz="1800" b="1" spc="-3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7720" y="1769364"/>
            <a:ext cx="3581400" cy="2098040"/>
          </a:xfrm>
          <a:custGeom>
            <a:avLst/>
            <a:gdLst/>
            <a:ahLst/>
            <a:cxnLst/>
            <a:rect l="l" t="t" r="r" b="b"/>
            <a:pathLst>
              <a:path w="3581400" h="2098040">
                <a:moveTo>
                  <a:pt x="0" y="539369"/>
                </a:moveTo>
                <a:lnTo>
                  <a:pt x="9175" y="465693"/>
                </a:lnTo>
                <a:lnTo>
                  <a:pt x="17216" y="425229"/>
                </a:lnTo>
                <a:lnTo>
                  <a:pt x="36619" y="377914"/>
                </a:lnTo>
                <a:lnTo>
                  <a:pt x="52153" y="355756"/>
                </a:lnTo>
                <a:lnTo>
                  <a:pt x="59943" y="344677"/>
                </a:lnTo>
                <a:lnTo>
                  <a:pt x="62892" y="325665"/>
                </a:lnTo>
                <a:lnTo>
                  <a:pt x="65341" y="306498"/>
                </a:lnTo>
                <a:lnTo>
                  <a:pt x="68837" y="287688"/>
                </a:lnTo>
                <a:lnTo>
                  <a:pt x="98807" y="228560"/>
                </a:lnTo>
                <a:lnTo>
                  <a:pt x="134127" y="180752"/>
                </a:lnTo>
                <a:lnTo>
                  <a:pt x="173567" y="136231"/>
                </a:lnTo>
                <a:lnTo>
                  <a:pt x="209803" y="104901"/>
                </a:lnTo>
                <a:lnTo>
                  <a:pt x="232616" y="90344"/>
                </a:lnTo>
                <a:lnTo>
                  <a:pt x="243897" y="82917"/>
                </a:lnTo>
                <a:lnTo>
                  <a:pt x="254762" y="74930"/>
                </a:lnTo>
                <a:lnTo>
                  <a:pt x="262320" y="67389"/>
                </a:lnTo>
                <a:lnTo>
                  <a:pt x="269128" y="58991"/>
                </a:lnTo>
                <a:lnTo>
                  <a:pt x="276246" y="51069"/>
                </a:lnTo>
                <a:lnTo>
                  <a:pt x="284733" y="44958"/>
                </a:lnTo>
                <a:lnTo>
                  <a:pt x="306462" y="35738"/>
                </a:lnTo>
                <a:lnTo>
                  <a:pt x="329025" y="28448"/>
                </a:lnTo>
                <a:lnTo>
                  <a:pt x="351920" y="21919"/>
                </a:lnTo>
                <a:lnTo>
                  <a:pt x="374650" y="14986"/>
                </a:lnTo>
                <a:lnTo>
                  <a:pt x="419607" y="0"/>
                </a:lnTo>
                <a:lnTo>
                  <a:pt x="470316" y="1018"/>
                </a:lnTo>
                <a:lnTo>
                  <a:pt x="521035" y="1828"/>
                </a:lnTo>
                <a:lnTo>
                  <a:pt x="571763" y="2494"/>
                </a:lnTo>
                <a:lnTo>
                  <a:pt x="622495" y="3077"/>
                </a:lnTo>
                <a:lnTo>
                  <a:pt x="673230" y="3641"/>
                </a:lnTo>
                <a:lnTo>
                  <a:pt x="723965" y="4248"/>
                </a:lnTo>
                <a:lnTo>
                  <a:pt x="774696" y="4961"/>
                </a:lnTo>
                <a:lnTo>
                  <a:pt x="825422" y="5843"/>
                </a:lnTo>
                <a:lnTo>
                  <a:pt x="876139" y="6957"/>
                </a:lnTo>
                <a:lnTo>
                  <a:pt x="926844" y="8366"/>
                </a:lnTo>
                <a:lnTo>
                  <a:pt x="977536" y="10131"/>
                </a:lnTo>
                <a:lnTo>
                  <a:pt x="1028210" y="12317"/>
                </a:lnTo>
                <a:lnTo>
                  <a:pt x="1078864" y="14986"/>
                </a:lnTo>
                <a:lnTo>
                  <a:pt x="1139618" y="25971"/>
                </a:lnTo>
                <a:lnTo>
                  <a:pt x="1198752" y="44958"/>
                </a:lnTo>
                <a:lnTo>
                  <a:pt x="1288668" y="74930"/>
                </a:lnTo>
                <a:lnTo>
                  <a:pt x="1303428" y="86562"/>
                </a:lnTo>
                <a:lnTo>
                  <a:pt x="1317974" y="98456"/>
                </a:lnTo>
                <a:lnTo>
                  <a:pt x="1332853" y="109827"/>
                </a:lnTo>
                <a:lnTo>
                  <a:pt x="1373971" y="131609"/>
                </a:lnTo>
                <a:lnTo>
                  <a:pt x="1439356" y="155195"/>
                </a:lnTo>
                <a:lnTo>
                  <a:pt x="1468501" y="164846"/>
                </a:lnTo>
                <a:lnTo>
                  <a:pt x="1479651" y="172440"/>
                </a:lnTo>
                <a:lnTo>
                  <a:pt x="1513458" y="194818"/>
                </a:lnTo>
                <a:lnTo>
                  <a:pt x="1544097" y="208803"/>
                </a:lnTo>
                <a:lnTo>
                  <a:pt x="1559321" y="215874"/>
                </a:lnTo>
                <a:lnTo>
                  <a:pt x="1573402" y="224789"/>
                </a:lnTo>
                <a:lnTo>
                  <a:pt x="1593379" y="242087"/>
                </a:lnTo>
                <a:lnTo>
                  <a:pt x="1611963" y="260969"/>
                </a:lnTo>
                <a:lnTo>
                  <a:pt x="1629999" y="280493"/>
                </a:lnTo>
                <a:lnTo>
                  <a:pt x="1648332" y="299720"/>
                </a:lnTo>
                <a:lnTo>
                  <a:pt x="1693290" y="344677"/>
                </a:lnTo>
                <a:lnTo>
                  <a:pt x="1696721" y="356024"/>
                </a:lnTo>
                <a:lnTo>
                  <a:pt x="1699974" y="367442"/>
                </a:lnTo>
                <a:lnTo>
                  <a:pt x="1703631" y="378717"/>
                </a:lnTo>
                <a:lnTo>
                  <a:pt x="1724110" y="416595"/>
                </a:lnTo>
                <a:lnTo>
                  <a:pt x="1760444" y="457323"/>
                </a:lnTo>
                <a:lnTo>
                  <a:pt x="1783206" y="479425"/>
                </a:lnTo>
                <a:lnTo>
                  <a:pt x="1786637" y="490789"/>
                </a:lnTo>
                <a:lnTo>
                  <a:pt x="1811613" y="548145"/>
                </a:lnTo>
                <a:lnTo>
                  <a:pt x="1839644" y="581193"/>
                </a:lnTo>
                <a:lnTo>
                  <a:pt x="1858137" y="599313"/>
                </a:lnTo>
                <a:lnTo>
                  <a:pt x="1888108" y="689228"/>
                </a:lnTo>
                <a:lnTo>
                  <a:pt x="1891307" y="700736"/>
                </a:lnTo>
                <a:lnTo>
                  <a:pt x="1894173" y="712422"/>
                </a:lnTo>
                <a:lnTo>
                  <a:pt x="1897753" y="723751"/>
                </a:lnTo>
                <a:lnTo>
                  <a:pt x="1903095" y="734187"/>
                </a:lnTo>
                <a:lnTo>
                  <a:pt x="1933066" y="779145"/>
                </a:lnTo>
                <a:lnTo>
                  <a:pt x="1939019" y="821312"/>
                </a:lnTo>
                <a:lnTo>
                  <a:pt x="1943170" y="851613"/>
                </a:lnTo>
                <a:lnTo>
                  <a:pt x="1945838" y="871826"/>
                </a:lnTo>
                <a:lnTo>
                  <a:pt x="1947340" y="883726"/>
                </a:lnTo>
                <a:lnTo>
                  <a:pt x="1947996" y="889089"/>
                </a:lnTo>
                <a:lnTo>
                  <a:pt x="1948124" y="889691"/>
                </a:lnTo>
                <a:lnTo>
                  <a:pt x="1948041" y="887310"/>
                </a:lnTo>
                <a:lnTo>
                  <a:pt x="1948067" y="883720"/>
                </a:lnTo>
                <a:lnTo>
                  <a:pt x="1948520" y="880698"/>
                </a:lnTo>
                <a:lnTo>
                  <a:pt x="1949718" y="880020"/>
                </a:lnTo>
                <a:lnTo>
                  <a:pt x="1951979" y="883463"/>
                </a:lnTo>
                <a:lnTo>
                  <a:pt x="1968326" y="936276"/>
                </a:lnTo>
                <a:lnTo>
                  <a:pt x="1978025" y="973963"/>
                </a:lnTo>
                <a:lnTo>
                  <a:pt x="1991867" y="1034240"/>
                </a:lnTo>
                <a:lnTo>
                  <a:pt x="1999206" y="1064242"/>
                </a:lnTo>
                <a:lnTo>
                  <a:pt x="2007997" y="1093851"/>
                </a:lnTo>
                <a:lnTo>
                  <a:pt x="2011820" y="1105054"/>
                </a:lnTo>
                <a:lnTo>
                  <a:pt x="2015728" y="1116234"/>
                </a:lnTo>
                <a:lnTo>
                  <a:pt x="2019516" y="1127462"/>
                </a:lnTo>
                <a:lnTo>
                  <a:pt x="2022982" y="1138809"/>
                </a:lnTo>
                <a:lnTo>
                  <a:pt x="2026378" y="1153943"/>
                </a:lnTo>
                <a:lnTo>
                  <a:pt x="2029094" y="1169304"/>
                </a:lnTo>
                <a:lnTo>
                  <a:pt x="2032502" y="1184403"/>
                </a:lnTo>
                <a:lnTo>
                  <a:pt x="2037969" y="1198752"/>
                </a:lnTo>
                <a:lnTo>
                  <a:pt x="2043920" y="1207329"/>
                </a:lnTo>
                <a:lnTo>
                  <a:pt x="2051573" y="1214691"/>
                </a:lnTo>
                <a:lnTo>
                  <a:pt x="2059918" y="1221577"/>
                </a:lnTo>
                <a:lnTo>
                  <a:pt x="2067940" y="1228725"/>
                </a:lnTo>
                <a:lnTo>
                  <a:pt x="2078424" y="1259890"/>
                </a:lnTo>
                <a:lnTo>
                  <a:pt x="2082767" y="1273198"/>
                </a:lnTo>
                <a:lnTo>
                  <a:pt x="2083927" y="1279429"/>
                </a:lnTo>
                <a:lnTo>
                  <a:pt x="2084864" y="1289365"/>
                </a:lnTo>
                <a:lnTo>
                  <a:pt x="2088540" y="1313785"/>
                </a:lnTo>
                <a:lnTo>
                  <a:pt x="2097912" y="1363472"/>
                </a:lnTo>
                <a:lnTo>
                  <a:pt x="2101397" y="1378517"/>
                </a:lnTo>
                <a:lnTo>
                  <a:pt x="2105405" y="1393444"/>
                </a:lnTo>
                <a:lnTo>
                  <a:pt x="2109414" y="1408370"/>
                </a:lnTo>
                <a:lnTo>
                  <a:pt x="2112899" y="1423415"/>
                </a:lnTo>
                <a:lnTo>
                  <a:pt x="2116990" y="1445859"/>
                </a:lnTo>
                <a:lnTo>
                  <a:pt x="2120582" y="1468374"/>
                </a:lnTo>
                <a:lnTo>
                  <a:pt x="2124078" y="1490888"/>
                </a:lnTo>
                <a:lnTo>
                  <a:pt x="2127884" y="1513332"/>
                </a:lnTo>
                <a:lnTo>
                  <a:pt x="2131673" y="1532094"/>
                </a:lnTo>
                <a:lnTo>
                  <a:pt x="2135806" y="1550749"/>
                </a:lnTo>
                <a:lnTo>
                  <a:pt x="2139725" y="1569428"/>
                </a:lnTo>
                <a:lnTo>
                  <a:pt x="2142871" y="1588262"/>
                </a:lnTo>
                <a:lnTo>
                  <a:pt x="2146927" y="1625697"/>
                </a:lnTo>
                <a:lnTo>
                  <a:pt x="2149983" y="1663239"/>
                </a:lnTo>
                <a:lnTo>
                  <a:pt x="2153229" y="1700758"/>
                </a:lnTo>
                <a:lnTo>
                  <a:pt x="2157856" y="1738122"/>
                </a:lnTo>
                <a:lnTo>
                  <a:pt x="2160680" y="1749575"/>
                </a:lnTo>
                <a:lnTo>
                  <a:pt x="2164826" y="1760696"/>
                </a:lnTo>
                <a:lnTo>
                  <a:pt x="2169233" y="1771769"/>
                </a:lnTo>
                <a:lnTo>
                  <a:pt x="2172843" y="1783080"/>
                </a:lnTo>
                <a:lnTo>
                  <a:pt x="2176273" y="1801913"/>
                </a:lnTo>
                <a:lnTo>
                  <a:pt x="2178669" y="1821068"/>
                </a:lnTo>
                <a:lnTo>
                  <a:pt x="2181897" y="1839962"/>
                </a:lnTo>
                <a:lnTo>
                  <a:pt x="2187829" y="1858010"/>
                </a:lnTo>
                <a:lnTo>
                  <a:pt x="2200642" y="1881667"/>
                </a:lnTo>
                <a:lnTo>
                  <a:pt x="2215848" y="1904015"/>
                </a:lnTo>
                <a:lnTo>
                  <a:pt x="2232030" y="1925839"/>
                </a:lnTo>
                <a:lnTo>
                  <a:pt x="2247773" y="1947926"/>
                </a:lnTo>
                <a:lnTo>
                  <a:pt x="2288206" y="2007234"/>
                </a:lnTo>
                <a:lnTo>
                  <a:pt x="2313156" y="2036079"/>
                </a:lnTo>
                <a:lnTo>
                  <a:pt x="2348821" y="2057116"/>
                </a:lnTo>
                <a:lnTo>
                  <a:pt x="2359882" y="2061797"/>
                </a:lnTo>
                <a:lnTo>
                  <a:pt x="2435009" y="2070838"/>
                </a:lnTo>
                <a:lnTo>
                  <a:pt x="2487410" y="2073245"/>
                </a:lnTo>
                <a:lnTo>
                  <a:pt x="2539840" y="2075178"/>
                </a:lnTo>
                <a:lnTo>
                  <a:pt x="2592292" y="2076783"/>
                </a:lnTo>
                <a:lnTo>
                  <a:pt x="2644755" y="2078203"/>
                </a:lnTo>
                <a:lnTo>
                  <a:pt x="2697222" y="2079583"/>
                </a:lnTo>
                <a:lnTo>
                  <a:pt x="2749682" y="2081067"/>
                </a:lnTo>
                <a:lnTo>
                  <a:pt x="2802128" y="2082800"/>
                </a:lnTo>
                <a:lnTo>
                  <a:pt x="2817066" y="2087231"/>
                </a:lnTo>
                <a:lnTo>
                  <a:pt x="2831909" y="2092150"/>
                </a:lnTo>
                <a:lnTo>
                  <a:pt x="2846847" y="2096140"/>
                </a:lnTo>
                <a:lnTo>
                  <a:pt x="2862072" y="2097786"/>
                </a:lnTo>
                <a:lnTo>
                  <a:pt x="2932071" y="2097978"/>
                </a:lnTo>
                <a:lnTo>
                  <a:pt x="2981197" y="2098020"/>
                </a:lnTo>
                <a:lnTo>
                  <a:pt x="3015680" y="2097106"/>
                </a:lnTo>
                <a:lnTo>
                  <a:pt x="3065645" y="2089195"/>
                </a:lnTo>
                <a:lnTo>
                  <a:pt x="3131820" y="2067814"/>
                </a:lnTo>
                <a:lnTo>
                  <a:pt x="3143505" y="2060791"/>
                </a:lnTo>
                <a:lnTo>
                  <a:pt x="3155489" y="2054113"/>
                </a:lnTo>
                <a:lnTo>
                  <a:pt x="3196163" y="2012326"/>
                </a:lnTo>
                <a:lnTo>
                  <a:pt x="3230695" y="1958153"/>
                </a:lnTo>
                <a:lnTo>
                  <a:pt x="3266694" y="1858010"/>
                </a:lnTo>
                <a:lnTo>
                  <a:pt x="3270589" y="1846824"/>
                </a:lnTo>
                <a:lnTo>
                  <a:pt x="3274615" y="1835673"/>
                </a:lnTo>
                <a:lnTo>
                  <a:pt x="3278427" y="1824452"/>
                </a:lnTo>
                <a:lnTo>
                  <a:pt x="3281679" y="1813052"/>
                </a:lnTo>
                <a:lnTo>
                  <a:pt x="3291274" y="1773961"/>
                </a:lnTo>
                <a:lnTo>
                  <a:pt x="3295665" y="1756552"/>
                </a:lnTo>
                <a:lnTo>
                  <a:pt x="3300557" y="1741168"/>
                </a:lnTo>
                <a:lnTo>
                  <a:pt x="3311652" y="1708150"/>
                </a:lnTo>
                <a:lnTo>
                  <a:pt x="3315690" y="1681972"/>
                </a:lnTo>
                <a:lnTo>
                  <a:pt x="3323814" y="1629568"/>
                </a:lnTo>
                <a:lnTo>
                  <a:pt x="3330061" y="1549310"/>
                </a:lnTo>
                <a:lnTo>
                  <a:pt x="3332297" y="1495293"/>
                </a:lnTo>
                <a:lnTo>
                  <a:pt x="3334318" y="1441271"/>
                </a:lnTo>
                <a:lnTo>
                  <a:pt x="3337102" y="1387315"/>
                </a:lnTo>
                <a:lnTo>
                  <a:pt x="3341624" y="1333500"/>
                </a:lnTo>
                <a:lnTo>
                  <a:pt x="3347200" y="1295798"/>
                </a:lnTo>
                <a:lnTo>
                  <a:pt x="3354895" y="1258395"/>
                </a:lnTo>
                <a:lnTo>
                  <a:pt x="3363448" y="1221110"/>
                </a:lnTo>
                <a:lnTo>
                  <a:pt x="3371596" y="1183766"/>
                </a:lnTo>
                <a:lnTo>
                  <a:pt x="3377407" y="1114256"/>
                </a:lnTo>
                <a:lnTo>
                  <a:pt x="3380902" y="1068513"/>
                </a:lnTo>
                <a:lnTo>
                  <a:pt x="3384489" y="1033549"/>
                </a:lnTo>
                <a:lnTo>
                  <a:pt x="3401568" y="943990"/>
                </a:lnTo>
                <a:lnTo>
                  <a:pt x="3411783" y="898735"/>
                </a:lnTo>
                <a:lnTo>
                  <a:pt x="3431206" y="853932"/>
                </a:lnTo>
                <a:lnTo>
                  <a:pt x="3439253" y="839202"/>
                </a:lnTo>
                <a:lnTo>
                  <a:pt x="3446526" y="824102"/>
                </a:lnTo>
                <a:lnTo>
                  <a:pt x="3450349" y="812881"/>
                </a:lnTo>
                <a:lnTo>
                  <a:pt x="3453304" y="801290"/>
                </a:lnTo>
                <a:lnTo>
                  <a:pt x="3456616" y="789866"/>
                </a:lnTo>
                <a:lnTo>
                  <a:pt x="3461511" y="779145"/>
                </a:lnTo>
                <a:lnTo>
                  <a:pt x="3468016" y="770925"/>
                </a:lnTo>
                <a:lnTo>
                  <a:pt x="3475926" y="763778"/>
                </a:lnTo>
                <a:lnTo>
                  <a:pt x="3484121" y="756820"/>
                </a:lnTo>
                <a:lnTo>
                  <a:pt x="3491483" y="749173"/>
                </a:lnTo>
                <a:lnTo>
                  <a:pt x="3499149" y="737987"/>
                </a:lnTo>
                <a:lnTo>
                  <a:pt x="3505946" y="726170"/>
                </a:lnTo>
                <a:lnTo>
                  <a:pt x="3513004" y="714615"/>
                </a:lnTo>
                <a:lnTo>
                  <a:pt x="3521455" y="704214"/>
                </a:lnTo>
                <a:lnTo>
                  <a:pt x="3538269" y="689742"/>
                </a:lnTo>
                <a:lnTo>
                  <a:pt x="3558047" y="675116"/>
                </a:lnTo>
                <a:lnTo>
                  <a:pt x="3574516" y="663799"/>
                </a:lnTo>
                <a:lnTo>
                  <a:pt x="3581400" y="659257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5774436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3752" y="477010"/>
            <a:ext cx="6243828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2276855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26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3547" y="1161288"/>
            <a:ext cx="3962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1411" y="1215974"/>
            <a:ext cx="318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2051" y="1406652"/>
            <a:ext cx="995172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7050" y="1550365"/>
            <a:ext cx="22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6864" y="1618488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67783" y="1708531"/>
            <a:ext cx="240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3752" y="477010"/>
            <a:ext cx="6243828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4116" y="2636520"/>
            <a:ext cx="1069975" cy="1921510"/>
          </a:xfrm>
          <a:custGeom>
            <a:avLst/>
            <a:gdLst/>
            <a:ahLst/>
            <a:cxnLst/>
            <a:rect l="l" t="t" r="r" b="b"/>
            <a:pathLst>
              <a:path w="1069975" h="1921510">
                <a:moveTo>
                  <a:pt x="0" y="0"/>
                </a:moveTo>
                <a:lnTo>
                  <a:pt x="1069467" y="1921002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3547" y="1161288"/>
            <a:ext cx="484631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1411" y="1215974"/>
            <a:ext cx="406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0" dirty="0">
                <a:latin typeface="Corbel"/>
                <a:cs typeface="Corbel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2095" y="1856232"/>
            <a:ext cx="995171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6077" y="1999869"/>
            <a:ext cx="22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3944" y="4183379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3592" y="4273677"/>
            <a:ext cx="2400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3752" y="477010"/>
            <a:ext cx="6243828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5320" y="2650235"/>
            <a:ext cx="541020" cy="1772920"/>
          </a:xfrm>
          <a:custGeom>
            <a:avLst/>
            <a:gdLst/>
            <a:ahLst/>
            <a:cxnLst/>
            <a:rect l="l" t="t" r="r" b="b"/>
            <a:pathLst>
              <a:path w="541020" h="1772920">
                <a:moveTo>
                  <a:pt x="540638" y="0"/>
                </a:moveTo>
                <a:lnTo>
                  <a:pt x="0" y="1772665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3547" y="1161288"/>
            <a:ext cx="57302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1411" y="1215974"/>
            <a:ext cx="495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0" dirty="0">
                <a:latin typeface="Corbel"/>
                <a:cs typeface="Corbel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9828" y="1999488"/>
            <a:ext cx="995172" cy="1341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85079" y="2143505"/>
            <a:ext cx="22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3944" y="4183379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3592" y="4273677"/>
            <a:ext cx="2400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3752" y="477010"/>
            <a:ext cx="6243828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2276855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26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3547" y="1161288"/>
            <a:ext cx="3962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1411" y="1215974"/>
            <a:ext cx="318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2051" y="1406652"/>
            <a:ext cx="995172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7050" y="1550365"/>
            <a:ext cx="22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6864" y="1618488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67783" y="1708531"/>
            <a:ext cx="240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7491" y="2921507"/>
            <a:ext cx="690372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02" y="1941788"/>
            <a:ext cx="2384345" cy="320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2060448"/>
            <a:ext cx="1872995" cy="26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0558" y="4767834"/>
            <a:ext cx="491054" cy="107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3019" y="4005071"/>
            <a:ext cx="2200656" cy="1408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7050" y="2925317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1493" y="1773173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90" h="1160780">
                <a:moveTo>
                  <a:pt x="288035" y="0"/>
                </a:moveTo>
                <a:lnTo>
                  <a:pt x="0" y="11605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9530" y="1773173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4" h="1152525">
                <a:moveTo>
                  <a:pt x="0" y="0"/>
                </a:moveTo>
                <a:lnTo>
                  <a:pt x="216026" y="115214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4414" y="2925317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9" y="1606296"/>
            <a:ext cx="1991995" cy="1704339"/>
          </a:xfrm>
          <a:custGeom>
            <a:avLst/>
            <a:gdLst/>
            <a:ahLst/>
            <a:cxnLst/>
            <a:rect l="l" t="t" r="r" b="b"/>
            <a:pathLst>
              <a:path w="1991995" h="1704339">
                <a:moveTo>
                  <a:pt x="196824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1680209"/>
                </a:lnTo>
                <a:lnTo>
                  <a:pt x="1851" y="1689419"/>
                </a:lnTo>
                <a:lnTo>
                  <a:pt x="6905" y="1696926"/>
                </a:lnTo>
                <a:lnTo>
                  <a:pt x="14412" y="1701980"/>
                </a:lnTo>
                <a:lnTo>
                  <a:pt x="23622" y="1703831"/>
                </a:lnTo>
                <a:lnTo>
                  <a:pt x="1968246" y="1703831"/>
                </a:lnTo>
                <a:lnTo>
                  <a:pt x="1977455" y="1701980"/>
                </a:lnTo>
                <a:lnTo>
                  <a:pt x="1984962" y="1696926"/>
                </a:lnTo>
                <a:lnTo>
                  <a:pt x="1990016" y="1689419"/>
                </a:lnTo>
                <a:lnTo>
                  <a:pt x="1991868" y="1680209"/>
                </a:lnTo>
                <a:lnTo>
                  <a:pt x="1991868" y="1675511"/>
                </a:lnTo>
                <a:lnTo>
                  <a:pt x="28321" y="1675511"/>
                </a:lnTo>
                <a:lnTo>
                  <a:pt x="28321" y="28320"/>
                </a:lnTo>
                <a:lnTo>
                  <a:pt x="1991868" y="28320"/>
                </a:lnTo>
                <a:lnTo>
                  <a:pt x="1991868" y="23621"/>
                </a:lnTo>
                <a:lnTo>
                  <a:pt x="1990016" y="14412"/>
                </a:lnTo>
                <a:lnTo>
                  <a:pt x="1984962" y="6905"/>
                </a:lnTo>
                <a:lnTo>
                  <a:pt x="1977455" y="1851"/>
                </a:lnTo>
                <a:lnTo>
                  <a:pt x="1968246" y="0"/>
                </a:lnTo>
                <a:close/>
              </a:path>
              <a:path w="1991995" h="1704339">
                <a:moveTo>
                  <a:pt x="1991868" y="28320"/>
                </a:moveTo>
                <a:lnTo>
                  <a:pt x="1963547" y="28320"/>
                </a:lnTo>
                <a:lnTo>
                  <a:pt x="1963547" y="1675511"/>
                </a:lnTo>
                <a:lnTo>
                  <a:pt x="1991868" y="1675511"/>
                </a:lnTo>
                <a:lnTo>
                  <a:pt x="1991868" y="28320"/>
                </a:lnTo>
                <a:close/>
              </a:path>
              <a:path w="1991995" h="1704339">
                <a:moveTo>
                  <a:pt x="1954022" y="37845"/>
                </a:moveTo>
                <a:lnTo>
                  <a:pt x="37846" y="37845"/>
                </a:lnTo>
                <a:lnTo>
                  <a:pt x="37846" y="1665986"/>
                </a:lnTo>
                <a:lnTo>
                  <a:pt x="1954022" y="1665986"/>
                </a:lnTo>
                <a:lnTo>
                  <a:pt x="1954022" y="1656588"/>
                </a:lnTo>
                <a:lnTo>
                  <a:pt x="47244" y="1656588"/>
                </a:lnTo>
                <a:lnTo>
                  <a:pt x="47244" y="47243"/>
                </a:lnTo>
                <a:lnTo>
                  <a:pt x="1954022" y="47243"/>
                </a:lnTo>
                <a:lnTo>
                  <a:pt x="1954022" y="37845"/>
                </a:lnTo>
                <a:close/>
              </a:path>
              <a:path w="1991995" h="1704339">
                <a:moveTo>
                  <a:pt x="1954022" y="47243"/>
                </a:moveTo>
                <a:lnTo>
                  <a:pt x="1944624" y="47243"/>
                </a:lnTo>
                <a:lnTo>
                  <a:pt x="1944624" y="1656588"/>
                </a:lnTo>
                <a:lnTo>
                  <a:pt x="1954022" y="1656588"/>
                </a:lnTo>
                <a:lnTo>
                  <a:pt x="1954022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9880" y="1845564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9880" y="2133600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880" y="2421635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9880" y="2709672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9880" y="2997707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7916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5952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3988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12023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0059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6468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728" y="3522161"/>
            <a:ext cx="1773267" cy="237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23990" y="3447669"/>
            <a:ext cx="180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Deflexión</a:t>
            </a:r>
            <a:r>
              <a:rPr sz="1800" b="1" spc="-4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8267" y="3989832"/>
            <a:ext cx="4066032" cy="2017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6600" y="1700783"/>
            <a:ext cx="215265" cy="4537075"/>
          </a:xfrm>
          <a:custGeom>
            <a:avLst/>
            <a:gdLst/>
            <a:ahLst/>
            <a:cxnLst/>
            <a:rect l="l" t="t" r="r" b="b"/>
            <a:pathLst>
              <a:path w="215264" h="4537075">
                <a:moveTo>
                  <a:pt x="0" y="4536948"/>
                </a:moveTo>
                <a:lnTo>
                  <a:pt x="214884" y="4536948"/>
                </a:lnTo>
                <a:lnTo>
                  <a:pt x="214884" y="0"/>
                </a:lnTo>
                <a:lnTo>
                  <a:pt x="0" y="0"/>
                </a:lnTo>
                <a:lnTo>
                  <a:pt x="0" y="4536948"/>
                </a:lnTo>
                <a:close/>
              </a:path>
            </a:pathLst>
          </a:custGeom>
          <a:solidFill>
            <a:srgbClr val="F5C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3907" y="1967483"/>
            <a:ext cx="2112264" cy="1699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7279" y="2913888"/>
            <a:ext cx="280415" cy="222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2967" y="3977640"/>
            <a:ext cx="513587" cy="166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80717" y="4130883"/>
            <a:ext cx="254000" cy="1381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spc="-5" dirty="0">
                <a:latin typeface="Corbel"/>
                <a:cs typeface="Corbel"/>
              </a:rPr>
              <a:t>Pared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torácica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27703" y="5846064"/>
            <a:ext cx="209550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4428" y="5081015"/>
            <a:ext cx="47243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71113" y="5134483"/>
            <a:ext cx="210185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rbel"/>
                <a:cs typeface="Corbel"/>
              </a:rPr>
              <a:t>+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Corbel"/>
                <a:cs typeface="Corbel"/>
              </a:rPr>
              <a:t>Electrodo</a:t>
            </a:r>
            <a:r>
              <a:rPr sz="1800" b="1" spc="-3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02" y="1941788"/>
            <a:ext cx="2384345" cy="320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2060448"/>
            <a:ext cx="1872995" cy="26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0558" y="4767834"/>
            <a:ext cx="491054" cy="107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" y="4005071"/>
            <a:ext cx="1479804" cy="1984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4414" y="198958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981961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90" h="1160780">
                <a:moveTo>
                  <a:pt x="0" y="1160526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1493" y="1989582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4" h="1152525">
                <a:moveTo>
                  <a:pt x="216026" y="115214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7050" y="198958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9" y="1606296"/>
            <a:ext cx="1991995" cy="1704339"/>
          </a:xfrm>
          <a:custGeom>
            <a:avLst/>
            <a:gdLst/>
            <a:ahLst/>
            <a:cxnLst/>
            <a:rect l="l" t="t" r="r" b="b"/>
            <a:pathLst>
              <a:path w="1991995" h="1704339">
                <a:moveTo>
                  <a:pt x="196824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1680209"/>
                </a:lnTo>
                <a:lnTo>
                  <a:pt x="1851" y="1689419"/>
                </a:lnTo>
                <a:lnTo>
                  <a:pt x="6905" y="1696926"/>
                </a:lnTo>
                <a:lnTo>
                  <a:pt x="14412" y="1701980"/>
                </a:lnTo>
                <a:lnTo>
                  <a:pt x="23622" y="1703831"/>
                </a:lnTo>
                <a:lnTo>
                  <a:pt x="1968246" y="1703831"/>
                </a:lnTo>
                <a:lnTo>
                  <a:pt x="1977455" y="1701980"/>
                </a:lnTo>
                <a:lnTo>
                  <a:pt x="1984962" y="1696926"/>
                </a:lnTo>
                <a:lnTo>
                  <a:pt x="1990016" y="1689419"/>
                </a:lnTo>
                <a:lnTo>
                  <a:pt x="1991868" y="1680209"/>
                </a:lnTo>
                <a:lnTo>
                  <a:pt x="1991868" y="1675511"/>
                </a:lnTo>
                <a:lnTo>
                  <a:pt x="28321" y="1675511"/>
                </a:lnTo>
                <a:lnTo>
                  <a:pt x="28321" y="28320"/>
                </a:lnTo>
                <a:lnTo>
                  <a:pt x="1991868" y="28320"/>
                </a:lnTo>
                <a:lnTo>
                  <a:pt x="1991868" y="23621"/>
                </a:lnTo>
                <a:lnTo>
                  <a:pt x="1990016" y="14412"/>
                </a:lnTo>
                <a:lnTo>
                  <a:pt x="1984962" y="6905"/>
                </a:lnTo>
                <a:lnTo>
                  <a:pt x="1977455" y="1851"/>
                </a:lnTo>
                <a:lnTo>
                  <a:pt x="1968246" y="0"/>
                </a:lnTo>
                <a:close/>
              </a:path>
              <a:path w="1991995" h="1704339">
                <a:moveTo>
                  <a:pt x="1991868" y="28320"/>
                </a:moveTo>
                <a:lnTo>
                  <a:pt x="1963547" y="28320"/>
                </a:lnTo>
                <a:lnTo>
                  <a:pt x="1963547" y="1675511"/>
                </a:lnTo>
                <a:lnTo>
                  <a:pt x="1991868" y="1675511"/>
                </a:lnTo>
                <a:lnTo>
                  <a:pt x="1991868" y="28320"/>
                </a:lnTo>
                <a:close/>
              </a:path>
              <a:path w="1991995" h="1704339">
                <a:moveTo>
                  <a:pt x="1954022" y="37845"/>
                </a:moveTo>
                <a:lnTo>
                  <a:pt x="37846" y="37845"/>
                </a:lnTo>
                <a:lnTo>
                  <a:pt x="37846" y="1665986"/>
                </a:lnTo>
                <a:lnTo>
                  <a:pt x="1954022" y="1665986"/>
                </a:lnTo>
                <a:lnTo>
                  <a:pt x="1954022" y="1656588"/>
                </a:lnTo>
                <a:lnTo>
                  <a:pt x="47244" y="1656588"/>
                </a:lnTo>
                <a:lnTo>
                  <a:pt x="47244" y="47243"/>
                </a:lnTo>
                <a:lnTo>
                  <a:pt x="1954022" y="47243"/>
                </a:lnTo>
                <a:lnTo>
                  <a:pt x="1954022" y="37845"/>
                </a:lnTo>
                <a:close/>
              </a:path>
              <a:path w="1991995" h="1704339">
                <a:moveTo>
                  <a:pt x="1954022" y="47243"/>
                </a:moveTo>
                <a:lnTo>
                  <a:pt x="1944624" y="47243"/>
                </a:lnTo>
                <a:lnTo>
                  <a:pt x="1944624" y="1656588"/>
                </a:lnTo>
                <a:lnTo>
                  <a:pt x="1954022" y="1656588"/>
                </a:lnTo>
                <a:lnTo>
                  <a:pt x="1954022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9880" y="1845564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9880" y="2133600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880" y="2421635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9880" y="2709672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9880" y="2997707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3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7916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5952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3988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12023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0059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6468" y="162915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353" y="3522161"/>
            <a:ext cx="1854768" cy="247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23990" y="3447669"/>
            <a:ext cx="1885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Deflexión</a:t>
            </a:r>
            <a:r>
              <a:rPr sz="1800" b="1" spc="-5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negativa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8267" y="3989832"/>
            <a:ext cx="4066032" cy="2017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6600" y="1700783"/>
            <a:ext cx="215265" cy="4537075"/>
          </a:xfrm>
          <a:custGeom>
            <a:avLst/>
            <a:gdLst/>
            <a:ahLst/>
            <a:cxnLst/>
            <a:rect l="l" t="t" r="r" b="b"/>
            <a:pathLst>
              <a:path w="215264" h="4537075">
                <a:moveTo>
                  <a:pt x="0" y="4536948"/>
                </a:moveTo>
                <a:lnTo>
                  <a:pt x="214884" y="4536948"/>
                </a:lnTo>
                <a:lnTo>
                  <a:pt x="214884" y="0"/>
                </a:lnTo>
                <a:lnTo>
                  <a:pt x="0" y="0"/>
                </a:lnTo>
                <a:lnTo>
                  <a:pt x="0" y="4536948"/>
                </a:lnTo>
                <a:close/>
              </a:path>
            </a:pathLst>
          </a:custGeom>
          <a:solidFill>
            <a:srgbClr val="F5C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0" y="1840992"/>
            <a:ext cx="1956816" cy="1848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1832" y="3148583"/>
            <a:ext cx="292608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2967" y="3977640"/>
            <a:ext cx="513587" cy="166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80717" y="4130883"/>
            <a:ext cx="254000" cy="1381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spc="-5" dirty="0">
                <a:latin typeface="Corbel"/>
                <a:cs typeface="Corbel"/>
              </a:rPr>
              <a:t>Pared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torácica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27703" y="5846064"/>
            <a:ext cx="209550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4428" y="5081015"/>
            <a:ext cx="47243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71113" y="5134483"/>
            <a:ext cx="210185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rbel"/>
                <a:cs typeface="Corbel"/>
              </a:rPr>
              <a:t>+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Corbel"/>
                <a:cs typeface="Corbel"/>
              </a:rPr>
              <a:t>Electrodo</a:t>
            </a:r>
            <a:r>
              <a:rPr sz="1800" b="1" spc="-3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2" y="477010"/>
            <a:ext cx="6243828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1820" y="2276855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26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3547" y="1161288"/>
            <a:ext cx="3962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1411" y="1215974"/>
            <a:ext cx="318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2051" y="1406652"/>
            <a:ext cx="995172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7050" y="1550365"/>
            <a:ext cx="22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6864" y="1618488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7783" y="1708531"/>
            <a:ext cx="240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5864" y="2776727"/>
            <a:ext cx="690372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3854" y="2874391"/>
            <a:ext cx="1336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izquierdo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2642" y="2945968"/>
            <a:ext cx="1240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derecho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0767" y="1678432"/>
            <a:ext cx="768350" cy="551180"/>
          </a:xfrm>
          <a:custGeom>
            <a:avLst/>
            <a:gdLst/>
            <a:ahLst/>
            <a:cxnLst/>
            <a:rect l="l" t="t" r="r" b="b"/>
            <a:pathLst>
              <a:path w="768350" h="551180">
                <a:moveTo>
                  <a:pt x="402971" y="0"/>
                </a:moveTo>
                <a:lnTo>
                  <a:pt x="364109" y="0"/>
                </a:lnTo>
                <a:lnTo>
                  <a:pt x="345059" y="1269"/>
                </a:lnTo>
                <a:lnTo>
                  <a:pt x="326263" y="3809"/>
                </a:lnTo>
                <a:lnTo>
                  <a:pt x="307721" y="5079"/>
                </a:lnTo>
                <a:lnTo>
                  <a:pt x="236093" y="21589"/>
                </a:lnTo>
                <a:lnTo>
                  <a:pt x="171577" y="45719"/>
                </a:lnTo>
                <a:lnTo>
                  <a:pt x="128524" y="69850"/>
                </a:lnTo>
                <a:lnTo>
                  <a:pt x="90170" y="97789"/>
                </a:lnTo>
                <a:lnTo>
                  <a:pt x="57531" y="130809"/>
                </a:lnTo>
                <a:lnTo>
                  <a:pt x="31242" y="166369"/>
                </a:lnTo>
                <a:lnTo>
                  <a:pt x="12573" y="205739"/>
                </a:lnTo>
                <a:lnTo>
                  <a:pt x="2032" y="247650"/>
                </a:lnTo>
                <a:lnTo>
                  <a:pt x="0" y="276859"/>
                </a:lnTo>
                <a:lnTo>
                  <a:pt x="635" y="290829"/>
                </a:lnTo>
                <a:lnTo>
                  <a:pt x="8509" y="334009"/>
                </a:lnTo>
                <a:lnTo>
                  <a:pt x="24892" y="374650"/>
                </a:lnTo>
                <a:lnTo>
                  <a:pt x="40132" y="398779"/>
                </a:lnTo>
                <a:lnTo>
                  <a:pt x="48895" y="411479"/>
                </a:lnTo>
                <a:lnTo>
                  <a:pt x="79502" y="444500"/>
                </a:lnTo>
                <a:lnTo>
                  <a:pt x="116205" y="473709"/>
                </a:lnTo>
                <a:lnTo>
                  <a:pt x="173355" y="506729"/>
                </a:lnTo>
                <a:lnTo>
                  <a:pt x="237871" y="530859"/>
                </a:lnTo>
                <a:lnTo>
                  <a:pt x="290322" y="543559"/>
                </a:lnTo>
                <a:lnTo>
                  <a:pt x="365125" y="551179"/>
                </a:lnTo>
                <a:lnTo>
                  <a:pt x="403860" y="551179"/>
                </a:lnTo>
                <a:lnTo>
                  <a:pt x="478663" y="543559"/>
                </a:lnTo>
                <a:lnTo>
                  <a:pt x="531876" y="530859"/>
                </a:lnTo>
                <a:lnTo>
                  <a:pt x="553973" y="523239"/>
                </a:lnTo>
                <a:lnTo>
                  <a:pt x="365506" y="523239"/>
                </a:lnTo>
                <a:lnTo>
                  <a:pt x="329565" y="520700"/>
                </a:lnTo>
                <a:lnTo>
                  <a:pt x="244856" y="504189"/>
                </a:lnTo>
                <a:lnTo>
                  <a:pt x="184404" y="481329"/>
                </a:lnTo>
                <a:lnTo>
                  <a:pt x="144145" y="458469"/>
                </a:lnTo>
                <a:lnTo>
                  <a:pt x="108839" y="433069"/>
                </a:lnTo>
                <a:lnTo>
                  <a:pt x="98425" y="422909"/>
                </a:lnTo>
                <a:lnTo>
                  <a:pt x="88519" y="414019"/>
                </a:lnTo>
                <a:lnTo>
                  <a:pt x="79375" y="403859"/>
                </a:lnTo>
                <a:lnTo>
                  <a:pt x="70866" y="393700"/>
                </a:lnTo>
                <a:lnTo>
                  <a:pt x="62992" y="382269"/>
                </a:lnTo>
                <a:lnTo>
                  <a:pt x="55880" y="372109"/>
                </a:lnTo>
                <a:lnTo>
                  <a:pt x="35433" y="325119"/>
                </a:lnTo>
                <a:lnTo>
                  <a:pt x="28321" y="275589"/>
                </a:lnTo>
                <a:lnTo>
                  <a:pt x="28829" y="262889"/>
                </a:lnTo>
                <a:lnTo>
                  <a:pt x="39497" y="214629"/>
                </a:lnTo>
                <a:lnTo>
                  <a:pt x="63119" y="168909"/>
                </a:lnTo>
                <a:lnTo>
                  <a:pt x="88646" y="138429"/>
                </a:lnTo>
                <a:lnTo>
                  <a:pt x="120269" y="110489"/>
                </a:lnTo>
                <a:lnTo>
                  <a:pt x="157226" y="85089"/>
                </a:lnTo>
                <a:lnTo>
                  <a:pt x="214122" y="58419"/>
                </a:lnTo>
                <a:lnTo>
                  <a:pt x="278003" y="39369"/>
                </a:lnTo>
                <a:lnTo>
                  <a:pt x="294894" y="36829"/>
                </a:lnTo>
                <a:lnTo>
                  <a:pt x="312166" y="33019"/>
                </a:lnTo>
                <a:lnTo>
                  <a:pt x="329819" y="31750"/>
                </a:lnTo>
                <a:lnTo>
                  <a:pt x="347599" y="29209"/>
                </a:lnTo>
                <a:lnTo>
                  <a:pt x="365760" y="29209"/>
                </a:lnTo>
                <a:lnTo>
                  <a:pt x="384175" y="27939"/>
                </a:lnTo>
                <a:lnTo>
                  <a:pt x="552407" y="27939"/>
                </a:lnTo>
                <a:lnTo>
                  <a:pt x="530225" y="20319"/>
                </a:lnTo>
                <a:lnTo>
                  <a:pt x="495808" y="11429"/>
                </a:lnTo>
                <a:lnTo>
                  <a:pt x="477901" y="8889"/>
                </a:lnTo>
                <a:lnTo>
                  <a:pt x="459613" y="5079"/>
                </a:lnTo>
                <a:lnTo>
                  <a:pt x="441071" y="3809"/>
                </a:lnTo>
                <a:lnTo>
                  <a:pt x="422275" y="1269"/>
                </a:lnTo>
                <a:lnTo>
                  <a:pt x="402971" y="0"/>
                </a:lnTo>
                <a:close/>
              </a:path>
              <a:path w="768350" h="551180">
                <a:moveTo>
                  <a:pt x="552407" y="27939"/>
                </a:moveTo>
                <a:lnTo>
                  <a:pt x="384175" y="27939"/>
                </a:lnTo>
                <a:lnTo>
                  <a:pt x="402590" y="29209"/>
                </a:lnTo>
                <a:lnTo>
                  <a:pt x="420624" y="29209"/>
                </a:lnTo>
                <a:lnTo>
                  <a:pt x="438531" y="31750"/>
                </a:lnTo>
                <a:lnTo>
                  <a:pt x="456184" y="33019"/>
                </a:lnTo>
                <a:lnTo>
                  <a:pt x="473456" y="36829"/>
                </a:lnTo>
                <a:lnTo>
                  <a:pt x="490220" y="39369"/>
                </a:lnTo>
                <a:lnTo>
                  <a:pt x="554355" y="58419"/>
                </a:lnTo>
                <a:lnTo>
                  <a:pt x="611124" y="85089"/>
                </a:lnTo>
                <a:lnTo>
                  <a:pt x="648081" y="110489"/>
                </a:lnTo>
                <a:lnTo>
                  <a:pt x="679577" y="138429"/>
                </a:lnTo>
                <a:lnTo>
                  <a:pt x="705104" y="168909"/>
                </a:lnTo>
                <a:lnTo>
                  <a:pt x="724027" y="203200"/>
                </a:lnTo>
                <a:lnTo>
                  <a:pt x="737870" y="251459"/>
                </a:lnTo>
                <a:lnTo>
                  <a:pt x="739775" y="275589"/>
                </a:lnTo>
                <a:lnTo>
                  <a:pt x="739267" y="288289"/>
                </a:lnTo>
                <a:lnTo>
                  <a:pt x="728599" y="337819"/>
                </a:lnTo>
                <a:lnTo>
                  <a:pt x="704977" y="382269"/>
                </a:lnTo>
                <a:lnTo>
                  <a:pt x="697103" y="393700"/>
                </a:lnTo>
                <a:lnTo>
                  <a:pt x="688594" y="403859"/>
                </a:lnTo>
                <a:lnTo>
                  <a:pt x="679450" y="414019"/>
                </a:lnTo>
                <a:lnTo>
                  <a:pt x="669544" y="422909"/>
                </a:lnTo>
                <a:lnTo>
                  <a:pt x="659003" y="433069"/>
                </a:lnTo>
                <a:lnTo>
                  <a:pt x="623824" y="458469"/>
                </a:lnTo>
                <a:lnTo>
                  <a:pt x="583438" y="481329"/>
                </a:lnTo>
                <a:lnTo>
                  <a:pt x="522859" y="504189"/>
                </a:lnTo>
                <a:lnTo>
                  <a:pt x="473202" y="515619"/>
                </a:lnTo>
                <a:lnTo>
                  <a:pt x="402336" y="523239"/>
                </a:lnTo>
                <a:lnTo>
                  <a:pt x="553973" y="523239"/>
                </a:lnTo>
                <a:lnTo>
                  <a:pt x="596646" y="505459"/>
                </a:lnTo>
                <a:lnTo>
                  <a:pt x="639318" y="482600"/>
                </a:lnTo>
                <a:lnTo>
                  <a:pt x="665734" y="463550"/>
                </a:lnTo>
                <a:lnTo>
                  <a:pt x="677926" y="454659"/>
                </a:lnTo>
                <a:lnTo>
                  <a:pt x="689356" y="443229"/>
                </a:lnTo>
                <a:lnTo>
                  <a:pt x="700405" y="433069"/>
                </a:lnTo>
                <a:lnTo>
                  <a:pt x="710565" y="421639"/>
                </a:lnTo>
                <a:lnTo>
                  <a:pt x="719963" y="410209"/>
                </a:lnTo>
                <a:lnTo>
                  <a:pt x="728726" y="397509"/>
                </a:lnTo>
                <a:lnTo>
                  <a:pt x="736854" y="386079"/>
                </a:lnTo>
                <a:lnTo>
                  <a:pt x="755523" y="346709"/>
                </a:lnTo>
                <a:lnTo>
                  <a:pt x="766064" y="304800"/>
                </a:lnTo>
                <a:lnTo>
                  <a:pt x="768096" y="275589"/>
                </a:lnTo>
                <a:lnTo>
                  <a:pt x="767461" y="260350"/>
                </a:lnTo>
                <a:lnTo>
                  <a:pt x="759587" y="217169"/>
                </a:lnTo>
                <a:lnTo>
                  <a:pt x="743204" y="177800"/>
                </a:lnTo>
                <a:lnTo>
                  <a:pt x="719201" y="140969"/>
                </a:lnTo>
                <a:lnTo>
                  <a:pt x="688594" y="107950"/>
                </a:lnTo>
                <a:lnTo>
                  <a:pt x="677037" y="96519"/>
                </a:lnTo>
                <a:lnTo>
                  <a:pt x="664845" y="87629"/>
                </a:lnTo>
                <a:lnTo>
                  <a:pt x="652018" y="77469"/>
                </a:lnTo>
                <a:lnTo>
                  <a:pt x="638556" y="68579"/>
                </a:lnTo>
                <a:lnTo>
                  <a:pt x="624332" y="60959"/>
                </a:lnTo>
                <a:lnTo>
                  <a:pt x="594741" y="45719"/>
                </a:lnTo>
                <a:lnTo>
                  <a:pt x="563499" y="31750"/>
                </a:lnTo>
                <a:lnTo>
                  <a:pt x="552407" y="27939"/>
                </a:lnTo>
                <a:close/>
              </a:path>
              <a:path w="768350" h="551180">
                <a:moveTo>
                  <a:pt x="401828" y="513079"/>
                </a:moveTo>
                <a:lnTo>
                  <a:pt x="365633" y="513079"/>
                </a:lnTo>
                <a:lnTo>
                  <a:pt x="383794" y="514350"/>
                </a:lnTo>
                <a:lnTo>
                  <a:pt x="401828" y="513079"/>
                </a:lnTo>
                <a:close/>
              </a:path>
              <a:path w="768350" h="551180">
                <a:moveTo>
                  <a:pt x="402463" y="38100"/>
                </a:moveTo>
                <a:lnTo>
                  <a:pt x="366268" y="38100"/>
                </a:lnTo>
                <a:lnTo>
                  <a:pt x="330962" y="40639"/>
                </a:lnTo>
                <a:lnTo>
                  <a:pt x="280416" y="48259"/>
                </a:lnTo>
                <a:lnTo>
                  <a:pt x="217805" y="67309"/>
                </a:lnTo>
                <a:lnTo>
                  <a:pt x="162179" y="93979"/>
                </a:lnTo>
                <a:lnTo>
                  <a:pt x="126111" y="118109"/>
                </a:lnTo>
                <a:lnTo>
                  <a:pt x="115316" y="125729"/>
                </a:lnTo>
                <a:lnTo>
                  <a:pt x="105156" y="134619"/>
                </a:lnTo>
                <a:lnTo>
                  <a:pt x="95631" y="144779"/>
                </a:lnTo>
                <a:lnTo>
                  <a:pt x="86741" y="153669"/>
                </a:lnTo>
                <a:lnTo>
                  <a:pt x="58293" y="195579"/>
                </a:lnTo>
                <a:lnTo>
                  <a:pt x="41783" y="240029"/>
                </a:lnTo>
                <a:lnTo>
                  <a:pt x="37846" y="275589"/>
                </a:lnTo>
                <a:lnTo>
                  <a:pt x="38227" y="287019"/>
                </a:lnTo>
                <a:lnTo>
                  <a:pt x="48133" y="334009"/>
                </a:lnTo>
                <a:lnTo>
                  <a:pt x="70612" y="377189"/>
                </a:lnTo>
                <a:lnTo>
                  <a:pt x="95123" y="406400"/>
                </a:lnTo>
                <a:lnTo>
                  <a:pt x="104648" y="416559"/>
                </a:lnTo>
                <a:lnTo>
                  <a:pt x="114808" y="425450"/>
                </a:lnTo>
                <a:lnTo>
                  <a:pt x="125603" y="434339"/>
                </a:lnTo>
                <a:lnTo>
                  <a:pt x="137033" y="441959"/>
                </a:lnTo>
                <a:lnTo>
                  <a:pt x="149098" y="450850"/>
                </a:lnTo>
                <a:lnTo>
                  <a:pt x="188087" y="472439"/>
                </a:lnTo>
                <a:lnTo>
                  <a:pt x="247269" y="494029"/>
                </a:lnTo>
                <a:lnTo>
                  <a:pt x="296291" y="506729"/>
                </a:lnTo>
                <a:lnTo>
                  <a:pt x="347980" y="513079"/>
                </a:lnTo>
                <a:lnTo>
                  <a:pt x="419608" y="513079"/>
                </a:lnTo>
                <a:lnTo>
                  <a:pt x="437134" y="511809"/>
                </a:lnTo>
                <a:lnTo>
                  <a:pt x="471424" y="506729"/>
                </a:lnTo>
                <a:lnTo>
                  <a:pt x="482261" y="504189"/>
                </a:lnTo>
                <a:lnTo>
                  <a:pt x="365887" y="504189"/>
                </a:lnTo>
                <a:lnTo>
                  <a:pt x="331216" y="501650"/>
                </a:lnTo>
                <a:lnTo>
                  <a:pt x="281559" y="494029"/>
                </a:lnTo>
                <a:lnTo>
                  <a:pt x="219964" y="474979"/>
                </a:lnTo>
                <a:lnTo>
                  <a:pt x="165735" y="449579"/>
                </a:lnTo>
                <a:lnTo>
                  <a:pt x="131191" y="426719"/>
                </a:lnTo>
                <a:lnTo>
                  <a:pt x="101727" y="400050"/>
                </a:lnTo>
                <a:lnTo>
                  <a:pt x="66167" y="351789"/>
                </a:lnTo>
                <a:lnTo>
                  <a:pt x="50546" y="308609"/>
                </a:lnTo>
                <a:lnTo>
                  <a:pt x="47244" y="275589"/>
                </a:lnTo>
                <a:lnTo>
                  <a:pt x="47752" y="264159"/>
                </a:lnTo>
                <a:lnTo>
                  <a:pt x="57404" y="219709"/>
                </a:lnTo>
                <a:lnTo>
                  <a:pt x="78994" y="179069"/>
                </a:lnTo>
                <a:lnTo>
                  <a:pt x="86106" y="170179"/>
                </a:lnTo>
                <a:lnTo>
                  <a:pt x="94107" y="160019"/>
                </a:lnTo>
                <a:lnTo>
                  <a:pt x="121666" y="133350"/>
                </a:lnTo>
                <a:lnTo>
                  <a:pt x="154940" y="109219"/>
                </a:lnTo>
                <a:lnTo>
                  <a:pt x="193548" y="87629"/>
                </a:lnTo>
                <a:lnTo>
                  <a:pt x="251333" y="66039"/>
                </a:lnTo>
                <a:lnTo>
                  <a:pt x="298577" y="54609"/>
                </a:lnTo>
                <a:lnTo>
                  <a:pt x="349250" y="48259"/>
                </a:lnTo>
                <a:lnTo>
                  <a:pt x="366776" y="48259"/>
                </a:lnTo>
                <a:lnTo>
                  <a:pt x="384429" y="46989"/>
                </a:lnTo>
                <a:lnTo>
                  <a:pt x="477435" y="46989"/>
                </a:lnTo>
                <a:lnTo>
                  <a:pt x="471932" y="45719"/>
                </a:lnTo>
                <a:lnTo>
                  <a:pt x="437642" y="40639"/>
                </a:lnTo>
                <a:lnTo>
                  <a:pt x="402463" y="38100"/>
                </a:lnTo>
                <a:close/>
              </a:path>
              <a:path w="768350" h="551180">
                <a:moveTo>
                  <a:pt x="477435" y="46989"/>
                </a:moveTo>
                <a:lnTo>
                  <a:pt x="384429" y="46989"/>
                </a:lnTo>
                <a:lnTo>
                  <a:pt x="402209" y="48259"/>
                </a:lnTo>
                <a:lnTo>
                  <a:pt x="419608" y="48259"/>
                </a:lnTo>
                <a:lnTo>
                  <a:pt x="436753" y="49529"/>
                </a:lnTo>
                <a:lnTo>
                  <a:pt x="518541" y="66039"/>
                </a:lnTo>
                <a:lnTo>
                  <a:pt x="576453" y="88900"/>
                </a:lnTo>
                <a:lnTo>
                  <a:pt x="614172" y="109219"/>
                </a:lnTo>
                <a:lnTo>
                  <a:pt x="647319" y="134619"/>
                </a:lnTo>
                <a:lnTo>
                  <a:pt x="657098" y="142239"/>
                </a:lnTo>
                <a:lnTo>
                  <a:pt x="666369" y="152400"/>
                </a:lnTo>
                <a:lnTo>
                  <a:pt x="674878" y="161289"/>
                </a:lnTo>
                <a:lnTo>
                  <a:pt x="682625" y="170179"/>
                </a:lnTo>
                <a:lnTo>
                  <a:pt x="707009" y="210819"/>
                </a:lnTo>
                <a:lnTo>
                  <a:pt x="719328" y="254000"/>
                </a:lnTo>
                <a:lnTo>
                  <a:pt x="720852" y="276859"/>
                </a:lnTo>
                <a:lnTo>
                  <a:pt x="720344" y="288289"/>
                </a:lnTo>
                <a:lnTo>
                  <a:pt x="710692" y="331469"/>
                </a:lnTo>
                <a:lnTo>
                  <a:pt x="689102" y="372109"/>
                </a:lnTo>
                <a:lnTo>
                  <a:pt x="681990" y="382269"/>
                </a:lnTo>
                <a:lnTo>
                  <a:pt x="673989" y="391159"/>
                </a:lnTo>
                <a:lnTo>
                  <a:pt x="665480" y="401319"/>
                </a:lnTo>
                <a:lnTo>
                  <a:pt x="656336" y="410209"/>
                </a:lnTo>
                <a:lnTo>
                  <a:pt x="646430" y="419100"/>
                </a:lnTo>
                <a:lnTo>
                  <a:pt x="636016" y="426719"/>
                </a:lnTo>
                <a:lnTo>
                  <a:pt x="624967" y="435609"/>
                </a:lnTo>
                <a:lnTo>
                  <a:pt x="574548" y="464819"/>
                </a:lnTo>
                <a:lnTo>
                  <a:pt x="516763" y="486409"/>
                </a:lnTo>
                <a:lnTo>
                  <a:pt x="469646" y="496569"/>
                </a:lnTo>
                <a:lnTo>
                  <a:pt x="401447" y="504189"/>
                </a:lnTo>
                <a:lnTo>
                  <a:pt x="482261" y="504189"/>
                </a:lnTo>
                <a:lnTo>
                  <a:pt x="519811" y="495300"/>
                </a:lnTo>
                <a:lnTo>
                  <a:pt x="578993" y="472439"/>
                </a:lnTo>
                <a:lnTo>
                  <a:pt x="618617" y="450850"/>
                </a:lnTo>
                <a:lnTo>
                  <a:pt x="652780" y="425450"/>
                </a:lnTo>
                <a:lnTo>
                  <a:pt x="681355" y="397509"/>
                </a:lnTo>
                <a:lnTo>
                  <a:pt x="709803" y="356869"/>
                </a:lnTo>
                <a:lnTo>
                  <a:pt x="726313" y="312419"/>
                </a:lnTo>
                <a:lnTo>
                  <a:pt x="730250" y="276859"/>
                </a:lnTo>
                <a:lnTo>
                  <a:pt x="729869" y="264159"/>
                </a:lnTo>
                <a:lnTo>
                  <a:pt x="719963" y="218439"/>
                </a:lnTo>
                <a:lnTo>
                  <a:pt x="697484" y="175259"/>
                </a:lnTo>
                <a:lnTo>
                  <a:pt x="672973" y="144779"/>
                </a:lnTo>
                <a:lnTo>
                  <a:pt x="642493" y="118109"/>
                </a:lnTo>
                <a:lnTo>
                  <a:pt x="606679" y="93979"/>
                </a:lnTo>
                <a:lnTo>
                  <a:pt x="551307" y="67309"/>
                </a:lnTo>
                <a:lnTo>
                  <a:pt x="520827" y="57150"/>
                </a:lnTo>
                <a:lnTo>
                  <a:pt x="477435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9229" y="1458467"/>
            <a:ext cx="7185025" cy="0"/>
          </a:xfrm>
          <a:custGeom>
            <a:avLst/>
            <a:gdLst/>
            <a:ahLst/>
            <a:cxnLst/>
            <a:rect l="l" t="t" r="r" b="b"/>
            <a:pathLst>
              <a:path w="7185025">
                <a:moveTo>
                  <a:pt x="0" y="0"/>
                </a:moveTo>
                <a:lnTo>
                  <a:pt x="7184771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8467"/>
            <a:ext cx="1894839" cy="0"/>
          </a:xfrm>
          <a:custGeom>
            <a:avLst/>
            <a:gdLst/>
            <a:ahLst/>
            <a:cxnLst/>
            <a:rect l="l" t="t" r="r" b="b"/>
            <a:pathLst>
              <a:path w="1894839">
                <a:moveTo>
                  <a:pt x="0" y="0"/>
                </a:moveTo>
                <a:lnTo>
                  <a:pt x="1894332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52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7347"/>
            <a:ext cx="9119616" cy="5012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784592" cy="3334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391400" cy="2941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0616" y="599948"/>
            <a:ext cx="1056005" cy="1917700"/>
          </a:xfrm>
          <a:custGeom>
            <a:avLst/>
            <a:gdLst/>
            <a:ahLst/>
            <a:cxnLst/>
            <a:rect l="l" t="t" r="r" b="b"/>
            <a:pathLst>
              <a:path w="1056005" h="1917700">
                <a:moveTo>
                  <a:pt x="610997" y="12700"/>
                </a:moveTo>
                <a:lnTo>
                  <a:pt x="443991" y="12700"/>
                </a:lnTo>
                <a:lnTo>
                  <a:pt x="417195" y="25400"/>
                </a:lnTo>
                <a:lnTo>
                  <a:pt x="365633" y="50800"/>
                </a:lnTo>
                <a:lnTo>
                  <a:pt x="340741" y="63500"/>
                </a:lnTo>
                <a:lnTo>
                  <a:pt x="316738" y="88900"/>
                </a:lnTo>
                <a:lnTo>
                  <a:pt x="293243" y="101600"/>
                </a:lnTo>
                <a:lnTo>
                  <a:pt x="248539" y="152400"/>
                </a:lnTo>
                <a:lnTo>
                  <a:pt x="207010" y="203200"/>
                </a:lnTo>
                <a:lnTo>
                  <a:pt x="168402" y="254000"/>
                </a:lnTo>
                <a:lnTo>
                  <a:pt x="150495" y="292100"/>
                </a:lnTo>
                <a:lnTo>
                  <a:pt x="133350" y="330200"/>
                </a:lnTo>
                <a:lnTo>
                  <a:pt x="117221" y="355600"/>
                </a:lnTo>
                <a:lnTo>
                  <a:pt x="101854" y="393700"/>
                </a:lnTo>
                <a:lnTo>
                  <a:pt x="87630" y="431800"/>
                </a:lnTo>
                <a:lnTo>
                  <a:pt x="74295" y="469900"/>
                </a:lnTo>
                <a:lnTo>
                  <a:pt x="61849" y="508000"/>
                </a:lnTo>
                <a:lnTo>
                  <a:pt x="50546" y="546100"/>
                </a:lnTo>
                <a:lnTo>
                  <a:pt x="40259" y="596900"/>
                </a:lnTo>
                <a:lnTo>
                  <a:pt x="31115" y="635000"/>
                </a:lnTo>
                <a:lnTo>
                  <a:pt x="23114" y="685800"/>
                </a:lnTo>
                <a:lnTo>
                  <a:pt x="16256" y="723900"/>
                </a:lnTo>
                <a:lnTo>
                  <a:pt x="10541" y="774700"/>
                </a:lnTo>
                <a:lnTo>
                  <a:pt x="5969" y="825500"/>
                </a:lnTo>
                <a:lnTo>
                  <a:pt x="2667" y="863600"/>
                </a:lnTo>
                <a:lnTo>
                  <a:pt x="762" y="914400"/>
                </a:lnTo>
                <a:lnTo>
                  <a:pt x="508" y="939800"/>
                </a:lnTo>
                <a:lnTo>
                  <a:pt x="11303" y="939800"/>
                </a:lnTo>
                <a:lnTo>
                  <a:pt x="6858" y="952500"/>
                </a:lnTo>
                <a:lnTo>
                  <a:pt x="0" y="952500"/>
                </a:lnTo>
                <a:lnTo>
                  <a:pt x="0" y="965200"/>
                </a:lnTo>
                <a:lnTo>
                  <a:pt x="762" y="1016000"/>
                </a:lnTo>
                <a:lnTo>
                  <a:pt x="2667" y="1066800"/>
                </a:lnTo>
                <a:lnTo>
                  <a:pt x="5969" y="1104900"/>
                </a:lnTo>
                <a:lnTo>
                  <a:pt x="10541" y="1155700"/>
                </a:lnTo>
                <a:lnTo>
                  <a:pt x="16256" y="1206500"/>
                </a:lnTo>
                <a:lnTo>
                  <a:pt x="23114" y="1244600"/>
                </a:lnTo>
                <a:lnTo>
                  <a:pt x="31242" y="1295400"/>
                </a:lnTo>
                <a:lnTo>
                  <a:pt x="40386" y="1333500"/>
                </a:lnTo>
                <a:lnTo>
                  <a:pt x="50673" y="1371600"/>
                </a:lnTo>
                <a:lnTo>
                  <a:pt x="62103" y="1422400"/>
                </a:lnTo>
                <a:lnTo>
                  <a:pt x="74422" y="1460500"/>
                </a:lnTo>
                <a:lnTo>
                  <a:pt x="87757" y="1498600"/>
                </a:lnTo>
                <a:lnTo>
                  <a:pt x="102235" y="1536700"/>
                </a:lnTo>
                <a:lnTo>
                  <a:pt x="117475" y="1574800"/>
                </a:lnTo>
                <a:lnTo>
                  <a:pt x="133731" y="1600200"/>
                </a:lnTo>
                <a:lnTo>
                  <a:pt x="150876" y="1638300"/>
                </a:lnTo>
                <a:lnTo>
                  <a:pt x="168910" y="1663700"/>
                </a:lnTo>
                <a:lnTo>
                  <a:pt x="187960" y="1701800"/>
                </a:lnTo>
                <a:lnTo>
                  <a:pt x="207645" y="1727200"/>
                </a:lnTo>
                <a:lnTo>
                  <a:pt x="249428" y="1778000"/>
                </a:lnTo>
                <a:lnTo>
                  <a:pt x="294385" y="1828800"/>
                </a:lnTo>
                <a:lnTo>
                  <a:pt x="317881" y="1841500"/>
                </a:lnTo>
                <a:lnTo>
                  <a:pt x="342138" y="1866900"/>
                </a:lnTo>
                <a:lnTo>
                  <a:pt x="367157" y="1879600"/>
                </a:lnTo>
                <a:lnTo>
                  <a:pt x="445516" y="1917700"/>
                </a:lnTo>
                <a:lnTo>
                  <a:pt x="612394" y="1917700"/>
                </a:lnTo>
                <a:lnTo>
                  <a:pt x="639191" y="1905000"/>
                </a:lnTo>
                <a:lnTo>
                  <a:pt x="665226" y="1892300"/>
                </a:lnTo>
                <a:lnTo>
                  <a:pt x="464947" y="1892300"/>
                </a:lnTo>
                <a:lnTo>
                  <a:pt x="452628" y="1879600"/>
                </a:lnTo>
                <a:lnTo>
                  <a:pt x="428116" y="1879600"/>
                </a:lnTo>
                <a:lnTo>
                  <a:pt x="403987" y="1866900"/>
                </a:lnTo>
                <a:lnTo>
                  <a:pt x="357251" y="1841500"/>
                </a:lnTo>
                <a:lnTo>
                  <a:pt x="312547" y="1803400"/>
                </a:lnTo>
                <a:lnTo>
                  <a:pt x="291084" y="1778000"/>
                </a:lnTo>
                <a:lnTo>
                  <a:pt x="270128" y="1765300"/>
                </a:lnTo>
                <a:lnTo>
                  <a:pt x="249809" y="1739900"/>
                </a:lnTo>
                <a:lnTo>
                  <a:pt x="230251" y="1714500"/>
                </a:lnTo>
                <a:lnTo>
                  <a:pt x="211328" y="1689100"/>
                </a:lnTo>
                <a:lnTo>
                  <a:pt x="193040" y="1651000"/>
                </a:lnTo>
                <a:lnTo>
                  <a:pt x="175641" y="1625600"/>
                </a:lnTo>
                <a:lnTo>
                  <a:pt x="159004" y="1587500"/>
                </a:lnTo>
                <a:lnTo>
                  <a:pt x="143129" y="1562100"/>
                </a:lnTo>
                <a:lnTo>
                  <a:pt x="128270" y="1524000"/>
                </a:lnTo>
                <a:lnTo>
                  <a:pt x="114300" y="1485900"/>
                </a:lnTo>
                <a:lnTo>
                  <a:pt x="101219" y="1447800"/>
                </a:lnTo>
                <a:lnTo>
                  <a:pt x="89154" y="1409700"/>
                </a:lnTo>
                <a:lnTo>
                  <a:pt x="77978" y="1371600"/>
                </a:lnTo>
                <a:lnTo>
                  <a:pt x="67945" y="1333500"/>
                </a:lnTo>
                <a:lnTo>
                  <a:pt x="58928" y="1282700"/>
                </a:lnTo>
                <a:lnTo>
                  <a:pt x="50927" y="1244600"/>
                </a:lnTo>
                <a:lnTo>
                  <a:pt x="44196" y="1193800"/>
                </a:lnTo>
                <a:lnTo>
                  <a:pt x="38608" y="1155700"/>
                </a:lnTo>
                <a:lnTo>
                  <a:pt x="34163" y="1104900"/>
                </a:lnTo>
                <a:lnTo>
                  <a:pt x="30988" y="1054100"/>
                </a:lnTo>
                <a:lnTo>
                  <a:pt x="29083" y="1016000"/>
                </a:lnTo>
                <a:lnTo>
                  <a:pt x="28448" y="965200"/>
                </a:lnTo>
                <a:lnTo>
                  <a:pt x="29083" y="914400"/>
                </a:lnTo>
                <a:lnTo>
                  <a:pt x="30988" y="863600"/>
                </a:lnTo>
                <a:lnTo>
                  <a:pt x="34290" y="825500"/>
                </a:lnTo>
                <a:lnTo>
                  <a:pt x="38735" y="774700"/>
                </a:lnTo>
                <a:lnTo>
                  <a:pt x="44323" y="736600"/>
                </a:lnTo>
                <a:lnTo>
                  <a:pt x="51054" y="685800"/>
                </a:lnTo>
                <a:lnTo>
                  <a:pt x="58928" y="647700"/>
                </a:lnTo>
                <a:lnTo>
                  <a:pt x="67945" y="596900"/>
                </a:lnTo>
                <a:lnTo>
                  <a:pt x="78105" y="558800"/>
                </a:lnTo>
                <a:lnTo>
                  <a:pt x="89154" y="520700"/>
                </a:lnTo>
                <a:lnTo>
                  <a:pt x="101346" y="482600"/>
                </a:lnTo>
                <a:lnTo>
                  <a:pt x="114427" y="444500"/>
                </a:lnTo>
                <a:lnTo>
                  <a:pt x="128397" y="406400"/>
                </a:lnTo>
                <a:lnTo>
                  <a:pt x="143383" y="368300"/>
                </a:lnTo>
                <a:lnTo>
                  <a:pt x="159131" y="330200"/>
                </a:lnTo>
                <a:lnTo>
                  <a:pt x="175641" y="304800"/>
                </a:lnTo>
                <a:lnTo>
                  <a:pt x="193167" y="266700"/>
                </a:lnTo>
                <a:lnTo>
                  <a:pt x="230378" y="215900"/>
                </a:lnTo>
                <a:lnTo>
                  <a:pt x="270256" y="165100"/>
                </a:lnTo>
                <a:lnTo>
                  <a:pt x="312801" y="127000"/>
                </a:lnTo>
                <a:lnTo>
                  <a:pt x="334899" y="101600"/>
                </a:lnTo>
                <a:lnTo>
                  <a:pt x="357505" y="88900"/>
                </a:lnTo>
                <a:lnTo>
                  <a:pt x="404368" y="63500"/>
                </a:lnTo>
                <a:lnTo>
                  <a:pt x="428371" y="50800"/>
                </a:lnTo>
                <a:lnTo>
                  <a:pt x="452882" y="38100"/>
                </a:lnTo>
                <a:lnTo>
                  <a:pt x="663575" y="38100"/>
                </a:lnTo>
                <a:lnTo>
                  <a:pt x="610997" y="12700"/>
                </a:lnTo>
                <a:close/>
              </a:path>
              <a:path w="1056005" h="1917700">
                <a:moveTo>
                  <a:pt x="540258" y="1879600"/>
                </a:moveTo>
                <a:lnTo>
                  <a:pt x="515493" y="1879600"/>
                </a:lnTo>
                <a:lnTo>
                  <a:pt x="527812" y="1892300"/>
                </a:lnTo>
                <a:lnTo>
                  <a:pt x="540258" y="1879600"/>
                </a:lnTo>
                <a:close/>
              </a:path>
              <a:path w="1056005" h="1917700">
                <a:moveTo>
                  <a:pt x="663575" y="38100"/>
                </a:moveTo>
                <a:lnTo>
                  <a:pt x="603885" y="38100"/>
                </a:lnTo>
                <a:lnTo>
                  <a:pt x="652399" y="63500"/>
                </a:lnTo>
                <a:lnTo>
                  <a:pt x="676021" y="76200"/>
                </a:lnTo>
                <a:lnTo>
                  <a:pt x="699135" y="88900"/>
                </a:lnTo>
                <a:lnTo>
                  <a:pt x="721741" y="101600"/>
                </a:lnTo>
                <a:lnTo>
                  <a:pt x="743839" y="127000"/>
                </a:lnTo>
                <a:lnTo>
                  <a:pt x="765302" y="139700"/>
                </a:lnTo>
                <a:lnTo>
                  <a:pt x="806577" y="190500"/>
                </a:lnTo>
                <a:lnTo>
                  <a:pt x="845185" y="241300"/>
                </a:lnTo>
                <a:lnTo>
                  <a:pt x="863346" y="279400"/>
                </a:lnTo>
                <a:lnTo>
                  <a:pt x="880745" y="304800"/>
                </a:lnTo>
                <a:lnTo>
                  <a:pt x="913130" y="368300"/>
                </a:lnTo>
                <a:lnTo>
                  <a:pt x="928116" y="406400"/>
                </a:lnTo>
                <a:lnTo>
                  <a:pt x="941959" y="444500"/>
                </a:lnTo>
                <a:lnTo>
                  <a:pt x="955166" y="482600"/>
                </a:lnTo>
                <a:lnTo>
                  <a:pt x="967105" y="520700"/>
                </a:lnTo>
                <a:lnTo>
                  <a:pt x="978281" y="558800"/>
                </a:lnTo>
                <a:lnTo>
                  <a:pt x="988314" y="596900"/>
                </a:lnTo>
                <a:lnTo>
                  <a:pt x="997331" y="647700"/>
                </a:lnTo>
                <a:lnTo>
                  <a:pt x="1005205" y="685800"/>
                </a:lnTo>
                <a:lnTo>
                  <a:pt x="1011935" y="736600"/>
                </a:lnTo>
                <a:lnTo>
                  <a:pt x="1017524" y="774700"/>
                </a:lnTo>
                <a:lnTo>
                  <a:pt x="1021969" y="825500"/>
                </a:lnTo>
                <a:lnTo>
                  <a:pt x="1025144" y="863600"/>
                </a:lnTo>
                <a:lnTo>
                  <a:pt x="1027176" y="914400"/>
                </a:lnTo>
                <a:lnTo>
                  <a:pt x="1027557" y="952500"/>
                </a:lnTo>
                <a:lnTo>
                  <a:pt x="1027588" y="977900"/>
                </a:lnTo>
                <a:lnTo>
                  <a:pt x="1027303" y="1016000"/>
                </a:lnTo>
                <a:lnTo>
                  <a:pt x="1025397" y="1054100"/>
                </a:lnTo>
                <a:lnTo>
                  <a:pt x="1022096" y="1104900"/>
                </a:lnTo>
                <a:lnTo>
                  <a:pt x="1017651" y="1155700"/>
                </a:lnTo>
                <a:lnTo>
                  <a:pt x="1012063" y="1193800"/>
                </a:lnTo>
                <a:lnTo>
                  <a:pt x="1005332" y="1244600"/>
                </a:lnTo>
                <a:lnTo>
                  <a:pt x="997458" y="1282700"/>
                </a:lnTo>
                <a:lnTo>
                  <a:pt x="988441" y="1333500"/>
                </a:lnTo>
                <a:lnTo>
                  <a:pt x="978281" y="1371600"/>
                </a:lnTo>
                <a:lnTo>
                  <a:pt x="967232" y="1409700"/>
                </a:lnTo>
                <a:lnTo>
                  <a:pt x="955040" y="1447800"/>
                </a:lnTo>
                <a:lnTo>
                  <a:pt x="942085" y="1485900"/>
                </a:lnTo>
                <a:lnTo>
                  <a:pt x="927989" y="1524000"/>
                </a:lnTo>
                <a:lnTo>
                  <a:pt x="913130" y="1562100"/>
                </a:lnTo>
                <a:lnTo>
                  <a:pt x="897255" y="1587500"/>
                </a:lnTo>
                <a:lnTo>
                  <a:pt x="880745" y="1625600"/>
                </a:lnTo>
                <a:lnTo>
                  <a:pt x="863219" y="1651000"/>
                </a:lnTo>
                <a:lnTo>
                  <a:pt x="845058" y="1689100"/>
                </a:lnTo>
                <a:lnTo>
                  <a:pt x="826135" y="1714500"/>
                </a:lnTo>
                <a:lnTo>
                  <a:pt x="806450" y="1739900"/>
                </a:lnTo>
                <a:lnTo>
                  <a:pt x="786130" y="1765300"/>
                </a:lnTo>
                <a:lnTo>
                  <a:pt x="765175" y="1778000"/>
                </a:lnTo>
                <a:lnTo>
                  <a:pt x="743585" y="1803400"/>
                </a:lnTo>
                <a:lnTo>
                  <a:pt x="721487" y="1828800"/>
                </a:lnTo>
                <a:lnTo>
                  <a:pt x="698881" y="1841500"/>
                </a:lnTo>
                <a:lnTo>
                  <a:pt x="675640" y="1854200"/>
                </a:lnTo>
                <a:lnTo>
                  <a:pt x="628015" y="1879600"/>
                </a:lnTo>
                <a:lnTo>
                  <a:pt x="603504" y="1879600"/>
                </a:lnTo>
                <a:lnTo>
                  <a:pt x="591185" y="1892300"/>
                </a:lnTo>
                <a:lnTo>
                  <a:pt x="665226" y="1892300"/>
                </a:lnTo>
                <a:lnTo>
                  <a:pt x="690753" y="1879600"/>
                </a:lnTo>
                <a:lnTo>
                  <a:pt x="715645" y="1866900"/>
                </a:lnTo>
                <a:lnTo>
                  <a:pt x="739647" y="1841500"/>
                </a:lnTo>
                <a:lnTo>
                  <a:pt x="763270" y="1828800"/>
                </a:lnTo>
                <a:lnTo>
                  <a:pt x="807847" y="1778000"/>
                </a:lnTo>
                <a:lnTo>
                  <a:pt x="849503" y="1727200"/>
                </a:lnTo>
                <a:lnTo>
                  <a:pt x="887984" y="1663700"/>
                </a:lnTo>
                <a:lnTo>
                  <a:pt x="905891" y="1638300"/>
                </a:lnTo>
                <a:lnTo>
                  <a:pt x="922909" y="1600200"/>
                </a:lnTo>
                <a:lnTo>
                  <a:pt x="939291" y="1574800"/>
                </a:lnTo>
                <a:lnTo>
                  <a:pt x="954532" y="1536700"/>
                </a:lnTo>
                <a:lnTo>
                  <a:pt x="968883" y="1498600"/>
                </a:lnTo>
                <a:lnTo>
                  <a:pt x="982091" y="1460500"/>
                </a:lnTo>
                <a:lnTo>
                  <a:pt x="994537" y="1422400"/>
                </a:lnTo>
                <a:lnTo>
                  <a:pt x="1005840" y="1371600"/>
                </a:lnTo>
                <a:lnTo>
                  <a:pt x="1016127" y="1333500"/>
                </a:lnTo>
                <a:lnTo>
                  <a:pt x="1025271" y="1295400"/>
                </a:lnTo>
                <a:lnTo>
                  <a:pt x="1033272" y="1244600"/>
                </a:lnTo>
                <a:lnTo>
                  <a:pt x="1040130" y="1206500"/>
                </a:lnTo>
                <a:lnTo>
                  <a:pt x="1045845" y="1155700"/>
                </a:lnTo>
                <a:lnTo>
                  <a:pt x="1050417" y="1104900"/>
                </a:lnTo>
                <a:lnTo>
                  <a:pt x="1053719" y="1066800"/>
                </a:lnTo>
                <a:lnTo>
                  <a:pt x="1055624" y="1016000"/>
                </a:lnTo>
                <a:lnTo>
                  <a:pt x="1055909" y="977900"/>
                </a:lnTo>
                <a:lnTo>
                  <a:pt x="1055878" y="952500"/>
                </a:lnTo>
                <a:lnTo>
                  <a:pt x="1055497" y="914400"/>
                </a:lnTo>
                <a:lnTo>
                  <a:pt x="1053465" y="863600"/>
                </a:lnTo>
                <a:lnTo>
                  <a:pt x="1050290" y="812800"/>
                </a:lnTo>
                <a:lnTo>
                  <a:pt x="1045718" y="774700"/>
                </a:lnTo>
                <a:lnTo>
                  <a:pt x="1040003" y="723900"/>
                </a:lnTo>
                <a:lnTo>
                  <a:pt x="1033145" y="685800"/>
                </a:lnTo>
                <a:lnTo>
                  <a:pt x="1025016" y="635000"/>
                </a:lnTo>
                <a:lnTo>
                  <a:pt x="1015872" y="596900"/>
                </a:lnTo>
                <a:lnTo>
                  <a:pt x="1005585" y="546100"/>
                </a:lnTo>
                <a:lnTo>
                  <a:pt x="994283" y="508000"/>
                </a:lnTo>
                <a:lnTo>
                  <a:pt x="981964" y="469900"/>
                </a:lnTo>
                <a:lnTo>
                  <a:pt x="968502" y="431800"/>
                </a:lnTo>
                <a:lnTo>
                  <a:pt x="954151" y="393700"/>
                </a:lnTo>
                <a:lnTo>
                  <a:pt x="938784" y="355600"/>
                </a:lnTo>
                <a:lnTo>
                  <a:pt x="922655" y="317500"/>
                </a:lnTo>
                <a:lnTo>
                  <a:pt x="905510" y="292100"/>
                </a:lnTo>
                <a:lnTo>
                  <a:pt x="887476" y="254000"/>
                </a:lnTo>
                <a:lnTo>
                  <a:pt x="848868" y="203200"/>
                </a:lnTo>
                <a:lnTo>
                  <a:pt x="806958" y="152400"/>
                </a:lnTo>
                <a:lnTo>
                  <a:pt x="762000" y="101600"/>
                </a:lnTo>
                <a:lnTo>
                  <a:pt x="714247" y="63500"/>
                </a:lnTo>
                <a:lnTo>
                  <a:pt x="689229" y="50800"/>
                </a:lnTo>
                <a:lnTo>
                  <a:pt x="663575" y="38100"/>
                </a:lnTo>
                <a:close/>
              </a:path>
              <a:path w="1056005" h="1917700">
                <a:moveTo>
                  <a:pt x="47625" y="990600"/>
                </a:moveTo>
                <a:lnTo>
                  <a:pt x="38142" y="990600"/>
                </a:lnTo>
                <a:lnTo>
                  <a:pt x="38481" y="1016000"/>
                </a:lnTo>
                <a:lnTo>
                  <a:pt x="40386" y="1054100"/>
                </a:lnTo>
                <a:lnTo>
                  <a:pt x="43561" y="1104900"/>
                </a:lnTo>
                <a:lnTo>
                  <a:pt x="48006" y="1155700"/>
                </a:lnTo>
                <a:lnTo>
                  <a:pt x="53594" y="1193800"/>
                </a:lnTo>
                <a:lnTo>
                  <a:pt x="60325" y="1244600"/>
                </a:lnTo>
                <a:lnTo>
                  <a:pt x="68199" y="1282700"/>
                </a:lnTo>
                <a:lnTo>
                  <a:pt x="77089" y="1320800"/>
                </a:lnTo>
                <a:lnTo>
                  <a:pt x="87122" y="1371600"/>
                </a:lnTo>
                <a:lnTo>
                  <a:pt x="98171" y="1409700"/>
                </a:lnTo>
                <a:lnTo>
                  <a:pt x="110236" y="1447800"/>
                </a:lnTo>
                <a:lnTo>
                  <a:pt x="123063" y="1485900"/>
                </a:lnTo>
                <a:lnTo>
                  <a:pt x="137033" y="1524000"/>
                </a:lnTo>
                <a:lnTo>
                  <a:pt x="151765" y="1549400"/>
                </a:lnTo>
                <a:lnTo>
                  <a:pt x="167386" y="1587500"/>
                </a:lnTo>
                <a:lnTo>
                  <a:pt x="183769" y="1612900"/>
                </a:lnTo>
                <a:lnTo>
                  <a:pt x="201041" y="1651000"/>
                </a:lnTo>
                <a:lnTo>
                  <a:pt x="219075" y="1676400"/>
                </a:lnTo>
                <a:lnTo>
                  <a:pt x="257047" y="1727200"/>
                </a:lnTo>
                <a:lnTo>
                  <a:pt x="297560" y="1778000"/>
                </a:lnTo>
                <a:lnTo>
                  <a:pt x="340233" y="1816100"/>
                </a:lnTo>
                <a:lnTo>
                  <a:pt x="407670" y="1854200"/>
                </a:lnTo>
                <a:lnTo>
                  <a:pt x="454914" y="1879600"/>
                </a:lnTo>
                <a:lnTo>
                  <a:pt x="492252" y="1879600"/>
                </a:lnTo>
                <a:lnTo>
                  <a:pt x="480441" y="1866900"/>
                </a:lnTo>
                <a:lnTo>
                  <a:pt x="457327" y="1866900"/>
                </a:lnTo>
                <a:lnTo>
                  <a:pt x="434085" y="1854200"/>
                </a:lnTo>
                <a:lnTo>
                  <a:pt x="411480" y="1854200"/>
                </a:lnTo>
                <a:lnTo>
                  <a:pt x="367284" y="1828800"/>
                </a:lnTo>
                <a:lnTo>
                  <a:pt x="345821" y="1803400"/>
                </a:lnTo>
                <a:lnTo>
                  <a:pt x="324612" y="1790700"/>
                </a:lnTo>
                <a:lnTo>
                  <a:pt x="304038" y="1765300"/>
                </a:lnTo>
                <a:lnTo>
                  <a:pt x="283845" y="1752600"/>
                </a:lnTo>
                <a:lnTo>
                  <a:pt x="264287" y="1727200"/>
                </a:lnTo>
                <a:lnTo>
                  <a:pt x="245237" y="1701800"/>
                </a:lnTo>
                <a:lnTo>
                  <a:pt x="226822" y="1676400"/>
                </a:lnTo>
                <a:lnTo>
                  <a:pt x="209042" y="1638300"/>
                </a:lnTo>
                <a:lnTo>
                  <a:pt x="192024" y="1612900"/>
                </a:lnTo>
                <a:lnTo>
                  <a:pt x="175895" y="1587500"/>
                </a:lnTo>
                <a:lnTo>
                  <a:pt x="160274" y="1549400"/>
                </a:lnTo>
                <a:lnTo>
                  <a:pt x="145669" y="1511300"/>
                </a:lnTo>
                <a:lnTo>
                  <a:pt x="131953" y="1473200"/>
                </a:lnTo>
                <a:lnTo>
                  <a:pt x="119126" y="1447800"/>
                </a:lnTo>
                <a:lnTo>
                  <a:pt x="107188" y="1397000"/>
                </a:lnTo>
                <a:lnTo>
                  <a:pt x="96266" y="1358900"/>
                </a:lnTo>
                <a:lnTo>
                  <a:pt x="86360" y="1320800"/>
                </a:lnTo>
                <a:lnTo>
                  <a:pt x="77470" y="1282700"/>
                </a:lnTo>
                <a:lnTo>
                  <a:pt x="69596" y="1231900"/>
                </a:lnTo>
                <a:lnTo>
                  <a:pt x="62865" y="1193800"/>
                </a:lnTo>
                <a:lnTo>
                  <a:pt x="57404" y="1155700"/>
                </a:lnTo>
                <a:lnTo>
                  <a:pt x="52959" y="1104900"/>
                </a:lnTo>
                <a:lnTo>
                  <a:pt x="49784" y="1054100"/>
                </a:lnTo>
                <a:lnTo>
                  <a:pt x="47879" y="1016000"/>
                </a:lnTo>
                <a:lnTo>
                  <a:pt x="47625" y="990600"/>
                </a:lnTo>
                <a:close/>
              </a:path>
              <a:path w="1056005" h="1917700">
                <a:moveTo>
                  <a:pt x="601472" y="50800"/>
                </a:moveTo>
                <a:lnTo>
                  <a:pt x="575945" y="50800"/>
                </a:lnTo>
                <a:lnTo>
                  <a:pt x="587629" y="63500"/>
                </a:lnTo>
                <a:lnTo>
                  <a:pt x="622300" y="63500"/>
                </a:lnTo>
                <a:lnTo>
                  <a:pt x="645033" y="76200"/>
                </a:lnTo>
                <a:lnTo>
                  <a:pt x="689102" y="101600"/>
                </a:lnTo>
                <a:lnTo>
                  <a:pt x="710565" y="114300"/>
                </a:lnTo>
                <a:lnTo>
                  <a:pt x="731774" y="139700"/>
                </a:lnTo>
                <a:lnTo>
                  <a:pt x="752347" y="152400"/>
                </a:lnTo>
                <a:lnTo>
                  <a:pt x="792099" y="203200"/>
                </a:lnTo>
                <a:lnTo>
                  <a:pt x="829564" y="254000"/>
                </a:lnTo>
                <a:lnTo>
                  <a:pt x="864362" y="317500"/>
                </a:lnTo>
                <a:lnTo>
                  <a:pt x="880491" y="342900"/>
                </a:lnTo>
                <a:lnTo>
                  <a:pt x="895985" y="381000"/>
                </a:lnTo>
                <a:lnTo>
                  <a:pt x="910716" y="419100"/>
                </a:lnTo>
                <a:lnTo>
                  <a:pt x="924306" y="444500"/>
                </a:lnTo>
                <a:lnTo>
                  <a:pt x="937260" y="482600"/>
                </a:lnTo>
                <a:lnTo>
                  <a:pt x="949071" y="520700"/>
                </a:lnTo>
                <a:lnTo>
                  <a:pt x="959993" y="558800"/>
                </a:lnTo>
                <a:lnTo>
                  <a:pt x="970026" y="609600"/>
                </a:lnTo>
                <a:lnTo>
                  <a:pt x="978916" y="647700"/>
                </a:lnTo>
                <a:lnTo>
                  <a:pt x="986663" y="685800"/>
                </a:lnTo>
                <a:lnTo>
                  <a:pt x="993266" y="736600"/>
                </a:lnTo>
                <a:lnTo>
                  <a:pt x="998855" y="774700"/>
                </a:lnTo>
                <a:lnTo>
                  <a:pt x="1003172" y="825500"/>
                </a:lnTo>
                <a:lnTo>
                  <a:pt x="1006347" y="863600"/>
                </a:lnTo>
                <a:lnTo>
                  <a:pt x="1008253" y="914400"/>
                </a:lnTo>
                <a:lnTo>
                  <a:pt x="1008729" y="952500"/>
                </a:lnTo>
                <a:lnTo>
                  <a:pt x="1008761" y="977900"/>
                </a:lnTo>
                <a:lnTo>
                  <a:pt x="1008380" y="1016000"/>
                </a:lnTo>
                <a:lnTo>
                  <a:pt x="1006475" y="1054100"/>
                </a:lnTo>
                <a:lnTo>
                  <a:pt x="1003300" y="1104900"/>
                </a:lnTo>
                <a:lnTo>
                  <a:pt x="998855" y="1155700"/>
                </a:lnTo>
                <a:lnTo>
                  <a:pt x="993266" y="1193800"/>
                </a:lnTo>
                <a:lnTo>
                  <a:pt x="986663" y="1244600"/>
                </a:lnTo>
                <a:lnTo>
                  <a:pt x="978789" y="1282700"/>
                </a:lnTo>
                <a:lnTo>
                  <a:pt x="969899" y="1320800"/>
                </a:lnTo>
                <a:lnTo>
                  <a:pt x="959993" y="1358900"/>
                </a:lnTo>
                <a:lnTo>
                  <a:pt x="948944" y="1409700"/>
                </a:lnTo>
                <a:lnTo>
                  <a:pt x="937006" y="1447800"/>
                </a:lnTo>
                <a:lnTo>
                  <a:pt x="924179" y="1485900"/>
                </a:lnTo>
                <a:lnTo>
                  <a:pt x="910335" y="1511300"/>
                </a:lnTo>
                <a:lnTo>
                  <a:pt x="895731" y="1549400"/>
                </a:lnTo>
                <a:lnTo>
                  <a:pt x="880237" y="1587500"/>
                </a:lnTo>
                <a:lnTo>
                  <a:pt x="863854" y="1612900"/>
                </a:lnTo>
                <a:lnTo>
                  <a:pt x="846835" y="1651000"/>
                </a:lnTo>
                <a:lnTo>
                  <a:pt x="810514" y="1701800"/>
                </a:lnTo>
                <a:lnTo>
                  <a:pt x="771652" y="1752600"/>
                </a:lnTo>
                <a:lnTo>
                  <a:pt x="751459" y="1765300"/>
                </a:lnTo>
                <a:lnTo>
                  <a:pt x="730504" y="1790700"/>
                </a:lnTo>
                <a:lnTo>
                  <a:pt x="709422" y="1803400"/>
                </a:lnTo>
                <a:lnTo>
                  <a:pt x="687705" y="1828800"/>
                </a:lnTo>
                <a:lnTo>
                  <a:pt x="643255" y="1854200"/>
                </a:lnTo>
                <a:lnTo>
                  <a:pt x="620522" y="1854200"/>
                </a:lnTo>
                <a:lnTo>
                  <a:pt x="597535" y="1866900"/>
                </a:lnTo>
                <a:lnTo>
                  <a:pt x="574802" y="1866900"/>
                </a:lnTo>
                <a:lnTo>
                  <a:pt x="563118" y="1879600"/>
                </a:lnTo>
                <a:lnTo>
                  <a:pt x="600583" y="1879600"/>
                </a:lnTo>
                <a:lnTo>
                  <a:pt x="670687" y="1841500"/>
                </a:lnTo>
                <a:lnTo>
                  <a:pt x="715391" y="1816100"/>
                </a:lnTo>
                <a:lnTo>
                  <a:pt x="758316" y="1778000"/>
                </a:lnTo>
                <a:lnTo>
                  <a:pt x="798957" y="1727200"/>
                </a:lnTo>
                <a:lnTo>
                  <a:pt x="837057" y="1676400"/>
                </a:lnTo>
                <a:lnTo>
                  <a:pt x="872235" y="1625600"/>
                </a:lnTo>
                <a:lnTo>
                  <a:pt x="888746" y="1587500"/>
                </a:lnTo>
                <a:lnTo>
                  <a:pt x="904366" y="1549400"/>
                </a:lnTo>
                <a:lnTo>
                  <a:pt x="919226" y="1524000"/>
                </a:lnTo>
                <a:lnTo>
                  <a:pt x="933069" y="1485900"/>
                </a:lnTo>
                <a:lnTo>
                  <a:pt x="946022" y="1447800"/>
                </a:lnTo>
                <a:lnTo>
                  <a:pt x="958088" y="1409700"/>
                </a:lnTo>
                <a:lnTo>
                  <a:pt x="969137" y="1371600"/>
                </a:lnTo>
                <a:lnTo>
                  <a:pt x="979170" y="1320800"/>
                </a:lnTo>
                <a:lnTo>
                  <a:pt x="988060" y="1282700"/>
                </a:lnTo>
                <a:lnTo>
                  <a:pt x="995934" y="1244600"/>
                </a:lnTo>
                <a:lnTo>
                  <a:pt x="1002665" y="1193800"/>
                </a:lnTo>
                <a:lnTo>
                  <a:pt x="1008253" y="1155700"/>
                </a:lnTo>
                <a:lnTo>
                  <a:pt x="1012697" y="1104900"/>
                </a:lnTo>
                <a:lnTo>
                  <a:pt x="1015872" y="1054100"/>
                </a:lnTo>
                <a:lnTo>
                  <a:pt x="1017778" y="1016000"/>
                </a:lnTo>
                <a:lnTo>
                  <a:pt x="1018285" y="965200"/>
                </a:lnTo>
                <a:lnTo>
                  <a:pt x="1017651" y="914400"/>
                </a:lnTo>
                <a:lnTo>
                  <a:pt x="1015746" y="863600"/>
                </a:lnTo>
                <a:lnTo>
                  <a:pt x="1012571" y="825500"/>
                </a:lnTo>
                <a:lnTo>
                  <a:pt x="1008126" y="774700"/>
                </a:lnTo>
                <a:lnTo>
                  <a:pt x="1002665" y="736600"/>
                </a:lnTo>
                <a:lnTo>
                  <a:pt x="995934" y="685800"/>
                </a:lnTo>
                <a:lnTo>
                  <a:pt x="988060" y="647700"/>
                </a:lnTo>
                <a:lnTo>
                  <a:pt x="979170" y="596900"/>
                </a:lnTo>
                <a:lnTo>
                  <a:pt x="969137" y="558800"/>
                </a:lnTo>
                <a:lnTo>
                  <a:pt x="958088" y="520700"/>
                </a:lnTo>
                <a:lnTo>
                  <a:pt x="946150" y="482600"/>
                </a:lnTo>
                <a:lnTo>
                  <a:pt x="933196" y="444500"/>
                </a:lnTo>
                <a:lnTo>
                  <a:pt x="919353" y="406400"/>
                </a:lnTo>
                <a:lnTo>
                  <a:pt x="904494" y="368300"/>
                </a:lnTo>
                <a:lnTo>
                  <a:pt x="889000" y="342900"/>
                </a:lnTo>
                <a:lnTo>
                  <a:pt x="872616" y="304800"/>
                </a:lnTo>
                <a:lnTo>
                  <a:pt x="855345" y="279400"/>
                </a:lnTo>
                <a:lnTo>
                  <a:pt x="837438" y="254000"/>
                </a:lnTo>
                <a:lnTo>
                  <a:pt x="818769" y="215900"/>
                </a:lnTo>
                <a:lnTo>
                  <a:pt x="799338" y="190500"/>
                </a:lnTo>
                <a:lnTo>
                  <a:pt x="779399" y="177800"/>
                </a:lnTo>
                <a:lnTo>
                  <a:pt x="758825" y="152400"/>
                </a:lnTo>
                <a:lnTo>
                  <a:pt x="737743" y="127000"/>
                </a:lnTo>
                <a:lnTo>
                  <a:pt x="716153" y="114300"/>
                </a:lnTo>
                <a:lnTo>
                  <a:pt x="694055" y="101600"/>
                </a:lnTo>
                <a:lnTo>
                  <a:pt x="671576" y="76200"/>
                </a:lnTo>
                <a:lnTo>
                  <a:pt x="648716" y="76200"/>
                </a:lnTo>
                <a:lnTo>
                  <a:pt x="625347" y="63500"/>
                </a:lnTo>
                <a:lnTo>
                  <a:pt x="601472" y="50800"/>
                </a:lnTo>
                <a:close/>
              </a:path>
              <a:path w="1056005" h="1917700">
                <a:moveTo>
                  <a:pt x="38026" y="981878"/>
                </a:moveTo>
                <a:lnTo>
                  <a:pt x="32887" y="990600"/>
                </a:lnTo>
                <a:lnTo>
                  <a:pt x="38142" y="990600"/>
                </a:lnTo>
                <a:lnTo>
                  <a:pt x="38026" y="981878"/>
                </a:lnTo>
                <a:close/>
              </a:path>
              <a:path w="1056005" h="1917700">
                <a:moveTo>
                  <a:pt x="40370" y="977900"/>
                </a:moveTo>
                <a:lnTo>
                  <a:pt x="37973" y="977900"/>
                </a:lnTo>
                <a:lnTo>
                  <a:pt x="38026" y="981878"/>
                </a:lnTo>
                <a:lnTo>
                  <a:pt x="40370" y="977900"/>
                </a:lnTo>
                <a:close/>
              </a:path>
              <a:path w="1056005" h="1917700">
                <a:moveTo>
                  <a:pt x="435864" y="63500"/>
                </a:moveTo>
                <a:lnTo>
                  <a:pt x="408813" y="63500"/>
                </a:lnTo>
                <a:lnTo>
                  <a:pt x="385699" y="76200"/>
                </a:lnTo>
                <a:lnTo>
                  <a:pt x="363093" y="101600"/>
                </a:lnTo>
                <a:lnTo>
                  <a:pt x="340995" y="114300"/>
                </a:lnTo>
                <a:lnTo>
                  <a:pt x="319278" y="127000"/>
                </a:lnTo>
                <a:lnTo>
                  <a:pt x="298069" y="152400"/>
                </a:lnTo>
                <a:lnTo>
                  <a:pt x="277495" y="177800"/>
                </a:lnTo>
                <a:lnTo>
                  <a:pt x="257428" y="190500"/>
                </a:lnTo>
                <a:lnTo>
                  <a:pt x="238125" y="215900"/>
                </a:lnTo>
                <a:lnTo>
                  <a:pt x="219456" y="254000"/>
                </a:lnTo>
                <a:lnTo>
                  <a:pt x="201295" y="279400"/>
                </a:lnTo>
                <a:lnTo>
                  <a:pt x="184150" y="304800"/>
                </a:lnTo>
                <a:lnTo>
                  <a:pt x="167640" y="342900"/>
                </a:lnTo>
                <a:lnTo>
                  <a:pt x="152019" y="368300"/>
                </a:lnTo>
                <a:lnTo>
                  <a:pt x="137160" y="406400"/>
                </a:lnTo>
                <a:lnTo>
                  <a:pt x="123317" y="444500"/>
                </a:lnTo>
                <a:lnTo>
                  <a:pt x="110363" y="482600"/>
                </a:lnTo>
                <a:lnTo>
                  <a:pt x="98298" y="520700"/>
                </a:lnTo>
                <a:lnTo>
                  <a:pt x="87249" y="558800"/>
                </a:lnTo>
                <a:lnTo>
                  <a:pt x="77216" y="596900"/>
                </a:lnTo>
                <a:lnTo>
                  <a:pt x="68326" y="647700"/>
                </a:lnTo>
                <a:lnTo>
                  <a:pt x="60452" y="685800"/>
                </a:lnTo>
                <a:lnTo>
                  <a:pt x="53721" y="736600"/>
                </a:lnTo>
                <a:lnTo>
                  <a:pt x="48133" y="774700"/>
                </a:lnTo>
                <a:lnTo>
                  <a:pt x="43688" y="825500"/>
                </a:lnTo>
                <a:lnTo>
                  <a:pt x="40513" y="863600"/>
                </a:lnTo>
                <a:lnTo>
                  <a:pt x="38608" y="914400"/>
                </a:lnTo>
                <a:lnTo>
                  <a:pt x="37973" y="965200"/>
                </a:lnTo>
                <a:lnTo>
                  <a:pt x="37846" y="977900"/>
                </a:lnTo>
                <a:lnTo>
                  <a:pt x="45448" y="977900"/>
                </a:lnTo>
                <a:lnTo>
                  <a:pt x="47371" y="965200"/>
                </a:lnTo>
                <a:lnTo>
                  <a:pt x="48006" y="914400"/>
                </a:lnTo>
                <a:lnTo>
                  <a:pt x="49911" y="863600"/>
                </a:lnTo>
                <a:lnTo>
                  <a:pt x="53086" y="825500"/>
                </a:lnTo>
                <a:lnTo>
                  <a:pt x="57531" y="774700"/>
                </a:lnTo>
                <a:lnTo>
                  <a:pt x="63119" y="736600"/>
                </a:lnTo>
                <a:lnTo>
                  <a:pt x="69723" y="685800"/>
                </a:lnTo>
                <a:lnTo>
                  <a:pt x="77597" y="647700"/>
                </a:lnTo>
                <a:lnTo>
                  <a:pt x="86487" y="609600"/>
                </a:lnTo>
                <a:lnTo>
                  <a:pt x="96393" y="558800"/>
                </a:lnTo>
                <a:lnTo>
                  <a:pt x="107442" y="520700"/>
                </a:lnTo>
                <a:lnTo>
                  <a:pt x="119380" y="482600"/>
                </a:lnTo>
                <a:lnTo>
                  <a:pt x="132334" y="444500"/>
                </a:lnTo>
                <a:lnTo>
                  <a:pt x="146050" y="406400"/>
                </a:lnTo>
                <a:lnTo>
                  <a:pt x="160782" y="381000"/>
                </a:lnTo>
                <a:lnTo>
                  <a:pt x="176276" y="342900"/>
                </a:lnTo>
                <a:lnTo>
                  <a:pt x="192532" y="317500"/>
                </a:lnTo>
                <a:lnTo>
                  <a:pt x="209550" y="279400"/>
                </a:lnTo>
                <a:lnTo>
                  <a:pt x="227457" y="254000"/>
                </a:lnTo>
                <a:lnTo>
                  <a:pt x="265049" y="203200"/>
                </a:lnTo>
                <a:lnTo>
                  <a:pt x="304927" y="152400"/>
                </a:lnTo>
                <a:lnTo>
                  <a:pt x="325755" y="139700"/>
                </a:lnTo>
                <a:lnTo>
                  <a:pt x="347091" y="114300"/>
                </a:lnTo>
                <a:lnTo>
                  <a:pt x="368681" y="101600"/>
                </a:lnTo>
                <a:lnTo>
                  <a:pt x="413131" y="76200"/>
                </a:lnTo>
                <a:lnTo>
                  <a:pt x="435864" y="63500"/>
                </a:lnTo>
                <a:close/>
              </a:path>
              <a:path w="1056005" h="1917700">
                <a:moveTo>
                  <a:pt x="481584" y="50800"/>
                </a:moveTo>
                <a:lnTo>
                  <a:pt x="455930" y="50800"/>
                </a:lnTo>
                <a:lnTo>
                  <a:pt x="432181" y="63500"/>
                </a:lnTo>
                <a:lnTo>
                  <a:pt x="469900" y="63500"/>
                </a:lnTo>
                <a:lnTo>
                  <a:pt x="481584" y="50800"/>
                </a:lnTo>
                <a:close/>
              </a:path>
              <a:path w="1056005" h="1917700">
                <a:moveTo>
                  <a:pt x="565277" y="38100"/>
                </a:moveTo>
                <a:lnTo>
                  <a:pt x="491744" y="38100"/>
                </a:lnTo>
                <a:lnTo>
                  <a:pt x="479552" y="50800"/>
                </a:lnTo>
                <a:lnTo>
                  <a:pt x="577469" y="50800"/>
                </a:lnTo>
                <a:lnTo>
                  <a:pt x="565277" y="38100"/>
                </a:lnTo>
                <a:close/>
              </a:path>
              <a:path w="1056005" h="1917700">
                <a:moveTo>
                  <a:pt x="555879" y="0"/>
                </a:moveTo>
                <a:lnTo>
                  <a:pt x="499491" y="0"/>
                </a:lnTo>
                <a:lnTo>
                  <a:pt x="485647" y="12700"/>
                </a:lnTo>
                <a:lnTo>
                  <a:pt x="569722" y="12700"/>
                </a:lnTo>
                <a:lnTo>
                  <a:pt x="555879" y="0"/>
                </a:lnTo>
                <a:close/>
              </a:path>
            </a:pathLst>
          </a:custGeom>
          <a:solidFill>
            <a:srgbClr val="434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8810" y="909066"/>
            <a:ext cx="36195" cy="1152525"/>
          </a:xfrm>
          <a:custGeom>
            <a:avLst/>
            <a:gdLst/>
            <a:ahLst/>
            <a:cxnLst/>
            <a:rect l="l" t="t" r="r" b="b"/>
            <a:pathLst>
              <a:path w="36194" h="1152525">
                <a:moveTo>
                  <a:pt x="0" y="1152144"/>
                </a:moveTo>
                <a:lnTo>
                  <a:pt x="3594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8810" y="909066"/>
            <a:ext cx="72390" cy="1296670"/>
          </a:xfrm>
          <a:custGeom>
            <a:avLst/>
            <a:gdLst/>
            <a:ahLst/>
            <a:cxnLst/>
            <a:rect l="l" t="t" r="r" b="b"/>
            <a:pathLst>
              <a:path w="72389" h="1296670">
                <a:moveTo>
                  <a:pt x="72008" y="1296162"/>
                </a:moveTo>
                <a:lnTo>
                  <a:pt x="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0438" y="1989582"/>
            <a:ext cx="36195" cy="216535"/>
          </a:xfrm>
          <a:custGeom>
            <a:avLst/>
            <a:gdLst/>
            <a:ahLst/>
            <a:cxnLst/>
            <a:rect l="l" t="t" r="r" b="b"/>
            <a:pathLst>
              <a:path w="36194" h="216535">
                <a:moveTo>
                  <a:pt x="0" y="216026"/>
                </a:moveTo>
                <a:lnTo>
                  <a:pt x="35941" y="0"/>
                </a:lnTo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1788" y="2534411"/>
            <a:ext cx="58216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6107" y="2534411"/>
            <a:ext cx="75742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8651" y="2534411"/>
            <a:ext cx="4014216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2597" y="2583307"/>
            <a:ext cx="454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QRS </a:t>
            </a:r>
            <a:r>
              <a:rPr sz="1800" b="1" dirty="0">
                <a:latin typeface="Corbel"/>
                <a:cs typeface="Corbel"/>
              </a:rPr>
              <a:t>en </a:t>
            </a:r>
            <a:r>
              <a:rPr sz="1800" b="1" spc="-5" dirty="0">
                <a:latin typeface="Corbel"/>
                <a:cs typeface="Corbel"/>
              </a:rPr>
              <a:t>DI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predominantemente</a:t>
            </a:r>
            <a:r>
              <a:rPr sz="1800" b="1" spc="-1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891" y="1864569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812" y="1542288"/>
            <a:ext cx="13335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8635" y="2081783"/>
            <a:ext cx="3140964" cy="7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4796" y="1542288"/>
            <a:ext cx="3712463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812" y="1981200"/>
            <a:ext cx="320192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5652" y="2520695"/>
            <a:ext cx="2714244" cy="70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2561844"/>
            <a:ext cx="569976" cy="64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812" y="2420111"/>
            <a:ext cx="5893308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0836" y="1632915"/>
            <a:ext cx="7505700" cy="13925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marR="5080" indent="-320040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2246630" algn="l"/>
              </a:tabLst>
            </a:pPr>
            <a:r>
              <a:rPr sz="3200" b="1" dirty="0">
                <a:latin typeface="Corbel"/>
                <a:cs typeface="Corbel"/>
              </a:rPr>
              <a:t>QRS</a:t>
            </a:r>
            <a:r>
              <a:rPr sz="3200" b="1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	es positivo =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EJE ELÉCTRICO</a:t>
            </a:r>
            <a:r>
              <a:rPr sz="3200" b="1" u="heavy" spc="-26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  LA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IZQUIERDA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ts val="34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El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vector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se acerca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al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electrodo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5652" y="2959607"/>
            <a:ext cx="5405628" cy="70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748" y="3575421"/>
            <a:ext cx="4680204" cy="2616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408" y="2834639"/>
            <a:ext cx="4465320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036" y="1457325"/>
            <a:ext cx="8361045" cy="19462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82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000" spc="-5" dirty="0">
                <a:latin typeface="Corbel"/>
                <a:cs typeface="Corbel"/>
              </a:rPr>
              <a:t>cuando </a:t>
            </a:r>
            <a:r>
              <a:rPr sz="3000" dirty="0">
                <a:latin typeface="Corbel"/>
                <a:cs typeface="Corbel"/>
              </a:rPr>
              <a:t>la </a:t>
            </a:r>
            <a:r>
              <a:rPr sz="3000" spc="-5" dirty="0">
                <a:latin typeface="Corbel"/>
                <a:cs typeface="Corbel"/>
              </a:rPr>
              <a:t>despolarización se ha </a:t>
            </a:r>
            <a:r>
              <a:rPr sz="3000" dirty="0">
                <a:latin typeface="Corbel"/>
                <a:cs typeface="Corbel"/>
              </a:rPr>
              <a:t>extendido a </a:t>
            </a:r>
            <a:r>
              <a:rPr sz="3000" spc="-5" dirty="0">
                <a:latin typeface="Corbel"/>
                <a:cs typeface="Corbel"/>
              </a:rPr>
              <a:t>toda </a:t>
            </a:r>
            <a:r>
              <a:rPr sz="3000" dirty="0">
                <a:latin typeface="Corbel"/>
                <a:cs typeface="Corbel"/>
              </a:rPr>
              <a:t>la  fibra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muscular</a:t>
            </a:r>
            <a:endParaRPr sz="3000">
              <a:latin typeface="Corbel"/>
              <a:cs typeface="Corbel"/>
            </a:endParaRPr>
          </a:p>
          <a:p>
            <a:pPr marL="332740" marR="1020444" indent="-320040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105" algn="l"/>
                <a:tab pos="332740" algn="l"/>
                <a:tab pos="4977765" algn="l"/>
              </a:tabLst>
            </a:pPr>
            <a:r>
              <a:rPr sz="3000" spc="-5" dirty="0">
                <a:latin typeface="Corbel"/>
                <a:cs typeface="Corbel"/>
              </a:rPr>
              <a:t>El </a:t>
            </a:r>
            <a:r>
              <a:rPr sz="3000" dirty="0">
                <a:latin typeface="Corbel"/>
                <a:cs typeface="Corbel"/>
              </a:rPr>
              <a:t>trazo </a:t>
            </a:r>
            <a:r>
              <a:rPr sz="3000" spc="-5" dirty="0">
                <a:latin typeface="Corbel"/>
                <a:cs typeface="Corbel"/>
              </a:rPr>
              <a:t>vuelve </a:t>
            </a:r>
            <a:r>
              <a:rPr sz="3000" dirty="0">
                <a:latin typeface="Corbel"/>
                <a:cs typeface="Corbel"/>
              </a:rPr>
              <a:t>a la</a:t>
            </a:r>
            <a:r>
              <a:rPr sz="3000" spc="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línea</a:t>
            </a:r>
            <a:r>
              <a:rPr sz="3000" spc="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cero	</a:t>
            </a:r>
            <a:r>
              <a:rPr sz="3000" dirty="0">
                <a:latin typeface="Corbel"/>
                <a:cs typeface="Corbel"/>
              </a:rPr>
              <a:t>por </a:t>
            </a:r>
            <a:r>
              <a:rPr sz="3000" spc="-5" dirty="0">
                <a:latin typeface="Corbel"/>
                <a:cs typeface="Corbel"/>
              </a:rPr>
              <a:t>que </a:t>
            </a:r>
            <a:r>
              <a:rPr sz="3000" dirty="0">
                <a:latin typeface="Corbel"/>
                <a:cs typeface="Corbel"/>
              </a:rPr>
              <a:t>los</a:t>
            </a:r>
            <a:r>
              <a:rPr sz="3000" spc="-1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dos  </a:t>
            </a:r>
            <a:r>
              <a:rPr sz="3000" spc="-5" dirty="0">
                <a:latin typeface="Corbel"/>
                <a:cs typeface="Corbel"/>
              </a:rPr>
              <a:t>electrodos están </a:t>
            </a:r>
            <a:r>
              <a:rPr sz="3000" spc="-10" dirty="0">
                <a:latin typeface="Corbel"/>
                <a:cs typeface="Corbel"/>
              </a:rPr>
              <a:t>en </a:t>
            </a:r>
            <a:r>
              <a:rPr sz="3000" spc="-5" dirty="0">
                <a:latin typeface="Corbel"/>
                <a:cs typeface="Corbel"/>
              </a:rPr>
              <a:t>zonas </a:t>
            </a:r>
            <a:r>
              <a:rPr sz="3000" dirty="0">
                <a:latin typeface="Corbel"/>
                <a:cs typeface="Corbel"/>
              </a:rPr>
              <a:t>de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negatividad</a:t>
            </a:r>
            <a:endParaRPr sz="3000">
              <a:latin typeface="Corbel"/>
              <a:cs typeface="Corbel"/>
            </a:endParaRPr>
          </a:p>
          <a:p>
            <a:pPr marL="332740" indent="-320040">
              <a:lnSpc>
                <a:spcPts val="2885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000" spc="-5" dirty="0">
                <a:latin typeface="Corbel"/>
                <a:cs typeface="Corbel"/>
              </a:rPr>
              <a:t>Es </a:t>
            </a:r>
            <a:r>
              <a:rPr sz="3000" dirty="0">
                <a:latin typeface="Corbel"/>
                <a:cs typeface="Corbel"/>
              </a:rPr>
              <a:t>una </a:t>
            </a:r>
            <a:r>
              <a:rPr sz="3000" b="1" spc="-5" dirty="0">
                <a:latin typeface="Corbel"/>
                <a:cs typeface="Corbel"/>
              </a:rPr>
              <a:t>onda </a:t>
            </a:r>
            <a:r>
              <a:rPr sz="3000" b="1" dirty="0">
                <a:latin typeface="Corbel"/>
                <a:cs typeface="Corbel"/>
              </a:rPr>
              <a:t>de</a:t>
            </a:r>
            <a:r>
              <a:rPr sz="3000" b="1" spc="10" dirty="0">
                <a:latin typeface="Corbel"/>
                <a:cs typeface="Corbel"/>
              </a:rPr>
              <a:t> </a:t>
            </a:r>
            <a:r>
              <a:rPr sz="3000" b="1" spc="-5" dirty="0">
                <a:latin typeface="Corbel"/>
                <a:cs typeface="Corbel"/>
              </a:rPr>
              <a:t>despolarización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4652771"/>
            <a:ext cx="846886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6116" y="3122961"/>
            <a:ext cx="645160" cy="2539365"/>
          </a:xfrm>
          <a:custGeom>
            <a:avLst/>
            <a:gdLst/>
            <a:ahLst/>
            <a:cxnLst/>
            <a:rect l="l" t="t" r="r" b="b"/>
            <a:pathLst>
              <a:path w="645159" h="2539365">
                <a:moveTo>
                  <a:pt x="20768" y="2357044"/>
                </a:moveTo>
                <a:lnTo>
                  <a:pt x="13251" y="2357850"/>
                </a:lnTo>
                <a:lnTo>
                  <a:pt x="6627" y="2361455"/>
                </a:lnTo>
                <a:lnTo>
                  <a:pt x="2075" y="2367168"/>
                </a:lnTo>
                <a:lnTo>
                  <a:pt x="0" y="2374191"/>
                </a:lnTo>
                <a:lnTo>
                  <a:pt x="805" y="2381726"/>
                </a:lnTo>
                <a:lnTo>
                  <a:pt x="50081" y="2539130"/>
                </a:lnTo>
                <a:lnTo>
                  <a:pt x="67016" y="2521043"/>
                </a:lnTo>
                <a:lnTo>
                  <a:pt x="61789" y="2521043"/>
                </a:lnTo>
                <a:lnTo>
                  <a:pt x="54272" y="2520854"/>
                </a:lnTo>
                <a:lnTo>
                  <a:pt x="47351" y="2517740"/>
                </a:lnTo>
                <a:lnTo>
                  <a:pt x="42334" y="2512410"/>
                </a:lnTo>
                <a:lnTo>
                  <a:pt x="39699" y="2505597"/>
                </a:lnTo>
                <a:lnTo>
                  <a:pt x="39921" y="2498032"/>
                </a:lnTo>
                <a:lnTo>
                  <a:pt x="55611" y="2429396"/>
                </a:lnTo>
                <a:lnTo>
                  <a:pt x="37127" y="2370296"/>
                </a:lnTo>
                <a:lnTo>
                  <a:pt x="33468" y="2363672"/>
                </a:lnTo>
                <a:lnTo>
                  <a:pt x="27761" y="2359120"/>
                </a:lnTo>
                <a:lnTo>
                  <a:pt x="20768" y="2357044"/>
                </a:lnTo>
                <a:close/>
              </a:path>
              <a:path w="645159" h="2539365">
                <a:moveTo>
                  <a:pt x="55611" y="2429396"/>
                </a:moveTo>
                <a:lnTo>
                  <a:pt x="39921" y="2498032"/>
                </a:lnTo>
                <a:lnTo>
                  <a:pt x="39699" y="2505597"/>
                </a:lnTo>
                <a:lnTo>
                  <a:pt x="42334" y="2512410"/>
                </a:lnTo>
                <a:lnTo>
                  <a:pt x="47351" y="2517740"/>
                </a:lnTo>
                <a:lnTo>
                  <a:pt x="54272" y="2520854"/>
                </a:lnTo>
                <a:lnTo>
                  <a:pt x="61789" y="2521043"/>
                </a:lnTo>
                <a:lnTo>
                  <a:pt x="68591" y="2518411"/>
                </a:lnTo>
                <a:lnTo>
                  <a:pt x="73917" y="2513419"/>
                </a:lnTo>
                <a:lnTo>
                  <a:pt x="77005" y="2506529"/>
                </a:lnTo>
                <a:lnTo>
                  <a:pt x="79278" y="2496585"/>
                </a:lnTo>
                <a:lnTo>
                  <a:pt x="76624" y="2496585"/>
                </a:lnTo>
                <a:lnTo>
                  <a:pt x="44620" y="2489244"/>
                </a:lnTo>
                <a:lnTo>
                  <a:pt x="66889" y="2465456"/>
                </a:lnTo>
                <a:lnTo>
                  <a:pt x="55611" y="2429396"/>
                </a:lnTo>
                <a:close/>
              </a:path>
              <a:path w="645159" h="2539365">
                <a:moveTo>
                  <a:pt x="148363" y="2386679"/>
                </a:moveTo>
                <a:lnTo>
                  <a:pt x="141233" y="2388294"/>
                </a:lnTo>
                <a:lnTo>
                  <a:pt x="135044" y="2392648"/>
                </a:lnTo>
                <a:lnTo>
                  <a:pt x="92695" y="2437888"/>
                </a:lnTo>
                <a:lnTo>
                  <a:pt x="77005" y="2506529"/>
                </a:lnTo>
                <a:lnTo>
                  <a:pt x="73917" y="2513419"/>
                </a:lnTo>
                <a:lnTo>
                  <a:pt x="68591" y="2518411"/>
                </a:lnTo>
                <a:lnTo>
                  <a:pt x="61789" y="2521043"/>
                </a:lnTo>
                <a:lnTo>
                  <a:pt x="67016" y="2521043"/>
                </a:lnTo>
                <a:lnTo>
                  <a:pt x="162857" y="2418683"/>
                </a:lnTo>
                <a:lnTo>
                  <a:pt x="166862" y="2412279"/>
                </a:lnTo>
                <a:lnTo>
                  <a:pt x="168032" y="2405078"/>
                </a:lnTo>
                <a:lnTo>
                  <a:pt x="166393" y="2397948"/>
                </a:lnTo>
                <a:lnTo>
                  <a:pt x="161968" y="2391759"/>
                </a:lnTo>
                <a:lnTo>
                  <a:pt x="155565" y="2387826"/>
                </a:lnTo>
                <a:lnTo>
                  <a:pt x="148363" y="2386679"/>
                </a:lnTo>
                <a:close/>
              </a:path>
              <a:path w="645159" h="2539365">
                <a:moveTo>
                  <a:pt x="66889" y="2465456"/>
                </a:moveTo>
                <a:lnTo>
                  <a:pt x="44620" y="2489244"/>
                </a:lnTo>
                <a:lnTo>
                  <a:pt x="76624" y="2496585"/>
                </a:lnTo>
                <a:lnTo>
                  <a:pt x="66889" y="2465456"/>
                </a:lnTo>
                <a:close/>
              </a:path>
              <a:path w="645159" h="2539365">
                <a:moveTo>
                  <a:pt x="92695" y="2437888"/>
                </a:moveTo>
                <a:lnTo>
                  <a:pt x="66889" y="2465456"/>
                </a:lnTo>
                <a:lnTo>
                  <a:pt x="76624" y="2496585"/>
                </a:lnTo>
                <a:lnTo>
                  <a:pt x="79278" y="2496585"/>
                </a:lnTo>
                <a:lnTo>
                  <a:pt x="92695" y="2437888"/>
                </a:lnTo>
                <a:close/>
              </a:path>
              <a:path w="645159" h="2539365">
                <a:moveTo>
                  <a:pt x="622827" y="0"/>
                </a:moveTo>
                <a:lnTo>
                  <a:pt x="616025" y="2635"/>
                </a:lnTo>
                <a:lnTo>
                  <a:pt x="610699" y="7651"/>
                </a:lnTo>
                <a:lnTo>
                  <a:pt x="607611" y="14573"/>
                </a:lnTo>
                <a:lnTo>
                  <a:pt x="55611" y="2429396"/>
                </a:lnTo>
                <a:lnTo>
                  <a:pt x="66889" y="2465456"/>
                </a:lnTo>
                <a:lnTo>
                  <a:pt x="92695" y="2437888"/>
                </a:lnTo>
                <a:lnTo>
                  <a:pt x="644695" y="22955"/>
                </a:lnTo>
                <a:lnTo>
                  <a:pt x="644917" y="15438"/>
                </a:lnTo>
                <a:lnTo>
                  <a:pt x="642282" y="8636"/>
                </a:lnTo>
                <a:lnTo>
                  <a:pt x="637266" y="3309"/>
                </a:lnTo>
                <a:lnTo>
                  <a:pt x="630344" y="222"/>
                </a:lnTo>
                <a:lnTo>
                  <a:pt x="62282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779" y="4918709"/>
            <a:ext cx="1199515" cy="910590"/>
          </a:xfrm>
          <a:custGeom>
            <a:avLst/>
            <a:gdLst/>
            <a:ahLst/>
            <a:cxnLst/>
            <a:rect l="l" t="t" r="r" b="b"/>
            <a:pathLst>
              <a:path w="1199514" h="910589">
                <a:moveTo>
                  <a:pt x="629793" y="0"/>
                </a:moveTo>
                <a:lnTo>
                  <a:pt x="568706" y="0"/>
                </a:lnTo>
                <a:lnTo>
                  <a:pt x="508888" y="5079"/>
                </a:lnTo>
                <a:lnTo>
                  <a:pt x="450850" y="13969"/>
                </a:lnTo>
                <a:lnTo>
                  <a:pt x="394969" y="26669"/>
                </a:lnTo>
                <a:lnTo>
                  <a:pt x="315721" y="53339"/>
                </a:lnTo>
                <a:lnTo>
                  <a:pt x="266572" y="76200"/>
                </a:lnTo>
                <a:lnTo>
                  <a:pt x="220471" y="102869"/>
                </a:lnTo>
                <a:lnTo>
                  <a:pt x="177672" y="130809"/>
                </a:lnTo>
                <a:lnTo>
                  <a:pt x="138811" y="163829"/>
                </a:lnTo>
                <a:lnTo>
                  <a:pt x="104012" y="198119"/>
                </a:lnTo>
                <a:lnTo>
                  <a:pt x="73659" y="236219"/>
                </a:lnTo>
                <a:lnTo>
                  <a:pt x="48006" y="276859"/>
                </a:lnTo>
                <a:lnTo>
                  <a:pt x="27431" y="318769"/>
                </a:lnTo>
                <a:lnTo>
                  <a:pt x="12318" y="363219"/>
                </a:lnTo>
                <a:lnTo>
                  <a:pt x="3047" y="408939"/>
                </a:lnTo>
                <a:lnTo>
                  <a:pt x="0" y="455929"/>
                </a:lnTo>
                <a:lnTo>
                  <a:pt x="888" y="480059"/>
                </a:lnTo>
                <a:lnTo>
                  <a:pt x="7365" y="527049"/>
                </a:lnTo>
                <a:lnTo>
                  <a:pt x="19684" y="571499"/>
                </a:lnTo>
                <a:lnTo>
                  <a:pt x="37718" y="614679"/>
                </a:lnTo>
                <a:lnTo>
                  <a:pt x="60959" y="656589"/>
                </a:lnTo>
                <a:lnTo>
                  <a:pt x="89153" y="694689"/>
                </a:lnTo>
                <a:lnTo>
                  <a:pt x="121793" y="731519"/>
                </a:lnTo>
                <a:lnTo>
                  <a:pt x="158622" y="764539"/>
                </a:lnTo>
                <a:lnTo>
                  <a:pt x="199517" y="795019"/>
                </a:lnTo>
                <a:lnTo>
                  <a:pt x="243839" y="822959"/>
                </a:lnTo>
                <a:lnTo>
                  <a:pt x="291592" y="847089"/>
                </a:lnTo>
                <a:lnTo>
                  <a:pt x="342392" y="867409"/>
                </a:lnTo>
                <a:lnTo>
                  <a:pt x="423544" y="891539"/>
                </a:lnTo>
                <a:lnTo>
                  <a:pt x="480440" y="901699"/>
                </a:lnTo>
                <a:lnTo>
                  <a:pt x="509777" y="906779"/>
                </a:lnTo>
                <a:lnTo>
                  <a:pt x="539495" y="909319"/>
                </a:lnTo>
                <a:lnTo>
                  <a:pt x="569594" y="910589"/>
                </a:lnTo>
                <a:lnTo>
                  <a:pt x="630682" y="910589"/>
                </a:lnTo>
                <a:lnTo>
                  <a:pt x="660781" y="909319"/>
                </a:lnTo>
                <a:lnTo>
                  <a:pt x="719836" y="901699"/>
                </a:lnTo>
                <a:lnTo>
                  <a:pt x="776858" y="891539"/>
                </a:lnTo>
                <a:lnTo>
                  <a:pt x="809032" y="882649"/>
                </a:lnTo>
                <a:lnTo>
                  <a:pt x="570102" y="882649"/>
                </a:lnTo>
                <a:lnTo>
                  <a:pt x="512444" y="877569"/>
                </a:lnTo>
                <a:lnTo>
                  <a:pt x="456564" y="869949"/>
                </a:lnTo>
                <a:lnTo>
                  <a:pt x="402844" y="857249"/>
                </a:lnTo>
                <a:lnTo>
                  <a:pt x="351408" y="840739"/>
                </a:lnTo>
                <a:lnTo>
                  <a:pt x="302894" y="820419"/>
                </a:lnTo>
                <a:lnTo>
                  <a:pt x="257175" y="797559"/>
                </a:lnTo>
                <a:lnTo>
                  <a:pt x="215011" y="770889"/>
                </a:lnTo>
                <a:lnTo>
                  <a:pt x="176149" y="742949"/>
                </a:lnTo>
                <a:lnTo>
                  <a:pt x="158242" y="726439"/>
                </a:lnTo>
                <a:lnTo>
                  <a:pt x="141350" y="711199"/>
                </a:lnTo>
                <a:lnTo>
                  <a:pt x="110617" y="676909"/>
                </a:lnTo>
                <a:lnTo>
                  <a:pt x="84327" y="640079"/>
                </a:lnTo>
                <a:lnTo>
                  <a:pt x="62737" y="601979"/>
                </a:lnTo>
                <a:lnTo>
                  <a:pt x="46100" y="561339"/>
                </a:lnTo>
                <a:lnTo>
                  <a:pt x="34925" y="520699"/>
                </a:lnTo>
                <a:lnTo>
                  <a:pt x="29082" y="477519"/>
                </a:lnTo>
                <a:lnTo>
                  <a:pt x="28320" y="455929"/>
                </a:lnTo>
                <a:lnTo>
                  <a:pt x="29082" y="433069"/>
                </a:lnTo>
                <a:lnTo>
                  <a:pt x="34925" y="389889"/>
                </a:lnTo>
                <a:lnTo>
                  <a:pt x="46227" y="349249"/>
                </a:lnTo>
                <a:lnTo>
                  <a:pt x="62864" y="308609"/>
                </a:lnTo>
                <a:lnTo>
                  <a:pt x="84455" y="270509"/>
                </a:lnTo>
                <a:lnTo>
                  <a:pt x="110743" y="234950"/>
                </a:lnTo>
                <a:lnTo>
                  <a:pt x="141477" y="200659"/>
                </a:lnTo>
                <a:lnTo>
                  <a:pt x="176402" y="168909"/>
                </a:lnTo>
                <a:lnTo>
                  <a:pt x="215137" y="139700"/>
                </a:lnTo>
                <a:lnTo>
                  <a:pt x="257428" y="113029"/>
                </a:lnTo>
                <a:lnTo>
                  <a:pt x="303021" y="90169"/>
                </a:lnTo>
                <a:lnTo>
                  <a:pt x="376936" y="62229"/>
                </a:lnTo>
                <a:lnTo>
                  <a:pt x="429640" y="46989"/>
                </a:lnTo>
                <a:lnTo>
                  <a:pt x="484377" y="36829"/>
                </a:lnTo>
                <a:lnTo>
                  <a:pt x="541274" y="30479"/>
                </a:lnTo>
                <a:lnTo>
                  <a:pt x="599820" y="27939"/>
                </a:lnTo>
                <a:lnTo>
                  <a:pt x="808143" y="27939"/>
                </a:lnTo>
                <a:lnTo>
                  <a:pt x="803656" y="26669"/>
                </a:lnTo>
                <a:lnTo>
                  <a:pt x="747776" y="13969"/>
                </a:lnTo>
                <a:lnTo>
                  <a:pt x="718946" y="8889"/>
                </a:lnTo>
                <a:lnTo>
                  <a:pt x="689737" y="5079"/>
                </a:lnTo>
                <a:lnTo>
                  <a:pt x="629793" y="0"/>
                </a:lnTo>
                <a:close/>
              </a:path>
              <a:path w="1199514" h="910589">
                <a:moveTo>
                  <a:pt x="808143" y="27939"/>
                </a:moveTo>
                <a:lnTo>
                  <a:pt x="599820" y="27939"/>
                </a:lnTo>
                <a:lnTo>
                  <a:pt x="658368" y="30479"/>
                </a:lnTo>
                <a:lnTo>
                  <a:pt x="686943" y="33019"/>
                </a:lnTo>
                <a:lnTo>
                  <a:pt x="770127" y="46989"/>
                </a:lnTo>
                <a:lnTo>
                  <a:pt x="822578" y="62229"/>
                </a:lnTo>
                <a:lnTo>
                  <a:pt x="872617" y="80009"/>
                </a:lnTo>
                <a:lnTo>
                  <a:pt x="919733" y="101600"/>
                </a:lnTo>
                <a:lnTo>
                  <a:pt x="963676" y="125729"/>
                </a:lnTo>
                <a:lnTo>
                  <a:pt x="1004315" y="153669"/>
                </a:lnTo>
                <a:lnTo>
                  <a:pt x="1041145" y="184150"/>
                </a:lnTo>
                <a:lnTo>
                  <a:pt x="1073912" y="217169"/>
                </a:lnTo>
                <a:lnTo>
                  <a:pt x="1102487" y="252729"/>
                </a:lnTo>
                <a:lnTo>
                  <a:pt x="1126489" y="289559"/>
                </a:lnTo>
                <a:lnTo>
                  <a:pt x="1145539" y="328929"/>
                </a:lnTo>
                <a:lnTo>
                  <a:pt x="1159509" y="369569"/>
                </a:lnTo>
                <a:lnTo>
                  <a:pt x="1168145" y="411479"/>
                </a:lnTo>
                <a:lnTo>
                  <a:pt x="1171067" y="455929"/>
                </a:lnTo>
                <a:lnTo>
                  <a:pt x="1170305" y="477519"/>
                </a:lnTo>
                <a:lnTo>
                  <a:pt x="1164463" y="520699"/>
                </a:lnTo>
                <a:lnTo>
                  <a:pt x="1153159" y="562609"/>
                </a:lnTo>
                <a:lnTo>
                  <a:pt x="1136522" y="601979"/>
                </a:lnTo>
                <a:lnTo>
                  <a:pt x="1114933" y="640079"/>
                </a:lnTo>
                <a:lnTo>
                  <a:pt x="1088644" y="676909"/>
                </a:lnTo>
                <a:lnTo>
                  <a:pt x="1057909" y="711199"/>
                </a:lnTo>
                <a:lnTo>
                  <a:pt x="1041019" y="726439"/>
                </a:lnTo>
                <a:lnTo>
                  <a:pt x="1022984" y="742949"/>
                </a:lnTo>
                <a:lnTo>
                  <a:pt x="1004188" y="756919"/>
                </a:lnTo>
                <a:lnTo>
                  <a:pt x="984376" y="772159"/>
                </a:lnTo>
                <a:lnTo>
                  <a:pt x="963549" y="784859"/>
                </a:lnTo>
                <a:lnTo>
                  <a:pt x="919607" y="810259"/>
                </a:lnTo>
                <a:lnTo>
                  <a:pt x="872363" y="830579"/>
                </a:lnTo>
                <a:lnTo>
                  <a:pt x="822451" y="849629"/>
                </a:lnTo>
                <a:lnTo>
                  <a:pt x="742695" y="869949"/>
                </a:lnTo>
                <a:lnTo>
                  <a:pt x="686815" y="877569"/>
                </a:lnTo>
                <a:lnTo>
                  <a:pt x="629031" y="882649"/>
                </a:lnTo>
                <a:lnTo>
                  <a:pt x="809032" y="882649"/>
                </a:lnTo>
                <a:lnTo>
                  <a:pt x="857884" y="867409"/>
                </a:lnTo>
                <a:lnTo>
                  <a:pt x="932942" y="834389"/>
                </a:lnTo>
                <a:lnTo>
                  <a:pt x="978915" y="808989"/>
                </a:lnTo>
                <a:lnTo>
                  <a:pt x="1021714" y="779779"/>
                </a:lnTo>
                <a:lnTo>
                  <a:pt x="1060577" y="748029"/>
                </a:lnTo>
                <a:lnTo>
                  <a:pt x="1095247" y="712469"/>
                </a:lnTo>
                <a:lnTo>
                  <a:pt x="1125727" y="674369"/>
                </a:lnTo>
                <a:lnTo>
                  <a:pt x="1151382" y="634999"/>
                </a:lnTo>
                <a:lnTo>
                  <a:pt x="1171956" y="593089"/>
                </a:lnTo>
                <a:lnTo>
                  <a:pt x="1187069" y="548639"/>
                </a:lnTo>
                <a:lnTo>
                  <a:pt x="1196339" y="501649"/>
                </a:lnTo>
                <a:lnTo>
                  <a:pt x="1199388" y="454659"/>
                </a:lnTo>
                <a:lnTo>
                  <a:pt x="1198499" y="430529"/>
                </a:lnTo>
                <a:lnTo>
                  <a:pt x="1192021" y="384809"/>
                </a:lnTo>
                <a:lnTo>
                  <a:pt x="1179702" y="339089"/>
                </a:lnTo>
                <a:lnTo>
                  <a:pt x="1161669" y="295909"/>
                </a:lnTo>
                <a:lnTo>
                  <a:pt x="1138427" y="255269"/>
                </a:lnTo>
                <a:lnTo>
                  <a:pt x="1110233" y="215900"/>
                </a:lnTo>
                <a:lnTo>
                  <a:pt x="1077595" y="180339"/>
                </a:lnTo>
                <a:lnTo>
                  <a:pt x="1040764" y="146050"/>
                </a:lnTo>
                <a:lnTo>
                  <a:pt x="999870" y="115569"/>
                </a:lnTo>
                <a:lnTo>
                  <a:pt x="955547" y="88900"/>
                </a:lnTo>
                <a:lnTo>
                  <a:pt x="907795" y="64769"/>
                </a:lnTo>
                <a:lnTo>
                  <a:pt x="856995" y="43179"/>
                </a:lnTo>
                <a:lnTo>
                  <a:pt x="830580" y="34289"/>
                </a:lnTo>
                <a:lnTo>
                  <a:pt x="808143" y="27939"/>
                </a:lnTo>
                <a:close/>
              </a:path>
              <a:path w="1199514" h="910589">
                <a:moveTo>
                  <a:pt x="629031" y="38100"/>
                </a:moveTo>
                <a:lnTo>
                  <a:pt x="570864" y="38100"/>
                </a:lnTo>
                <a:lnTo>
                  <a:pt x="542163" y="39369"/>
                </a:lnTo>
                <a:lnTo>
                  <a:pt x="486028" y="45719"/>
                </a:lnTo>
                <a:lnTo>
                  <a:pt x="405638" y="63500"/>
                </a:lnTo>
                <a:lnTo>
                  <a:pt x="354964" y="78739"/>
                </a:lnTo>
                <a:lnTo>
                  <a:pt x="307086" y="99059"/>
                </a:lnTo>
                <a:lnTo>
                  <a:pt x="262255" y="121919"/>
                </a:lnTo>
                <a:lnTo>
                  <a:pt x="220599" y="147319"/>
                </a:lnTo>
                <a:lnTo>
                  <a:pt x="182499" y="175259"/>
                </a:lnTo>
                <a:lnTo>
                  <a:pt x="148336" y="207009"/>
                </a:lnTo>
                <a:lnTo>
                  <a:pt x="118237" y="240029"/>
                </a:lnTo>
                <a:lnTo>
                  <a:pt x="92456" y="275589"/>
                </a:lnTo>
                <a:lnTo>
                  <a:pt x="71500" y="312419"/>
                </a:lnTo>
                <a:lnTo>
                  <a:pt x="55244" y="351789"/>
                </a:lnTo>
                <a:lnTo>
                  <a:pt x="44195" y="392429"/>
                </a:lnTo>
                <a:lnTo>
                  <a:pt x="38607" y="434339"/>
                </a:lnTo>
                <a:lnTo>
                  <a:pt x="37845" y="454659"/>
                </a:lnTo>
                <a:lnTo>
                  <a:pt x="38481" y="476249"/>
                </a:lnTo>
                <a:lnTo>
                  <a:pt x="44068" y="518159"/>
                </a:lnTo>
                <a:lnTo>
                  <a:pt x="54990" y="558799"/>
                </a:lnTo>
                <a:lnTo>
                  <a:pt x="71119" y="596899"/>
                </a:lnTo>
                <a:lnTo>
                  <a:pt x="92075" y="634999"/>
                </a:lnTo>
                <a:lnTo>
                  <a:pt x="117856" y="670559"/>
                </a:lnTo>
                <a:lnTo>
                  <a:pt x="147955" y="703579"/>
                </a:lnTo>
                <a:lnTo>
                  <a:pt x="181990" y="735329"/>
                </a:lnTo>
                <a:lnTo>
                  <a:pt x="220090" y="763269"/>
                </a:lnTo>
                <a:lnTo>
                  <a:pt x="261619" y="788669"/>
                </a:lnTo>
                <a:lnTo>
                  <a:pt x="283718" y="801369"/>
                </a:lnTo>
                <a:lnTo>
                  <a:pt x="330200" y="821689"/>
                </a:lnTo>
                <a:lnTo>
                  <a:pt x="379475" y="839469"/>
                </a:lnTo>
                <a:lnTo>
                  <a:pt x="431419" y="854709"/>
                </a:lnTo>
                <a:lnTo>
                  <a:pt x="485520" y="864869"/>
                </a:lnTo>
                <a:lnTo>
                  <a:pt x="541655" y="871219"/>
                </a:lnTo>
                <a:lnTo>
                  <a:pt x="599439" y="873759"/>
                </a:lnTo>
                <a:lnTo>
                  <a:pt x="657225" y="871219"/>
                </a:lnTo>
                <a:lnTo>
                  <a:pt x="685545" y="868679"/>
                </a:lnTo>
                <a:lnTo>
                  <a:pt x="713358" y="864869"/>
                </a:lnTo>
                <a:lnTo>
                  <a:pt x="720217" y="863599"/>
                </a:lnTo>
                <a:lnTo>
                  <a:pt x="570483" y="863599"/>
                </a:lnTo>
                <a:lnTo>
                  <a:pt x="542163" y="862329"/>
                </a:lnTo>
                <a:lnTo>
                  <a:pt x="514222" y="858519"/>
                </a:lnTo>
                <a:lnTo>
                  <a:pt x="486663" y="855979"/>
                </a:lnTo>
                <a:lnTo>
                  <a:pt x="459867" y="850899"/>
                </a:lnTo>
                <a:lnTo>
                  <a:pt x="407415" y="838199"/>
                </a:lnTo>
                <a:lnTo>
                  <a:pt x="357505" y="822959"/>
                </a:lnTo>
                <a:lnTo>
                  <a:pt x="310388" y="803909"/>
                </a:lnTo>
                <a:lnTo>
                  <a:pt x="266064" y="781049"/>
                </a:lnTo>
                <a:lnTo>
                  <a:pt x="225297" y="755649"/>
                </a:lnTo>
                <a:lnTo>
                  <a:pt x="187832" y="727709"/>
                </a:lnTo>
                <a:lnTo>
                  <a:pt x="154431" y="697229"/>
                </a:lnTo>
                <a:lnTo>
                  <a:pt x="124968" y="664209"/>
                </a:lnTo>
                <a:lnTo>
                  <a:pt x="99821" y="629919"/>
                </a:lnTo>
                <a:lnTo>
                  <a:pt x="79501" y="593089"/>
                </a:lnTo>
                <a:lnTo>
                  <a:pt x="63753" y="554989"/>
                </a:lnTo>
                <a:lnTo>
                  <a:pt x="53212" y="515619"/>
                </a:lnTo>
                <a:lnTo>
                  <a:pt x="47878" y="474979"/>
                </a:lnTo>
                <a:lnTo>
                  <a:pt x="47243" y="454659"/>
                </a:lnTo>
                <a:lnTo>
                  <a:pt x="48006" y="434339"/>
                </a:lnTo>
                <a:lnTo>
                  <a:pt x="53593" y="393699"/>
                </a:lnTo>
                <a:lnTo>
                  <a:pt x="64262" y="354329"/>
                </a:lnTo>
                <a:lnTo>
                  <a:pt x="80137" y="316229"/>
                </a:lnTo>
                <a:lnTo>
                  <a:pt x="100583" y="280669"/>
                </a:lnTo>
                <a:lnTo>
                  <a:pt x="125730" y="246379"/>
                </a:lnTo>
                <a:lnTo>
                  <a:pt x="155194" y="213359"/>
                </a:lnTo>
                <a:lnTo>
                  <a:pt x="188721" y="182879"/>
                </a:lnTo>
                <a:lnTo>
                  <a:pt x="226187" y="154939"/>
                </a:lnTo>
                <a:lnTo>
                  <a:pt x="267081" y="129539"/>
                </a:lnTo>
                <a:lnTo>
                  <a:pt x="311276" y="106679"/>
                </a:lnTo>
                <a:lnTo>
                  <a:pt x="334518" y="97789"/>
                </a:lnTo>
                <a:lnTo>
                  <a:pt x="358394" y="87629"/>
                </a:lnTo>
                <a:lnTo>
                  <a:pt x="408305" y="72389"/>
                </a:lnTo>
                <a:lnTo>
                  <a:pt x="460628" y="59689"/>
                </a:lnTo>
                <a:lnTo>
                  <a:pt x="515112" y="52069"/>
                </a:lnTo>
                <a:lnTo>
                  <a:pt x="571372" y="46989"/>
                </a:lnTo>
                <a:lnTo>
                  <a:pt x="720724" y="46989"/>
                </a:lnTo>
                <a:lnTo>
                  <a:pt x="713867" y="45719"/>
                </a:lnTo>
                <a:lnTo>
                  <a:pt x="686053" y="41909"/>
                </a:lnTo>
                <a:lnTo>
                  <a:pt x="657859" y="39369"/>
                </a:lnTo>
                <a:lnTo>
                  <a:pt x="629031" y="38100"/>
                </a:lnTo>
                <a:close/>
              </a:path>
              <a:path w="1199514" h="910589">
                <a:moveTo>
                  <a:pt x="720724" y="46989"/>
                </a:moveTo>
                <a:lnTo>
                  <a:pt x="628903" y="46989"/>
                </a:lnTo>
                <a:lnTo>
                  <a:pt x="685164" y="52069"/>
                </a:lnTo>
                <a:lnTo>
                  <a:pt x="739647" y="59689"/>
                </a:lnTo>
                <a:lnTo>
                  <a:pt x="791971" y="72389"/>
                </a:lnTo>
                <a:lnTo>
                  <a:pt x="865886" y="97789"/>
                </a:lnTo>
                <a:lnTo>
                  <a:pt x="911606" y="118109"/>
                </a:lnTo>
                <a:lnTo>
                  <a:pt x="954024" y="142239"/>
                </a:lnTo>
                <a:lnTo>
                  <a:pt x="993267" y="168909"/>
                </a:lnTo>
                <a:lnTo>
                  <a:pt x="1011555" y="184150"/>
                </a:lnTo>
                <a:lnTo>
                  <a:pt x="1028700" y="198119"/>
                </a:lnTo>
                <a:lnTo>
                  <a:pt x="1060195" y="229869"/>
                </a:lnTo>
                <a:lnTo>
                  <a:pt x="1087501" y="264159"/>
                </a:lnTo>
                <a:lnTo>
                  <a:pt x="1110233" y="299719"/>
                </a:lnTo>
                <a:lnTo>
                  <a:pt x="1128268" y="336549"/>
                </a:lnTo>
                <a:lnTo>
                  <a:pt x="1141476" y="375919"/>
                </a:lnTo>
                <a:lnTo>
                  <a:pt x="1149477" y="415289"/>
                </a:lnTo>
                <a:lnTo>
                  <a:pt x="1152144" y="455929"/>
                </a:lnTo>
                <a:lnTo>
                  <a:pt x="1151382" y="476249"/>
                </a:lnTo>
                <a:lnTo>
                  <a:pt x="1145794" y="516889"/>
                </a:lnTo>
                <a:lnTo>
                  <a:pt x="1135126" y="556259"/>
                </a:lnTo>
                <a:lnTo>
                  <a:pt x="1119251" y="594359"/>
                </a:lnTo>
                <a:lnTo>
                  <a:pt x="1098803" y="631189"/>
                </a:lnTo>
                <a:lnTo>
                  <a:pt x="1073658" y="665479"/>
                </a:lnTo>
                <a:lnTo>
                  <a:pt x="1044194" y="697229"/>
                </a:lnTo>
                <a:lnTo>
                  <a:pt x="1027938" y="713739"/>
                </a:lnTo>
                <a:lnTo>
                  <a:pt x="1010665" y="727709"/>
                </a:lnTo>
                <a:lnTo>
                  <a:pt x="992377" y="742949"/>
                </a:lnTo>
                <a:lnTo>
                  <a:pt x="973327" y="755649"/>
                </a:lnTo>
                <a:lnTo>
                  <a:pt x="932307" y="781049"/>
                </a:lnTo>
                <a:lnTo>
                  <a:pt x="888238" y="803909"/>
                </a:lnTo>
                <a:lnTo>
                  <a:pt x="840994" y="822959"/>
                </a:lnTo>
                <a:lnTo>
                  <a:pt x="791082" y="838199"/>
                </a:lnTo>
                <a:lnTo>
                  <a:pt x="765301" y="845819"/>
                </a:lnTo>
                <a:lnTo>
                  <a:pt x="711707" y="855979"/>
                </a:lnTo>
                <a:lnTo>
                  <a:pt x="684276" y="859789"/>
                </a:lnTo>
                <a:lnTo>
                  <a:pt x="656336" y="862329"/>
                </a:lnTo>
                <a:lnTo>
                  <a:pt x="628014" y="863599"/>
                </a:lnTo>
                <a:lnTo>
                  <a:pt x="720217" y="863599"/>
                </a:lnTo>
                <a:lnTo>
                  <a:pt x="767588" y="854709"/>
                </a:lnTo>
                <a:lnTo>
                  <a:pt x="819403" y="840739"/>
                </a:lnTo>
                <a:lnTo>
                  <a:pt x="868680" y="822959"/>
                </a:lnTo>
                <a:lnTo>
                  <a:pt x="915162" y="801369"/>
                </a:lnTo>
                <a:lnTo>
                  <a:pt x="958469" y="777239"/>
                </a:lnTo>
                <a:lnTo>
                  <a:pt x="978788" y="763269"/>
                </a:lnTo>
                <a:lnTo>
                  <a:pt x="998346" y="750569"/>
                </a:lnTo>
                <a:lnTo>
                  <a:pt x="1034414" y="720089"/>
                </a:lnTo>
                <a:lnTo>
                  <a:pt x="1066672" y="688339"/>
                </a:lnTo>
                <a:lnTo>
                  <a:pt x="1094613" y="654049"/>
                </a:lnTo>
                <a:lnTo>
                  <a:pt x="1117981" y="617219"/>
                </a:lnTo>
                <a:lnTo>
                  <a:pt x="1136650" y="579119"/>
                </a:lnTo>
                <a:lnTo>
                  <a:pt x="1150239" y="539749"/>
                </a:lnTo>
                <a:lnTo>
                  <a:pt x="1158747" y="497839"/>
                </a:lnTo>
                <a:lnTo>
                  <a:pt x="1161542" y="455929"/>
                </a:lnTo>
                <a:lnTo>
                  <a:pt x="1160907" y="434339"/>
                </a:lnTo>
                <a:lnTo>
                  <a:pt x="1155319" y="392429"/>
                </a:lnTo>
                <a:lnTo>
                  <a:pt x="1144270" y="353059"/>
                </a:lnTo>
                <a:lnTo>
                  <a:pt x="1128268" y="313689"/>
                </a:lnTo>
                <a:lnTo>
                  <a:pt x="1107313" y="275589"/>
                </a:lnTo>
                <a:lnTo>
                  <a:pt x="1081532" y="240029"/>
                </a:lnTo>
                <a:lnTo>
                  <a:pt x="1051559" y="207009"/>
                </a:lnTo>
                <a:lnTo>
                  <a:pt x="1017396" y="176529"/>
                </a:lnTo>
                <a:lnTo>
                  <a:pt x="979424" y="147319"/>
                </a:lnTo>
                <a:lnTo>
                  <a:pt x="937768" y="121919"/>
                </a:lnTo>
                <a:lnTo>
                  <a:pt x="892682" y="99059"/>
                </a:lnTo>
                <a:lnTo>
                  <a:pt x="844931" y="80009"/>
                </a:lnTo>
                <a:lnTo>
                  <a:pt x="794384" y="63500"/>
                </a:lnTo>
                <a:lnTo>
                  <a:pt x="741299" y="50800"/>
                </a:lnTo>
                <a:lnTo>
                  <a:pt x="720724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8623" y="4918709"/>
            <a:ext cx="1199515" cy="910590"/>
          </a:xfrm>
          <a:custGeom>
            <a:avLst/>
            <a:gdLst/>
            <a:ahLst/>
            <a:cxnLst/>
            <a:rect l="l" t="t" r="r" b="b"/>
            <a:pathLst>
              <a:path w="1199514" h="910589">
                <a:moveTo>
                  <a:pt x="629792" y="0"/>
                </a:moveTo>
                <a:lnTo>
                  <a:pt x="568705" y="0"/>
                </a:lnTo>
                <a:lnTo>
                  <a:pt x="508888" y="5079"/>
                </a:lnTo>
                <a:lnTo>
                  <a:pt x="450850" y="13969"/>
                </a:lnTo>
                <a:lnTo>
                  <a:pt x="394970" y="26669"/>
                </a:lnTo>
                <a:lnTo>
                  <a:pt x="315722" y="53339"/>
                </a:lnTo>
                <a:lnTo>
                  <a:pt x="266573" y="76200"/>
                </a:lnTo>
                <a:lnTo>
                  <a:pt x="220472" y="102869"/>
                </a:lnTo>
                <a:lnTo>
                  <a:pt x="177673" y="130809"/>
                </a:lnTo>
                <a:lnTo>
                  <a:pt x="138811" y="163829"/>
                </a:lnTo>
                <a:lnTo>
                  <a:pt x="104012" y="198119"/>
                </a:lnTo>
                <a:lnTo>
                  <a:pt x="73660" y="236219"/>
                </a:lnTo>
                <a:lnTo>
                  <a:pt x="48005" y="276859"/>
                </a:lnTo>
                <a:lnTo>
                  <a:pt x="27431" y="318769"/>
                </a:lnTo>
                <a:lnTo>
                  <a:pt x="12318" y="363219"/>
                </a:lnTo>
                <a:lnTo>
                  <a:pt x="3048" y="408939"/>
                </a:lnTo>
                <a:lnTo>
                  <a:pt x="0" y="455929"/>
                </a:lnTo>
                <a:lnTo>
                  <a:pt x="888" y="480059"/>
                </a:lnTo>
                <a:lnTo>
                  <a:pt x="7365" y="527049"/>
                </a:lnTo>
                <a:lnTo>
                  <a:pt x="19685" y="571499"/>
                </a:lnTo>
                <a:lnTo>
                  <a:pt x="37718" y="614679"/>
                </a:lnTo>
                <a:lnTo>
                  <a:pt x="60960" y="656589"/>
                </a:lnTo>
                <a:lnTo>
                  <a:pt x="89153" y="694689"/>
                </a:lnTo>
                <a:lnTo>
                  <a:pt x="121792" y="731519"/>
                </a:lnTo>
                <a:lnTo>
                  <a:pt x="158623" y="764539"/>
                </a:lnTo>
                <a:lnTo>
                  <a:pt x="199516" y="795019"/>
                </a:lnTo>
                <a:lnTo>
                  <a:pt x="243839" y="822959"/>
                </a:lnTo>
                <a:lnTo>
                  <a:pt x="291591" y="847089"/>
                </a:lnTo>
                <a:lnTo>
                  <a:pt x="342391" y="867409"/>
                </a:lnTo>
                <a:lnTo>
                  <a:pt x="423545" y="891539"/>
                </a:lnTo>
                <a:lnTo>
                  <a:pt x="480440" y="901699"/>
                </a:lnTo>
                <a:lnTo>
                  <a:pt x="509777" y="906779"/>
                </a:lnTo>
                <a:lnTo>
                  <a:pt x="539496" y="909319"/>
                </a:lnTo>
                <a:lnTo>
                  <a:pt x="569595" y="910589"/>
                </a:lnTo>
                <a:lnTo>
                  <a:pt x="630681" y="910589"/>
                </a:lnTo>
                <a:lnTo>
                  <a:pt x="660780" y="909319"/>
                </a:lnTo>
                <a:lnTo>
                  <a:pt x="719836" y="901699"/>
                </a:lnTo>
                <a:lnTo>
                  <a:pt x="776859" y="891539"/>
                </a:lnTo>
                <a:lnTo>
                  <a:pt x="809032" y="882649"/>
                </a:lnTo>
                <a:lnTo>
                  <a:pt x="570102" y="882649"/>
                </a:lnTo>
                <a:lnTo>
                  <a:pt x="512445" y="877569"/>
                </a:lnTo>
                <a:lnTo>
                  <a:pt x="456564" y="869949"/>
                </a:lnTo>
                <a:lnTo>
                  <a:pt x="402843" y="857249"/>
                </a:lnTo>
                <a:lnTo>
                  <a:pt x="351409" y="840739"/>
                </a:lnTo>
                <a:lnTo>
                  <a:pt x="302895" y="820419"/>
                </a:lnTo>
                <a:lnTo>
                  <a:pt x="257175" y="797559"/>
                </a:lnTo>
                <a:lnTo>
                  <a:pt x="215011" y="770889"/>
                </a:lnTo>
                <a:lnTo>
                  <a:pt x="176149" y="742949"/>
                </a:lnTo>
                <a:lnTo>
                  <a:pt x="158241" y="726439"/>
                </a:lnTo>
                <a:lnTo>
                  <a:pt x="141350" y="711199"/>
                </a:lnTo>
                <a:lnTo>
                  <a:pt x="110616" y="676909"/>
                </a:lnTo>
                <a:lnTo>
                  <a:pt x="84327" y="640079"/>
                </a:lnTo>
                <a:lnTo>
                  <a:pt x="62737" y="601979"/>
                </a:lnTo>
                <a:lnTo>
                  <a:pt x="46100" y="561339"/>
                </a:lnTo>
                <a:lnTo>
                  <a:pt x="34925" y="520699"/>
                </a:lnTo>
                <a:lnTo>
                  <a:pt x="29083" y="477519"/>
                </a:lnTo>
                <a:lnTo>
                  <a:pt x="28321" y="455929"/>
                </a:lnTo>
                <a:lnTo>
                  <a:pt x="29083" y="433069"/>
                </a:lnTo>
                <a:lnTo>
                  <a:pt x="34925" y="389889"/>
                </a:lnTo>
                <a:lnTo>
                  <a:pt x="46227" y="349249"/>
                </a:lnTo>
                <a:lnTo>
                  <a:pt x="62864" y="308609"/>
                </a:lnTo>
                <a:lnTo>
                  <a:pt x="84454" y="270509"/>
                </a:lnTo>
                <a:lnTo>
                  <a:pt x="110743" y="234950"/>
                </a:lnTo>
                <a:lnTo>
                  <a:pt x="141477" y="200659"/>
                </a:lnTo>
                <a:lnTo>
                  <a:pt x="176402" y="168909"/>
                </a:lnTo>
                <a:lnTo>
                  <a:pt x="215137" y="139700"/>
                </a:lnTo>
                <a:lnTo>
                  <a:pt x="257428" y="113029"/>
                </a:lnTo>
                <a:lnTo>
                  <a:pt x="303022" y="90169"/>
                </a:lnTo>
                <a:lnTo>
                  <a:pt x="376936" y="62229"/>
                </a:lnTo>
                <a:lnTo>
                  <a:pt x="429640" y="46989"/>
                </a:lnTo>
                <a:lnTo>
                  <a:pt x="484377" y="36829"/>
                </a:lnTo>
                <a:lnTo>
                  <a:pt x="541274" y="30479"/>
                </a:lnTo>
                <a:lnTo>
                  <a:pt x="599821" y="27939"/>
                </a:lnTo>
                <a:lnTo>
                  <a:pt x="808143" y="27939"/>
                </a:lnTo>
                <a:lnTo>
                  <a:pt x="803655" y="26669"/>
                </a:lnTo>
                <a:lnTo>
                  <a:pt x="747776" y="13969"/>
                </a:lnTo>
                <a:lnTo>
                  <a:pt x="718947" y="8889"/>
                </a:lnTo>
                <a:lnTo>
                  <a:pt x="689737" y="5079"/>
                </a:lnTo>
                <a:lnTo>
                  <a:pt x="629792" y="0"/>
                </a:lnTo>
                <a:close/>
              </a:path>
              <a:path w="1199514" h="910589">
                <a:moveTo>
                  <a:pt x="808143" y="27939"/>
                </a:moveTo>
                <a:lnTo>
                  <a:pt x="599821" y="27939"/>
                </a:lnTo>
                <a:lnTo>
                  <a:pt x="658367" y="30479"/>
                </a:lnTo>
                <a:lnTo>
                  <a:pt x="686942" y="33019"/>
                </a:lnTo>
                <a:lnTo>
                  <a:pt x="770127" y="46989"/>
                </a:lnTo>
                <a:lnTo>
                  <a:pt x="822578" y="62229"/>
                </a:lnTo>
                <a:lnTo>
                  <a:pt x="872616" y="80009"/>
                </a:lnTo>
                <a:lnTo>
                  <a:pt x="919734" y="101600"/>
                </a:lnTo>
                <a:lnTo>
                  <a:pt x="963676" y="125729"/>
                </a:lnTo>
                <a:lnTo>
                  <a:pt x="1004315" y="153669"/>
                </a:lnTo>
                <a:lnTo>
                  <a:pt x="1041146" y="184150"/>
                </a:lnTo>
                <a:lnTo>
                  <a:pt x="1073912" y="217169"/>
                </a:lnTo>
                <a:lnTo>
                  <a:pt x="1102487" y="252729"/>
                </a:lnTo>
                <a:lnTo>
                  <a:pt x="1126489" y="289559"/>
                </a:lnTo>
                <a:lnTo>
                  <a:pt x="1145539" y="328929"/>
                </a:lnTo>
                <a:lnTo>
                  <a:pt x="1159510" y="369569"/>
                </a:lnTo>
                <a:lnTo>
                  <a:pt x="1168146" y="411479"/>
                </a:lnTo>
                <a:lnTo>
                  <a:pt x="1171066" y="455929"/>
                </a:lnTo>
                <a:lnTo>
                  <a:pt x="1170304" y="477519"/>
                </a:lnTo>
                <a:lnTo>
                  <a:pt x="1164463" y="520699"/>
                </a:lnTo>
                <a:lnTo>
                  <a:pt x="1153160" y="562609"/>
                </a:lnTo>
                <a:lnTo>
                  <a:pt x="1136523" y="601979"/>
                </a:lnTo>
                <a:lnTo>
                  <a:pt x="1114933" y="640079"/>
                </a:lnTo>
                <a:lnTo>
                  <a:pt x="1088643" y="676909"/>
                </a:lnTo>
                <a:lnTo>
                  <a:pt x="1057910" y="711199"/>
                </a:lnTo>
                <a:lnTo>
                  <a:pt x="1041018" y="726439"/>
                </a:lnTo>
                <a:lnTo>
                  <a:pt x="1022985" y="742949"/>
                </a:lnTo>
                <a:lnTo>
                  <a:pt x="1004188" y="756919"/>
                </a:lnTo>
                <a:lnTo>
                  <a:pt x="984376" y="772159"/>
                </a:lnTo>
                <a:lnTo>
                  <a:pt x="963549" y="784859"/>
                </a:lnTo>
                <a:lnTo>
                  <a:pt x="919606" y="810259"/>
                </a:lnTo>
                <a:lnTo>
                  <a:pt x="872363" y="830579"/>
                </a:lnTo>
                <a:lnTo>
                  <a:pt x="822451" y="849629"/>
                </a:lnTo>
                <a:lnTo>
                  <a:pt x="742696" y="869949"/>
                </a:lnTo>
                <a:lnTo>
                  <a:pt x="686815" y="877569"/>
                </a:lnTo>
                <a:lnTo>
                  <a:pt x="629030" y="882649"/>
                </a:lnTo>
                <a:lnTo>
                  <a:pt x="809032" y="882649"/>
                </a:lnTo>
                <a:lnTo>
                  <a:pt x="857885" y="867409"/>
                </a:lnTo>
                <a:lnTo>
                  <a:pt x="932941" y="834389"/>
                </a:lnTo>
                <a:lnTo>
                  <a:pt x="978915" y="808989"/>
                </a:lnTo>
                <a:lnTo>
                  <a:pt x="1021714" y="779779"/>
                </a:lnTo>
                <a:lnTo>
                  <a:pt x="1060577" y="748029"/>
                </a:lnTo>
                <a:lnTo>
                  <a:pt x="1095248" y="712469"/>
                </a:lnTo>
                <a:lnTo>
                  <a:pt x="1125727" y="674369"/>
                </a:lnTo>
                <a:lnTo>
                  <a:pt x="1151381" y="634999"/>
                </a:lnTo>
                <a:lnTo>
                  <a:pt x="1171955" y="593089"/>
                </a:lnTo>
                <a:lnTo>
                  <a:pt x="1187068" y="548639"/>
                </a:lnTo>
                <a:lnTo>
                  <a:pt x="1196339" y="501649"/>
                </a:lnTo>
                <a:lnTo>
                  <a:pt x="1199388" y="454659"/>
                </a:lnTo>
                <a:lnTo>
                  <a:pt x="1198499" y="430529"/>
                </a:lnTo>
                <a:lnTo>
                  <a:pt x="1192022" y="384809"/>
                </a:lnTo>
                <a:lnTo>
                  <a:pt x="1179702" y="339089"/>
                </a:lnTo>
                <a:lnTo>
                  <a:pt x="1161668" y="295909"/>
                </a:lnTo>
                <a:lnTo>
                  <a:pt x="1138427" y="255269"/>
                </a:lnTo>
                <a:lnTo>
                  <a:pt x="1110234" y="215900"/>
                </a:lnTo>
                <a:lnTo>
                  <a:pt x="1077595" y="180339"/>
                </a:lnTo>
                <a:lnTo>
                  <a:pt x="1040764" y="146050"/>
                </a:lnTo>
                <a:lnTo>
                  <a:pt x="999871" y="115569"/>
                </a:lnTo>
                <a:lnTo>
                  <a:pt x="955548" y="88900"/>
                </a:lnTo>
                <a:lnTo>
                  <a:pt x="907796" y="64769"/>
                </a:lnTo>
                <a:lnTo>
                  <a:pt x="856996" y="43179"/>
                </a:lnTo>
                <a:lnTo>
                  <a:pt x="830579" y="34289"/>
                </a:lnTo>
                <a:lnTo>
                  <a:pt x="808143" y="27939"/>
                </a:lnTo>
                <a:close/>
              </a:path>
              <a:path w="1199514" h="910589">
                <a:moveTo>
                  <a:pt x="629030" y="38100"/>
                </a:moveTo>
                <a:lnTo>
                  <a:pt x="570864" y="38100"/>
                </a:lnTo>
                <a:lnTo>
                  <a:pt x="542163" y="39369"/>
                </a:lnTo>
                <a:lnTo>
                  <a:pt x="486028" y="45719"/>
                </a:lnTo>
                <a:lnTo>
                  <a:pt x="405638" y="63500"/>
                </a:lnTo>
                <a:lnTo>
                  <a:pt x="354964" y="78739"/>
                </a:lnTo>
                <a:lnTo>
                  <a:pt x="307086" y="99059"/>
                </a:lnTo>
                <a:lnTo>
                  <a:pt x="262254" y="121919"/>
                </a:lnTo>
                <a:lnTo>
                  <a:pt x="220599" y="147319"/>
                </a:lnTo>
                <a:lnTo>
                  <a:pt x="182499" y="175259"/>
                </a:lnTo>
                <a:lnTo>
                  <a:pt x="148336" y="207009"/>
                </a:lnTo>
                <a:lnTo>
                  <a:pt x="118237" y="240029"/>
                </a:lnTo>
                <a:lnTo>
                  <a:pt x="92455" y="275589"/>
                </a:lnTo>
                <a:lnTo>
                  <a:pt x="71500" y="312419"/>
                </a:lnTo>
                <a:lnTo>
                  <a:pt x="55245" y="351789"/>
                </a:lnTo>
                <a:lnTo>
                  <a:pt x="44196" y="392429"/>
                </a:lnTo>
                <a:lnTo>
                  <a:pt x="38608" y="434339"/>
                </a:lnTo>
                <a:lnTo>
                  <a:pt x="37846" y="454659"/>
                </a:lnTo>
                <a:lnTo>
                  <a:pt x="38480" y="476249"/>
                </a:lnTo>
                <a:lnTo>
                  <a:pt x="44068" y="518159"/>
                </a:lnTo>
                <a:lnTo>
                  <a:pt x="54990" y="558799"/>
                </a:lnTo>
                <a:lnTo>
                  <a:pt x="71120" y="596899"/>
                </a:lnTo>
                <a:lnTo>
                  <a:pt x="92075" y="634999"/>
                </a:lnTo>
                <a:lnTo>
                  <a:pt x="117855" y="670559"/>
                </a:lnTo>
                <a:lnTo>
                  <a:pt x="147954" y="703579"/>
                </a:lnTo>
                <a:lnTo>
                  <a:pt x="181990" y="735329"/>
                </a:lnTo>
                <a:lnTo>
                  <a:pt x="220090" y="763269"/>
                </a:lnTo>
                <a:lnTo>
                  <a:pt x="261620" y="788669"/>
                </a:lnTo>
                <a:lnTo>
                  <a:pt x="283717" y="801369"/>
                </a:lnTo>
                <a:lnTo>
                  <a:pt x="330200" y="821689"/>
                </a:lnTo>
                <a:lnTo>
                  <a:pt x="379475" y="839469"/>
                </a:lnTo>
                <a:lnTo>
                  <a:pt x="431418" y="854709"/>
                </a:lnTo>
                <a:lnTo>
                  <a:pt x="485521" y="864869"/>
                </a:lnTo>
                <a:lnTo>
                  <a:pt x="541654" y="871219"/>
                </a:lnTo>
                <a:lnTo>
                  <a:pt x="599439" y="873759"/>
                </a:lnTo>
                <a:lnTo>
                  <a:pt x="657225" y="871219"/>
                </a:lnTo>
                <a:lnTo>
                  <a:pt x="685546" y="868679"/>
                </a:lnTo>
                <a:lnTo>
                  <a:pt x="713359" y="864869"/>
                </a:lnTo>
                <a:lnTo>
                  <a:pt x="720217" y="863599"/>
                </a:lnTo>
                <a:lnTo>
                  <a:pt x="570484" y="863599"/>
                </a:lnTo>
                <a:lnTo>
                  <a:pt x="542163" y="862329"/>
                </a:lnTo>
                <a:lnTo>
                  <a:pt x="514223" y="858519"/>
                </a:lnTo>
                <a:lnTo>
                  <a:pt x="486663" y="855979"/>
                </a:lnTo>
                <a:lnTo>
                  <a:pt x="459866" y="850899"/>
                </a:lnTo>
                <a:lnTo>
                  <a:pt x="407415" y="838199"/>
                </a:lnTo>
                <a:lnTo>
                  <a:pt x="357504" y="822959"/>
                </a:lnTo>
                <a:lnTo>
                  <a:pt x="310388" y="803909"/>
                </a:lnTo>
                <a:lnTo>
                  <a:pt x="266064" y="781049"/>
                </a:lnTo>
                <a:lnTo>
                  <a:pt x="225298" y="755649"/>
                </a:lnTo>
                <a:lnTo>
                  <a:pt x="187833" y="727709"/>
                </a:lnTo>
                <a:lnTo>
                  <a:pt x="154431" y="697229"/>
                </a:lnTo>
                <a:lnTo>
                  <a:pt x="124967" y="664209"/>
                </a:lnTo>
                <a:lnTo>
                  <a:pt x="99822" y="629919"/>
                </a:lnTo>
                <a:lnTo>
                  <a:pt x="79501" y="593089"/>
                </a:lnTo>
                <a:lnTo>
                  <a:pt x="63753" y="554989"/>
                </a:lnTo>
                <a:lnTo>
                  <a:pt x="53212" y="515619"/>
                </a:lnTo>
                <a:lnTo>
                  <a:pt x="47878" y="474979"/>
                </a:lnTo>
                <a:lnTo>
                  <a:pt x="47243" y="454659"/>
                </a:lnTo>
                <a:lnTo>
                  <a:pt x="48005" y="434339"/>
                </a:lnTo>
                <a:lnTo>
                  <a:pt x="53593" y="393699"/>
                </a:lnTo>
                <a:lnTo>
                  <a:pt x="64262" y="354329"/>
                </a:lnTo>
                <a:lnTo>
                  <a:pt x="80137" y="316229"/>
                </a:lnTo>
                <a:lnTo>
                  <a:pt x="100584" y="280669"/>
                </a:lnTo>
                <a:lnTo>
                  <a:pt x="125729" y="246379"/>
                </a:lnTo>
                <a:lnTo>
                  <a:pt x="155193" y="213359"/>
                </a:lnTo>
                <a:lnTo>
                  <a:pt x="188722" y="182879"/>
                </a:lnTo>
                <a:lnTo>
                  <a:pt x="226187" y="154939"/>
                </a:lnTo>
                <a:lnTo>
                  <a:pt x="267080" y="129539"/>
                </a:lnTo>
                <a:lnTo>
                  <a:pt x="311276" y="106679"/>
                </a:lnTo>
                <a:lnTo>
                  <a:pt x="334517" y="97789"/>
                </a:lnTo>
                <a:lnTo>
                  <a:pt x="358393" y="87629"/>
                </a:lnTo>
                <a:lnTo>
                  <a:pt x="408304" y="72389"/>
                </a:lnTo>
                <a:lnTo>
                  <a:pt x="460628" y="59689"/>
                </a:lnTo>
                <a:lnTo>
                  <a:pt x="515112" y="52069"/>
                </a:lnTo>
                <a:lnTo>
                  <a:pt x="571373" y="46989"/>
                </a:lnTo>
                <a:lnTo>
                  <a:pt x="720724" y="46989"/>
                </a:lnTo>
                <a:lnTo>
                  <a:pt x="713866" y="45719"/>
                </a:lnTo>
                <a:lnTo>
                  <a:pt x="686053" y="41909"/>
                </a:lnTo>
                <a:lnTo>
                  <a:pt x="657860" y="39369"/>
                </a:lnTo>
                <a:lnTo>
                  <a:pt x="629030" y="38100"/>
                </a:lnTo>
                <a:close/>
              </a:path>
              <a:path w="1199514" h="910589">
                <a:moveTo>
                  <a:pt x="720724" y="46989"/>
                </a:moveTo>
                <a:lnTo>
                  <a:pt x="628903" y="46989"/>
                </a:lnTo>
                <a:lnTo>
                  <a:pt x="685164" y="52069"/>
                </a:lnTo>
                <a:lnTo>
                  <a:pt x="739648" y="59689"/>
                </a:lnTo>
                <a:lnTo>
                  <a:pt x="791972" y="72389"/>
                </a:lnTo>
                <a:lnTo>
                  <a:pt x="865886" y="97789"/>
                </a:lnTo>
                <a:lnTo>
                  <a:pt x="911605" y="118109"/>
                </a:lnTo>
                <a:lnTo>
                  <a:pt x="954024" y="142239"/>
                </a:lnTo>
                <a:lnTo>
                  <a:pt x="993266" y="168909"/>
                </a:lnTo>
                <a:lnTo>
                  <a:pt x="1011554" y="184150"/>
                </a:lnTo>
                <a:lnTo>
                  <a:pt x="1028700" y="198119"/>
                </a:lnTo>
                <a:lnTo>
                  <a:pt x="1060196" y="229869"/>
                </a:lnTo>
                <a:lnTo>
                  <a:pt x="1087501" y="264159"/>
                </a:lnTo>
                <a:lnTo>
                  <a:pt x="1110234" y="299719"/>
                </a:lnTo>
                <a:lnTo>
                  <a:pt x="1128267" y="336549"/>
                </a:lnTo>
                <a:lnTo>
                  <a:pt x="1141476" y="375919"/>
                </a:lnTo>
                <a:lnTo>
                  <a:pt x="1149477" y="415289"/>
                </a:lnTo>
                <a:lnTo>
                  <a:pt x="1152143" y="455929"/>
                </a:lnTo>
                <a:lnTo>
                  <a:pt x="1151381" y="476249"/>
                </a:lnTo>
                <a:lnTo>
                  <a:pt x="1145793" y="516889"/>
                </a:lnTo>
                <a:lnTo>
                  <a:pt x="1135126" y="556259"/>
                </a:lnTo>
                <a:lnTo>
                  <a:pt x="1119251" y="594359"/>
                </a:lnTo>
                <a:lnTo>
                  <a:pt x="1098803" y="631189"/>
                </a:lnTo>
                <a:lnTo>
                  <a:pt x="1073658" y="665479"/>
                </a:lnTo>
                <a:lnTo>
                  <a:pt x="1044193" y="697229"/>
                </a:lnTo>
                <a:lnTo>
                  <a:pt x="1027938" y="713739"/>
                </a:lnTo>
                <a:lnTo>
                  <a:pt x="1010665" y="727709"/>
                </a:lnTo>
                <a:lnTo>
                  <a:pt x="992377" y="742949"/>
                </a:lnTo>
                <a:lnTo>
                  <a:pt x="973327" y="755649"/>
                </a:lnTo>
                <a:lnTo>
                  <a:pt x="932306" y="781049"/>
                </a:lnTo>
                <a:lnTo>
                  <a:pt x="888238" y="803909"/>
                </a:lnTo>
                <a:lnTo>
                  <a:pt x="840993" y="822959"/>
                </a:lnTo>
                <a:lnTo>
                  <a:pt x="791083" y="838199"/>
                </a:lnTo>
                <a:lnTo>
                  <a:pt x="765301" y="845819"/>
                </a:lnTo>
                <a:lnTo>
                  <a:pt x="711708" y="855979"/>
                </a:lnTo>
                <a:lnTo>
                  <a:pt x="684276" y="859789"/>
                </a:lnTo>
                <a:lnTo>
                  <a:pt x="656336" y="862329"/>
                </a:lnTo>
                <a:lnTo>
                  <a:pt x="628014" y="863599"/>
                </a:lnTo>
                <a:lnTo>
                  <a:pt x="720217" y="863599"/>
                </a:lnTo>
                <a:lnTo>
                  <a:pt x="767588" y="854709"/>
                </a:lnTo>
                <a:lnTo>
                  <a:pt x="819403" y="840739"/>
                </a:lnTo>
                <a:lnTo>
                  <a:pt x="868679" y="822959"/>
                </a:lnTo>
                <a:lnTo>
                  <a:pt x="915162" y="801369"/>
                </a:lnTo>
                <a:lnTo>
                  <a:pt x="958468" y="777239"/>
                </a:lnTo>
                <a:lnTo>
                  <a:pt x="978788" y="763269"/>
                </a:lnTo>
                <a:lnTo>
                  <a:pt x="998347" y="750569"/>
                </a:lnTo>
                <a:lnTo>
                  <a:pt x="1034414" y="720089"/>
                </a:lnTo>
                <a:lnTo>
                  <a:pt x="1066673" y="688339"/>
                </a:lnTo>
                <a:lnTo>
                  <a:pt x="1094613" y="654049"/>
                </a:lnTo>
                <a:lnTo>
                  <a:pt x="1117980" y="617219"/>
                </a:lnTo>
                <a:lnTo>
                  <a:pt x="1136650" y="579119"/>
                </a:lnTo>
                <a:lnTo>
                  <a:pt x="1150239" y="539749"/>
                </a:lnTo>
                <a:lnTo>
                  <a:pt x="1158748" y="497839"/>
                </a:lnTo>
                <a:lnTo>
                  <a:pt x="1161541" y="455929"/>
                </a:lnTo>
                <a:lnTo>
                  <a:pt x="1160906" y="434339"/>
                </a:lnTo>
                <a:lnTo>
                  <a:pt x="1155318" y="392429"/>
                </a:lnTo>
                <a:lnTo>
                  <a:pt x="1144270" y="353059"/>
                </a:lnTo>
                <a:lnTo>
                  <a:pt x="1128267" y="313689"/>
                </a:lnTo>
                <a:lnTo>
                  <a:pt x="1107313" y="275589"/>
                </a:lnTo>
                <a:lnTo>
                  <a:pt x="1081531" y="240029"/>
                </a:lnTo>
                <a:lnTo>
                  <a:pt x="1051560" y="207009"/>
                </a:lnTo>
                <a:lnTo>
                  <a:pt x="1017397" y="176529"/>
                </a:lnTo>
                <a:lnTo>
                  <a:pt x="979424" y="147319"/>
                </a:lnTo>
                <a:lnTo>
                  <a:pt x="937767" y="121919"/>
                </a:lnTo>
                <a:lnTo>
                  <a:pt x="892683" y="99059"/>
                </a:lnTo>
                <a:lnTo>
                  <a:pt x="844930" y="80009"/>
                </a:lnTo>
                <a:lnTo>
                  <a:pt x="794385" y="63500"/>
                </a:lnTo>
                <a:lnTo>
                  <a:pt x="741299" y="50800"/>
                </a:lnTo>
                <a:lnTo>
                  <a:pt x="720724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990076" cy="494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2372" y="1534667"/>
            <a:ext cx="696595" cy="982980"/>
          </a:xfrm>
          <a:custGeom>
            <a:avLst/>
            <a:gdLst/>
            <a:ahLst/>
            <a:cxnLst/>
            <a:rect l="l" t="t" r="r" b="b"/>
            <a:pathLst>
              <a:path w="696594" h="982980">
                <a:moveTo>
                  <a:pt x="347472" y="0"/>
                </a:moveTo>
                <a:lnTo>
                  <a:pt x="292989" y="6350"/>
                </a:lnTo>
                <a:lnTo>
                  <a:pt x="224916" y="31750"/>
                </a:lnTo>
                <a:lnTo>
                  <a:pt x="209041" y="41909"/>
                </a:lnTo>
                <a:lnTo>
                  <a:pt x="193547" y="50800"/>
                </a:lnTo>
                <a:lnTo>
                  <a:pt x="163830" y="74929"/>
                </a:lnTo>
                <a:lnTo>
                  <a:pt x="136271" y="101600"/>
                </a:lnTo>
                <a:lnTo>
                  <a:pt x="110997" y="132079"/>
                </a:lnTo>
                <a:lnTo>
                  <a:pt x="87630" y="165100"/>
                </a:lnTo>
                <a:lnTo>
                  <a:pt x="66928" y="201929"/>
                </a:lnTo>
                <a:lnTo>
                  <a:pt x="48640" y="241300"/>
                </a:lnTo>
                <a:lnTo>
                  <a:pt x="33146" y="281939"/>
                </a:lnTo>
                <a:lnTo>
                  <a:pt x="20319" y="326389"/>
                </a:lnTo>
                <a:lnTo>
                  <a:pt x="10540" y="372109"/>
                </a:lnTo>
                <a:lnTo>
                  <a:pt x="3809" y="419100"/>
                </a:lnTo>
                <a:lnTo>
                  <a:pt x="381" y="467359"/>
                </a:lnTo>
                <a:lnTo>
                  <a:pt x="0" y="492759"/>
                </a:lnTo>
                <a:lnTo>
                  <a:pt x="381" y="516889"/>
                </a:lnTo>
                <a:lnTo>
                  <a:pt x="3937" y="566419"/>
                </a:lnTo>
                <a:lnTo>
                  <a:pt x="10668" y="613409"/>
                </a:lnTo>
                <a:lnTo>
                  <a:pt x="20574" y="659129"/>
                </a:lnTo>
                <a:lnTo>
                  <a:pt x="33400" y="702309"/>
                </a:lnTo>
                <a:lnTo>
                  <a:pt x="49021" y="744219"/>
                </a:lnTo>
                <a:lnTo>
                  <a:pt x="67309" y="783589"/>
                </a:lnTo>
                <a:lnTo>
                  <a:pt x="88265" y="819150"/>
                </a:lnTo>
                <a:lnTo>
                  <a:pt x="111506" y="853439"/>
                </a:lnTo>
                <a:lnTo>
                  <a:pt x="137159" y="883919"/>
                </a:lnTo>
                <a:lnTo>
                  <a:pt x="164846" y="910589"/>
                </a:lnTo>
                <a:lnTo>
                  <a:pt x="210184" y="943609"/>
                </a:lnTo>
                <a:lnTo>
                  <a:pt x="259588" y="967739"/>
                </a:lnTo>
                <a:lnTo>
                  <a:pt x="312547" y="981709"/>
                </a:lnTo>
                <a:lnTo>
                  <a:pt x="330708" y="982979"/>
                </a:lnTo>
                <a:lnTo>
                  <a:pt x="367538" y="982979"/>
                </a:lnTo>
                <a:lnTo>
                  <a:pt x="403478" y="977900"/>
                </a:lnTo>
                <a:lnTo>
                  <a:pt x="421132" y="972819"/>
                </a:lnTo>
                <a:lnTo>
                  <a:pt x="455167" y="960119"/>
                </a:lnTo>
                <a:lnTo>
                  <a:pt x="466090" y="955039"/>
                </a:lnTo>
                <a:lnTo>
                  <a:pt x="331723" y="955039"/>
                </a:lnTo>
                <a:lnTo>
                  <a:pt x="299720" y="949959"/>
                </a:lnTo>
                <a:lnTo>
                  <a:pt x="253491" y="934719"/>
                </a:lnTo>
                <a:lnTo>
                  <a:pt x="210184" y="909319"/>
                </a:lnTo>
                <a:lnTo>
                  <a:pt x="157353" y="863600"/>
                </a:lnTo>
                <a:lnTo>
                  <a:pt x="122555" y="820419"/>
                </a:lnTo>
                <a:lnTo>
                  <a:pt x="101727" y="787400"/>
                </a:lnTo>
                <a:lnTo>
                  <a:pt x="83312" y="751839"/>
                </a:lnTo>
                <a:lnTo>
                  <a:pt x="67183" y="713739"/>
                </a:lnTo>
                <a:lnTo>
                  <a:pt x="53721" y="673100"/>
                </a:lnTo>
                <a:lnTo>
                  <a:pt x="42799" y="629919"/>
                </a:lnTo>
                <a:lnTo>
                  <a:pt x="34797" y="585469"/>
                </a:lnTo>
                <a:lnTo>
                  <a:pt x="30099" y="539750"/>
                </a:lnTo>
                <a:lnTo>
                  <a:pt x="28321" y="491489"/>
                </a:lnTo>
                <a:lnTo>
                  <a:pt x="28702" y="468629"/>
                </a:lnTo>
                <a:lnTo>
                  <a:pt x="32003" y="421639"/>
                </a:lnTo>
                <a:lnTo>
                  <a:pt x="38481" y="375919"/>
                </a:lnTo>
                <a:lnTo>
                  <a:pt x="47878" y="332739"/>
                </a:lnTo>
                <a:lnTo>
                  <a:pt x="60071" y="290829"/>
                </a:lnTo>
                <a:lnTo>
                  <a:pt x="74930" y="251459"/>
                </a:lnTo>
                <a:lnTo>
                  <a:pt x="92328" y="214629"/>
                </a:lnTo>
                <a:lnTo>
                  <a:pt x="112014" y="180339"/>
                </a:lnTo>
                <a:lnTo>
                  <a:pt x="133858" y="148589"/>
                </a:lnTo>
                <a:lnTo>
                  <a:pt x="170180" y="107950"/>
                </a:lnTo>
                <a:lnTo>
                  <a:pt x="210311" y="73659"/>
                </a:lnTo>
                <a:lnTo>
                  <a:pt x="253746" y="49529"/>
                </a:lnTo>
                <a:lnTo>
                  <a:pt x="299973" y="34289"/>
                </a:lnTo>
                <a:lnTo>
                  <a:pt x="332104" y="29209"/>
                </a:lnTo>
                <a:lnTo>
                  <a:pt x="465473" y="29209"/>
                </a:lnTo>
                <a:lnTo>
                  <a:pt x="453771" y="22859"/>
                </a:lnTo>
                <a:lnTo>
                  <a:pt x="436879" y="16509"/>
                </a:lnTo>
                <a:lnTo>
                  <a:pt x="402082" y="6350"/>
                </a:lnTo>
                <a:lnTo>
                  <a:pt x="365759" y="1269"/>
                </a:lnTo>
                <a:lnTo>
                  <a:pt x="347472" y="0"/>
                </a:lnTo>
                <a:close/>
              </a:path>
              <a:path w="696594" h="982980">
                <a:moveTo>
                  <a:pt x="465473" y="29209"/>
                </a:moveTo>
                <a:lnTo>
                  <a:pt x="364744" y="29209"/>
                </a:lnTo>
                <a:lnTo>
                  <a:pt x="396747" y="34289"/>
                </a:lnTo>
                <a:lnTo>
                  <a:pt x="412496" y="38100"/>
                </a:lnTo>
                <a:lnTo>
                  <a:pt x="457834" y="57150"/>
                </a:lnTo>
                <a:lnTo>
                  <a:pt x="500253" y="85089"/>
                </a:lnTo>
                <a:lnTo>
                  <a:pt x="539115" y="120650"/>
                </a:lnTo>
                <a:lnTo>
                  <a:pt x="573913" y="163829"/>
                </a:lnTo>
                <a:lnTo>
                  <a:pt x="594741" y="196850"/>
                </a:lnTo>
                <a:lnTo>
                  <a:pt x="613155" y="232409"/>
                </a:lnTo>
                <a:lnTo>
                  <a:pt x="629285" y="270509"/>
                </a:lnTo>
                <a:lnTo>
                  <a:pt x="642873" y="311150"/>
                </a:lnTo>
                <a:lnTo>
                  <a:pt x="653669" y="354329"/>
                </a:lnTo>
                <a:lnTo>
                  <a:pt x="661670" y="398779"/>
                </a:lnTo>
                <a:lnTo>
                  <a:pt x="666369" y="444500"/>
                </a:lnTo>
                <a:lnTo>
                  <a:pt x="668147" y="492759"/>
                </a:lnTo>
                <a:lnTo>
                  <a:pt x="667787" y="514350"/>
                </a:lnTo>
                <a:lnTo>
                  <a:pt x="664464" y="562609"/>
                </a:lnTo>
                <a:lnTo>
                  <a:pt x="657986" y="608329"/>
                </a:lnTo>
                <a:lnTo>
                  <a:pt x="648589" y="651509"/>
                </a:lnTo>
                <a:lnTo>
                  <a:pt x="636270" y="693419"/>
                </a:lnTo>
                <a:lnTo>
                  <a:pt x="621538" y="732789"/>
                </a:lnTo>
                <a:lnTo>
                  <a:pt x="604139" y="769619"/>
                </a:lnTo>
                <a:lnTo>
                  <a:pt x="584454" y="803909"/>
                </a:lnTo>
                <a:lnTo>
                  <a:pt x="562736" y="835659"/>
                </a:lnTo>
                <a:lnTo>
                  <a:pt x="526415" y="876300"/>
                </a:lnTo>
                <a:lnTo>
                  <a:pt x="486155" y="910589"/>
                </a:lnTo>
                <a:lnTo>
                  <a:pt x="442722" y="934719"/>
                </a:lnTo>
                <a:lnTo>
                  <a:pt x="396494" y="949959"/>
                </a:lnTo>
                <a:lnTo>
                  <a:pt x="364363" y="955039"/>
                </a:lnTo>
                <a:lnTo>
                  <a:pt x="466090" y="955039"/>
                </a:lnTo>
                <a:lnTo>
                  <a:pt x="471551" y="952500"/>
                </a:lnTo>
                <a:lnTo>
                  <a:pt x="487553" y="943609"/>
                </a:lnTo>
                <a:lnTo>
                  <a:pt x="503047" y="932179"/>
                </a:lnTo>
                <a:lnTo>
                  <a:pt x="518159" y="922019"/>
                </a:lnTo>
                <a:lnTo>
                  <a:pt x="546735" y="896619"/>
                </a:lnTo>
                <a:lnTo>
                  <a:pt x="573151" y="867409"/>
                </a:lnTo>
                <a:lnTo>
                  <a:pt x="597408" y="835659"/>
                </a:lnTo>
                <a:lnTo>
                  <a:pt x="619505" y="801369"/>
                </a:lnTo>
                <a:lnTo>
                  <a:pt x="638936" y="763269"/>
                </a:lnTo>
                <a:lnTo>
                  <a:pt x="655954" y="722629"/>
                </a:lnTo>
                <a:lnTo>
                  <a:pt x="670052" y="680719"/>
                </a:lnTo>
                <a:lnTo>
                  <a:pt x="681482" y="636269"/>
                </a:lnTo>
                <a:lnTo>
                  <a:pt x="689736" y="589279"/>
                </a:lnTo>
                <a:lnTo>
                  <a:pt x="694690" y="541019"/>
                </a:lnTo>
                <a:lnTo>
                  <a:pt x="696467" y="491489"/>
                </a:lnTo>
                <a:lnTo>
                  <a:pt x="695960" y="467359"/>
                </a:lnTo>
                <a:lnTo>
                  <a:pt x="692530" y="417829"/>
                </a:lnTo>
                <a:lnTo>
                  <a:pt x="685800" y="370839"/>
                </a:lnTo>
                <a:lnTo>
                  <a:pt x="675894" y="325119"/>
                </a:lnTo>
                <a:lnTo>
                  <a:pt x="663066" y="281939"/>
                </a:lnTo>
                <a:lnTo>
                  <a:pt x="647446" y="240029"/>
                </a:lnTo>
                <a:lnTo>
                  <a:pt x="629158" y="200659"/>
                </a:lnTo>
                <a:lnTo>
                  <a:pt x="608203" y="165100"/>
                </a:lnTo>
                <a:lnTo>
                  <a:pt x="584961" y="130809"/>
                </a:lnTo>
                <a:lnTo>
                  <a:pt x="559435" y="100329"/>
                </a:lnTo>
                <a:lnTo>
                  <a:pt x="531622" y="73659"/>
                </a:lnTo>
                <a:lnTo>
                  <a:pt x="486283" y="40639"/>
                </a:lnTo>
                <a:lnTo>
                  <a:pt x="465473" y="29209"/>
                </a:lnTo>
                <a:close/>
              </a:path>
              <a:path w="696594" h="982980">
                <a:moveTo>
                  <a:pt x="348741" y="38100"/>
                </a:moveTo>
                <a:lnTo>
                  <a:pt x="302259" y="43179"/>
                </a:lnTo>
                <a:lnTo>
                  <a:pt x="243585" y="64769"/>
                </a:lnTo>
                <a:lnTo>
                  <a:pt x="202565" y="91439"/>
                </a:lnTo>
                <a:lnTo>
                  <a:pt x="164591" y="127000"/>
                </a:lnTo>
                <a:lnTo>
                  <a:pt x="130556" y="168909"/>
                </a:lnTo>
                <a:lnTo>
                  <a:pt x="120015" y="185419"/>
                </a:lnTo>
                <a:lnTo>
                  <a:pt x="110109" y="200659"/>
                </a:lnTo>
                <a:lnTo>
                  <a:pt x="91947" y="236219"/>
                </a:lnTo>
                <a:lnTo>
                  <a:pt x="76072" y="274319"/>
                </a:lnTo>
                <a:lnTo>
                  <a:pt x="62865" y="313689"/>
                </a:lnTo>
                <a:lnTo>
                  <a:pt x="52069" y="355600"/>
                </a:lnTo>
                <a:lnTo>
                  <a:pt x="44322" y="400050"/>
                </a:lnTo>
                <a:lnTo>
                  <a:pt x="39496" y="444500"/>
                </a:lnTo>
                <a:lnTo>
                  <a:pt x="37846" y="491489"/>
                </a:lnTo>
                <a:lnTo>
                  <a:pt x="38086" y="514350"/>
                </a:lnTo>
                <a:lnTo>
                  <a:pt x="41402" y="561339"/>
                </a:lnTo>
                <a:lnTo>
                  <a:pt x="47752" y="605789"/>
                </a:lnTo>
                <a:lnTo>
                  <a:pt x="57022" y="648969"/>
                </a:lnTo>
                <a:lnTo>
                  <a:pt x="68961" y="689609"/>
                </a:lnTo>
                <a:lnTo>
                  <a:pt x="83565" y="728979"/>
                </a:lnTo>
                <a:lnTo>
                  <a:pt x="91821" y="746759"/>
                </a:lnTo>
                <a:lnTo>
                  <a:pt x="100584" y="765809"/>
                </a:lnTo>
                <a:lnTo>
                  <a:pt x="119761" y="798829"/>
                </a:lnTo>
                <a:lnTo>
                  <a:pt x="152400" y="843279"/>
                </a:lnTo>
                <a:lnTo>
                  <a:pt x="188976" y="881379"/>
                </a:lnTo>
                <a:lnTo>
                  <a:pt x="228980" y="910589"/>
                </a:lnTo>
                <a:lnTo>
                  <a:pt x="271526" y="932179"/>
                </a:lnTo>
                <a:lnTo>
                  <a:pt x="316610" y="943609"/>
                </a:lnTo>
                <a:lnTo>
                  <a:pt x="347726" y="946150"/>
                </a:lnTo>
                <a:lnTo>
                  <a:pt x="378841" y="943609"/>
                </a:lnTo>
                <a:lnTo>
                  <a:pt x="394208" y="941069"/>
                </a:lnTo>
                <a:lnTo>
                  <a:pt x="409194" y="937259"/>
                </a:lnTo>
                <a:lnTo>
                  <a:pt x="412908" y="935989"/>
                </a:lnTo>
                <a:lnTo>
                  <a:pt x="332359" y="935989"/>
                </a:lnTo>
                <a:lnTo>
                  <a:pt x="303148" y="930909"/>
                </a:lnTo>
                <a:lnTo>
                  <a:pt x="246888" y="910589"/>
                </a:lnTo>
                <a:lnTo>
                  <a:pt x="194945" y="873759"/>
                </a:lnTo>
                <a:lnTo>
                  <a:pt x="159384" y="836929"/>
                </a:lnTo>
                <a:lnTo>
                  <a:pt x="148462" y="824229"/>
                </a:lnTo>
                <a:lnTo>
                  <a:pt x="117983" y="777239"/>
                </a:lnTo>
                <a:lnTo>
                  <a:pt x="100203" y="742950"/>
                </a:lnTo>
                <a:lnTo>
                  <a:pt x="84709" y="706119"/>
                </a:lnTo>
                <a:lnTo>
                  <a:pt x="71755" y="666750"/>
                </a:lnTo>
                <a:lnTo>
                  <a:pt x="61214" y="626109"/>
                </a:lnTo>
                <a:lnTo>
                  <a:pt x="53466" y="582929"/>
                </a:lnTo>
                <a:lnTo>
                  <a:pt x="48894" y="538479"/>
                </a:lnTo>
                <a:lnTo>
                  <a:pt x="47243" y="491489"/>
                </a:lnTo>
                <a:lnTo>
                  <a:pt x="47625" y="468629"/>
                </a:lnTo>
                <a:lnTo>
                  <a:pt x="50927" y="422909"/>
                </a:lnTo>
                <a:lnTo>
                  <a:pt x="57150" y="378459"/>
                </a:lnTo>
                <a:lnTo>
                  <a:pt x="66293" y="336550"/>
                </a:lnTo>
                <a:lnTo>
                  <a:pt x="78105" y="295909"/>
                </a:lnTo>
                <a:lnTo>
                  <a:pt x="92583" y="257809"/>
                </a:lnTo>
                <a:lnTo>
                  <a:pt x="109347" y="222250"/>
                </a:lnTo>
                <a:lnTo>
                  <a:pt x="138430" y="173989"/>
                </a:lnTo>
                <a:lnTo>
                  <a:pt x="171703" y="133350"/>
                </a:lnTo>
                <a:lnTo>
                  <a:pt x="208534" y="99059"/>
                </a:lnTo>
                <a:lnTo>
                  <a:pt x="248284" y="73659"/>
                </a:lnTo>
                <a:lnTo>
                  <a:pt x="290322" y="55879"/>
                </a:lnTo>
                <a:lnTo>
                  <a:pt x="334136" y="48259"/>
                </a:lnTo>
                <a:lnTo>
                  <a:pt x="413892" y="48259"/>
                </a:lnTo>
                <a:lnTo>
                  <a:pt x="410209" y="46989"/>
                </a:lnTo>
                <a:lnTo>
                  <a:pt x="395097" y="43179"/>
                </a:lnTo>
                <a:lnTo>
                  <a:pt x="379984" y="40639"/>
                </a:lnTo>
                <a:lnTo>
                  <a:pt x="348741" y="38100"/>
                </a:lnTo>
                <a:close/>
              </a:path>
              <a:path w="696594" h="982980">
                <a:moveTo>
                  <a:pt x="413892" y="48259"/>
                </a:moveTo>
                <a:lnTo>
                  <a:pt x="364109" y="48259"/>
                </a:lnTo>
                <a:lnTo>
                  <a:pt x="378967" y="49529"/>
                </a:lnTo>
                <a:lnTo>
                  <a:pt x="421894" y="60959"/>
                </a:lnTo>
                <a:lnTo>
                  <a:pt x="462915" y="81279"/>
                </a:lnTo>
                <a:lnTo>
                  <a:pt x="501650" y="110489"/>
                </a:lnTo>
                <a:lnTo>
                  <a:pt x="537083" y="147319"/>
                </a:lnTo>
                <a:lnTo>
                  <a:pt x="548132" y="160019"/>
                </a:lnTo>
                <a:lnTo>
                  <a:pt x="578485" y="207009"/>
                </a:lnTo>
                <a:lnTo>
                  <a:pt x="596265" y="241300"/>
                </a:lnTo>
                <a:lnTo>
                  <a:pt x="611759" y="278129"/>
                </a:lnTo>
                <a:lnTo>
                  <a:pt x="624840" y="317500"/>
                </a:lnTo>
                <a:lnTo>
                  <a:pt x="635254" y="358139"/>
                </a:lnTo>
                <a:lnTo>
                  <a:pt x="643001" y="401319"/>
                </a:lnTo>
                <a:lnTo>
                  <a:pt x="647572" y="445769"/>
                </a:lnTo>
                <a:lnTo>
                  <a:pt x="649223" y="492759"/>
                </a:lnTo>
                <a:lnTo>
                  <a:pt x="648864" y="514350"/>
                </a:lnTo>
                <a:lnTo>
                  <a:pt x="645541" y="561339"/>
                </a:lnTo>
                <a:lnTo>
                  <a:pt x="639317" y="605789"/>
                </a:lnTo>
                <a:lnTo>
                  <a:pt x="630173" y="647700"/>
                </a:lnTo>
                <a:lnTo>
                  <a:pt x="618235" y="688339"/>
                </a:lnTo>
                <a:lnTo>
                  <a:pt x="603885" y="726439"/>
                </a:lnTo>
                <a:lnTo>
                  <a:pt x="587121" y="762000"/>
                </a:lnTo>
                <a:lnTo>
                  <a:pt x="558165" y="810259"/>
                </a:lnTo>
                <a:lnTo>
                  <a:pt x="524764" y="850900"/>
                </a:lnTo>
                <a:lnTo>
                  <a:pt x="487934" y="885189"/>
                </a:lnTo>
                <a:lnTo>
                  <a:pt x="434466" y="918209"/>
                </a:lnTo>
                <a:lnTo>
                  <a:pt x="391795" y="932179"/>
                </a:lnTo>
                <a:lnTo>
                  <a:pt x="362330" y="935989"/>
                </a:lnTo>
                <a:lnTo>
                  <a:pt x="412908" y="935989"/>
                </a:lnTo>
                <a:lnTo>
                  <a:pt x="452882" y="919479"/>
                </a:lnTo>
                <a:lnTo>
                  <a:pt x="493903" y="892809"/>
                </a:lnTo>
                <a:lnTo>
                  <a:pt x="531876" y="857250"/>
                </a:lnTo>
                <a:lnTo>
                  <a:pt x="566039" y="815339"/>
                </a:lnTo>
                <a:lnTo>
                  <a:pt x="586232" y="782319"/>
                </a:lnTo>
                <a:lnTo>
                  <a:pt x="604520" y="748029"/>
                </a:lnTo>
                <a:lnTo>
                  <a:pt x="620395" y="709929"/>
                </a:lnTo>
                <a:lnTo>
                  <a:pt x="633603" y="670559"/>
                </a:lnTo>
                <a:lnTo>
                  <a:pt x="644397" y="628650"/>
                </a:lnTo>
                <a:lnTo>
                  <a:pt x="652145" y="584200"/>
                </a:lnTo>
                <a:lnTo>
                  <a:pt x="656971" y="538479"/>
                </a:lnTo>
                <a:lnTo>
                  <a:pt x="658622" y="492759"/>
                </a:lnTo>
                <a:lnTo>
                  <a:pt x="658241" y="468629"/>
                </a:lnTo>
                <a:lnTo>
                  <a:pt x="654939" y="422909"/>
                </a:lnTo>
                <a:lnTo>
                  <a:pt x="648716" y="378459"/>
                </a:lnTo>
                <a:lnTo>
                  <a:pt x="639445" y="335279"/>
                </a:lnTo>
                <a:lnTo>
                  <a:pt x="627507" y="293369"/>
                </a:lnTo>
                <a:lnTo>
                  <a:pt x="612902" y="255269"/>
                </a:lnTo>
                <a:lnTo>
                  <a:pt x="595884" y="218439"/>
                </a:lnTo>
                <a:lnTo>
                  <a:pt x="576707" y="185419"/>
                </a:lnTo>
                <a:lnTo>
                  <a:pt x="544067" y="140969"/>
                </a:lnTo>
                <a:lnTo>
                  <a:pt x="507619" y="102869"/>
                </a:lnTo>
                <a:lnTo>
                  <a:pt x="467614" y="73659"/>
                </a:lnTo>
                <a:lnTo>
                  <a:pt x="424941" y="52069"/>
                </a:lnTo>
                <a:lnTo>
                  <a:pt x="413892" y="48259"/>
                </a:lnTo>
                <a:close/>
              </a:path>
            </a:pathLst>
          </a:custGeom>
          <a:solidFill>
            <a:srgbClr val="434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744" y="2173223"/>
            <a:ext cx="58216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7064" y="2173223"/>
            <a:ext cx="757427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9607" y="2173223"/>
            <a:ext cx="59893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0692" y="2173223"/>
            <a:ext cx="652271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6932" y="2173223"/>
            <a:ext cx="3535679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4823" y="2223261"/>
            <a:ext cx="4757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QRS </a:t>
            </a:r>
            <a:r>
              <a:rPr sz="1800" b="1" dirty="0">
                <a:latin typeface="Corbel"/>
                <a:cs typeface="Corbel"/>
              </a:rPr>
              <a:t>en </a:t>
            </a:r>
            <a:r>
              <a:rPr sz="1800" b="1" spc="-5" dirty="0">
                <a:latin typeface="Corbel"/>
                <a:cs typeface="Corbel"/>
              </a:rPr>
              <a:t>DIII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predominantemente</a:t>
            </a:r>
            <a:r>
              <a:rPr sz="1800" b="1" spc="-1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negativo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429766"/>
            <a:ext cx="6245352" cy="642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1820" y="2276855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26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3547" y="1161288"/>
            <a:ext cx="3962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1411" y="1215974"/>
            <a:ext cx="318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2051" y="1406652"/>
            <a:ext cx="995172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7050" y="1550365"/>
            <a:ext cx="22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6864" y="1618488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7783" y="1708531"/>
            <a:ext cx="240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7852" y="2825495"/>
            <a:ext cx="1024127" cy="1110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3854" y="2874391"/>
            <a:ext cx="1336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izquierdo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2642" y="2945968"/>
            <a:ext cx="1240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derecho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263" y="1913337"/>
            <a:ext cx="170992" cy="17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1591055"/>
            <a:ext cx="13335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2644" y="2130551"/>
            <a:ext cx="3140963" cy="7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8803" y="1591055"/>
            <a:ext cx="3712463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2078735"/>
            <a:ext cx="289102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500" y="2618232"/>
            <a:ext cx="2403348" cy="70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599" y="1681683"/>
            <a:ext cx="76428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2245995" algn="l"/>
              </a:tabLst>
            </a:pPr>
            <a:r>
              <a:rPr sz="3200" b="1" dirty="0">
                <a:latin typeface="Corbel"/>
                <a:cs typeface="Corbel"/>
              </a:rPr>
              <a:t>QRS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	es </a:t>
            </a:r>
            <a:r>
              <a:rPr sz="3200" spc="-5" dirty="0">
                <a:latin typeface="Corbel"/>
                <a:cs typeface="Corbel"/>
              </a:rPr>
              <a:t>negativo </a:t>
            </a:r>
            <a:r>
              <a:rPr sz="3200" dirty="0">
                <a:latin typeface="Corbel"/>
                <a:cs typeface="Corbel"/>
              </a:rPr>
              <a:t>=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EJE ELÉCTRICO</a:t>
            </a:r>
            <a:r>
              <a:rPr sz="3200" b="1" u="heavy" spc="-2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  LA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DERECHA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“ </a:t>
            </a:r>
            <a:r>
              <a:rPr sz="3200" spc="-5" dirty="0">
                <a:latin typeface="Corbel"/>
                <a:cs typeface="Corbel"/>
              </a:rPr>
              <a:t>se </a:t>
            </a:r>
            <a:r>
              <a:rPr sz="3200" dirty="0">
                <a:latin typeface="Corbel"/>
                <a:cs typeface="Corbel"/>
              </a:rPr>
              <a:t>aleja del electrodo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positivo”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79676" y="3581435"/>
            <a:ext cx="4934712" cy="297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429766"/>
            <a:ext cx="6243828" cy="642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3854" y="2874391"/>
            <a:ext cx="1336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izquierdo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2642" y="2945968"/>
            <a:ext cx="1240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derecho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2267" y="5321808"/>
            <a:ext cx="858012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1846" y="5389270"/>
            <a:ext cx="477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rbel"/>
                <a:cs typeface="Corbel"/>
              </a:rPr>
              <a:t>aVf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6088" y="4425696"/>
            <a:ext cx="748284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5736" y="4517263"/>
            <a:ext cx="2400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3939" y="2781300"/>
            <a:ext cx="6193155" cy="71755"/>
          </a:xfrm>
          <a:custGeom>
            <a:avLst/>
            <a:gdLst/>
            <a:ahLst/>
            <a:cxnLst/>
            <a:rect l="l" t="t" r="r" b="b"/>
            <a:pathLst>
              <a:path w="6193155" h="71755">
                <a:moveTo>
                  <a:pt x="0" y="71247"/>
                </a:moveTo>
                <a:lnTo>
                  <a:pt x="6192646" y="0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1747" y="425195"/>
            <a:ext cx="1237488" cy="1670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99709" y="604850"/>
            <a:ext cx="279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orbel"/>
                <a:cs typeface="Corbel"/>
              </a:rPr>
              <a:t>-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777" y="5681669"/>
            <a:ext cx="358502" cy="190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756" y="5558028"/>
            <a:ext cx="429768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832347"/>
            <a:ext cx="4422648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106667"/>
            <a:ext cx="191262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4772" y="6106667"/>
            <a:ext cx="592835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9760" y="6106667"/>
            <a:ext cx="377951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9" y="5607811"/>
            <a:ext cx="43535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aVf es </a:t>
            </a:r>
            <a:r>
              <a:rPr sz="1800" b="1" spc="-5" dirty="0">
                <a:latin typeface="Corbel"/>
                <a:cs typeface="Corbel"/>
              </a:rPr>
              <a:t>positivo (parte inferior </a:t>
            </a:r>
            <a:r>
              <a:rPr sz="1800" b="1" dirty="0">
                <a:latin typeface="Corbel"/>
                <a:cs typeface="Corbel"/>
              </a:rPr>
              <a:t>del </a:t>
            </a:r>
            <a:r>
              <a:rPr sz="1800" b="1" spc="-10" dirty="0">
                <a:latin typeface="Corbel"/>
                <a:cs typeface="Corbel"/>
              </a:rPr>
              <a:t>cuerpo) </a:t>
            </a:r>
            <a:r>
              <a:rPr sz="1800" b="1" dirty="0">
                <a:latin typeface="Corbel"/>
                <a:cs typeface="Corbel"/>
              </a:rPr>
              <a:t>, </a:t>
            </a:r>
            <a:r>
              <a:rPr sz="1800" b="1" spc="-5" dirty="0">
                <a:latin typeface="Corbel"/>
                <a:cs typeface="Corbel"/>
              </a:rPr>
              <a:t>la  parte superior </a:t>
            </a:r>
            <a:r>
              <a:rPr sz="1800" b="1" dirty="0">
                <a:latin typeface="Corbel"/>
                <a:cs typeface="Corbel"/>
              </a:rPr>
              <a:t>del </a:t>
            </a:r>
            <a:r>
              <a:rPr sz="1800" b="1" spc="-5" dirty="0">
                <a:latin typeface="Corbel"/>
                <a:cs typeface="Corbel"/>
              </a:rPr>
              <a:t>cuerpo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negativa </a:t>
            </a:r>
            <a:r>
              <a:rPr sz="1800" b="1" dirty="0">
                <a:latin typeface="Corbel"/>
                <a:cs typeface="Corbel"/>
              </a:rPr>
              <a:t>( por  </a:t>
            </a:r>
            <a:r>
              <a:rPr sz="1800" b="1" spc="-5" dirty="0">
                <a:latin typeface="Corbel"/>
                <a:cs typeface="Corbel"/>
              </a:rPr>
              <a:t>encima </a:t>
            </a:r>
            <a:r>
              <a:rPr sz="1800" b="1" dirty="0">
                <a:latin typeface="Corbel"/>
                <a:cs typeface="Corbel"/>
              </a:rPr>
              <a:t>del nodo</a:t>
            </a:r>
            <a:r>
              <a:rPr sz="1800" b="1" spc="-65" dirty="0">
                <a:latin typeface="Corbel"/>
                <a:cs typeface="Corbel"/>
              </a:rPr>
              <a:t> </a:t>
            </a:r>
            <a:r>
              <a:rPr sz="1800" b="1" spc="-35" dirty="0">
                <a:latin typeface="Corbel"/>
                <a:cs typeface="Corbel"/>
              </a:rPr>
              <a:t>AV)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18788" y="2689860"/>
            <a:ext cx="242315" cy="2392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429766"/>
            <a:ext cx="6245352" cy="642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9332" y="1167383"/>
            <a:ext cx="5120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3547" y="1161288"/>
            <a:ext cx="3962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1411" y="1215974"/>
            <a:ext cx="318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D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1120" y="687323"/>
            <a:ext cx="995172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5736" y="830021"/>
            <a:ext cx="22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rbel"/>
                <a:cs typeface="Corbel"/>
              </a:rPr>
              <a:t>-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0971" y="4858511"/>
            <a:ext cx="7482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3969" y="2492870"/>
            <a:ext cx="721321" cy="79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3088" y="2705100"/>
            <a:ext cx="987551" cy="1004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3854" y="2874391"/>
            <a:ext cx="1336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izquierdo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2642" y="2945968"/>
            <a:ext cx="1240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rbel"/>
                <a:cs typeface="Corbel"/>
              </a:rPr>
              <a:t>Brazo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derecho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6711" y="5465064"/>
            <a:ext cx="858012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31890" y="4822082"/>
            <a:ext cx="621665" cy="11023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b="1" dirty="0">
                <a:latin typeface="Corbel"/>
                <a:cs typeface="Corbel"/>
              </a:rPr>
              <a:t>+</a:t>
            </a:r>
            <a:endParaRPr sz="3200">
              <a:latin typeface="Corbel"/>
              <a:cs typeface="Corbel"/>
            </a:endParaRPr>
          </a:p>
          <a:p>
            <a:pPr marL="156845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latin typeface="Corbel"/>
                <a:cs typeface="Corbel"/>
              </a:rPr>
              <a:t>aVf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19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02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2551" y="1534667"/>
            <a:ext cx="696595" cy="982980"/>
          </a:xfrm>
          <a:custGeom>
            <a:avLst/>
            <a:gdLst/>
            <a:ahLst/>
            <a:cxnLst/>
            <a:rect l="l" t="t" r="r" b="b"/>
            <a:pathLst>
              <a:path w="696595" h="982980">
                <a:moveTo>
                  <a:pt x="347472" y="0"/>
                </a:moveTo>
                <a:lnTo>
                  <a:pt x="292989" y="6350"/>
                </a:lnTo>
                <a:lnTo>
                  <a:pt x="224917" y="31750"/>
                </a:lnTo>
                <a:lnTo>
                  <a:pt x="209042" y="41909"/>
                </a:lnTo>
                <a:lnTo>
                  <a:pt x="193548" y="50800"/>
                </a:lnTo>
                <a:lnTo>
                  <a:pt x="163830" y="74929"/>
                </a:lnTo>
                <a:lnTo>
                  <a:pt x="136271" y="101600"/>
                </a:lnTo>
                <a:lnTo>
                  <a:pt x="110998" y="132079"/>
                </a:lnTo>
                <a:lnTo>
                  <a:pt x="87630" y="165100"/>
                </a:lnTo>
                <a:lnTo>
                  <a:pt x="66929" y="201929"/>
                </a:lnTo>
                <a:lnTo>
                  <a:pt x="48641" y="241300"/>
                </a:lnTo>
                <a:lnTo>
                  <a:pt x="33147" y="281939"/>
                </a:lnTo>
                <a:lnTo>
                  <a:pt x="20320" y="326389"/>
                </a:lnTo>
                <a:lnTo>
                  <a:pt x="10541" y="372109"/>
                </a:lnTo>
                <a:lnTo>
                  <a:pt x="3810" y="419100"/>
                </a:lnTo>
                <a:lnTo>
                  <a:pt x="381" y="467359"/>
                </a:lnTo>
                <a:lnTo>
                  <a:pt x="0" y="492759"/>
                </a:lnTo>
                <a:lnTo>
                  <a:pt x="381" y="516889"/>
                </a:lnTo>
                <a:lnTo>
                  <a:pt x="3937" y="566419"/>
                </a:lnTo>
                <a:lnTo>
                  <a:pt x="10668" y="613409"/>
                </a:lnTo>
                <a:lnTo>
                  <a:pt x="20574" y="659129"/>
                </a:lnTo>
                <a:lnTo>
                  <a:pt x="33400" y="702309"/>
                </a:lnTo>
                <a:lnTo>
                  <a:pt x="49022" y="744219"/>
                </a:lnTo>
                <a:lnTo>
                  <a:pt x="67310" y="783589"/>
                </a:lnTo>
                <a:lnTo>
                  <a:pt x="88265" y="819150"/>
                </a:lnTo>
                <a:lnTo>
                  <a:pt x="111506" y="853439"/>
                </a:lnTo>
                <a:lnTo>
                  <a:pt x="137160" y="883919"/>
                </a:lnTo>
                <a:lnTo>
                  <a:pt x="164846" y="910589"/>
                </a:lnTo>
                <a:lnTo>
                  <a:pt x="210185" y="943609"/>
                </a:lnTo>
                <a:lnTo>
                  <a:pt x="259587" y="967739"/>
                </a:lnTo>
                <a:lnTo>
                  <a:pt x="312547" y="981709"/>
                </a:lnTo>
                <a:lnTo>
                  <a:pt x="330708" y="982979"/>
                </a:lnTo>
                <a:lnTo>
                  <a:pt x="367538" y="982979"/>
                </a:lnTo>
                <a:lnTo>
                  <a:pt x="403478" y="977900"/>
                </a:lnTo>
                <a:lnTo>
                  <a:pt x="421132" y="972819"/>
                </a:lnTo>
                <a:lnTo>
                  <a:pt x="455168" y="960119"/>
                </a:lnTo>
                <a:lnTo>
                  <a:pt x="466089" y="955039"/>
                </a:lnTo>
                <a:lnTo>
                  <a:pt x="331724" y="955039"/>
                </a:lnTo>
                <a:lnTo>
                  <a:pt x="299720" y="949959"/>
                </a:lnTo>
                <a:lnTo>
                  <a:pt x="253492" y="934719"/>
                </a:lnTo>
                <a:lnTo>
                  <a:pt x="210058" y="909319"/>
                </a:lnTo>
                <a:lnTo>
                  <a:pt x="157353" y="863600"/>
                </a:lnTo>
                <a:lnTo>
                  <a:pt x="122555" y="820419"/>
                </a:lnTo>
                <a:lnTo>
                  <a:pt x="101727" y="787400"/>
                </a:lnTo>
                <a:lnTo>
                  <a:pt x="83312" y="751839"/>
                </a:lnTo>
                <a:lnTo>
                  <a:pt x="67183" y="713739"/>
                </a:lnTo>
                <a:lnTo>
                  <a:pt x="53721" y="673100"/>
                </a:lnTo>
                <a:lnTo>
                  <a:pt x="42799" y="629919"/>
                </a:lnTo>
                <a:lnTo>
                  <a:pt x="34798" y="585469"/>
                </a:lnTo>
                <a:lnTo>
                  <a:pt x="30099" y="539750"/>
                </a:lnTo>
                <a:lnTo>
                  <a:pt x="28321" y="491489"/>
                </a:lnTo>
                <a:lnTo>
                  <a:pt x="28702" y="468629"/>
                </a:lnTo>
                <a:lnTo>
                  <a:pt x="32004" y="421639"/>
                </a:lnTo>
                <a:lnTo>
                  <a:pt x="38481" y="375919"/>
                </a:lnTo>
                <a:lnTo>
                  <a:pt x="47879" y="332739"/>
                </a:lnTo>
                <a:lnTo>
                  <a:pt x="60071" y="290829"/>
                </a:lnTo>
                <a:lnTo>
                  <a:pt x="74930" y="251459"/>
                </a:lnTo>
                <a:lnTo>
                  <a:pt x="92329" y="214629"/>
                </a:lnTo>
                <a:lnTo>
                  <a:pt x="112014" y="180339"/>
                </a:lnTo>
                <a:lnTo>
                  <a:pt x="133858" y="148589"/>
                </a:lnTo>
                <a:lnTo>
                  <a:pt x="170180" y="107950"/>
                </a:lnTo>
                <a:lnTo>
                  <a:pt x="210312" y="73659"/>
                </a:lnTo>
                <a:lnTo>
                  <a:pt x="253746" y="49529"/>
                </a:lnTo>
                <a:lnTo>
                  <a:pt x="299974" y="34289"/>
                </a:lnTo>
                <a:lnTo>
                  <a:pt x="332105" y="29209"/>
                </a:lnTo>
                <a:lnTo>
                  <a:pt x="465473" y="29209"/>
                </a:lnTo>
                <a:lnTo>
                  <a:pt x="453771" y="22859"/>
                </a:lnTo>
                <a:lnTo>
                  <a:pt x="436880" y="16509"/>
                </a:lnTo>
                <a:lnTo>
                  <a:pt x="402082" y="6350"/>
                </a:lnTo>
                <a:lnTo>
                  <a:pt x="365760" y="1269"/>
                </a:lnTo>
                <a:lnTo>
                  <a:pt x="347472" y="0"/>
                </a:lnTo>
                <a:close/>
              </a:path>
              <a:path w="696595" h="982980">
                <a:moveTo>
                  <a:pt x="465473" y="29209"/>
                </a:moveTo>
                <a:lnTo>
                  <a:pt x="364744" y="29209"/>
                </a:lnTo>
                <a:lnTo>
                  <a:pt x="396748" y="34289"/>
                </a:lnTo>
                <a:lnTo>
                  <a:pt x="412496" y="38100"/>
                </a:lnTo>
                <a:lnTo>
                  <a:pt x="457835" y="57150"/>
                </a:lnTo>
                <a:lnTo>
                  <a:pt x="500252" y="85089"/>
                </a:lnTo>
                <a:lnTo>
                  <a:pt x="539114" y="120650"/>
                </a:lnTo>
                <a:lnTo>
                  <a:pt x="573913" y="163829"/>
                </a:lnTo>
                <a:lnTo>
                  <a:pt x="594740" y="196850"/>
                </a:lnTo>
                <a:lnTo>
                  <a:pt x="613156" y="232409"/>
                </a:lnTo>
                <a:lnTo>
                  <a:pt x="629285" y="270509"/>
                </a:lnTo>
                <a:lnTo>
                  <a:pt x="642874" y="311150"/>
                </a:lnTo>
                <a:lnTo>
                  <a:pt x="653669" y="354329"/>
                </a:lnTo>
                <a:lnTo>
                  <a:pt x="661670" y="398779"/>
                </a:lnTo>
                <a:lnTo>
                  <a:pt x="666369" y="444500"/>
                </a:lnTo>
                <a:lnTo>
                  <a:pt x="668147" y="492759"/>
                </a:lnTo>
                <a:lnTo>
                  <a:pt x="667787" y="514350"/>
                </a:lnTo>
                <a:lnTo>
                  <a:pt x="664463" y="562609"/>
                </a:lnTo>
                <a:lnTo>
                  <a:pt x="657987" y="608329"/>
                </a:lnTo>
                <a:lnTo>
                  <a:pt x="648588" y="651509"/>
                </a:lnTo>
                <a:lnTo>
                  <a:pt x="636270" y="693419"/>
                </a:lnTo>
                <a:lnTo>
                  <a:pt x="621538" y="732789"/>
                </a:lnTo>
                <a:lnTo>
                  <a:pt x="604138" y="769619"/>
                </a:lnTo>
                <a:lnTo>
                  <a:pt x="584453" y="803909"/>
                </a:lnTo>
                <a:lnTo>
                  <a:pt x="562737" y="835659"/>
                </a:lnTo>
                <a:lnTo>
                  <a:pt x="526414" y="876300"/>
                </a:lnTo>
                <a:lnTo>
                  <a:pt x="486156" y="910589"/>
                </a:lnTo>
                <a:lnTo>
                  <a:pt x="442722" y="934719"/>
                </a:lnTo>
                <a:lnTo>
                  <a:pt x="396494" y="949959"/>
                </a:lnTo>
                <a:lnTo>
                  <a:pt x="364363" y="955039"/>
                </a:lnTo>
                <a:lnTo>
                  <a:pt x="466089" y="955039"/>
                </a:lnTo>
                <a:lnTo>
                  <a:pt x="471550" y="952500"/>
                </a:lnTo>
                <a:lnTo>
                  <a:pt x="487552" y="943609"/>
                </a:lnTo>
                <a:lnTo>
                  <a:pt x="503047" y="932179"/>
                </a:lnTo>
                <a:lnTo>
                  <a:pt x="518160" y="922019"/>
                </a:lnTo>
                <a:lnTo>
                  <a:pt x="546735" y="896619"/>
                </a:lnTo>
                <a:lnTo>
                  <a:pt x="573151" y="867409"/>
                </a:lnTo>
                <a:lnTo>
                  <a:pt x="597408" y="835659"/>
                </a:lnTo>
                <a:lnTo>
                  <a:pt x="619506" y="801369"/>
                </a:lnTo>
                <a:lnTo>
                  <a:pt x="638937" y="763269"/>
                </a:lnTo>
                <a:lnTo>
                  <a:pt x="655955" y="722629"/>
                </a:lnTo>
                <a:lnTo>
                  <a:pt x="670051" y="680719"/>
                </a:lnTo>
                <a:lnTo>
                  <a:pt x="681482" y="636269"/>
                </a:lnTo>
                <a:lnTo>
                  <a:pt x="689737" y="589279"/>
                </a:lnTo>
                <a:lnTo>
                  <a:pt x="694689" y="541019"/>
                </a:lnTo>
                <a:lnTo>
                  <a:pt x="696468" y="491489"/>
                </a:lnTo>
                <a:lnTo>
                  <a:pt x="695960" y="467359"/>
                </a:lnTo>
                <a:lnTo>
                  <a:pt x="692531" y="417829"/>
                </a:lnTo>
                <a:lnTo>
                  <a:pt x="685800" y="370839"/>
                </a:lnTo>
                <a:lnTo>
                  <a:pt x="675894" y="325119"/>
                </a:lnTo>
                <a:lnTo>
                  <a:pt x="663067" y="281939"/>
                </a:lnTo>
                <a:lnTo>
                  <a:pt x="647446" y="240029"/>
                </a:lnTo>
                <a:lnTo>
                  <a:pt x="629158" y="200659"/>
                </a:lnTo>
                <a:lnTo>
                  <a:pt x="608202" y="165100"/>
                </a:lnTo>
                <a:lnTo>
                  <a:pt x="584962" y="130809"/>
                </a:lnTo>
                <a:lnTo>
                  <a:pt x="559435" y="100329"/>
                </a:lnTo>
                <a:lnTo>
                  <a:pt x="531622" y="73659"/>
                </a:lnTo>
                <a:lnTo>
                  <a:pt x="486283" y="40639"/>
                </a:lnTo>
                <a:lnTo>
                  <a:pt x="465473" y="29209"/>
                </a:lnTo>
                <a:close/>
              </a:path>
              <a:path w="696595" h="982980">
                <a:moveTo>
                  <a:pt x="348742" y="38100"/>
                </a:moveTo>
                <a:lnTo>
                  <a:pt x="302260" y="43179"/>
                </a:lnTo>
                <a:lnTo>
                  <a:pt x="243586" y="64769"/>
                </a:lnTo>
                <a:lnTo>
                  <a:pt x="202565" y="91439"/>
                </a:lnTo>
                <a:lnTo>
                  <a:pt x="164592" y="127000"/>
                </a:lnTo>
                <a:lnTo>
                  <a:pt x="130556" y="168909"/>
                </a:lnTo>
                <a:lnTo>
                  <a:pt x="120015" y="185419"/>
                </a:lnTo>
                <a:lnTo>
                  <a:pt x="110109" y="200659"/>
                </a:lnTo>
                <a:lnTo>
                  <a:pt x="91948" y="236219"/>
                </a:lnTo>
                <a:lnTo>
                  <a:pt x="76073" y="274319"/>
                </a:lnTo>
                <a:lnTo>
                  <a:pt x="62865" y="313689"/>
                </a:lnTo>
                <a:lnTo>
                  <a:pt x="52070" y="355600"/>
                </a:lnTo>
                <a:lnTo>
                  <a:pt x="44323" y="400050"/>
                </a:lnTo>
                <a:lnTo>
                  <a:pt x="39497" y="444500"/>
                </a:lnTo>
                <a:lnTo>
                  <a:pt x="37846" y="491489"/>
                </a:lnTo>
                <a:lnTo>
                  <a:pt x="38086" y="514350"/>
                </a:lnTo>
                <a:lnTo>
                  <a:pt x="41402" y="561339"/>
                </a:lnTo>
                <a:lnTo>
                  <a:pt x="47752" y="605789"/>
                </a:lnTo>
                <a:lnTo>
                  <a:pt x="57023" y="648969"/>
                </a:lnTo>
                <a:lnTo>
                  <a:pt x="68961" y="689609"/>
                </a:lnTo>
                <a:lnTo>
                  <a:pt x="83566" y="728979"/>
                </a:lnTo>
                <a:lnTo>
                  <a:pt x="91821" y="746759"/>
                </a:lnTo>
                <a:lnTo>
                  <a:pt x="100584" y="765809"/>
                </a:lnTo>
                <a:lnTo>
                  <a:pt x="119761" y="798829"/>
                </a:lnTo>
                <a:lnTo>
                  <a:pt x="152400" y="843279"/>
                </a:lnTo>
                <a:lnTo>
                  <a:pt x="188975" y="881379"/>
                </a:lnTo>
                <a:lnTo>
                  <a:pt x="228981" y="910589"/>
                </a:lnTo>
                <a:lnTo>
                  <a:pt x="271525" y="932179"/>
                </a:lnTo>
                <a:lnTo>
                  <a:pt x="316611" y="943609"/>
                </a:lnTo>
                <a:lnTo>
                  <a:pt x="347725" y="946150"/>
                </a:lnTo>
                <a:lnTo>
                  <a:pt x="378840" y="943609"/>
                </a:lnTo>
                <a:lnTo>
                  <a:pt x="394208" y="941069"/>
                </a:lnTo>
                <a:lnTo>
                  <a:pt x="409194" y="937259"/>
                </a:lnTo>
                <a:lnTo>
                  <a:pt x="412908" y="935989"/>
                </a:lnTo>
                <a:lnTo>
                  <a:pt x="332359" y="935989"/>
                </a:lnTo>
                <a:lnTo>
                  <a:pt x="303149" y="930909"/>
                </a:lnTo>
                <a:lnTo>
                  <a:pt x="246887" y="910589"/>
                </a:lnTo>
                <a:lnTo>
                  <a:pt x="194945" y="873759"/>
                </a:lnTo>
                <a:lnTo>
                  <a:pt x="159385" y="836929"/>
                </a:lnTo>
                <a:lnTo>
                  <a:pt x="148462" y="824229"/>
                </a:lnTo>
                <a:lnTo>
                  <a:pt x="117983" y="777239"/>
                </a:lnTo>
                <a:lnTo>
                  <a:pt x="100203" y="742950"/>
                </a:lnTo>
                <a:lnTo>
                  <a:pt x="84709" y="706119"/>
                </a:lnTo>
                <a:lnTo>
                  <a:pt x="71755" y="666750"/>
                </a:lnTo>
                <a:lnTo>
                  <a:pt x="61214" y="626109"/>
                </a:lnTo>
                <a:lnTo>
                  <a:pt x="53467" y="582929"/>
                </a:lnTo>
                <a:lnTo>
                  <a:pt x="48895" y="538479"/>
                </a:lnTo>
                <a:lnTo>
                  <a:pt x="47243" y="491489"/>
                </a:lnTo>
                <a:lnTo>
                  <a:pt x="47625" y="468629"/>
                </a:lnTo>
                <a:lnTo>
                  <a:pt x="50927" y="422909"/>
                </a:lnTo>
                <a:lnTo>
                  <a:pt x="57150" y="378459"/>
                </a:lnTo>
                <a:lnTo>
                  <a:pt x="66293" y="336550"/>
                </a:lnTo>
                <a:lnTo>
                  <a:pt x="78105" y="295909"/>
                </a:lnTo>
                <a:lnTo>
                  <a:pt x="92583" y="257809"/>
                </a:lnTo>
                <a:lnTo>
                  <a:pt x="109347" y="222250"/>
                </a:lnTo>
                <a:lnTo>
                  <a:pt x="138430" y="173989"/>
                </a:lnTo>
                <a:lnTo>
                  <a:pt x="171704" y="133350"/>
                </a:lnTo>
                <a:lnTo>
                  <a:pt x="208534" y="99059"/>
                </a:lnTo>
                <a:lnTo>
                  <a:pt x="248285" y="73659"/>
                </a:lnTo>
                <a:lnTo>
                  <a:pt x="290322" y="55879"/>
                </a:lnTo>
                <a:lnTo>
                  <a:pt x="334137" y="48259"/>
                </a:lnTo>
                <a:lnTo>
                  <a:pt x="413892" y="48259"/>
                </a:lnTo>
                <a:lnTo>
                  <a:pt x="410210" y="46989"/>
                </a:lnTo>
                <a:lnTo>
                  <a:pt x="395097" y="43179"/>
                </a:lnTo>
                <a:lnTo>
                  <a:pt x="379984" y="40639"/>
                </a:lnTo>
                <a:lnTo>
                  <a:pt x="348742" y="38100"/>
                </a:lnTo>
                <a:close/>
              </a:path>
              <a:path w="696595" h="982980">
                <a:moveTo>
                  <a:pt x="413892" y="48259"/>
                </a:moveTo>
                <a:lnTo>
                  <a:pt x="364109" y="48259"/>
                </a:lnTo>
                <a:lnTo>
                  <a:pt x="378968" y="49529"/>
                </a:lnTo>
                <a:lnTo>
                  <a:pt x="421894" y="60959"/>
                </a:lnTo>
                <a:lnTo>
                  <a:pt x="462914" y="81279"/>
                </a:lnTo>
                <a:lnTo>
                  <a:pt x="501650" y="110489"/>
                </a:lnTo>
                <a:lnTo>
                  <a:pt x="537083" y="147319"/>
                </a:lnTo>
                <a:lnTo>
                  <a:pt x="548132" y="160019"/>
                </a:lnTo>
                <a:lnTo>
                  <a:pt x="578485" y="207009"/>
                </a:lnTo>
                <a:lnTo>
                  <a:pt x="596264" y="241300"/>
                </a:lnTo>
                <a:lnTo>
                  <a:pt x="611759" y="278129"/>
                </a:lnTo>
                <a:lnTo>
                  <a:pt x="624839" y="317500"/>
                </a:lnTo>
                <a:lnTo>
                  <a:pt x="635253" y="358139"/>
                </a:lnTo>
                <a:lnTo>
                  <a:pt x="643001" y="401319"/>
                </a:lnTo>
                <a:lnTo>
                  <a:pt x="647573" y="445769"/>
                </a:lnTo>
                <a:lnTo>
                  <a:pt x="649224" y="492759"/>
                </a:lnTo>
                <a:lnTo>
                  <a:pt x="648864" y="514350"/>
                </a:lnTo>
                <a:lnTo>
                  <a:pt x="645540" y="561339"/>
                </a:lnTo>
                <a:lnTo>
                  <a:pt x="639318" y="605789"/>
                </a:lnTo>
                <a:lnTo>
                  <a:pt x="630174" y="647700"/>
                </a:lnTo>
                <a:lnTo>
                  <a:pt x="618236" y="688339"/>
                </a:lnTo>
                <a:lnTo>
                  <a:pt x="603885" y="726439"/>
                </a:lnTo>
                <a:lnTo>
                  <a:pt x="587121" y="762000"/>
                </a:lnTo>
                <a:lnTo>
                  <a:pt x="558164" y="810259"/>
                </a:lnTo>
                <a:lnTo>
                  <a:pt x="524763" y="850900"/>
                </a:lnTo>
                <a:lnTo>
                  <a:pt x="487934" y="885189"/>
                </a:lnTo>
                <a:lnTo>
                  <a:pt x="434467" y="918209"/>
                </a:lnTo>
                <a:lnTo>
                  <a:pt x="391795" y="932179"/>
                </a:lnTo>
                <a:lnTo>
                  <a:pt x="362331" y="935989"/>
                </a:lnTo>
                <a:lnTo>
                  <a:pt x="412908" y="935989"/>
                </a:lnTo>
                <a:lnTo>
                  <a:pt x="452882" y="919479"/>
                </a:lnTo>
                <a:lnTo>
                  <a:pt x="493902" y="892809"/>
                </a:lnTo>
                <a:lnTo>
                  <a:pt x="531876" y="857250"/>
                </a:lnTo>
                <a:lnTo>
                  <a:pt x="566038" y="815339"/>
                </a:lnTo>
                <a:lnTo>
                  <a:pt x="586232" y="782319"/>
                </a:lnTo>
                <a:lnTo>
                  <a:pt x="604520" y="748029"/>
                </a:lnTo>
                <a:lnTo>
                  <a:pt x="620395" y="709929"/>
                </a:lnTo>
                <a:lnTo>
                  <a:pt x="633602" y="670559"/>
                </a:lnTo>
                <a:lnTo>
                  <a:pt x="644398" y="628650"/>
                </a:lnTo>
                <a:lnTo>
                  <a:pt x="652145" y="584200"/>
                </a:lnTo>
                <a:lnTo>
                  <a:pt x="656971" y="538479"/>
                </a:lnTo>
                <a:lnTo>
                  <a:pt x="658622" y="492759"/>
                </a:lnTo>
                <a:lnTo>
                  <a:pt x="658240" y="468629"/>
                </a:lnTo>
                <a:lnTo>
                  <a:pt x="654938" y="422909"/>
                </a:lnTo>
                <a:lnTo>
                  <a:pt x="648715" y="378459"/>
                </a:lnTo>
                <a:lnTo>
                  <a:pt x="639445" y="335279"/>
                </a:lnTo>
                <a:lnTo>
                  <a:pt x="627507" y="293369"/>
                </a:lnTo>
                <a:lnTo>
                  <a:pt x="612901" y="255269"/>
                </a:lnTo>
                <a:lnTo>
                  <a:pt x="595884" y="218439"/>
                </a:lnTo>
                <a:lnTo>
                  <a:pt x="576707" y="185419"/>
                </a:lnTo>
                <a:lnTo>
                  <a:pt x="544068" y="140969"/>
                </a:lnTo>
                <a:lnTo>
                  <a:pt x="507619" y="102869"/>
                </a:lnTo>
                <a:lnTo>
                  <a:pt x="467613" y="73659"/>
                </a:lnTo>
                <a:lnTo>
                  <a:pt x="424942" y="52069"/>
                </a:lnTo>
                <a:lnTo>
                  <a:pt x="413892" y="48259"/>
                </a:lnTo>
                <a:close/>
              </a:path>
            </a:pathLst>
          </a:custGeom>
          <a:solidFill>
            <a:srgbClr val="434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5560" y="2389632"/>
            <a:ext cx="58216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879" y="2389632"/>
            <a:ext cx="75742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2423" y="2389632"/>
            <a:ext cx="598931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3508" y="2389632"/>
            <a:ext cx="69037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389632"/>
            <a:ext cx="3454907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7004" y="2438857"/>
            <a:ext cx="4711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QRS </a:t>
            </a:r>
            <a:r>
              <a:rPr sz="1800" b="1" dirty="0">
                <a:latin typeface="Corbel"/>
                <a:cs typeface="Corbel"/>
              </a:rPr>
              <a:t>en aVF es </a:t>
            </a:r>
            <a:r>
              <a:rPr sz="1800" b="1" spc="-5" dirty="0">
                <a:latin typeface="Corbel"/>
                <a:cs typeface="Corbel"/>
              </a:rPr>
              <a:t>predominantemente</a:t>
            </a:r>
            <a:r>
              <a:rPr sz="1800" b="1" spc="-6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0922" y="2439940"/>
            <a:ext cx="4952631" cy="327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0"/>
            <a:ext cx="737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652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447" y="601980"/>
            <a:ext cx="1074419" cy="565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3097" y="342976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36004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2684" y="5974079"/>
            <a:ext cx="281939" cy="313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498" y="5994120"/>
            <a:ext cx="169672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2021" y="5979579"/>
            <a:ext cx="198755" cy="231775"/>
          </a:xfrm>
          <a:custGeom>
            <a:avLst/>
            <a:gdLst/>
            <a:ahLst/>
            <a:cxnLst/>
            <a:rect l="l" t="t" r="r" b="b"/>
            <a:pathLst>
              <a:path w="198754" h="231775">
                <a:moveTo>
                  <a:pt x="59308" y="0"/>
                </a:moveTo>
                <a:lnTo>
                  <a:pt x="0" y="13169"/>
                </a:lnTo>
                <a:lnTo>
                  <a:pt x="48387" y="231394"/>
                </a:lnTo>
                <a:lnTo>
                  <a:pt x="92134" y="221691"/>
                </a:lnTo>
                <a:lnTo>
                  <a:pt x="54482" y="221691"/>
                </a:lnTo>
                <a:lnTo>
                  <a:pt x="9651" y="19354"/>
                </a:lnTo>
                <a:lnTo>
                  <a:pt x="53212" y="9690"/>
                </a:lnTo>
                <a:lnTo>
                  <a:pt x="61461" y="9690"/>
                </a:lnTo>
                <a:lnTo>
                  <a:pt x="59308" y="0"/>
                </a:lnTo>
                <a:close/>
              </a:path>
              <a:path w="198754" h="231775">
                <a:moveTo>
                  <a:pt x="188975" y="154139"/>
                </a:moveTo>
                <a:lnTo>
                  <a:pt x="180593" y="154139"/>
                </a:lnTo>
                <a:lnTo>
                  <a:pt x="188975" y="191871"/>
                </a:lnTo>
                <a:lnTo>
                  <a:pt x="54482" y="221691"/>
                </a:lnTo>
                <a:lnTo>
                  <a:pt x="92134" y="221691"/>
                </a:lnTo>
                <a:lnTo>
                  <a:pt x="198754" y="198043"/>
                </a:lnTo>
                <a:lnTo>
                  <a:pt x="188975" y="154139"/>
                </a:lnTo>
                <a:close/>
              </a:path>
              <a:path w="198754" h="231775">
                <a:moveTo>
                  <a:pt x="46989" y="19392"/>
                </a:moveTo>
                <a:lnTo>
                  <a:pt x="19303" y="25527"/>
                </a:lnTo>
                <a:lnTo>
                  <a:pt x="60705" y="212001"/>
                </a:lnTo>
                <a:lnTo>
                  <a:pt x="104386" y="202311"/>
                </a:lnTo>
                <a:lnTo>
                  <a:pt x="66928" y="202311"/>
                </a:lnTo>
                <a:lnTo>
                  <a:pt x="29082" y="31699"/>
                </a:lnTo>
                <a:lnTo>
                  <a:pt x="40893" y="29083"/>
                </a:lnTo>
                <a:lnTo>
                  <a:pt x="49143" y="29083"/>
                </a:lnTo>
                <a:lnTo>
                  <a:pt x="46989" y="19392"/>
                </a:lnTo>
                <a:close/>
              </a:path>
              <a:path w="198754" h="231775">
                <a:moveTo>
                  <a:pt x="176638" y="173532"/>
                </a:moveTo>
                <a:lnTo>
                  <a:pt x="168275" y="173532"/>
                </a:lnTo>
                <a:lnTo>
                  <a:pt x="169671" y="179514"/>
                </a:lnTo>
                <a:lnTo>
                  <a:pt x="66928" y="202311"/>
                </a:lnTo>
                <a:lnTo>
                  <a:pt x="104386" y="202311"/>
                </a:lnTo>
                <a:lnTo>
                  <a:pt x="179324" y="185686"/>
                </a:lnTo>
                <a:lnTo>
                  <a:pt x="176638" y="173532"/>
                </a:lnTo>
                <a:close/>
              </a:path>
              <a:path w="198754" h="231775">
                <a:moveTo>
                  <a:pt x="49143" y="29083"/>
                </a:moveTo>
                <a:lnTo>
                  <a:pt x="40893" y="29083"/>
                </a:lnTo>
                <a:lnTo>
                  <a:pt x="77342" y="193713"/>
                </a:lnTo>
                <a:lnTo>
                  <a:pt x="121063" y="184010"/>
                </a:lnTo>
                <a:lnTo>
                  <a:pt x="83565" y="184010"/>
                </a:lnTo>
                <a:lnTo>
                  <a:pt x="49143" y="29083"/>
                </a:lnTo>
                <a:close/>
              </a:path>
              <a:path w="198754" h="231775">
                <a:moveTo>
                  <a:pt x="174498" y="163842"/>
                </a:moveTo>
                <a:lnTo>
                  <a:pt x="83565" y="184010"/>
                </a:lnTo>
                <a:lnTo>
                  <a:pt x="121063" y="184010"/>
                </a:lnTo>
                <a:lnTo>
                  <a:pt x="168275" y="173532"/>
                </a:lnTo>
                <a:lnTo>
                  <a:pt x="176638" y="173532"/>
                </a:lnTo>
                <a:lnTo>
                  <a:pt x="174498" y="163842"/>
                </a:lnTo>
                <a:close/>
              </a:path>
              <a:path w="198754" h="231775">
                <a:moveTo>
                  <a:pt x="61461" y="9690"/>
                </a:moveTo>
                <a:lnTo>
                  <a:pt x="53212" y="9690"/>
                </a:lnTo>
                <a:lnTo>
                  <a:pt x="89662" y="174320"/>
                </a:lnTo>
                <a:lnTo>
                  <a:pt x="133325" y="164630"/>
                </a:lnTo>
                <a:lnTo>
                  <a:pt x="95884" y="164630"/>
                </a:lnTo>
                <a:lnTo>
                  <a:pt x="61461" y="9690"/>
                </a:lnTo>
                <a:close/>
              </a:path>
              <a:path w="198754" h="231775">
                <a:moveTo>
                  <a:pt x="186816" y="144449"/>
                </a:moveTo>
                <a:lnTo>
                  <a:pt x="95884" y="164630"/>
                </a:lnTo>
                <a:lnTo>
                  <a:pt x="133325" y="164630"/>
                </a:lnTo>
                <a:lnTo>
                  <a:pt x="180593" y="154139"/>
                </a:lnTo>
                <a:lnTo>
                  <a:pt x="188975" y="154139"/>
                </a:lnTo>
                <a:lnTo>
                  <a:pt x="186816" y="144449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40" y="5913120"/>
            <a:ext cx="248412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3433" y="5935129"/>
            <a:ext cx="132206" cy="207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7050" y="5918657"/>
            <a:ext cx="165100" cy="240665"/>
          </a:xfrm>
          <a:custGeom>
            <a:avLst/>
            <a:gdLst/>
            <a:ahLst/>
            <a:cxnLst/>
            <a:rect l="l" t="t" r="r" b="b"/>
            <a:pathLst>
              <a:path w="165100" h="240664">
                <a:moveTo>
                  <a:pt x="86740" y="63538"/>
                </a:moveTo>
                <a:lnTo>
                  <a:pt x="33909" y="91274"/>
                </a:lnTo>
                <a:lnTo>
                  <a:pt x="112267" y="240537"/>
                </a:lnTo>
                <a:lnTo>
                  <a:pt x="133168" y="229565"/>
                </a:lnTo>
                <a:lnTo>
                  <a:pt x="115697" y="229565"/>
                </a:lnTo>
                <a:lnTo>
                  <a:pt x="44830" y="94691"/>
                </a:lnTo>
                <a:lnTo>
                  <a:pt x="83312" y="74510"/>
                </a:lnTo>
                <a:lnTo>
                  <a:pt x="92501" y="74510"/>
                </a:lnTo>
                <a:lnTo>
                  <a:pt x="86740" y="63538"/>
                </a:lnTo>
                <a:close/>
              </a:path>
              <a:path w="165100" h="240664">
                <a:moveTo>
                  <a:pt x="92501" y="74510"/>
                </a:moveTo>
                <a:lnTo>
                  <a:pt x="83312" y="74510"/>
                </a:lnTo>
                <a:lnTo>
                  <a:pt x="154050" y="209384"/>
                </a:lnTo>
                <a:lnTo>
                  <a:pt x="115697" y="229565"/>
                </a:lnTo>
                <a:lnTo>
                  <a:pt x="133168" y="229565"/>
                </a:lnTo>
                <a:lnTo>
                  <a:pt x="165100" y="212801"/>
                </a:lnTo>
                <a:lnTo>
                  <a:pt x="92501" y="74510"/>
                </a:lnTo>
                <a:close/>
              </a:path>
              <a:path w="165100" h="240664">
                <a:moveTo>
                  <a:pt x="79883" y="85483"/>
                </a:moveTo>
                <a:lnTo>
                  <a:pt x="55879" y="98107"/>
                </a:lnTo>
                <a:lnTo>
                  <a:pt x="119125" y="218592"/>
                </a:lnTo>
                <a:lnTo>
                  <a:pt x="140013" y="207606"/>
                </a:lnTo>
                <a:lnTo>
                  <a:pt x="122554" y="207606"/>
                </a:lnTo>
                <a:lnTo>
                  <a:pt x="66801" y="101523"/>
                </a:lnTo>
                <a:lnTo>
                  <a:pt x="76453" y="96456"/>
                </a:lnTo>
                <a:lnTo>
                  <a:pt x="85642" y="96456"/>
                </a:lnTo>
                <a:lnTo>
                  <a:pt x="79883" y="85483"/>
                </a:lnTo>
                <a:close/>
              </a:path>
              <a:path w="165100" h="240664">
                <a:moveTo>
                  <a:pt x="85642" y="96456"/>
                </a:moveTo>
                <a:lnTo>
                  <a:pt x="76453" y="96456"/>
                </a:lnTo>
                <a:lnTo>
                  <a:pt x="132207" y="202552"/>
                </a:lnTo>
                <a:lnTo>
                  <a:pt x="122554" y="207606"/>
                </a:lnTo>
                <a:lnTo>
                  <a:pt x="140013" y="207606"/>
                </a:lnTo>
                <a:lnTo>
                  <a:pt x="143128" y="205968"/>
                </a:lnTo>
                <a:lnTo>
                  <a:pt x="85642" y="96456"/>
                </a:lnTo>
                <a:close/>
              </a:path>
              <a:path w="165100" h="240664">
                <a:moveTo>
                  <a:pt x="54355" y="0"/>
                </a:moveTo>
                <a:lnTo>
                  <a:pt x="0" y="28575"/>
                </a:lnTo>
                <a:lnTo>
                  <a:pt x="29083" y="84023"/>
                </a:lnTo>
                <a:lnTo>
                  <a:pt x="49964" y="73050"/>
                </a:lnTo>
                <a:lnTo>
                  <a:pt x="32512" y="73050"/>
                </a:lnTo>
                <a:lnTo>
                  <a:pt x="10922" y="31991"/>
                </a:lnTo>
                <a:lnTo>
                  <a:pt x="50926" y="10972"/>
                </a:lnTo>
                <a:lnTo>
                  <a:pt x="60109" y="10972"/>
                </a:lnTo>
                <a:lnTo>
                  <a:pt x="54355" y="0"/>
                </a:lnTo>
                <a:close/>
              </a:path>
              <a:path w="165100" h="240664">
                <a:moveTo>
                  <a:pt x="60109" y="10972"/>
                </a:moveTo>
                <a:lnTo>
                  <a:pt x="50926" y="10972"/>
                </a:lnTo>
                <a:lnTo>
                  <a:pt x="72516" y="52044"/>
                </a:lnTo>
                <a:lnTo>
                  <a:pt x="32512" y="73050"/>
                </a:lnTo>
                <a:lnTo>
                  <a:pt x="49964" y="73050"/>
                </a:lnTo>
                <a:lnTo>
                  <a:pt x="83438" y="55460"/>
                </a:lnTo>
                <a:lnTo>
                  <a:pt x="60109" y="10972"/>
                </a:lnTo>
                <a:close/>
              </a:path>
              <a:path w="165100" h="240664">
                <a:moveTo>
                  <a:pt x="47498" y="21958"/>
                </a:moveTo>
                <a:lnTo>
                  <a:pt x="21844" y="35407"/>
                </a:lnTo>
                <a:lnTo>
                  <a:pt x="35940" y="62077"/>
                </a:lnTo>
                <a:lnTo>
                  <a:pt x="56771" y="51092"/>
                </a:lnTo>
                <a:lnTo>
                  <a:pt x="39370" y="51092"/>
                </a:lnTo>
                <a:lnTo>
                  <a:pt x="32892" y="38823"/>
                </a:lnTo>
                <a:lnTo>
                  <a:pt x="44069" y="32931"/>
                </a:lnTo>
                <a:lnTo>
                  <a:pt x="53248" y="32931"/>
                </a:lnTo>
                <a:lnTo>
                  <a:pt x="47498" y="21958"/>
                </a:lnTo>
                <a:close/>
              </a:path>
              <a:path w="165100" h="240664">
                <a:moveTo>
                  <a:pt x="53248" y="32931"/>
                </a:moveTo>
                <a:lnTo>
                  <a:pt x="44069" y="32931"/>
                </a:lnTo>
                <a:lnTo>
                  <a:pt x="50546" y="45199"/>
                </a:lnTo>
                <a:lnTo>
                  <a:pt x="39370" y="51092"/>
                </a:lnTo>
                <a:lnTo>
                  <a:pt x="56771" y="51092"/>
                </a:lnTo>
                <a:lnTo>
                  <a:pt x="61467" y="48615"/>
                </a:lnTo>
                <a:lnTo>
                  <a:pt x="53248" y="32931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7755" y="5861303"/>
            <a:ext cx="379475" cy="339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3221" y="5877572"/>
            <a:ext cx="263778" cy="2297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6330" y="5866574"/>
            <a:ext cx="297815" cy="257810"/>
          </a:xfrm>
          <a:custGeom>
            <a:avLst/>
            <a:gdLst/>
            <a:ahLst/>
            <a:cxnLst/>
            <a:rect l="l" t="t" r="r" b="b"/>
            <a:pathLst>
              <a:path w="297814" h="257810">
                <a:moveTo>
                  <a:pt x="42672" y="90169"/>
                </a:moveTo>
                <a:lnTo>
                  <a:pt x="0" y="119379"/>
                </a:lnTo>
                <a:lnTo>
                  <a:pt x="95377" y="257809"/>
                </a:lnTo>
                <a:lnTo>
                  <a:pt x="110499" y="247650"/>
                </a:lnTo>
                <a:lnTo>
                  <a:pt x="97409" y="247650"/>
                </a:lnTo>
                <a:lnTo>
                  <a:pt x="11303" y="121919"/>
                </a:lnTo>
                <a:lnTo>
                  <a:pt x="41529" y="100329"/>
                </a:lnTo>
                <a:lnTo>
                  <a:pt x="46736" y="100329"/>
                </a:lnTo>
                <a:lnTo>
                  <a:pt x="47498" y="97790"/>
                </a:lnTo>
                <a:lnTo>
                  <a:pt x="48299" y="96009"/>
                </a:lnTo>
                <a:lnTo>
                  <a:pt x="42672" y="90169"/>
                </a:lnTo>
                <a:close/>
              </a:path>
              <a:path w="297814" h="257810">
                <a:moveTo>
                  <a:pt x="103759" y="102869"/>
                </a:moveTo>
                <a:lnTo>
                  <a:pt x="101600" y="102869"/>
                </a:lnTo>
                <a:lnTo>
                  <a:pt x="99060" y="104140"/>
                </a:lnTo>
                <a:lnTo>
                  <a:pt x="96139" y="105409"/>
                </a:lnTo>
                <a:lnTo>
                  <a:pt x="75692" y="138429"/>
                </a:lnTo>
                <a:lnTo>
                  <a:pt x="133223" y="222250"/>
                </a:lnTo>
                <a:lnTo>
                  <a:pt x="97409" y="247650"/>
                </a:lnTo>
                <a:lnTo>
                  <a:pt x="110499" y="247650"/>
                </a:lnTo>
                <a:lnTo>
                  <a:pt x="144526" y="224789"/>
                </a:lnTo>
                <a:lnTo>
                  <a:pt x="84201" y="137159"/>
                </a:lnTo>
                <a:lnTo>
                  <a:pt x="85217" y="132079"/>
                </a:lnTo>
                <a:lnTo>
                  <a:pt x="99822" y="111759"/>
                </a:lnTo>
                <a:lnTo>
                  <a:pt x="117221" y="111759"/>
                </a:lnTo>
                <a:lnTo>
                  <a:pt x="112776" y="107950"/>
                </a:lnTo>
                <a:lnTo>
                  <a:pt x="108458" y="104140"/>
                </a:lnTo>
                <a:lnTo>
                  <a:pt x="103759" y="102869"/>
                </a:lnTo>
                <a:close/>
              </a:path>
              <a:path w="297814" h="257810">
                <a:moveTo>
                  <a:pt x="40386" y="111759"/>
                </a:moveTo>
                <a:lnTo>
                  <a:pt x="22606" y="123190"/>
                </a:lnTo>
                <a:lnTo>
                  <a:pt x="99568" y="236219"/>
                </a:lnTo>
                <a:lnTo>
                  <a:pt x="116332" y="224789"/>
                </a:lnTo>
                <a:lnTo>
                  <a:pt x="101600" y="224789"/>
                </a:lnTo>
                <a:lnTo>
                  <a:pt x="33909" y="125729"/>
                </a:lnTo>
                <a:lnTo>
                  <a:pt x="39243" y="121919"/>
                </a:lnTo>
                <a:lnTo>
                  <a:pt x="50823" y="121919"/>
                </a:lnTo>
                <a:lnTo>
                  <a:pt x="40386" y="111759"/>
                </a:lnTo>
                <a:close/>
              </a:path>
              <a:path w="297814" h="257810">
                <a:moveTo>
                  <a:pt x="105918" y="87629"/>
                </a:moveTo>
                <a:lnTo>
                  <a:pt x="94234" y="87629"/>
                </a:lnTo>
                <a:lnTo>
                  <a:pt x="89027" y="90169"/>
                </a:lnTo>
                <a:lnTo>
                  <a:pt x="67310" y="127000"/>
                </a:lnTo>
                <a:lnTo>
                  <a:pt x="60280" y="132356"/>
                </a:lnTo>
                <a:lnTo>
                  <a:pt x="58674" y="142240"/>
                </a:lnTo>
                <a:lnTo>
                  <a:pt x="110617" y="218439"/>
                </a:lnTo>
                <a:lnTo>
                  <a:pt x="101600" y="224789"/>
                </a:lnTo>
                <a:lnTo>
                  <a:pt x="116332" y="224789"/>
                </a:lnTo>
                <a:lnTo>
                  <a:pt x="121920" y="220979"/>
                </a:lnTo>
                <a:lnTo>
                  <a:pt x="67183" y="140969"/>
                </a:lnTo>
                <a:lnTo>
                  <a:pt x="68326" y="133350"/>
                </a:lnTo>
                <a:lnTo>
                  <a:pt x="92583" y="97790"/>
                </a:lnTo>
                <a:lnTo>
                  <a:pt x="100711" y="95250"/>
                </a:lnTo>
                <a:lnTo>
                  <a:pt x="123317" y="95250"/>
                </a:lnTo>
                <a:lnTo>
                  <a:pt x="115316" y="90169"/>
                </a:lnTo>
                <a:lnTo>
                  <a:pt x="105918" y="87629"/>
                </a:lnTo>
                <a:close/>
              </a:path>
              <a:path w="297814" h="257810">
                <a:moveTo>
                  <a:pt x="117221" y="111759"/>
                </a:moveTo>
                <a:lnTo>
                  <a:pt x="105029" y="111759"/>
                </a:lnTo>
                <a:lnTo>
                  <a:pt x="107569" y="114300"/>
                </a:lnTo>
                <a:lnTo>
                  <a:pt x="110871" y="116840"/>
                </a:lnTo>
                <a:lnTo>
                  <a:pt x="115570" y="123190"/>
                </a:lnTo>
                <a:lnTo>
                  <a:pt x="171958" y="205739"/>
                </a:lnTo>
                <a:lnTo>
                  <a:pt x="189015" y="194309"/>
                </a:lnTo>
                <a:lnTo>
                  <a:pt x="173990" y="194309"/>
                </a:lnTo>
                <a:lnTo>
                  <a:pt x="122174" y="119379"/>
                </a:lnTo>
                <a:lnTo>
                  <a:pt x="117221" y="111759"/>
                </a:lnTo>
                <a:close/>
              </a:path>
              <a:path w="297814" h="257810">
                <a:moveTo>
                  <a:pt x="180213" y="50800"/>
                </a:moveTo>
                <a:lnTo>
                  <a:pt x="175641" y="50800"/>
                </a:lnTo>
                <a:lnTo>
                  <a:pt x="172720" y="52069"/>
                </a:lnTo>
                <a:lnTo>
                  <a:pt x="169672" y="54609"/>
                </a:lnTo>
                <a:lnTo>
                  <a:pt x="166497" y="57150"/>
                </a:lnTo>
                <a:lnTo>
                  <a:pt x="152273" y="86359"/>
                </a:lnTo>
                <a:lnTo>
                  <a:pt x="209931" y="170179"/>
                </a:lnTo>
                <a:lnTo>
                  <a:pt x="173990" y="194309"/>
                </a:lnTo>
                <a:lnTo>
                  <a:pt x="189015" y="194309"/>
                </a:lnTo>
                <a:lnTo>
                  <a:pt x="221234" y="172719"/>
                </a:lnTo>
                <a:lnTo>
                  <a:pt x="160782" y="83819"/>
                </a:lnTo>
                <a:lnTo>
                  <a:pt x="161671" y="80009"/>
                </a:lnTo>
                <a:lnTo>
                  <a:pt x="165100" y="72390"/>
                </a:lnTo>
                <a:lnTo>
                  <a:pt x="169799" y="64769"/>
                </a:lnTo>
                <a:lnTo>
                  <a:pt x="171958" y="62229"/>
                </a:lnTo>
                <a:lnTo>
                  <a:pt x="174244" y="60959"/>
                </a:lnTo>
                <a:lnTo>
                  <a:pt x="176276" y="59690"/>
                </a:lnTo>
                <a:lnTo>
                  <a:pt x="178054" y="59690"/>
                </a:lnTo>
                <a:lnTo>
                  <a:pt x="178943" y="58419"/>
                </a:lnTo>
                <a:lnTo>
                  <a:pt x="192690" y="58419"/>
                </a:lnTo>
                <a:lnTo>
                  <a:pt x="189357" y="54609"/>
                </a:lnTo>
                <a:lnTo>
                  <a:pt x="185039" y="52069"/>
                </a:lnTo>
                <a:lnTo>
                  <a:pt x="180213" y="50800"/>
                </a:lnTo>
                <a:close/>
              </a:path>
              <a:path w="297814" h="257810">
                <a:moveTo>
                  <a:pt x="123317" y="95250"/>
                </a:moveTo>
                <a:lnTo>
                  <a:pt x="104902" y="95250"/>
                </a:lnTo>
                <a:lnTo>
                  <a:pt x="111887" y="96519"/>
                </a:lnTo>
                <a:lnTo>
                  <a:pt x="118110" y="101600"/>
                </a:lnTo>
                <a:lnTo>
                  <a:pt x="123444" y="106679"/>
                </a:lnTo>
                <a:lnTo>
                  <a:pt x="128778" y="114300"/>
                </a:lnTo>
                <a:lnTo>
                  <a:pt x="176149" y="182879"/>
                </a:lnTo>
                <a:lnTo>
                  <a:pt x="192913" y="171450"/>
                </a:lnTo>
                <a:lnTo>
                  <a:pt x="178181" y="171450"/>
                </a:lnTo>
                <a:lnTo>
                  <a:pt x="135382" y="109219"/>
                </a:lnTo>
                <a:lnTo>
                  <a:pt x="129667" y="101600"/>
                </a:lnTo>
                <a:lnTo>
                  <a:pt x="123317" y="95250"/>
                </a:lnTo>
                <a:close/>
              </a:path>
              <a:path w="297814" h="257810">
                <a:moveTo>
                  <a:pt x="182372" y="34289"/>
                </a:moveTo>
                <a:lnTo>
                  <a:pt x="176403" y="34289"/>
                </a:lnTo>
                <a:lnTo>
                  <a:pt x="170815" y="35559"/>
                </a:lnTo>
                <a:lnTo>
                  <a:pt x="144272" y="66040"/>
                </a:lnTo>
                <a:lnTo>
                  <a:pt x="143510" y="77469"/>
                </a:lnTo>
                <a:lnTo>
                  <a:pt x="136149" y="83461"/>
                </a:lnTo>
                <a:lnTo>
                  <a:pt x="135255" y="90169"/>
                </a:lnTo>
                <a:lnTo>
                  <a:pt x="187198" y="166369"/>
                </a:lnTo>
                <a:lnTo>
                  <a:pt x="178181" y="171450"/>
                </a:lnTo>
                <a:lnTo>
                  <a:pt x="192913" y="171450"/>
                </a:lnTo>
                <a:lnTo>
                  <a:pt x="198501" y="167640"/>
                </a:lnTo>
                <a:lnTo>
                  <a:pt x="143764" y="87629"/>
                </a:lnTo>
                <a:lnTo>
                  <a:pt x="144780" y="81279"/>
                </a:lnTo>
                <a:lnTo>
                  <a:pt x="165100" y="46989"/>
                </a:lnTo>
                <a:lnTo>
                  <a:pt x="169164" y="45719"/>
                </a:lnTo>
                <a:lnTo>
                  <a:pt x="173228" y="43180"/>
                </a:lnTo>
                <a:lnTo>
                  <a:pt x="200956" y="43180"/>
                </a:lnTo>
                <a:lnTo>
                  <a:pt x="199898" y="41909"/>
                </a:lnTo>
                <a:lnTo>
                  <a:pt x="191770" y="36830"/>
                </a:lnTo>
                <a:lnTo>
                  <a:pt x="182372" y="34289"/>
                </a:lnTo>
                <a:close/>
              </a:path>
              <a:path w="297814" h="257810">
                <a:moveTo>
                  <a:pt x="192690" y="58419"/>
                </a:moveTo>
                <a:lnTo>
                  <a:pt x="179197" y="58419"/>
                </a:lnTo>
                <a:lnTo>
                  <a:pt x="181610" y="59690"/>
                </a:lnTo>
                <a:lnTo>
                  <a:pt x="184150" y="60959"/>
                </a:lnTo>
                <a:lnTo>
                  <a:pt x="187452" y="64769"/>
                </a:lnTo>
                <a:lnTo>
                  <a:pt x="192151" y="71119"/>
                </a:lnTo>
                <a:lnTo>
                  <a:pt x="248539" y="153669"/>
                </a:lnTo>
                <a:lnTo>
                  <a:pt x="264964" y="142240"/>
                </a:lnTo>
                <a:lnTo>
                  <a:pt x="250571" y="142240"/>
                </a:lnTo>
                <a:lnTo>
                  <a:pt x="198755" y="66040"/>
                </a:lnTo>
                <a:lnTo>
                  <a:pt x="193802" y="59690"/>
                </a:lnTo>
                <a:lnTo>
                  <a:pt x="192690" y="58419"/>
                </a:lnTo>
                <a:close/>
              </a:path>
              <a:path w="297814" h="257810">
                <a:moveTo>
                  <a:pt x="213741" y="7619"/>
                </a:moveTo>
                <a:lnTo>
                  <a:pt x="189357" y="7619"/>
                </a:lnTo>
                <a:lnTo>
                  <a:pt x="195707" y="8889"/>
                </a:lnTo>
                <a:lnTo>
                  <a:pt x="208026" y="13969"/>
                </a:lnTo>
                <a:lnTo>
                  <a:pt x="214122" y="17780"/>
                </a:lnTo>
                <a:lnTo>
                  <a:pt x="220345" y="22859"/>
                </a:lnTo>
                <a:lnTo>
                  <a:pt x="226568" y="30480"/>
                </a:lnTo>
                <a:lnTo>
                  <a:pt x="229870" y="35559"/>
                </a:lnTo>
                <a:lnTo>
                  <a:pt x="233426" y="40639"/>
                </a:lnTo>
                <a:lnTo>
                  <a:pt x="286385" y="118109"/>
                </a:lnTo>
                <a:lnTo>
                  <a:pt x="250571" y="142240"/>
                </a:lnTo>
                <a:lnTo>
                  <a:pt x="264964" y="142240"/>
                </a:lnTo>
                <a:lnTo>
                  <a:pt x="297815" y="119379"/>
                </a:lnTo>
                <a:lnTo>
                  <a:pt x="240157" y="35559"/>
                </a:lnTo>
                <a:lnTo>
                  <a:pt x="236474" y="30480"/>
                </a:lnTo>
                <a:lnTo>
                  <a:pt x="232918" y="25400"/>
                </a:lnTo>
                <a:lnTo>
                  <a:pt x="226187" y="17780"/>
                </a:lnTo>
                <a:lnTo>
                  <a:pt x="219075" y="11430"/>
                </a:lnTo>
                <a:lnTo>
                  <a:pt x="213741" y="7619"/>
                </a:lnTo>
                <a:close/>
              </a:path>
              <a:path w="297814" h="257810">
                <a:moveTo>
                  <a:pt x="50823" y="121919"/>
                </a:moveTo>
                <a:lnTo>
                  <a:pt x="39243" y="121919"/>
                </a:lnTo>
                <a:lnTo>
                  <a:pt x="53975" y="137159"/>
                </a:lnTo>
                <a:lnTo>
                  <a:pt x="60280" y="132356"/>
                </a:lnTo>
                <a:lnTo>
                  <a:pt x="60325" y="132079"/>
                </a:lnTo>
                <a:lnTo>
                  <a:pt x="61700" y="125729"/>
                </a:lnTo>
                <a:lnTo>
                  <a:pt x="54737" y="125729"/>
                </a:lnTo>
                <a:lnTo>
                  <a:pt x="50823" y="121919"/>
                </a:lnTo>
                <a:close/>
              </a:path>
              <a:path w="297814" h="257810">
                <a:moveTo>
                  <a:pt x="69805" y="108688"/>
                </a:moveTo>
                <a:lnTo>
                  <a:pt x="67056" y="113029"/>
                </a:lnTo>
                <a:lnTo>
                  <a:pt x="61976" y="124459"/>
                </a:lnTo>
                <a:lnTo>
                  <a:pt x="60325" y="132079"/>
                </a:lnTo>
                <a:lnTo>
                  <a:pt x="60280" y="132356"/>
                </a:lnTo>
                <a:lnTo>
                  <a:pt x="67310" y="127000"/>
                </a:lnTo>
                <a:lnTo>
                  <a:pt x="68072" y="116840"/>
                </a:lnTo>
                <a:lnTo>
                  <a:pt x="68961" y="111759"/>
                </a:lnTo>
                <a:lnTo>
                  <a:pt x="69805" y="108688"/>
                </a:lnTo>
                <a:close/>
              </a:path>
              <a:path w="297814" h="257810">
                <a:moveTo>
                  <a:pt x="200956" y="43180"/>
                </a:moveTo>
                <a:lnTo>
                  <a:pt x="181356" y="43180"/>
                </a:lnTo>
                <a:lnTo>
                  <a:pt x="188341" y="44450"/>
                </a:lnTo>
                <a:lnTo>
                  <a:pt x="194691" y="48259"/>
                </a:lnTo>
                <a:lnTo>
                  <a:pt x="205359" y="60959"/>
                </a:lnTo>
                <a:lnTo>
                  <a:pt x="252730" y="130809"/>
                </a:lnTo>
                <a:lnTo>
                  <a:pt x="269494" y="119379"/>
                </a:lnTo>
                <a:lnTo>
                  <a:pt x="254762" y="119379"/>
                </a:lnTo>
                <a:lnTo>
                  <a:pt x="211856" y="57008"/>
                </a:lnTo>
                <a:lnTo>
                  <a:pt x="206248" y="49530"/>
                </a:lnTo>
                <a:lnTo>
                  <a:pt x="200956" y="43180"/>
                </a:lnTo>
                <a:close/>
              </a:path>
              <a:path w="297814" h="257810">
                <a:moveTo>
                  <a:pt x="111887" y="68579"/>
                </a:moveTo>
                <a:lnTo>
                  <a:pt x="106172" y="68579"/>
                </a:lnTo>
                <a:lnTo>
                  <a:pt x="94615" y="71119"/>
                </a:lnTo>
                <a:lnTo>
                  <a:pt x="65278" y="97790"/>
                </a:lnTo>
                <a:lnTo>
                  <a:pt x="59436" y="121919"/>
                </a:lnTo>
                <a:lnTo>
                  <a:pt x="54737" y="125729"/>
                </a:lnTo>
                <a:lnTo>
                  <a:pt x="61700" y="125729"/>
                </a:lnTo>
                <a:lnTo>
                  <a:pt x="61976" y="124459"/>
                </a:lnTo>
                <a:lnTo>
                  <a:pt x="67056" y="113029"/>
                </a:lnTo>
                <a:lnTo>
                  <a:pt x="69805" y="108688"/>
                </a:lnTo>
                <a:lnTo>
                  <a:pt x="70358" y="106679"/>
                </a:lnTo>
                <a:lnTo>
                  <a:pt x="72517" y="101600"/>
                </a:lnTo>
                <a:lnTo>
                  <a:pt x="75438" y="96519"/>
                </a:lnTo>
                <a:lnTo>
                  <a:pt x="78867" y="92709"/>
                </a:lnTo>
                <a:lnTo>
                  <a:pt x="83058" y="87629"/>
                </a:lnTo>
                <a:lnTo>
                  <a:pt x="88011" y="83819"/>
                </a:lnTo>
                <a:lnTo>
                  <a:pt x="97409" y="78740"/>
                </a:lnTo>
                <a:lnTo>
                  <a:pt x="102235" y="77469"/>
                </a:lnTo>
                <a:lnTo>
                  <a:pt x="137134" y="77469"/>
                </a:lnTo>
                <a:lnTo>
                  <a:pt x="137490" y="76200"/>
                </a:lnTo>
                <a:lnTo>
                  <a:pt x="131699" y="76200"/>
                </a:lnTo>
                <a:lnTo>
                  <a:pt x="117729" y="69850"/>
                </a:lnTo>
                <a:lnTo>
                  <a:pt x="111887" y="68579"/>
                </a:lnTo>
                <a:close/>
              </a:path>
              <a:path w="297814" h="257810">
                <a:moveTo>
                  <a:pt x="209169" y="24130"/>
                </a:moveTo>
                <a:lnTo>
                  <a:pt x="187960" y="24130"/>
                </a:lnTo>
                <a:lnTo>
                  <a:pt x="196215" y="26669"/>
                </a:lnTo>
                <a:lnTo>
                  <a:pt x="200152" y="27939"/>
                </a:lnTo>
                <a:lnTo>
                  <a:pt x="220091" y="49530"/>
                </a:lnTo>
                <a:lnTo>
                  <a:pt x="263779" y="113029"/>
                </a:lnTo>
                <a:lnTo>
                  <a:pt x="254762" y="119379"/>
                </a:lnTo>
                <a:lnTo>
                  <a:pt x="269494" y="119379"/>
                </a:lnTo>
                <a:lnTo>
                  <a:pt x="275082" y="115569"/>
                </a:lnTo>
                <a:lnTo>
                  <a:pt x="226822" y="44450"/>
                </a:lnTo>
                <a:lnTo>
                  <a:pt x="223266" y="40639"/>
                </a:lnTo>
                <a:lnTo>
                  <a:pt x="220218" y="35559"/>
                </a:lnTo>
                <a:lnTo>
                  <a:pt x="214376" y="29209"/>
                </a:lnTo>
                <a:lnTo>
                  <a:pt x="209169" y="24130"/>
                </a:lnTo>
                <a:close/>
              </a:path>
              <a:path w="297814" h="257810">
                <a:moveTo>
                  <a:pt x="52249" y="112132"/>
                </a:moveTo>
                <a:lnTo>
                  <a:pt x="51816" y="114300"/>
                </a:lnTo>
                <a:lnTo>
                  <a:pt x="51562" y="118109"/>
                </a:lnTo>
                <a:lnTo>
                  <a:pt x="55372" y="115569"/>
                </a:lnTo>
                <a:lnTo>
                  <a:pt x="52249" y="112132"/>
                </a:lnTo>
                <a:close/>
              </a:path>
              <a:path w="297814" h="257810">
                <a:moveTo>
                  <a:pt x="45443" y="104639"/>
                </a:moveTo>
                <a:lnTo>
                  <a:pt x="45212" y="105409"/>
                </a:lnTo>
                <a:lnTo>
                  <a:pt x="43815" y="113029"/>
                </a:lnTo>
                <a:lnTo>
                  <a:pt x="43688" y="114300"/>
                </a:lnTo>
                <a:lnTo>
                  <a:pt x="49734" y="109363"/>
                </a:lnTo>
                <a:lnTo>
                  <a:pt x="45443" y="104639"/>
                </a:lnTo>
                <a:close/>
              </a:path>
              <a:path w="297814" h="257810">
                <a:moveTo>
                  <a:pt x="53658" y="106160"/>
                </a:moveTo>
                <a:lnTo>
                  <a:pt x="49734" y="109363"/>
                </a:lnTo>
                <a:lnTo>
                  <a:pt x="52249" y="112132"/>
                </a:lnTo>
                <a:lnTo>
                  <a:pt x="53086" y="107950"/>
                </a:lnTo>
                <a:lnTo>
                  <a:pt x="53658" y="106160"/>
                </a:lnTo>
                <a:close/>
              </a:path>
              <a:path w="297814" h="257810">
                <a:moveTo>
                  <a:pt x="48299" y="96009"/>
                </a:moveTo>
                <a:lnTo>
                  <a:pt x="47498" y="97790"/>
                </a:lnTo>
                <a:lnTo>
                  <a:pt x="45443" y="104639"/>
                </a:lnTo>
                <a:lnTo>
                  <a:pt x="49734" y="109363"/>
                </a:lnTo>
                <a:lnTo>
                  <a:pt x="53658" y="106160"/>
                </a:lnTo>
                <a:lnTo>
                  <a:pt x="54761" y="102715"/>
                </a:lnTo>
                <a:lnTo>
                  <a:pt x="48299" y="96009"/>
                </a:lnTo>
                <a:close/>
              </a:path>
              <a:path w="297814" h="257810">
                <a:moveTo>
                  <a:pt x="54761" y="102715"/>
                </a:moveTo>
                <a:lnTo>
                  <a:pt x="53658" y="106160"/>
                </a:lnTo>
                <a:lnTo>
                  <a:pt x="56134" y="104140"/>
                </a:lnTo>
                <a:lnTo>
                  <a:pt x="54761" y="102715"/>
                </a:lnTo>
                <a:close/>
              </a:path>
              <a:path w="297814" h="257810">
                <a:moveTo>
                  <a:pt x="46736" y="100329"/>
                </a:moveTo>
                <a:lnTo>
                  <a:pt x="41529" y="100329"/>
                </a:lnTo>
                <a:lnTo>
                  <a:pt x="45443" y="104639"/>
                </a:lnTo>
                <a:lnTo>
                  <a:pt x="46736" y="100329"/>
                </a:lnTo>
                <a:close/>
              </a:path>
              <a:path w="297814" h="257810">
                <a:moveTo>
                  <a:pt x="113157" y="52069"/>
                </a:moveTo>
                <a:lnTo>
                  <a:pt x="104775" y="52069"/>
                </a:lnTo>
                <a:lnTo>
                  <a:pt x="96647" y="54609"/>
                </a:lnTo>
                <a:lnTo>
                  <a:pt x="88900" y="55879"/>
                </a:lnTo>
                <a:lnTo>
                  <a:pt x="81280" y="59690"/>
                </a:lnTo>
                <a:lnTo>
                  <a:pt x="74041" y="64769"/>
                </a:lnTo>
                <a:lnTo>
                  <a:pt x="66675" y="69850"/>
                </a:lnTo>
                <a:lnTo>
                  <a:pt x="60325" y="76200"/>
                </a:lnTo>
                <a:lnTo>
                  <a:pt x="55118" y="83819"/>
                </a:lnTo>
                <a:lnTo>
                  <a:pt x="50927" y="90169"/>
                </a:lnTo>
                <a:lnTo>
                  <a:pt x="48299" y="96009"/>
                </a:lnTo>
                <a:lnTo>
                  <a:pt x="54761" y="102715"/>
                </a:lnTo>
                <a:lnTo>
                  <a:pt x="55118" y="101600"/>
                </a:lnTo>
                <a:lnTo>
                  <a:pt x="58039" y="93979"/>
                </a:lnTo>
                <a:lnTo>
                  <a:pt x="91694" y="63500"/>
                </a:lnTo>
                <a:lnTo>
                  <a:pt x="105537" y="60959"/>
                </a:lnTo>
                <a:lnTo>
                  <a:pt x="120374" y="60959"/>
                </a:lnTo>
                <a:lnTo>
                  <a:pt x="121539" y="54609"/>
                </a:lnTo>
                <a:lnTo>
                  <a:pt x="113157" y="52069"/>
                </a:lnTo>
                <a:close/>
              </a:path>
              <a:path w="297814" h="257810">
                <a:moveTo>
                  <a:pt x="137134" y="77469"/>
                </a:moveTo>
                <a:lnTo>
                  <a:pt x="115824" y="77469"/>
                </a:lnTo>
                <a:lnTo>
                  <a:pt x="120142" y="78740"/>
                </a:lnTo>
                <a:lnTo>
                  <a:pt x="132588" y="86359"/>
                </a:lnTo>
                <a:lnTo>
                  <a:pt x="136149" y="83461"/>
                </a:lnTo>
                <a:lnTo>
                  <a:pt x="136779" y="78740"/>
                </a:lnTo>
                <a:lnTo>
                  <a:pt x="137134" y="77469"/>
                </a:lnTo>
                <a:close/>
              </a:path>
              <a:path w="297814" h="257810">
                <a:moveTo>
                  <a:pt x="146672" y="55429"/>
                </a:moveTo>
                <a:lnTo>
                  <a:pt x="143637" y="59690"/>
                </a:lnTo>
                <a:lnTo>
                  <a:pt x="138557" y="72390"/>
                </a:lnTo>
                <a:lnTo>
                  <a:pt x="136779" y="78740"/>
                </a:lnTo>
                <a:lnTo>
                  <a:pt x="136149" y="83461"/>
                </a:lnTo>
                <a:lnTo>
                  <a:pt x="143510" y="77469"/>
                </a:lnTo>
                <a:lnTo>
                  <a:pt x="144272" y="66040"/>
                </a:lnTo>
                <a:lnTo>
                  <a:pt x="145288" y="59690"/>
                </a:lnTo>
                <a:lnTo>
                  <a:pt x="146672" y="55429"/>
                </a:lnTo>
                <a:close/>
              </a:path>
              <a:path w="297814" h="257810">
                <a:moveTo>
                  <a:pt x="193929" y="16509"/>
                </a:moveTo>
                <a:lnTo>
                  <a:pt x="177673" y="16509"/>
                </a:lnTo>
                <a:lnTo>
                  <a:pt x="172085" y="19050"/>
                </a:lnTo>
                <a:lnTo>
                  <a:pt x="166116" y="21589"/>
                </a:lnTo>
                <a:lnTo>
                  <a:pt x="139319" y="52069"/>
                </a:lnTo>
                <a:lnTo>
                  <a:pt x="135636" y="73659"/>
                </a:lnTo>
                <a:lnTo>
                  <a:pt x="131699" y="76200"/>
                </a:lnTo>
                <a:lnTo>
                  <a:pt x="137490" y="76200"/>
                </a:lnTo>
                <a:lnTo>
                  <a:pt x="138557" y="72390"/>
                </a:lnTo>
                <a:lnTo>
                  <a:pt x="143637" y="59690"/>
                </a:lnTo>
                <a:lnTo>
                  <a:pt x="146672" y="55429"/>
                </a:lnTo>
                <a:lnTo>
                  <a:pt x="146939" y="54609"/>
                </a:lnTo>
                <a:lnTo>
                  <a:pt x="149098" y="49530"/>
                </a:lnTo>
                <a:lnTo>
                  <a:pt x="179451" y="25400"/>
                </a:lnTo>
                <a:lnTo>
                  <a:pt x="183769" y="24130"/>
                </a:lnTo>
                <a:lnTo>
                  <a:pt x="209169" y="24130"/>
                </a:lnTo>
                <a:lnTo>
                  <a:pt x="204089" y="20319"/>
                </a:lnTo>
                <a:lnTo>
                  <a:pt x="199009" y="19050"/>
                </a:lnTo>
                <a:lnTo>
                  <a:pt x="193929" y="16509"/>
                </a:lnTo>
                <a:close/>
              </a:path>
              <a:path w="297814" h="257810">
                <a:moveTo>
                  <a:pt x="128016" y="65193"/>
                </a:moveTo>
                <a:lnTo>
                  <a:pt x="127762" y="68579"/>
                </a:lnTo>
                <a:lnTo>
                  <a:pt x="130810" y="66040"/>
                </a:lnTo>
                <a:lnTo>
                  <a:pt x="128016" y="65193"/>
                </a:lnTo>
                <a:close/>
              </a:path>
              <a:path w="297814" h="257810">
                <a:moveTo>
                  <a:pt x="129207" y="57691"/>
                </a:moveTo>
                <a:lnTo>
                  <a:pt x="122067" y="63114"/>
                </a:lnTo>
                <a:lnTo>
                  <a:pt x="126619" y="64769"/>
                </a:lnTo>
                <a:lnTo>
                  <a:pt x="128016" y="65193"/>
                </a:lnTo>
                <a:lnTo>
                  <a:pt x="128143" y="63500"/>
                </a:lnTo>
                <a:lnTo>
                  <a:pt x="129207" y="57691"/>
                </a:lnTo>
                <a:close/>
              </a:path>
              <a:path w="297814" h="257810">
                <a:moveTo>
                  <a:pt x="120124" y="62408"/>
                </a:moveTo>
                <a:lnTo>
                  <a:pt x="119888" y="64769"/>
                </a:lnTo>
                <a:lnTo>
                  <a:pt x="122067" y="63114"/>
                </a:lnTo>
                <a:lnTo>
                  <a:pt x="120124" y="62408"/>
                </a:lnTo>
                <a:close/>
              </a:path>
              <a:path w="297814" h="257810">
                <a:moveTo>
                  <a:pt x="121539" y="54609"/>
                </a:moveTo>
                <a:lnTo>
                  <a:pt x="120142" y="62229"/>
                </a:lnTo>
                <a:lnTo>
                  <a:pt x="120124" y="62408"/>
                </a:lnTo>
                <a:lnTo>
                  <a:pt x="122067" y="63114"/>
                </a:lnTo>
                <a:lnTo>
                  <a:pt x="129207" y="57691"/>
                </a:lnTo>
                <a:lnTo>
                  <a:pt x="129333" y="57008"/>
                </a:lnTo>
                <a:lnTo>
                  <a:pt x="121539" y="54609"/>
                </a:lnTo>
                <a:close/>
              </a:path>
              <a:path w="297814" h="257810">
                <a:moveTo>
                  <a:pt x="120374" y="60959"/>
                </a:moveTo>
                <a:lnTo>
                  <a:pt x="112522" y="60959"/>
                </a:lnTo>
                <a:lnTo>
                  <a:pt x="119634" y="62229"/>
                </a:lnTo>
                <a:lnTo>
                  <a:pt x="120124" y="62408"/>
                </a:lnTo>
                <a:lnTo>
                  <a:pt x="120142" y="62229"/>
                </a:lnTo>
                <a:lnTo>
                  <a:pt x="120374" y="60959"/>
                </a:lnTo>
                <a:close/>
              </a:path>
              <a:path w="297814" h="257810">
                <a:moveTo>
                  <a:pt x="129333" y="57008"/>
                </a:moveTo>
                <a:lnTo>
                  <a:pt x="129207" y="57691"/>
                </a:lnTo>
                <a:lnTo>
                  <a:pt x="129921" y="57150"/>
                </a:lnTo>
                <a:lnTo>
                  <a:pt x="129333" y="57008"/>
                </a:lnTo>
                <a:close/>
              </a:path>
              <a:path w="297814" h="257810">
                <a:moveTo>
                  <a:pt x="189992" y="0"/>
                </a:moveTo>
                <a:lnTo>
                  <a:pt x="182245" y="0"/>
                </a:lnTo>
                <a:lnTo>
                  <a:pt x="174117" y="1269"/>
                </a:lnTo>
                <a:lnTo>
                  <a:pt x="137033" y="24130"/>
                </a:lnTo>
                <a:lnTo>
                  <a:pt x="121539" y="54609"/>
                </a:lnTo>
                <a:lnTo>
                  <a:pt x="129333" y="57008"/>
                </a:lnTo>
                <a:lnTo>
                  <a:pt x="129540" y="55879"/>
                </a:lnTo>
                <a:lnTo>
                  <a:pt x="131572" y="49530"/>
                </a:lnTo>
                <a:lnTo>
                  <a:pt x="155575" y="17780"/>
                </a:lnTo>
                <a:lnTo>
                  <a:pt x="182753" y="7619"/>
                </a:lnTo>
                <a:lnTo>
                  <a:pt x="213741" y="7619"/>
                </a:lnTo>
                <a:lnTo>
                  <a:pt x="211963" y="6350"/>
                </a:lnTo>
                <a:lnTo>
                  <a:pt x="204851" y="3809"/>
                </a:lnTo>
                <a:lnTo>
                  <a:pt x="197485" y="1269"/>
                </a:lnTo>
                <a:lnTo>
                  <a:pt x="189992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7776" y="5742432"/>
            <a:ext cx="277367" cy="309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2988" y="5764822"/>
            <a:ext cx="161036" cy="192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5970" y="5718047"/>
            <a:ext cx="345186" cy="263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4648" y="5740362"/>
            <a:ext cx="178053" cy="1527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7503" y="5723293"/>
            <a:ext cx="210820" cy="181610"/>
          </a:xfrm>
          <a:custGeom>
            <a:avLst/>
            <a:gdLst/>
            <a:ahLst/>
            <a:cxnLst/>
            <a:rect l="l" t="t" r="r" b="b"/>
            <a:pathLst>
              <a:path w="210820" h="181610">
                <a:moveTo>
                  <a:pt x="69960" y="110286"/>
                </a:moveTo>
                <a:lnTo>
                  <a:pt x="59436" y="110286"/>
                </a:lnTo>
                <a:lnTo>
                  <a:pt x="99187" y="158724"/>
                </a:lnTo>
                <a:lnTo>
                  <a:pt x="134493" y="180835"/>
                </a:lnTo>
                <a:lnTo>
                  <a:pt x="142621" y="181089"/>
                </a:lnTo>
                <a:lnTo>
                  <a:pt x="150749" y="179958"/>
                </a:lnTo>
                <a:lnTo>
                  <a:pt x="158876" y="177545"/>
                </a:lnTo>
                <a:lnTo>
                  <a:pt x="166750" y="173837"/>
                </a:lnTo>
                <a:lnTo>
                  <a:pt x="168220" y="172948"/>
                </a:lnTo>
                <a:lnTo>
                  <a:pt x="142112" y="172948"/>
                </a:lnTo>
                <a:lnTo>
                  <a:pt x="135509" y="172732"/>
                </a:lnTo>
                <a:lnTo>
                  <a:pt x="105410" y="153479"/>
                </a:lnTo>
                <a:lnTo>
                  <a:pt x="69960" y="110286"/>
                </a:lnTo>
                <a:close/>
              </a:path>
              <a:path w="210820" h="181610">
                <a:moveTo>
                  <a:pt x="187129" y="102971"/>
                </a:moveTo>
                <a:lnTo>
                  <a:pt x="176657" y="102971"/>
                </a:lnTo>
                <a:lnTo>
                  <a:pt x="200279" y="131902"/>
                </a:lnTo>
                <a:lnTo>
                  <a:pt x="194310" y="139915"/>
                </a:lnTo>
                <a:lnTo>
                  <a:pt x="162941" y="166649"/>
                </a:lnTo>
                <a:lnTo>
                  <a:pt x="142112" y="172948"/>
                </a:lnTo>
                <a:lnTo>
                  <a:pt x="168220" y="172948"/>
                </a:lnTo>
                <a:lnTo>
                  <a:pt x="200660" y="145059"/>
                </a:lnTo>
                <a:lnTo>
                  <a:pt x="210693" y="131686"/>
                </a:lnTo>
                <a:lnTo>
                  <a:pt x="187129" y="102971"/>
                </a:lnTo>
                <a:close/>
              </a:path>
              <a:path w="210820" h="181610">
                <a:moveTo>
                  <a:pt x="72235" y="87426"/>
                </a:moveTo>
                <a:lnTo>
                  <a:pt x="61722" y="87426"/>
                </a:lnTo>
                <a:lnTo>
                  <a:pt x="111633" y="148247"/>
                </a:lnTo>
                <a:lnTo>
                  <a:pt x="141732" y="164795"/>
                </a:lnTo>
                <a:lnTo>
                  <a:pt x="147193" y="164033"/>
                </a:lnTo>
                <a:lnTo>
                  <a:pt x="153035" y="162293"/>
                </a:lnTo>
                <a:lnTo>
                  <a:pt x="159131" y="159473"/>
                </a:lnTo>
                <a:lnTo>
                  <a:pt x="163845" y="156654"/>
                </a:lnTo>
                <a:lnTo>
                  <a:pt x="141224" y="156654"/>
                </a:lnTo>
                <a:lnTo>
                  <a:pt x="137287" y="156527"/>
                </a:lnTo>
                <a:lnTo>
                  <a:pt x="117856" y="143014"/>
                </a:lnTo>
                <a:lnTo>
                  <a:pt x="72235" y="87426"/>
                </a:lnTo>
                <a:close/>
              </a:path>
              <a:path w="210820" h="181610">
                <a:moveTo>
                  <a:pt x="179522" y="132114"/>
                </a:moveTo>
                <a:lnTo>
                  <a:pt x="145542" y="156070"/>
                </a:lnTo>
                <a:lnTo>
                  <a:pt x="141224" y="156654"/>
                </a:lnTo>
                <a:lnTo>
                  <a:pt x="163845" y="156654"/>
                </a:lnTo>
                <a:lnTo>
                  <a:pt x="189826" y="132333"/>
                </a:lnTo>
                <a:lnTo>
                  <a:pt x="179705" y="132333"/>
                </a:lnTo>
                <a:lnTo>
                  <a:pt x="179522" y="132114"/>
                </a:lnTo>
                <a:close/>
              </a:path>
              <a:path w="210820" h="181610">
                <a:moveTo>
                  <a:pt x="111094" y="39039"/>
                </a:moveTo>
                <a:lnTo>
                  <a:pt x="100584" y="39039"/>
                </a:lnTo>
                <a:lnTo>
                  <a:pt x="103505" y="42595"/>
                </a:lnTo>
                <a:lnTo>
                  <a:pt x="71247" y="69075"/>
                </a:lnTo>
                <a:lnTo>
                  <a:pt x="123571" y="132829"/>
                </a:lnTo>
                <a:lnTo>
                  <a:pt x="146812" y="145783"/>
                </a:lnTo>
                <a:lnTo>
                  <a:pt x="154812" y="144411"/>
                </a:lnTo>
                <a:lnTo>
                  <a:pt x="161925" y="141058"/>
                </a:lnTo>
                <a:lnTo>
                  <a:pt x="166851" y="137553"/>
                </a:lnTo>
                <a:lnTo>
                  <a:pt x="146685" y="137553"/>
                </a:lnTo>
                <a:lnTo>
                  <a:pt x="141478" y="136804"/>
                </a:lnTo>
                <a:lnTo>
                  <a:pt x="82676" y="70205"/>
                </a:lnTo>
                <a:lnTo>
                  <a:pt x="114935" y="43726"/>
                </a:lnTo>
                <a:lnTo>
                  <a:pt x="111094" y="39039"/>
                </a:lnTo>
                <a:close/>
              </a:path>
              <a:path w="210820" h="181610">
                <a:moveTo>
                  <a:pt x="176784" y="115900"/>
                </a:moveTo>
                <a:lnTo>
                  <a:pt x="146685" y="137553"/>
                </a:lnTo>
                <a:lnTo>
                  <a:pt x="166851" y="137553"/>
                </a:lnTo>
                <a:lnTo>
                  <a:pt x="168529" y="136359"/>
                </a:lnTo>
                <a:lnTo>
                  <a:pt x="178435" y="126707"/>
                </a:lnTo>
                <a:lnTo>
                  <a:pt x="185585" y="126707"/>
                </a:lnTo>
                <a:lnTo>
                  <a:pt x="176784" y="115900"/>
                </a:lnTo>
                <a:close/>
              </a:path>
              <a:path w="210820" h="181610">
                <a:moveTo>
                  <a:pt x="181737" y="129628"/>
                </a:moveTo>
                <a:lnTo>
                  <a:pt x="179525" y="132118"/>
                </a:lnTo>
                <a:lnTo>
                  <a:pt x="179705" y="132333"/>
                </a:lnTo>
                <a:lnTo>
                  <a:pt x="181737" y="129628"/>
                </a:lnTo>
                <a:close/>
              </a:path>
              <a:path w="210820" h="181610">
                <a:moveTo>
                  <a:pt x="187964" y="129628"/>
                </a:moveTo>
                <a:lnTo>
                  <a:pt x="181737" y="129628"/>
                </a:lnTo>
                <a:lnTo>
                  <a:pt x="179705" y="132333"/>
                </a:lnTo>
                <a:lnTo>
                  <a:pt x="189826" y="132333"/>
                </a:lnTo>
                <a:lnTo>
                  <a:pt x="189988" y="132114"/>
                </a:lnTo>
                <a:lnTo>
                  <a:pt x="187964" y="129628"/>
                </a:lnTo>
                <a:close/>
              </a:path>
              <a:path w="210820" h="181610">
                <a:moveTo>
                  <a:pt x="185585" y="126707"/>
                </a:moveTo>
                <a:lnTo>
                  <a:pt x="178435" y="126707"/>
                </a:lnTo>
                <a:lnTo>
                  <a:pt x="176823" y="128765"/>
                </a:lnTo>
                <a:lnTo>
                  <a:pt x="176878" y="128930"/>
                </a:lnTo>
                <a:lnTo>
                  <a:pt x="179522" y="132114"/>
                </a:lnTo>
                <a:lnTo>
                  <a:pt x="181737" y="129628"/>
                </a:lnTo>
                <a:lnTo>
                  <a:pt x="187964" y="129628"/>
                </a:lnTo>
                <a:lnTo>
                  <a:pt x="185585" y="126707"/>
                </a:lnTo>
                <a:close/>
              </a:path>
              <a:path w="210820" h="181610">
                <a:moveTo>
                  <a:pt x="113382" y="16192"/>
                </a:moveTo>
                <a:lnTo>
                  <a:pt x="102870" y="16192"/>
                </a:lnTo>
                <a:lnTo>
                  <a:pt x="126365" y="44843"/>
                </a:lnTo>
                <a:lnTo>
                  <a:pt x="94107" y="71323"/>
                </a:lnTo>
                <a:lnTo>
                  <a:pt x="136017" y="122339"/>
                </a:lnTo>
                <a:lnTo>
                  <a:pt x="146685" y="129324"/>
                </a:lnTo>
                <a:lnTo>
                  <a:pt x="149860" y="128765"/>
                </a:lnTo>
                <a:lnTo>
                  <a:pt x="153670" y="126961"/>
                </a:lnTo>
                <a:lnTo>
                  <a:pt x="158115" y="123824"/>
                </a:lnTo>
                <a:lnTo>
                  <a:pt x="160922" y="121119"/>
                </a:lnTo>
                <a:lnTo>
                  <a:pt x="146304" y="121119"/>
                </a:lnTo>
                <a:lnTo>
                  <a:pt x="145415" y="120548"/>
                </a:lnTo>
                <a:lnTo>
                  <a:pt x="144145" y="119405"/>
                </a:lnTo>
                <a:lnTo>
                  <a:pt x="105537" y="72453"/>
                </a:lnTo>
                <a:lnTo>
                  <a:pt x="137795" y="45973"/>
                </a:lnTo>
                <a:lnTo>
                  <a:pt x="113382" y="16192"/>
                </a:lnTo>
                <a:close/>
              </a:path>
              <a:path w="210820" h="181610">
                <a:moveTo>
                  <a:pt x="46228" y="0"/>
                </a:moveTo>
                <a:lnTo>
                  <a:pt x="0" y="37706"/>
                </a:lnTo>
                <a:lnTo>
                  <a:pt x="25654" y="68960"/>
                </a:lnTo>
                <a:lnTo>
                  <a:pt x="4699" y="85991"/>
                </a:lnTo>
                <a:lnTo>
                  <a:pt x="38608" y="127355"/>
                </a:lnTo>
                <a:lnTo>
                  <a:pt x="52570" y="115912"/>
                </a:lnTo>
                <a:lnTo>
                  <a:pt x="39740" y="115900"/>
                </a:lnTo>
                <a:lnTo>
                  <a:pt x="16129" y="87147"/>
                </a:lnTo>
                <a:lnTo>
                  <a:pt x="37084" y="70103"/>
                </a:lnTo>
                <a:lnTo>
                  <a:pt x="11430" y="38849"/>
                </a:lnTo>
                <a:lnTo>
                  <a:pt x="45085" y="11429"/>
                </a:lnTo>
                <a:lnTo>
                  <a:pt x="55597" y="11429"/>
                </a:lnTo>
                <a:lnTo>
                  <a:pt x="46228" y="0"/>
                </a:lnTo>
                <a:close/>
              </a:path>
              <a:path w="210820" h="181610">
                <a:moveTo>
                  <a:pt x="146187" y="121045"/>
                </a:moveTo>
                <a:lnTo>
                  <a:pt x="160922" y="121119"/>
                </a:lnTo>
                <a:lnTo>
                  <a:pt x="146558" y="121094"/>
                </a:lnTo>
                <a:lnTo>
                  <a:pt x="146187" y="121045"/>
                </a:lnTo>
                <a:close/>
              </a:path>
              <a:path w="210820" h="181610">
                <a:moveTo>
                  <a:pt x="176530" y="90055"/>
                </a:moveTo>
                <a:lnTo>
                  <a:pt x="149606" y="119913"/>
                </a:lnTo>
                <a:lnTo>
                  <a:pt x="146558" y="121094"/>
                </a:lnTo>
                <a:lnTo>
                  <a:pt x="160948" y="121094"/>
                </a:lnTo>
                <a:lnTo>
                  <a:pt x="166497" y="115747"/>
                </a:lnTo>
                <a:lnTo>
                  <a:pt x="176657" y="102971"/>
                </a:lnTo>
                <a:lnTo>
                  <a:pt x="187129" y="102971"/>
                </a:lnTo>
                <a:lnTo>
                  <a:pt x="176530" y="90055"/>
                </a:lnTo>
                <a:close/>
              </a:path>
              <a:path w="210820" h="181610">
                <a:moveTo>
                  <a:pt x="146185" y="121043"/>
                </a:moveTo>
                <a:close/>
              </a:path>
              <a:path w="210820" h="181610">
                <a:moveTo>
                  <a:pt x="60579" y="98856"/>
                </a:moveTo>
                <a:lnTo>
                  <a:pt x="39750" y="115912"/>
                </a:lnTo>
                <a:lnTo>
                  <a:pt x="52586" y="115900"/>
                </a:lnTo>
                <a:lnTo>
                  <a:pt x="59436" y="110286"/>
                </a:lnTo>
                <a:lnTo>
                  <a:pt x="69960" y="110286"/>
                </a:lnTo>
                <a:lnTo>
                  <a:pt x="60579" y="98856"/>
                </a:lnTo>
                <a:close/>
              </a:path>
              <a:path w="210820" h="181610">
                <a:moveTo>
                  <a:pt x="43942" y="22847"/>
                </a:moveTo>
                <a:lnTo>
                  <a:pt x="22860" y="40004"/>
                </a:lnTo>
                <a:lnTo>
                  <a:pt x="48513" y="71234"/>
                </a:lnTo>
                <a:lnTo>
                  <a:pt x="27686" y="88290"/>
                </a:lnTo>
                <a:lnTo>
                  <a:pt x="40894" y="104482"/>
                </a:lnTo>
                <a:lnTo>
                  <a:pt x="54867" y="93040"/>
                </a:lnTo>
                <a:lnTo>
                  <a:pt x="42037" y="93040"/>
                </a:lnTo>
                <a:lnTo>
                  <a:pt x="39116" y="89446"/>
                </a:lnTo>
                <a:lnTo>
                  <a:pt x="59944" y="72377"/>
                </a:lnTo>
                <a:lnTo>
                  <a:pt x="34290" y="41147"/>
                </a:lnTo>
                <a:lnTo>
                  <a:pt x="42799" y="34277"/>
                </a:lnTo>
                <a:lnTo>
                  <a:pt x="53307" y="34277"/>
                </a:lnTo>
                <a:lnTo>
                  <a:pt x="43942" y="22847"/>
                </a:lnTo>
                <a:close/>
              </a:path>
              <a:path w="210820" h="181610">
                <a:moveTo>
                  <a:pt x="62865" y="76009"/>
                </a:moveTo>
                <a:lnTo>
                  <a:pt x="42037" y="93040"/>
                </a:lnTo>
                <a:lnTo>
                  <a:pt x="54867" y="93040"/>
                </a:lnTo>
                <a:lnTo>
                  <a:pt x="61722" y="87426"/>
                </a:lnTo>
                <a:lnTo>
                  <a:pt x="72235" y="87426"/>
                </a:lnTo>
                <a:lnTo>
                  <a:pt x="62865" y="76009"/>
                </a:lnTo>
                <a:close/>
              </a:path>
              <a:path w="210820" h="181610">
                <a:moveTo>
                  <a:pt x="53307" y="34277"/>
                </a:moveTo>
                <a:lnTo>
                  <a:pt x="42799" y="34277"/>
                </a:lnTo>
                <a:lnTo>
                  <a:pt x="68325" y="65430"/>
                </a:lnTo>
                <a:lnTo>
                  <a:pt x="82297" y="54000"/>
                </a:lnTo>
                <a:lnTo>
                  <a:pt x="69469" y="54000"/>
                </a:lnTo>
                <a:lnTo>
                  <a:pt x="53307" y="34277"/>
                </a:lnTo>
                <a:close/>
              </a:path>
              <a:path w="210820" h="181610">
                <a:moveTo>
                  <a:pt x="101726" y="27609"/>
                </a:moveTo>
                <a:lnTo>
                  <a:pt x="69469" y="54000"/>
                </a:lnTo>
                <a:lnTo>
                  <a:pt x="82297" y="54000"/>
                </a:lnTo>
                <a:lnTo>
                  <a:pt x="100584" y="39039"/>
                </a:lnTo>
                <a:lnTo>
                  <a:pt x="111094" y="39039"/>
                </a:lnTo>
                <a:lnTo>
                  <a:pt x="101726" y="27609"/>
                </a:lnTo>
                <a:close/>
              </a:path>
              <a:path w="210820" h="181610">
                <a:moveTo>
                  <a:pt x="55597" y="11429"/>
                </a:moveTo>
                <a:lnTo>
                  <a:pt x="45085" y="11429"/>
                </a:lnTo>
                <a:lnTo>
                  <a:pt x="70612" y="42570"/>
                </a:lnTo>
                <a:lnTo>
                  <a:pt x="84589" y="31140"/>
                </a:lnTo>
                <a:lnTo>
                  <a:pt x="71755" y="31140"/>
                </a:lnTo>
                <a:lnTo>
                  <a:pt x="55597" y="11429"/>
                </a:lnTo>
                <a:close/>
              </a:path>
              <a:path w="210820" h="181610">
                <a:moveTo>
                  <a:pt x="104012" y="4762"/>
                </a:moveTo>
                <a:lnTo>
                  <a:pt x="71755" y="31140"/>
                </a:lnTo>
                <a:lnTo>
                  <a:pt x="84589" y="31140"/>
                </a:lnTo>
                <a:lnTo>
                  <a:pt x="102870" y="16192"/>
                </a:lnTo>
                <a:lnTo>
                  <a:pt x="113382" y="16192"/>
                </a:lnTo>
                <a:lnTo>
                  <a:pt x="104012" y="4762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38088" y="5652515"/>
            <a:ext cx="269748" cy="2560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6663" y="5658408"/>
            <a:ext cx="187198" cy="172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3244" y="5550408"/>
            <a:ext cx="246887" cy="2788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3121" y="5570092"/>
            <a:ext cx="141762" cy="1677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1565" y="5555576"/>
            <a:ext cx="165735" cy="196850"/>
          </a:xfrm>
          <a:custGeom>
            <a:avLst/>
            <a:gdLst/>
            <a:ahLst/>
            <a:cxnLst/>
            <a:rect l="l" t="t" r="r" b="b"/>
            <a:pathLst>
              <a:path w="165735" h="196850">
                <a:moveTo>
                  <a:pt x="115950" y="115569"/>
                </a:moveTo>
                <a:lnTo>
                  <a:pt x="107823" y="115569"/>
                </a:lnTo>
                <a:lnTo>
                  <a:pt x="107823" y="116840"/>
                </a:lnTo>
                <a:lnTo>
                  <a:pt x="107314" y="119380"/>
                </a:lnTo>
                <a:lnTo>
                  <a:pt x="106172" y="120650"/>
                </a:lnTo>
                <a:lnTo>
                  <a:pt x="104012" y="124459"/>
                </a:lnTo>
                <a:lnTo>
                  <a:pt x="100837" y="128269"/>
                </a:lnTo>
                <a:lnTo>
                  <a:pt x="97027" y="132080"/>
                </a:lnTo>
                <a:lnTo>
                  <a:pt x="91186" y="137159"/>
                </a:lnTo>
                <a:lnTo>
                  <a:pt x="84200" y="140969"/>
                </a:lnTo>
                <a:lnTo>
                  <a:pt x="76073" y="146050"/>
                </a:lnTo>
                <a:lnTo>
                  <a:pt x="50673" y="157480"/>
                </a:lnTo>
                <a:lnTo>
                  <a:pt x="86995" y="196850"/>
                </a:lnTo>
                <a:lnTo>
                  <a:pt x="103505" y="190500"/>
                </a:lnTo>
                <a:lnTo>
                  <a:pt x="108585" y="187959"/>
                </a:lnTo>
                <a:lnTo>
                  <a:pt x="89154" y="187959"/>
                </a:lnTo>
                <a:lnTo>
                  <a:pt x="64262" y="161290"/>
                </a:lnTo>
                <a:lnTo>
                  <a:pt x="79883" y="153669"/>
                </a:lnTo>
                <a:lnTo>
                  <a:pt x="88646" y="148590"/>
                </a:lnTo>
                <a:lnTo>
                  <a:pt x="96138" y="143509"/>
                </a:lnTo>
                <a:lnTo>
                  <a:pt x="102488" y="137159"/>
                </a:lnTo>
                <a:lnTo>
                  <a:pt x="106807" y="133350"/>
                </a:lnTo>
                <a:lnTo>
                  <a:pt x="110489" y="129540"/>
                </a:lnTo>
                <a:lnTo>
                  <a:pt x="113157" y="125730"/>
                </a:lnTo>
                <a:lnTo>
                  <a:pt x="114935" y="121919"/>
                </a:lnTo>
                <a:lnTo>
                  <a:pt x="115824" y="118109"/>
                </a:lnTo>
                <a:lnTo>
                  <a:pt x="115950" y="115569"/>
                </a:lnTo>
                <a:close/>
              </a:path>
              <a:path w="165735" h="196850">
                <a:moveTo>
                  <a:pt x="139954" y="64769"/>
                </a:moveTo>
                <a:lnTo>
                  <a:pt x="118237" y="64769"/>
                </a:lnTo>
                <a:lnTo>
                  <a:pt x="130937" y="68580"/>
                </a:lnTo>
                <a:lnTo>
                  <a:pt x="135255" y="71119"/>
                </a:lnTo>
                <a:lnTo>
                  <a:pt x="139319" y="74930"/>
                </a:lnTo>
                <a:lnTo>
                  <a:pt x="143510" y="78740"/>
                </a:lnTo>
                <a:lnTo>
                  <a:pt x="147574" y="83819"/>
                </a:lnTo>
                <a:lnTo>
                  <a:pt x="156972" y="109219"/>
                </a:lnTo>
                <a:lnTo>
                  <a:pt x="156972" y="113030"/>
                </a:lnTo>
                <a:lnTo>
                  <a:pt x="139319" y="152400"/>
                </a:lnTo>
                <a:lnTo>
                  <a:pt x="109347" y="177800"/>
                </a:lnTo>
                <a:lnTo>
                  <a:pt x="89154" y="187959"/>
                </a:lnTo>
                <a:lnTo>
                  <a:pt x="108585" y="187959"/>
                </a:lnTo>
                <a:lnTo>
                  <a:pt x="145414" y="158750"/>
                </a:lnTo>
                <a:lnTo>
                  <a:pt x="164084" y="123190"/>
                </a:lnTo>
                <a:lnTo>
                  <a:pt x="165176" y="111759"/>
                </a:lnTo>
                <a:lnTo>
                  <a:pt x="165100" y="109219"/>
                </a:lnTo>
                <a:lnTo>
                  <a:pt x="149479" y="73659"/>
                </a:lnTo>
                <a:lnTo>
                  <a:pt x="144780" y="68580"/>
                </a:lnTo>
                <a:lnTo>
                  <a:pt x="139954" y="64769"/>
                </a:lnTo>
                <a:close/>
              </a:path>
              <a:path w="165735" h="196850">
                <a:moveTo>
                  <a:pt x="125602" y="99059"/>
                </a:moveTo>
                <a:lnTo>
                  <a:pt x="110236" y="99059"/>
                </a:lnTo>
                <a:lnTo>
                  <a:pt x="115315" y="101600"/>
                </a:lnTo>
                <a:lnTo>
                  <a:pt x="119634" y="104140"/>
                </a:lnTo>
                <a:lnTo>
                  <a:pt x="122809" y="109219"/>
                </a:lnTo>
                <a:lnTo>
                  <a:pt x="124206" y="114300"/>
                </a:lnTo>
                <a:lnTo>
                  <a:pt x="123951" y="119380"/>
                </a:lnTo>
                <a:lnTo>
                  <a:pt x="122682" y="124459"/>
                </a:lnTo>
                <a:lnTo>
                  <a:pt x="120269" y="129540"/>
                </a:lnTo>
                <a:lnTo>
                  <a:pt x="116967" y="134619"/>
                </a:lnTo>
                <a:lnTo>
                  <a:pt x="112775" y="138430"/>
                </a:lnTo>
                <a:lnTo>
                  <a:pt x="108076" y="143509"/>
                </a:lnTo>
                <a:lnTo>
                  <a:pt x="101092" y="149859"/>
                </a:lnTo>
                <a:lnTo>
                  <a:pt x="93090" y="154940"/>
                </a:lnTo>
                <a:lnTo>
                  <a:pt x="83565" y="161290"/>
                </a:lnTo>
                <a:lnTo>
                  <a:pt x="77850" y="163830"/>
                </a:lnTo>
                <a:lnTo>
                  <a:pt x="91312" y="177800"/>
                </a:lnTo>
                <a:lnTo>
                  <a:pt x="96520" y="176530"/>
                </a:lnTo>
                <a:lnTo>
                  <a:pt x="105029" y="171450"/>
                </a:lnTo>
                <a:lnTo>
                  <a:pt x="108788" y="168909"/>
                </a:lnTo>
                <a:lnTo>
                  <a:pt x="92963" y="168909"/>
                </a:lnTo>
                <a:lnTo>
                  <a:pt x="93292" y="168698"/>
                </a:lnTo>
                <a:lnTo>
                  <a:pt x="92392" y="167640"/>
                </a:lnTo>
                <a:lnTo>
                  <a:pt x="87249" y="167640"/>
                </a:lnTo>
                <a:lnTo>
                  <a:pt x="97409" y="162559"/>
                </a:lnTo>
                <a:lnTo>
                  <a:pt x="127254" y="133350"/>
                </a:lnTo>
                <a:lnTo>
                  <a:pt x="132334" y="113030"/>
                </a:lnTo>
                <a:lnTo>
                  <a:pt x="130175" y="105409"/>
                </a:lnTo>
                <a:lnTo>
                  <a:pt x="125602" y="99059"/>
                </a:lnTo>
                <a:close/>
              </a:path>
              <a:path w="165735" h="196850">
                <a:moveTo>
                  <a:pt x="93292" y="168698"/>
                </a:moveTo>
                <a:lnTo>
                  <a:pt x="92963" y="168909"/>
                </a:lnTo>
                <a:lnTo>
                  <a:pt x="93472" y="168909"/>
                </a:lnTo>
                <a:lnTo>
                  <a:pt x="93292" y="168698"/>
                </a:lnTo>
                <a:close/>
              </a:path>
              <a:path w="165735" h="196850">
                <a:moveTo>
                  <a:pt x="133985" y="81280"/>
                </a:moveTo>
                <a:lnTo>
                  <a:pt x="116077" y="81280"/>
                </a:lnTo>
                <a:lnTo>
                  <a:pt x="121158" y="82550"/>
                </a:lnTo>
                <a:lnTo>
                  <a:pt x="123317" y="83819"/>
                </a:lnTo>
                <a:lnTo>
                  <a:pt x="125730" y="85090"/>
                </a:lnTo>
                <a:lnTo>
                  <a:pt x="128524" y="87630"/>
                </a:lnTo>
                <a:lnTo>
                  <a:pt x="131445" y="90169"/>
                </a:lnTo>
                <a:lnTo>
                  <a:pt x="134493" y="93980"/>
                </a:lnTo>
                <a:lnTo>
                  <a:pt x="136779" y="97790"/>
                </a:lnTo>
                <a:lnTo>
                  <a:pt x="138430" y="100330"/>
                </a:lnTo>
                <a:lnTo>
                  <a:pt x="139700" y="104140"/>
                </a:lnTo>
                <a:lnTo>
                  <a:pt x="140462" y="107950"/>
                </a:lnTo>
                <a:lnTo>
                  <a:pt x="140843" y="110490"/>
                </a:lnTo>
                <a:lnTo>
                  <a:pt x="140715" y="114300"/>
                </a:lnTo>
                <a:lnTo>
                  <a:pt x="118490" y="151130"/>
                </a:lnTo>
                <a:lnTo>
                  <a:pt x="100837" y="163830"/>
                </a:lnTo>
                <a:lnTo>
                  <a:pt x="93292" y="168698"/>
                </a:lnTo>
                <a:lnTo>
                  <a:pt x="93472" y="168909"/>
                </a:lnTo>
                <a:lnTo>
                  <a:pt x="108788" y="168909"/>
                </a:lnTo>
                <a:lnTo>
                  <a:pt x="140208" y="138430"/>
                </a:lnTo>
                <a:lnTo>
                  <a:pt x="148844" y="115569"/>
                </a:lnTo>
                <a:lnTo>
                  <a:pt x="148844" y="109219"/>
                </a:lnTo>
                <a:lnTo>
                  <a:pt x="137413" y="85090"/>
                </a:lnTo>
                <a:lnTo>
                  <a:pt x="133985" y="81280"/>
                </a:lnTo>
                <a:close/>
              </a:path>
              <a:path w="165735" h="196850">
                <a:moveTo>
                  <a:pt x="91312" y="166369"/>
                </a:moveTo>
                <a:lnTo>
                  <a:pt x="87249" y="167640"/>
                </a:lnTo>
                <a:lnTo>
                  <a:pt x="92392" y="167640"/>
                </a:lnTo>
                <a:lnTo>
                  <a:pt x="91312" y="166369"/>
                </a:lnTo>
                <a:close/>
              </a:path>
              <a:path w="165735" h="196850">
                <a:moveTo>
                  <a:pt x="74675" y="0"/>
                </a:moveTo>
                <a:lnTo>
                  <a:pt x="35051" y="22859"/>
                </a:lnTo>
                <a:lnTo>
                  <a:pt x="9017" y="50800"/>
                </a:lnTo>
                <a:lnTo>
                  <a:pt x="0" y="85090"/>
                </a:lnTo>
                <a:lnTo>
                  <a:pt x="2159" y="96519"/>
                </a:lnTo>
                <a:lnTo>
                  <a:pt x="28956" y="130809"/>
                </a:lnTo>
                <a:lnTo>
                  <a:pt x="43434" y="135890"/>
                </a:lnTo>
                <a:lnTo>
                  <a:pt x="52959" y="135890"/>
                </a:lnTo>
                <a:lnTo>
                  <a:pt x="62102" y="134619"/>
                </a:lnTo>
                <a:lnTo>
                  <a:pt x="70865" y="132080"/>
                </a:lnTo>
                <a:lnTo>
                  <a:pt x="80086" y="128269"/>
                </a:lnTo>
                <a:lnTo>
                  <a:pt x="52577" y="128269"/>
                </a:lnTo>
                <a:lnTo>
                  <a:pt x="36957" y="125730"/>
                </a:lnTo>
                <a:lnTo>
                  <a:pt x="10033" y="93980"/>
                </a:lnTo>
                <a:lnTo>
                  <a:pt x="8127" y="83819"/>
                </a:lnTo>
                <a:lnTo>
                  <a:pt x="8636" y="73659"/>
                </a:lnTo>
                <a:lnTo>
                  <a:pt x="29972" y="38100"/>
                </a:lnTo>
                <a:lnTo>
                  <a:pt x="72771" y="10159"/>
                </a:lnTo>
                <a:lnTo>
                  <a:pt x="83819" y="10159"/>
                </a:lnTo>
                <a:lnTo>
                  <a:pt x="74675" y="0"/>
                </a:lnTo>
                <a:close/>
              </a:path>
              <a:path w="165735" h="196850">
                <a:moveTo>
                  <a:pt x="111379" y="107950"/>
                </a:moveTo>
                <a:lnTo>
                  <a:pt x="102235" y="107950"/>
                </a:lnTo>
                <a:lnTo>
                  <a:pt x="98044" y="110490"/>
                </a:lnTo>
                <a:lnTo>
                  <a:pt x="93218" y="111759"/>
                </a:lnTo>
                <a:lnTo>
                  <a:pt x="82676" y="118109"/>
                </a:lnTo>
                <a:lnTo>
                  <a:pt x="67945" y="124459"/>
                </a:lnTo>
                <a:lnTo>
                  <a:pt x="60325" y="127000"/>
                </a:lnTo>
                <a:lnTo>
                  <a:pt x="52577" y="128269"/>
                </a:lnTo>
                <a:lnTo>
                  <a:pt x="80086" y="128269"/>
                </a:lnTo>
                <a:lnTo>
                  <a:pt x="86233" y="125730"/>
                </a:lnTo>
                <a:lnTo>
                  <a:pt x="96900" y="119380"/>
                </a:lnTo>
                <a:lnTo>
                  <a:pt x="101219" y="118109"/>
                </a:lnTo>
                <a:lnTo>
                  <a:pt x="104521" y="116840"/>
                </a:lnTo>
                <a:lnTo>
                  <a:pt x="106934" y="115569"/>
                </a:lnTo>
                <a:lnTo>
                  <a:pt x="115950" y="115569"/>
                </a:lnTo>
                <a:lnTo>
                  <a:pt x="115315" y="113030"/>
                </a:lnTo>
                <a:lnTo>
                  <a:pt x="113664" y="110490"/>
                </a:lnTo>
                <a:lnTo>
                  <a:pt x="111379" y="107950"/>
                </a:lnTo>
                <a:close/>
              </a:path>
              <a:path w="165735" h="196850">
                <a:moveTo>
                  <a:pt x="70865" y="20319"/>
                </a:moveTo>
                <a:lnTo>
                  <a:pt x="64262" y="22859"/>
                </a:lnTo>
                <a:lnTo>
                  <a:pt x="54737" y="29209"/>
                </a:lnTo>
                <a:lnTo>
                  <a:pt x="44958" y="35559"/>
                </a:lnTo>
                <a:lnTo>
                  <a:pt x="18923" y="67309"/>
                </a:lnTo>
                <a:lnTo>
                  <a:pt x="16383" y="83819"/>
                </a:lnTo>
                <a:lnTo>
                  <a:pt x="17907" y="91440"/>
                </a:lnTo>
                <a:lnTo>
                  <a:pt x="19431" y="96519"/>
                </a:lnTo>
                <a:lnTo>
                  <a:pt x="21589" y="100330"/>
                </a:lnTo>
                <a:lnTo>
                  <a:pt x="24511" y="104140"/>
                </a:lnTo>
                <a:lnTo>
                  <a:pt x="27812" y="109219"/>
                </a:lnTo>
                <a:lnTo>
                  <a:pt x="34162" y="114300"/>
                </a:lnTo>
                <a:lnTo>
                  <a:pt x="37084" y="116840"/>
                </a:lnTo>
                <a:lnTo>
                  <a:pt x="39877" y="118109"/>
                </a:lnTo>
                <a:lnTo>
                  <a:pt x="46227" y="119380"/>
                </a:lnTo>
                <a:lnTo>
                  <a:pt x="58674" y="119380"/>
                </a:lnTo>
                <a:lnTo>
                  <a:pt x="65150" y="116840"/>
                </a:lnTo>
                <a:lnTo>
                  <a:pt x="76225" y="111759"/>
                </a:lnTo>
                <a:lnTo>
                  <a:pt x="47625" y="111759"/>
                </a:lnTo>
                <a:lnTo>
                  <a:pt x="42799" y="110490"/>
                </a:lnTo>
                <a:lnTo>
                  <a:pt x="41021" y="109219"/>
                </a:lnTo>
                <a:lnTo>
                  <a:pt x="39115" y="107950"/>
                </a:lnTo>
                <a:lnTo>
                  <a:pt x="33782" y="102869"/>
                </a:lnTo>
                <a:lnTo>
                  <a:pt x="30987" y="99059"/>
                </a:lnTo>
                <a:lnTo>
                  <a:pt x="28575" y="96519"/>
                </a:lnTo>
                <a:lnTo>
                  <a:pt x="26924" y="92709"/>
                </a:lnTo>
                <a:lnTo>
                  <a:pt x="25781" y="90169"/>
                </a:lnTo>
                <a:lnTo>
                  <a:pt x="24511" y="82550"/>
                </a:lnTo>
                <a:lnTo>
                  <a:pt x="24764" y="76200"/>
                </a:lnTo>
                <a:lnTo>
                  <a:pt x="49911" y="41909"/>
                </a:lnTo>
                <a:lnTo>
                  <a:pt x="68072" y="30480"/>
                </a:lnTo>
                <a:lnTo>
                  <a:pt x="80010" y="30480"/>
                </a:lnTo>
                <a:lnTo>
                  <a:pt x="70865" y="20319"/>
                </a:lnTo>
                <a:close/>
              </a:path>
              <a:path w="165735" h="196850">
                <a:moveTo>
                  <a:pt x="111379" y="91440"/>
                </a:moveTo>
                <a:lnTo>
                  <a:pt x="104012" y="91440"/>
                </a:lnTo>
                <a:lnTo>
                  <a:pt x="97662" y="92709"/>
                </a:lnTo>
                <a:lnTo>
                  <a:pt x="85851" y="97790"/>
                </a:lnTo>
                <a:lnTo>
                  <a:pt x="62230" y="109219"/>
                </a:lnTo>
                <a:lnTo>
                  <a:pt x="56896" y="110490"/>
                </a:lnTo>
                <a:lnTo>
                  <a:pt x="51943" y="111759"/>
                </a:lnTo>
                <a:lnTo>
                  <a:pt x="76225" y="111759"/>
                </a:lnTo>
                <a:lnTo>
                  <a:pt x="78994" y="110490"/>
                </a:lnTo>
                <a:lnTo>
                  <a:pt x="94869" y="102869"/>
                </a:lnTo>
                <a:lnTo>
                  <a:pt x="99949" y="100330"/>
                </a:lnTo>
                <a:lnTo>
                  <a:pt x="105029" y="99059"/>
                </a:lnTo>
                <a:lnTo>
                  <a:pt x="125602" y="99059"/>
                </a:lnTo>
                <a:lnTo>
                  <a:pt x="119252" y="93980"/>
                </a:lnTo>
                <a:lnTo>
                  <a:pt x="111379" y="91440"/>
                </a:lnTo>
                <a:close/>
              </a:path>
              <a:path w="165735" h="196850">
                <a:moveTo>
                  <a:pt x="80010" y="30480"/>
                </a:moveTo>
                <a:lnTo>
                  <a:pt x="75819" y="30480"/>
                </a:lnTo>
                <a:lnTo>
                  <a:pt x="65277" y="36830"/>
                </a:lnTo>
                <a:lnTo>
                  <a:pt x="34036" y="66040"/>
                </a:lnTo>
                <a:lnTo>
                  <a:pt x="31876" y="78740"/>
                </a:lnTo>
                <a:lnTo>
                  <a:pt x="32893" y="85090"/>
                </a:lnTo>
                <a:lnTo>
                  <a:pt x="37846" y="93980"/>
                </a:lnTo>
                <a:lnTo>
                  <a:pt x="44831" y="99059"/>
                </a:lnTo>
                <a:lnTo>
                  <a:pt x="52705" y="101600"/>
                </a:lnTo>
                <a:lnTo>
                  <a:pt x="60325" y="101600"/>
                </a:lnTo>
                <a:lnTo>
                  <a:pt x="67310" y="100330"/>
                </a:lnTo>
                <a:lnTo>
                  <a:pt x="78232" y="95250"/>
                </a:lnTo>
                <a:lnTo>
                  <a:pt x="80486" y="93980"/>
                </a:lnTo>
                <a:lnTo>
                  <a:pt x="53975" y="93980"/>
                </a:lnTo>
                <a:lnTo>
                  <a:pt x="48768" y="91440"/>
                </a:lnTo>
                <a:lnTo>
                  <a:pt x="44196" y="87630"/>
                </a:lnTo>
                <a:lnTo>
                  <a:pt x="40639" y="82550"/>
                </a:lnTo>
                <a:lnTo>
                  <a:pt x="40005" y="77469"/>
                </a:lnTo>
                <a:lnTo>
                  <a:pt x="40259" y="73659"/>
                </a:lnTo>
                <a:lnTo>
                  <a:pt x="41529" y="69850"/>
                </a:lnTo>
                <a:lnTo>
                  <a:pt x="43814" y="64769"/>
                </a:lnTo>
                <a:lnTo>
                  <a:pt x="47117" y="60959"/>
                </a:lnTo>
                <a:lnTo>
                  <a:pt x="51562" y="57150"/>
                </a:lnTo>
                <a:lnTo>
                  <a:pt x="59944" y="49530"/>
                </a:lnTo>
                <a:lnTo>
                  <a:pt x="69596" y="43180"/>
                </a:lnTo>
                <a:lnTo>
                  <a:pt x="84582" y="35559"/>
                </a:lnTo>
                <a:lnTo>
                  <a:pt x="80010" y="30480"/>
                </a:lnTo>
                <a:close/>
              </a:path>
              <a:path w="165735" h="196850">
                <a:moveTo>
                  <a:pt x="110489" y="72390"/>
                </a:moveTo>
                <a:lnTo>
                  <a:pt x="103759" y="73659"/>
                </a:lnTo>
                <a:lnTo>
                  <a:pt x="97027" y="76200"/>
                </a:lnTo>
                <a:lnTo>
                  <a:pt x="83438" y="82550"/>
                </a:lnTo>
                <a:lnTo>
                  <a:pt x="74549" y="87630"/>
                </a:lnTo>
                <a:lnTo>
                  <a:pt x="64643" y="92709"/>
                </a:lnTo>
                <a:lnTo>
                  <a:pt x="59309" y="93980"/>
                </a:lnTo>
                <a:lnTo>
                  <a:pt x="80486" y="93980"/>
                </a:lnTo>
                <a:lnTo>
                  <a:pt x="87249" y="90169"/>
                </a:lnTo>
                <a:lnTo>
                  <a:pt x="100202" y="83819"/>
                </a:lnTo>
                <a:lnTo>
                  <a:pt x="105790" y="81280"/>
                </a:lnTo>
                <a:lnTo>
                  <a:pt x="133985" y="81280"/>
                </a:lnTo>
                <a:lnTo>
                  <a:pt x="130429" y="78740"/>
                </a:lnTo>
                <a:lnTo>
                  <a:pt x="127126" y="76200"/>
                </a:lnTo>
                <a:lnTo>
                  <a:pt x="123825" y="74930"/>
                </a:lnTo>
                <a:lnTo>
                  <a:pt x="110489" y="72390"/>
                </a:lnTo>
                <a:close/>
              </a:path>
              <a:path w="165735" h="196850">
                <a:moveTo>
                  <a:pt x="83819" y="10159"/>
                </a:moveTo>
                <a:lnTo>
                  <a:pt x="72771" y="10159"/>
                </a:lnTo>
                <a:lnTo>
                  <a:pt x="97917" y="38100"/>
                </a:lnTo>
                <a:lnTo>
                  <a:pt x="83438" y="44450"/>
                </a:lnTo>
                <a:lnTo>
                  <a:pt x="73787" y="50800"/>
                </a:lnTo>
                <a:lnTo>
                  <a:pt x="64770" y="55880"/>
                </a:lnTo>
                <a:lnTo>
                  <a:pt x="57023" y="62230"/>
                </a:lnTo>
                <a:lnTo>
                  <a:pt x="48133" y="77469"/>
                </a:lnTo>
                <a:lnTo>
                  <a:pt x="48387" y="78740"/>
                </a:lnTo>
                <a:lnTo>
                  <a:pt x="50419" y="82550"/>
                </a:lnTo>
                <a:lnTo>
                  <a:pt x="52832" y="85090"/>
                </a:lnTo>
                <a:lnTo>
                  <a:pt x="62102" y="85090"/>
                </a:lnTo>
                <a:lnTo>
                  <a:pt x="70865" y="81280"/>
                </a:lnTo>
                <a:lnTo>
                  <a:pt x="77533" y="77469"/>
                </a:lnTo>
                <a:lnTo>
                  <a:pt x="56261" y="77469"/>
                </a:lnTo>
                <a:lnTo>
                  <a:pt x="56261" y="76200"/>
                </a:lnTo>
                <a:lnTo>
                  <a:pt x="56642" y="76200"/>
                </a:lnTo>
                <a:lnTo>
                  <a:pt x="57531" y="73659"/>
                </a:lnTo>
                <a:lnTo>
                  <a:pt x="59436" y="71119"/>
                </a:lnTo>
                <a:lnTo>
                  <a:pt x="62484" y="68580"/>
                </a:lnTo>
                <a:lnTo>
                  <a:pt x="69596" y="62230"/>
                </a:lnTo>
                <a:lnTo>
                  <a:pt x="78105" y="57150"/>
                </a:lnTo>
                <a:lnTo>
                  <a:pt x="87249" y="52069"/>
                </a:lnTo>
                <a:lnTo>
                  <a:pt x="111251" y="40640"/>
                </a:lnTo>
                <a:lnTo>
                  <a:pt x="83819" y="10159"/>
                </a:lnTo>
                <a:close/>
              </a:path>
              <a:path w="165735" h="196850">
                <a:moveTo>
                  <a:pt x="56362" y="76453"/>
                </a:moveTo>
                <a:lnTo>
                  <a:pt x="56261" y="77469"/>
                </a:lnTo>
                <a:lnTo>
                  <a:pt x="56769" y="77469"/>
                </a:lnTo>
                <a:lnTo>
                  <a:pt x="56362" y="76453"/>
                </a:lnTo>
                <a:close/>
              </a:path>
              <a:path w="165735" h="196850">
                <a:moveTo>
                  <a:pt x="119380" y="57150"/>
                </a:moveTo>
                <a:lnTo>
                  <a:pt x="109347" y="57150"/>
                </a:lnTo>
                <a:lnTo>
                  <a:pt x="99695" y="58419"/>
                </a:lnTo>
                <a:lnTo>
                  <a:pt x="90805" y="60959"/>
                </a:lnTo>
                <a:lnTo>
                  <a:pt x="75946" y="68580"/>
                </a:lnTo>
                <a:lnTo>
                  <a:pt x="67310" y="73659"/>
                </a:lnTo>
                <a:lnTo>
                  <a:pt x="59562" y="77469"/>
                </a:lnTo>
                <a:lnTo>
                  <a:pt x="77533" y="77469"/>
                </a:lnTo>
                <a:lnTo>
                  <a:pt x="79756" y="76200"/>
                </a:lnTo>
                <a:lnTo>
                  <a:pt x="93980" y="68580"/>
                </a:lnTo>
                <a:lnTo>
                  <a:pt x="101726" y="66040"/>
                </a:lnTo>
                <a:lnTo>
                  <a:pt x="109855" y="64769"/>
                </a:lnTo>
                <a:lnTo>
                  <a:pt x="139954" y="64769"/>
                </a:lnTo>
                <a:lnTo>
                  <a:pt x="134747" y="62230"/>
                </a:lnTo>
                <a:lnTo>
                  <a:pt x="129286" y="59690"/>
                </a:lnTo>
                <a:lnTo>
                  <a:pt x="119380" y="57150"/>
                </a:lnTo>
                <a:close/>
              </a:path>
              <a:path w="165735" h="196850">
                <a:moveTo>
                  <a:pt x="56387" y="76200"/>
                </a:moveTo>
                <a:lnTo>
                  <a:pt x="56362" y="76453"/>
                </a:lnTo>
                <a:lnTo>
                  <a:pt x="56387" y="76200"/>
                </a:lnTo>
                <a:close/>
              </a:path>
              <a:path w="165735" h="196850">
                <a:moveTo>
                  <a:pt x="75819" y="30480"/>
                </a:moveTo>
                <a:lnTo>
                  <a:pt x="68834" y="30480"/>
                </a:lnTo>
                <a:lnTo>
                  <a:pt x="71120" y="33019"/>
                </a:lnTo>
                <a:lnTo>
                  <a:pt x="75819" y="3048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067" y="5413247"/>
            <a:ext cx="310895" cy="2895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5677" y="5430265"/>
            <a:ext cx="194056" cy="1783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8404" y="5418328"/>
            <a:ext cx="228600" cy="207645"/>
          </a:xfrm>
          <a:custGeom>
            <a:avLst/>
            <a:gdLst/>
            <a:ahLst/>
            <a:cxnLst/>
            <a:rect l="l" t="t" r="r" b="b"/>
            <a:pathLst>
              <a:path w="228600" h="207645">
                <a:moveTo>
                  <a:pt x="36957" y="50800"/>
                </a:moveTo>
                <a:lnTo>
                  <a:pt x="0" y="87122"/>
                </a:lnTo>
                <a:lnTo>
                  <a:pt x="117983" y="207505"/>
                </a:lnTo>
                <a:lnTo>
                  <a:pt x="129711" y="196024"/>
                </a:lnTo>
                <a:lnTo>
                  <a:pt x="118110" y="196024"/>
                </a:lnTo>
                <a:lnTo>
                  <a:pt x="11557" y="87249"/>
                </a:lnTo>
                <a:lnTo>
                  <a:pt x="37719" y="61468"/>
                </a:lnTo>
                <a:lnTo>
                  <a:pt x="42824" y="61468"/>
                </a:lnTo>
                <a:lnTo>
                  <a:pt x="43337" y="57912"/>
                </a:lnTo>
                <a:lnTo>
                  <a:pt x="43827" y="55851"/>
                </a:lnTo>
                <a:lnTo>
                  <a:pt x="36957" y="50800"/>
                </a:lnTo>
                <a:close/>
              </a:path>
              <a:path w="228600" h="207645">
                <a:moveTo>
                  <a:pt x="104012" y="52070"/>
                </a:moveTo>
                <a:lnTo>
                  <a:pt x="101600" y="52070"/>
                </a:lnTo>
                <a:lnTo>
                  <a:pt x="99441" y="52451"/>
                </a:lnTo>
                <a:lnTo>
                  <a:pt x="77850" y="83947"/>
                </a:lnTo>
                <a:lnTo>
                  <a:pt x="77621" y="89408"/>
                </a:lnTo>
                <a:lnTo>
                  <a:pt x="77850" y="92964"/>
                </a:lnTo>
                <a:lnTo>
                  <a:pt x="149225" y="165608"/>
                </a:lnTo>
                <a:lnTo>
                  <a:pt x="118110" y="196024"/>
                </a:lnTo>
                <a:lnTo>
                  <a:pt x="129711" y="196024"/>
                </a:lnTo>
                <a:lnTo>
                  <a:pt x="160655" y="165735"/>
                </a:lnTo>
                <a:lnTo>
                  <a:pt x="85725" y="89408"/>
                </a:lnTo>
                <a:lnTo>
                  <a:pt x="85839" y="87122"/>
                </a:lnTo>
                <a:lnTo>
                  <a:pt x="102235" y="60198"/>
                </a:lnTo>
                <a:lnTo>
                  <a:pt x="118110" y="60198"/>
                </a:lnTo>
                <a:lnTo>
                  <a:pt x="117856" y="59944"/>
                </a:lnTo>
                <a:lnTo>
                  <a:pt x="114554" y="57150"/>
                </a:lnTo>
                <a:lnTo>
                  <a:pt x="111887" y="55118"/>
                </a:lnTo>
                <a:lnTo>
                  <a:pt x="109220" y="53721"/>
                </a:lnTo>
                <a:lnTo>
                  <a:pt x="106425" y="52705"/>
                </a:lnTo>
                <a:lnTo>
                  <a:pt x="104012" y="52070"/>
                </a:lnTo>
                <a:close/>
              </a:path>
              <a:path w="228600" h="207645">
                <a:moveTo>
                  <a:pt x="38481" y="72136"/>
                </a:moveTo>
                <a:lnTo>
                  <a:pt x="23116" y="87249"/>
                </a:lnTo>
                <a:lnTo>
                  <a:pt x="23111" y="87503"/>
                </a:lnTo>
                <a:lnTo>
                  <a:pt x="118237" y="184531"/>
                </a:lnTo>
                <a:lnTo>
                  <a:pt x="130026" y="173050"/>
                </a:lnTo>
                <a:lnTo>
                  <a:pt x="118364" y="173050"/>
                </a:lnTo>
                <a:lnTo>
                  <a:pt x="34417" y="87503"/>
                </a:lnTo>
                <a:lnTo>
                  <a:pt x="39243" y="82804"/>
                </a:lnTo>
                <a:lnTo>
                  <a:pt x="52894" y="82804"/>
                </a:lnTo>
                <a:lnTo>
                  <a:pt x="38481" y="72136"/>
                </a:lnTo>
                <a:close/>
              </a:path>
              <a:path w="228600" h="207645">
                <a:moveTo>
                  <a:pt x="105664" y="35814"/>
                </a:moveTo>
                <a:lnTo>
                  <a:pt x="100330" y="35814"/>
                </a:lnTo>
                <a:lnTo>
                  <a:pt x="94615" y="36703"/>
                </a:lnTo>
                <a:lnTo>
                  <a:pt x="67105" y="63223"/>
                </a:lnTo>
                <a:lnTo>
                  <a:pt x="66755" y="69088"/>
                </a:lnTo>
                <a:lnTo>
                  <a:pt x="67437" y="84201"/>
                </a:lnTo>
                <a:lnTo>
                  <a:pt x="61404" y="89027"/>
                </a:lnTo>
                <a:lnTo>
                  <a:pt x="61358" y="89408"/>
                </a:lnTo>
                <a:lnTo>
                  <a:pt x="62103" y="100076"/>
                </a:lnTo>
                <a:lnTo>
                  <a:pt x="126237" y="165481"/>
                </a:lnTo>
                <a:lnTo>
                  <a:pt x="118364" y="173050"/>
                </a:lnTo>
                <a:lnTo>
                  <a:pt x="130026" y="173050"/>
                </a:lnTo>
                <a:lnTo>
                  <a:pt x="137668" y="165608"/>
                </a:lnTo>
                <a:lnTo>
                  <a:pt x="69977" y="96520"/>
                </a:lnTo>
                <a:lnTo>
                  <a:pt x="69494" y="89408"/>
                </a:lnTo>
                <a:lnTo>
                  <a:pt x="83947" y="52832"/>
                </a:lnTo>
                <a:lnTo>
                  <a:pt x="100965" y="43942"/>
                </a:lnTo>
                <a:lnTo>
                  <a:pt x="124121" y="43942"/>
                </a:lnTo>
                <a:lnTo>
                  <a:pt x="120523" y="41402"/>
                </a:lnTo>
                <a:lnTo>
                  <a:pt x="115950" y="38862"/>
                </a:lnTo>
                <a:lnTo>
                  <a:pt x="110998" y="36957"/>
                </a:lnTo>
                <a:lnTo>
                  <a:pt x="105664" y="35814"/>
                </a:lnTo>
                <a:close/>
              </a:path>
              <a:path w="228600" h="207645">
                <a:moveTo>
                  <a:pt x="118110" y="60198"/>
                </a:moveTo>
                <a:lnTo>
                  <a:pt x="103124" y="60198"/>
                </a:lnTo>
                <a:lnTo>
                  <a:pt x="104140" y="60452"/>
                </a:lnTo>
                <a:lnTo>
                  <a:pt x="105840" y="61113"/>
                </a:lnTo>
                <a:lnTo>
                  <a:pt x="185928" y="140970"/>
                </a:lnTo>
                <a:lnTo>
                  <a:pt x="197730" y="129413"/>
                </a:lnTo>
                <a:lnTo>
                  <a:pt x="186055" y="129413"/>
                </a:lnTo>
                <a:lnTo>
                  <a:pt x="121666" y="63754"/>
                </a:lnTo>
                <a:lnTo>
                  <a:pt x="118110" y="60198"/>
                </a:lnTo>
                <a:close/>
              </a:path>
              <a:path w="228600" h="207645">
                <a:moveTo>
                  <a:pt x="135800" y="8128"/>
                </a:moveTo>
                <a:lnTo>
                  <a:pt x="105283" y="8128"/>
                </a:lnTo>
                <a:lnTo>
                  <a:pt x="113411" y="8636"/>
                </a:lnTo>
                <a:lnTo>
                  <a:pt x="121793" y="10668"/>
                </a:lnTo>
                <a:lnTo>
                  <a:pt x="217170" y="99060"/>
                </a:lnTo>
                <a:lnTo>
                  <a:pt x="186055" y="129413"/>
                </a:lnTo>
                <a:lnTo>
                  <a:pt x="197730" y="129413"/>
                </a:lnTo>
                <a:lnTo>
                  <a:pt x="228600" y="99187"/>
                </a:lnTo>
                <a:lnTo>
                  <a:pt x="154432" y="23495"/>
                </a:lnTo>
                <a:lnTo>
                  <a:pt x="139319" y="10287"/>
                </a:lnTo>
                <a:lnTo>
                  <a:pt x="135800" y="8128"/>
                </a:lnTo>
                <a:close/>
              </a:path>
              <a:path w="228600" h="207645">
                <a:moveTo>
                  <a:pt x="124121" y="43942"/>
                </a:moveTo>
                <a:lnTo>
                  <a:pt x="104775" y="43942"/>
                </a:lnTo>
                <a:lnTo>
                  <a:pt x="108712" y="44831"/>
                </a:lnTo>
                <a:lnTo>
                  <a:pt x="112522" y="46228"/>
                </a:lnTo>
                <a:lnTo>
                  <a:pt x="116205" y="48260"/>
                </a:lnTo>
                <a:lnTo>
                  <a:pt x="119761" y="50800"/>
                </a:lnTo>
                <a:lnTo>
                  <a:pt x="127505" y="58039"/>
                </a:lnTo>
                <a:lnTo>
                  <a:pt x="186182" y="117983"/>
                </a:lnTo>
                <a:lnTo>
                  <a:pt x="197970" y="106426"/>
                </a:lnTo>
                <a:lnTo>
                  <a:pt x="186309" y="106426"/>
                </a:lnTo>
                <a:lnTo>
                  <a:pt x="133096" y="52197"/>
                </a:lnTo>
                <a:lnTo>
                  <a:pt x="128905" y="48133"/>
                </a:lnTo>
                <a:lnTo>
                  <a:pt x="124841" y="44450"/>
                </a:lnTo>
                <a:lnTo>
                  <a:pt x="124121" y="43942"/>
                </a:lnTo>
                <a:close/>
              </a:path>
              <a:path w="228600" h="207645">
                <a:moveTo>
                  <a:pt x="131202" y="24511"/>
                </a:moveTo>
                <a:lnTo>
                  <a:pt x="105918" y="24511"/>
                </a:lnTo>
                <a:lnTo>
                  <a:pt x="110998" y="24892"/>
                </a:lnTo>
                <a:lnTo>
                  <a:pt x="116712" y="26162"/>
                </a:lnTo>
                <a:lnTo>
                  <a:pt x="194056" y="98806"/>
                </a:lnTo>
                <a:lnTo>
                  <a:pt x="186309" y="106426"/>
                </a:lnTo>
                <a:lnTo>
                  <a:pt x="197970" y="106426"/>
                </a:lnTo>
                <a:lnTo>
                  <a:pt x="205612" y="98933"/>
                </a:lnTo>
                <a:lnTo>
                  <a:pt x="143002" y="35052"/>
                </a:lnTo>
                <a:lnTo>
                  <a:pt x="138303" y="30480"/>
                </a:lnTo>
                <a:lnTo>
                  <a:pt x="134112" y="26670"/>
                </a:lnTo>
                <a:lnTo>
                  <a:pt x="131202" y="24511"/>
                </a:lnTo>
                <a:close/>
              </a:path>
              <a:path w="228600" h="207645">
                <a:moveTo>
                  <a:pt x="52894" y="82804"/>
                </a:moveTo>
                <a:lnTo>
                  <a:pt x="39243" y="82804"/>
                </a:lnTo>
                <a:lnTo>
                  <a:pt x="54737" y="94361"/>
                </a:lnTo>
                <a:lnTo>
                  <a:pt x="61245" y="89154"/>
                </a:lnTo>
                <a:lnTo>
                  <a:pt x="61354" y="88900"/>
                </a:lnTo>
                <a:lnTo>
                  <a:pt x="61603" y="84074"/>
                </a:lnTo>
                <a:lnTo>
                  <a:pt x="54610" y="84074"/>
                </a:lnTo>
                <a:lnTo>
                  <a:pt x="52894" y="82804"/>
                </a:lnTo>
                <a:close/>
              </a:path>
              <a:path w="228600" h="207645">
                <a:moveTo>
                  <a:pt x="67105" y="63223"/>
                </a:moveTo>
                <a:lnTo>
                  <a:pt x="64389" y="69088"/>
                </a:lnTo>
                <a:lnTo>
                  <a:pt x="61722" y="81788"/>
                </a:lnTo>
                <a:lnTo>
                  <a:pt x="61345" y="89074"/>
                </a:lnTo>
                <a:lnTo>
                  <a:pt x="67437" y="84201"/>
                </a:lnTo>
                <a:lnTo>
                  <a:pt x="66755" y="69088"/>
                </a:lnTo>
                <a:lnTo>
                  <a:pt x="66835" y="65786"/>
                </a:lnTo>
                <a:lnTo>
                  <a:pt x="67105" y="63223"/>
                </a:lnTo>
                <a:close/>
              </a:path>
              <a:path w="228600" h="207645">
                <a:moveTo>
                  <a:pt x="105537" y="16383"/>
                </a:moveTo>
                <a:lnTo>
                  <a:pt x="70358" y="36576"/>
                </a:lnTo>
                <a:lnTo>
                  <a:pt x="58521" y="69088"/>
                </a:lnTo>
                <a:lnTo>
                  <a:pt x="59055" y="80391"/>
                </a:lnTo>
                <a:lnTo>
                  <a:pt x="54610" y="84074"/>
                </a:lnTo>
                <a:lnTo>
                  <a:pt x="61603" y="84074"/>
                </a:lnTo>
                <a:lnTo>
                  <a:pt x="61722" y="81788"/>
                </a:lnTo>
                <a:lnTo>
                  <a:pt x="64389" y="69088"/>
                </a:lnTo>
                <a:lnTo>
                  <a:pt x="67105" y="63223"/>
                </a:lnTo>
                <a:lnTo>
                  <a:pt x="67183" y="62484"/>
                </a:lnTo>
                <a:lnTo>
                  <a:pt x="68453" y="57404"/>
                </a:lnTo>
                <a:lnTo>
                  <a:pt x="96012" y="26797"/>
                </a:lnTo>
                <a:lnTo>
                  <a:pt x="105918" y="24511"/>
                </a:lnTo>
                <a:lnTo>
                  <a:pt x="131202" y="24511"/>
                </a:lnTo>
                <a:lnTo>
                  <a:pt x="130175" y="23749"/>
                </a:lnTo>
                <a:lnTo>
                  <a:pt x="126365" y="21463"/>
                </a:lnTo>
                <a:lnTo>
                  <a:pt x="119253" y="18415"/>
                </a:lnTo>
                <a:lnTo>
                  <a:pt x="112268" y="16764"/>
                </a:lnTo>
                <a:lnTo>
                  <a:pt x="105537" y="16383"/>
                </a:lnTo>
                <a:close/>
              </a:path>
              <a:path w="228600" h="207645">
                <a:moveTo>
                  <a:pt x="50511" y="70940"/>
                </a:moveTo>
                <a:lnTo>
                  <a:pt x="50800" y="76708"/>
                </a:lnTo>
                <a:lnTo>
                  <a:pt x="54356" y="73787"/>
                </a:lnTo>
                <a:lnTo>
                  <a:pt x="50511" y="70940"/>
                </a:lnTo>
                <a:close/>
              </a:path>
              <a:path w="228600" h="207645">
                <a:moveTo>
                  <a:pt x="42343" y="64892"/>
                </a:moveTo>
                <a:lnTo>
                  <a:pt x="42217" y="65786"/>
                </a:lnTo>
                <a:lnTo>
                  <a:pt x="42192" y="66929"/>
                </a:lnTo>
                <a:lnTo>
                  <a:pt x="42418" y="72898"/>
                </a:lnTo>
                <a:lnTo>
                  <a:pt x="47593" y="68779"/>
                </a:lnTo>
                <a:lnTo>
                  <a:pt x="42343" y="64892"/>
                </a:lnTo>
                <a:close/>
              </a:path>
              <a:path w="228600" h="207645">
                <a:moveTo>
                  <a:pt x="50296" y="66629"/>
                </a:moveTo>
                <a:lnTo>
                  <a:pt x="47593" y="68779"/>
                </a:lnTo>
                <a:lnTo>
                  <a:pt x="50511" y="70940"/>
                </a:lnTo>
                <a:lnTo>
                  <a:pt x="50296" y="66629"/>
                </a:lnTo>
                <a:close/>
              </a:path>
              <a:path w="228600" h="207645">
                <a:moveTo>
                  <a:pt x="43827" y="55851"/>
                </a:moveTo>
                <a:lnTo>
                  <a:pt x="43337" y="57912"/>
                </a:lnTo>
                <a:lnTo>
                  <a:pt x="42343" y="64892"/>
                </a:lnTo>
                <a:lnTo>
                  <a:pt x="47593" y="68779"/>
                </a:lnTo>
                <a:lnTo>
                  <a:pt x="50296" y="66629"/>
                </a:lnTo>
                <a:lnTo>
                  <a:pt x="50906" y="61722"/>
                </a:lnTo>
                <a:lnTo>
                  <a:pt x="50947" y="61087"/>
                </a:lnTo>
                <a:lnTo>
                  <a:pt x="43827" y="55851"/>
                </a:lnTo>
                <a:close/>
              </a:path>
              <a:path w="228600" h="207645">
                <a:moveTo>
                  <a:pt x="50983" y="61113"/>
                </a:moveTo>
                <a:lnTo>
                  <a:pt x="50296" y="66629"/>
                </a:lnTo>
                <a:lnTo>
                  <a:pt x="54229" y="63500"/>
                </a:lnTo>
                <a:lnTo>
                  <a:pt x="50983" y="61113"/>
                </a:lnTo>
                <a:close/>
              </a:path>
              <a:path w="228600" h="207645">
                <a:moveTo>
                  <a:pt x="42824" y="61468"/>
                </a:moveTo>
                <a:lnTo>
                  <a:pt x="37719" y="61468"/>
                </a:lnTo>
                <a:lnTo>
                  <a:pt x="42343" y="64892"/>
                </a:lnTo>
                <a:lnTo>
                  <a:pt x="42824" y="61468"/>
                </a:lnTo>
                <a:close/>
              </a:path>
              <a:path w="228600" h="207645">
                <a:moveTo>
                  <a:pt x="105029" y="0"/>
                </a:moveTo>
                <a:lnTo>
                  <a:pt x="64008" y="19304"/>
                </a:lnTo>
                <a:lnTo>
                  <a:pt x="43827" y="55851"/>
                </a:lnTo>
                <a:lnTo>
                  <a:pt x="50983" y="61113"/>
                </a:lnTo>
                <a:lnTo>
                  <a:pt x="51181" y="59563"/>
                </a:lnTo>
                <a:lnTo>
                  <a:pt x="52959" y="52451"/>
                </a:lnTo>
                <a:lnTo>
                  <a:pt x="75946" y="19685"/>
                </a:lnTo>
                <a:lnTo>
                  <a:pt x="105283" y="8128"/>
                </a:lnTo>
                <a:lnTo>
                  <a:pt x="135800" y="8128"/>
                </a:lnTo>
                <a:lnTo>
                  <a:pt x="133731" y="6858"/>
                </a:lnTo>
                <a:lnTo>
                  <a:pt x="124333" y="2921"/>
                </a:lnTo>
                <a:lnTo>
                  <a:pt x="114681" y="635"/>
                </a:lnTo>
                <a:lnTo>
                  <a:pt x="105029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2323" y="5300471"/>
            <a:ext cx="259079" cy="2606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30771" y="5306821"/>
            <a:ext cx="176656" cy="1765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9191" y="5187696"/>
            <a:ext cx="246887" cy="2788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5293" y="5208904"/>
            <a:ext cx="129412" cy="163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8020" y="5192395"/>
            <a:ext cx="164465" cy="197485"/>
          </a:xfrm>
          <a:custGeom>
            <a:avLst/>
            <a:gdLst/>
            <a:ahLst/>
            <a:cxnLst/>
            <a:rect l="l" t="t" r="r" b="b"/>
            <a:pathLst>
              <a:path w="164465" h="197485">
                <a:moveTo>
                  <a:pt x="35432" y="43941"/>
                </a:moveTo>
                <a:lnTo>
                  <a:pt x="0" y="81787"/>
                </a:lnTo>
                <a:lnTo>
                  <a:pt x="123189" y="196976"/>
                </a:lnTo>
                <a:lnTo>
                  <a:pt x="134005" y="185419"/>
                </a:lnTo>
                <a:lnTo>
                  <a:pt x="122808" y="185419"/>
                </a:lnTo>
                <a:lnTo>
                  <a:pt x="11556" y="81406"/>
                </a:lnTo>
                <a:lnTo>
                  <a:pt x="36702" y="54609"/>
                </a:lnTo>
                <a:lnTo>
                  <a:pt x="40331" y="54609"/>
                </a:lnTo>
                <a:lnTo>
                  <a:pt x="40385" y="51307"/>
                </a:lnTo>
                <a:lnTo>
                  <a:pt x="41033" y="47717"/>
                </a:lnTo>
                <a:lnTo>
                  <a:pt x="35432" y="43941"/>
                </a:lnTo>
                <a:close/>
              </a:path>
              <a:path w="164465" h="197485">
                <a:moveTo>
                  <a:pt x="85627" y="11048"/>
                </a:moveTo>
                <a:lnTo>
                  <a:pt x="73659" y="11048"/>
                </a:lnTo>
                <a:lnTo>
                  <a:pt x="102107" y="37464"/>
                </a:lnTo>
                <a:lnTo>
                  <a:pt x="97281" y="42544"/>
                </a:lnTo>
                <a:lnTo>
                  <a:pt x="79413" y="82041"/>
                </a:lnTo>
                <a:lnTo>
                  <a:pt x="80009" y="85978"/>
                </a:lnTo>
                <a:lnTo>
                  <a:pt x="152400" y="153796"/>
                </a:lnTo>
                <a:lnTo>
                  <a:pt x="122808" y="185419"/>
                </a:lnTo>
                <a:lnTo>
                  <a:pt x="134005" y="185419"/>
                </a:lnTo>
                <a:lnTo>
                  <a:pt x="163956" y="153415"/>
                </a:lnTo>
                <a:lnTo>
                  <a:pt x="87629" y="82041"/>
                </a:lnTo>
                <a:lnTo>
                  <a:pt x="87502" y="77342"/>
                </a:lnTo>
                <a:lnTo>
                  <a:pt x="113664" y="37210"/>
                </a:lnTo>
                <a:lnTo>
                  <a:pt x="85627" y="11048"/>
                </a:lnTo>
                <a:close/>
              </a:path>
              <a:path w="164465" h="197485">
                <a:moveTo>
                  <a:pt x="37846" y="65150"/>
                </a:moveTo>
                <a:lnTo>
                  <a:pt x="22986" y="81025"/>
                </a:lnTo>
                <a:lnTo>
                  <a:pt x="122427" y="173989"/>
                </a:lnTo>
                <a:lnTo>
                  <a:pt x="133244" y="162432"/>
                </a:lnTo>
                <a:lnTo>
                  <a:pt x="122047" y="162432"/>
                </a:lnTo>
                <a:lnTo>
                  <a:pt x="34544" y="80644"/>
                </a:lnTo>
                <a:lnTo>
                  <a:pt x="39115" y="75818"/>
                </a:lnTo>
                <a:lnTo>
                  <a:pt x="53668" y="75818"/>
                </a:lnTo>
                <a:lnTo>
                  <a:pt x="37846" y="65150"/>
                </a:lnTo>
                <a:close/>
              </a:path>
              <a:path w="164465" h="197485">
                <a:moveTo>
                  <a:pt x="84679" y="32371"/>
                </a:moveTo>
                <a:lnTo>
                  <a:pt x="65479" y="64140"/>
                </a:lnTo>
                <a:lnTo>
                  <a:pt x="67945" y="74675"/>
                </a:lnTo>
                <a:lnTo>
                  <a:pt x="63174" y="79446"/>
                </a:lnTo>
                <a:lnTo>
                  <a:pt x="63119" y="82803"/>
                </a:lnTo>
                <a:lnTo>
                  <a:pt x="64643" y="93979"/>
                </a:lnTo>
                <a:lnTo>
                  <a:pt x="129412" y="154558"/>
                </a:lnTo>
                <a:lnTo>
                  <a:pt x="122047" y="162432"/>
                </a:lnTo>
                <a:lnTo>
                  <a:pt x="133244" y="162432"/>
                </a:lnTo>
                <a:lnTo>
                  <a:pt x="140970" y="154177"/>
                </a:lnTo>
                <a:lnTo>
                  <a:pt x="72262" y="89915"/>
                </a:lnTo>
                <a:lnTo>
                  <a:pt x="71314" y="82803"/>
                </a:lnTo>
                <a:lnTo>
                  <a:pt x="85851" y="43306"/>
                </a:lnTo>
                <a:lnTo>
                  <a:pt x="90630" y="37845"/>
                </a:lnTo>
                <a:lnTo>
                  <a:pt x="84679" y="32371"/>
                </a:lnTo>
                <a:close/>
              </a:path>
              <a:path w="164465" h="197485">
                <a:moveTo>
                  <a:pt x="53668" y="75818"/>
                </a:moveTo>
                <a:lnTo>
                  <a:pt x="39115" y="75818"/>
                </a:lnTo>
                <a:lnTo>
                  <a:pt x="55625" y="86994"/>
                </a:lnTo>
                <a:lnTo>
                  <a:pt x="63174" y="79446"/>
                </a:lnTo>
                <a:lnTo>
                  <a:pt x="63223" y="76453"/>
                </a:lnTo>
                <a:lnTo>
                  <a:pt x="54609" y="76453"/>
                </a:lnTo>
                <a:lnTo>
                  <a:pt x="53668" y="75818"/>
                </a:lnTo>
                <a:close/>
              </a:path>
              <a:path w="164465" h="197485">
                <a:moveTo>
                  <a:pt x="65479" y="64140"/>
                </a:moveTo>
                <a:lnTo>
                  <a:pt x="64515" y="67182"/>
                </a:lnTo>
                <a:lnTo>
                  <a:pt x="63246" y="75056"/>
                </a:lnTo>
                <a:lnTo>
                  <a:pt x="63174" y="79446"/>
                </a:lnTo>
                <a:lnTo>
                  <a:pt x="67945" y="74675"/>
                </a:lnTo>
                <a:lnTo>
                  <a:pt x="65479" y="64140"/>
                </a:lnTo>
                <a:close/>
              </a:path>
              <a:path w="164465" h="197485">
                <a:moveTo>
                  <a:pt x="73659" y="22097"/>
                </a:moveTo>
                <a:lnTo>
                  <a:pt x="56544" y="58800"/>
                </a:lnTo>
                <a:lnTo>
                  <a:pt x="57179" y="64140"/>
                </a:lnTo>
                <a:lnTo>
                  <a:pt x="58927" y="72135"/>
                </a:lnTo>
                <a:lnTo>
                  <a:pt x="54609" y="76453"/>
                </a:lnTo>
                <a:lnTo>
                  <a:pt x="63223" y="76453"/>
                </a:lnTo>
                <a:lnTo>
                  <a:pt x="63307" y="74675"/>
                </a:lnTo>
                <a:lnTo>
                  <a:pt x="64515" y="67182"/>
                </a:lnTo>
                <a:lnTo>
                  <a:pt x="65479" y="64140"/>
                </a:lnTo>
                <a:lnTo>
                  <a:pt x="65150" y="62737"/>
                </a:lnTo>
                <a:lnTo>
                  <a:pt x="64713" y="58800"/>
                </a:lnTo>
                <a:lnTo>
                  <a:pt x="73961" y="33546"/>
                </a:lnTo>
                <a:lnTo>
                  <a:pt x="73532" y="33146"/>
                </a:lnTo>
                <a:lnTo>
                  <a:pt x="78994" y="28193"/>
                </a:lnTo>
                <a:lnTo>
                  <a:pt x="80198" y="28193"/>
                </a:lnTo>
                <a:lnTo>
                  <a:pt x="73659" y="22097"/>
                </a:lnTo>
                <a:close/>
              </a:path>
              <a:path w="164465" h="197485">
                <a:moveTo>
                  <a:pt x="48759" y="62678"/>
                </a:moveTo>
                <a:lnTo>
                  <a:pt x="49022" y="65404"/>
                </a:lnTo>
                <a:lnTo>
                  <a:pt x="50037" y="69595"/>
                </a:lnTo>
                <a:lnTo>
                  <a:pt x="53594" y="65912"/>
                </a:lnTo>
                <a:lnTo>
                  <a:pt x="48759" y="62678"/>
                </a:lnTo>
                <a:close/>
              </a:path>
              <a:path w="164465" h="197485">
                <a:moveTo>
                  <a:pt x="40292" y="57011"/>
                </a:moveTo>
                <a:lnTo>
                  <a:pt x="40333" y="59816"/>
                </a:lnTo>
                <a:lnTo>
                  <a:pt x="41021" y="66801"/>
                </a:lnTo>
                <a:lnTo>
                  <a:pt x="41148" y="67055"/>
                </a:lnTo>
                <a:lnTo>
                  <a:pt x="46784" y="61356"/>
                </a:lnTo>
                <a:lnTo>
                  <a:pt x="40292" y="57011"/>
                </a:lnTo>
                <a:close/>
              </a:path>
              <a:path w="164465" h="197485">
                <a:moveTo>
                  <a:pt x="48468" y="59653"/>
                </a:moveTo>
                <a:lnTo>
                  <a:pt x="46784" y="61356"/>
                </a:lnTo>
                <a:lnTo>
                  <a:pt x="48759" y="62678"/>
                </a:lnTo>
                <a:lnTo>
                  <a:pt x="48468" y="59653"/>
                </a:lnTo>
                <a:close/>
              </a:path>
              <a:path w="164465" h="197485">
                <a:moveTo>
                  <a:pt x="41033" y="47717"/>
                </a:moveTo>
                <a:lnTo>
                  <a:pt x="40385" y="51307"/>
                </a:lnTo>
                <a:lnTo>
                  <a:pt x="40292" y="57011"/>
                </a:lnTo>
                <a:lnTo>
                  <a:pt x="46784" y="61356"/>
                </a:lnTo>
                <a:lnTo>
                  <a:pt x="48468" y="59653"/>
                </a:lnTo>
                <a:lnTo>
                  <a:pt x="48503" y="52752"/>
                </a:lnTo>
                <a:lnTo>
                  <a:pt x="41033" y="47717"/>
                </a:lnTo>
                <a:close/>
              </a:path>
              <a:path w="164465" h="197485">
                <a:moveTo>
                  <a:pt x="48503" y="52752"/>
                </a:moveTo>
                <a:lnTo>
                  <a:pt x="48468" y="59653"/>
                </a:lnTo>
                <a:lnTo>
                  <a:pt x="52577" y="55498"/>
                </a:lnTo>
                <a:lnTo>
                  <a:pt x="48503" y="52752"/>
                </a:lnTo>
                <a:close/>
              </a:path>
              <a:path w="164465" h="197485">
                <a:moveTo>
                  <a:pt x="40331" y="54609"/>
                </a:moveTo>
                <a:lnTo>
                  <a:pt x="36702" y="54609"/>
                </a:lnTo>
                <a:lnTo>
                  <a:pt x="40292" y="57011"/>
                </a:lnTo>
                <a:lnTo>
                  <a:pt x="40331" y="54609"/>
                </a:lnTo>
                <a:close/>
              </a:path>
              <a:path w="164465" h="197485">
                <a:moveTo>
                  <a:pt x="73786" y="0"/>
                </a:moveTo>
                <a:lnTo>
                  <a:pt x="47751" y="28320"/>
                </a:lnTo>
                <a:lnTo>
                  <a:pt x="41033" y="47717"/>
                </a:lnTo>
                <a:lnTo>
                  <a:pt x="48503" y="52752"/>
                </a:lnTo>
                <a:lnTo>
                  <a:pt x="48513" y="52196"/>
                </a:lnTo>
                <a:lnTo>
                  <a:pt x="49656" y="45465"/>
                </a:lnTo>
                <a:lnTo>
                  <a:pt x="73659" y="11048"/>
                </a:lnTo>
                <a:lnTo>
                  <a:pt x="85627" y="11048"/>
                </a:lnTo>
                <a:lnTo>
                  <a:pt x="73786" y="0"/>
                </a:lnTo>
                <a:close/>
              </a:path>
              <a:path w="164465" h="197485">
                <a:moveTo>
                  <a:pt x="80198" y="28193"/>
                </a:moveTo>
                <a:lnTo>
                  <a:pt x="78994" y="28193"/>
                </a:lnTo>
                <a:lnTo>
                  <a:pt x="75946" y="31241"/>
                </a:lnTo>
                <a:lnTo>
                  <a:pt x="73961" y="33546"/>
                </a:lnTo>
                <a:lnTo>
                  <a:pt x="78994" y="38226"/>
                </a:lnTo>
                <a:lnTo>
                  <a:pt x="84647" y="32342"/>
                </a:lnTo>
                <a:lnTo>
                  <a:pt x="80198" y="28193"/>
                </a:lnTo>
                <a:close/>
              </a:path>
              <a:path w="164465" h="197485">
                <a:moveTo>
                  <a:pt x="91185" y="37210"/>
                </a:moveTo>
                <a:lnTo>
                  <a:pt x="90550" y="37845"/>
                </a:lnTo>
                <a:lnTo>
                  <a:pt x="91185" y="37210"/>
                </a:lnTo>
                <a:close/>
              </a:path>
              <a:path w="164465" h="197485">
                <a:moveTo>
                  <a:pt x="78994" y="28193"/>
                </a:moveTo>
                <a:lnTo>
                  <a:pt x="73532" y="33146"/>
                </a:lnTo>
                <a:lnTo>
                  <a:pt x="73961" y="33546"/>
                </a:lnTo>
                <a:lnTo>
                  <a:pt x="75946" y="31241"/>
                </a:lnTo>
                <a:lnTo>
                  <a:pt x="78994" y="28193"/>
                </a:lnTo>
                <a:close/>
              </a:path>
              <a:path w="164465" h="197485">
                <a:moveTo>
                  <a:pt x="85217" y="31749"/>
                </a:moveTo>
                <a:lnTo>
                  <a:pt x="84647" y="32342"/>
                </a:lnTo>
                <a:lnTo>
                  <a:pt x="85217" y="31749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9295" y="5033771"/>
            <a:ext cx="370331" cy="3566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4507" y="5050535"/>
            <a:ext cx="254508" cy="2456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87363" y="5040376"/>
            <a:ext cx="288925" cy="273050"/>
          </a:xfrm>
          <a:custGeom>
            <a:avLst/>
            <a:gdLst/>
            <a:ahLst/>
            <a:cxnLst/>
            <a:rect l="l" t="t" r="r" b="b"/>
            <a:pathLst>
              <a:path w="288925" h="273050">
                <a:moveTo>
                  <a:pt x="34289" y="123189"/>
                </a:moveTo>
                <a:lnTo>
                  <a:pt x="0" y="161289"/>
                </a:lnTo>
                <a:lnTo>
                  <a:pt x="126110" y="273050"/>
                </a:lnTo>
                <a:lnTo>
                  <a:pt x="136300" y="261619"/>
                </a:lnTo>
                <a:lnTo>
                  <a:pt x="125475" y="261619"/>
                </a:lnTo>
                <a:lnTo>
                  <a:pt x="11429" y="161289"/>
                </a:lnTo>
                <a:lnTo>
                  <a:pt x="35813" y="133350"/>
                </a:lnTo>
                <a:lnTo>
                  <a:pt x="40785" y="133350"/>
                </a:lnTo>
                <a:lnTo>
                  <a:pt x="40893" y="129539"/>
                </a:lnTo>
                <a:lnTo>
                  <a:pt x="41281" y="127427"/>
                </a:lnTo>
                <a:lnTo>
                  <a:pt x="34289" y="123189"/>
                </a:lnTo>
                <a:close/>
              </a:path>
              <a:path w="288925" h="273050">
                <a:moveTo>
                  <a:pt x="101726" y="120650"/>
                </a:moveTo>
                <a:lnTo>
                  <a:pt x="96773" y="120650"/>
                </a:lnTo>
                <a:lnTo>
                  <a:pt x="94614" y="121919"/>
                </a:lnTo>
                <a:lnTo>
                  <a:pt x="92328" y="123189"/>
                </a:lnTo>
                <a:lnTo>
                  <a:pt x="77796" y="154939"/>
                </a:lnTo>
                <a:lnTo>
                  <a:pt x="78231" y="162560"/>
                </a:lnTo>
                <a:lnTo>
                  <a:pt x="154304" y="229869"/>
                </a:lnTo>
                <a:lnTo>
                  <a:pt x="125475" y="261619"/>
                </a:lnTo>
                <a:lnTo>
                  <a:pt x="136300" y="261619"/>
                </a:lnTo>
                <a:lnTo>
                  <a:pt x="165734" y="228600"/>
                </a:lnTo>
                <a:lnTo>
                  <a:pt x="86105" y="158750"/>
                </a:lnTo>
                <a:lnTo>
                  <a:pt x="85851" y="153669"/>
                </a:lnTo>
                <a:lnTo>
                  <a:pt x="87121" y="144780"/>
                </a:lnTo>
                <a:lnTo>
                  <a:pt x="89788" y="138430"/>
                </a:lnTo>
                <a:lnTo>
                  <a:pt x="93598" y="132080"/>
                </a:lnTo>
                <a:lnTo>
                  <a:pt x="95122" y="130810"/>
                </a:lnTo>
                <a:lnTo>
                  <a:pt x="96519" y="129539"/>
                </a:lnTo>
                <a:lnTo>
                  <a:pt x="115125" y="129539"/>
                </a:lnTo>
                <a:lnTo>
                  <a:pt x="111886" y="127000"/>
                </a:lnTo>
                <a:lnTo>
                  <a:pt x="106552" y="123189"/>
                </a:lnTo>
                <a:lnTo>
                  <a:pt x="101726" y="120650"/>
                </a:lnTo>
                <a:close/>
              </a:path>
              <a:path w="288925" h="273050">
                <a:moveTo>
                  <a:pt x="37210" y="144780"/>
                </a:moveTo>
                <a:lnTo>
                  <a:pt x="22859" y="160019"/>
                </a:lnTo>
                <a:lnTo>
                  <a:pt x="124713" y="250190"/>
                </a:lnTo>
                <a:lnTo>
                  <a:pt x="134858" y="238759"/>
                </a:lnTo>
                <a:lnTo>
                  <a:pt x="124078" y="238759"/>
                </a:lnTo>
                <a:lnTo>
                  <a:pt x="34416" y="160019"/>
                </a:lnTo>
                <a:lnTo>
                  <a:pt x="38734" y="154939"/>
                </a:lnTo>
                <a:lnTo>
                  <a:pt x="54609" y="154939"/>
                </a:lnTo>
                <a:lnTo>
                  <a:pt x="37210" y="144780"/>
                </a:lnTo>
                <a:close/>
              </a:path>
              <a:path w="288925" h="273050">
                <a:moveTo>
                  <a:pt x="104520" y="105410"/>
                </a:moveTo>
                <a:lnTo>
                  <a:pt x="94868" y="105410"/>
                </a:lnTo>
                <a:lnTo>
                  <a:pt x="89153" y="106680"/>
                </a:lnTo>
                <a:lnTo>
                  <a:pt x="65087" y="138430"/>
                </a:lnTo>
                <a:lnTo>
                  <a:pt x="65277" y="142239"/>
                </a:lnTo>
                <a:lnTo>
                  <a:pt x="67055" y="152400"/>
                </a:lnTo>
                <a:lnTo>
                  <a:pt x="61815" y="159345"/>
                </a:lnTo>
                <a:lnTo>
                  <a:pt x="62356" y="170180"/>
                </a:lnTo>
                <a:lnTo>
                  <a:pt x="131317" y="231140"/>
                </a:lnTo>
                <a:lnTo>
                  <a:pt x="124078" y="238759"/>
                </a:lnTo>
                <a:lnTo>
                  <a:pt x="134858" y="238759"/>
                </a:lnTo>
                <a:lnTo>
                  <a:pt x="142747" y="229869"/>
                </a:lnTo>
                <a:lnTo>
                  <a:pt x="70230" y="166369"/>
                </a:lnTo>
                <a:lnTo>
                  <a:pt x="69595" y="152400"/>
                </a:lnTo>
                <a:lnTo>
                  <a:pt x="88137" y="115569"/>
                </a:lnTo>
                <a:lnTo>
                  <a:pt x="95884" y="113030"/>
                </a:lnTo>
                <a:lnTo>
                  <a:pt x="121665" y="113030"/>
                </a:lnTo>
                <a:lnTo>
                  <a:pt x="113918" y="107950"/>
                </a:lnTo>
                <a:lnTo>
                  <a:pt x="104520" y="105410"/>
                </a:lnTo>
                <a:close/>
              </a:path>
              <a:path w="288925" h="273050">
                <a:moveTo>
                  <a:pt x="115125" y="129539"/>
                </a:moveTo>
                <a:lnTo>
                  <a:pt x="100202" y="129539"/>
                </a:lnTo>
                <a:lnTo>
                  <a:pt x="102996" y="130810"/>
                </a:lnTo>
                <a:lnTo>
                  <a:pt x="107060" y="133350"/>
                </a:lnTo>
                <a:lnTo>
                  <a:pt x="113029" y="138430"/>
                </a:lnTo>
                <a:lnTo>
                  <a:pt x="187832" y="204469"/>
                </a:lnTo>
                <a:lnTo>
                  <a:pt x="197956" y="193040"/>
                </a:lnTo>
                <a:lnTo>
                  <a:pt x="187070" y="193040"/>
                </a:lnTo>
                <a:lnTo>
                  <a:pt x="118363" y="132080"/>
                </a:lnTo>
                <a:lnTo>
                  <a:pt x="115125" y="129539"/>
                </a:lnTo>
                <a:close/>
              </a:path>
              <a:path w="288925" h="273050">
                <a:moveTo>
                  <a:pt x="163194" y="52069"/>
                </a:moveTo>
                <a:lnTo>
                  <a:pt x="156209" y="52069"/>
                </a:lnTo>
                <a:lnTo>
                  <a:pt x="151383" y="54610"/>
                </a:lnTo>
                <a:lnTo>
                  <a:pt x="139373" y="85089"/>
                </a:lnTo>
                <a:lnTo>
                  <a:pt x="139700" y="92710"/>
                </a:lnTo>
                <a:lnTo>
                  <a:pt x="215772" y="160019"/>
                </a:lnTo>
                <a:lnTo>
                  <a:pt x="187070" y="193040"/>
                </a:lnTo>
                <a:lnTo>
                  <a:pt x="197956" y="193040"/>
                </a:lnTo>
                <a:lnTo>
                  <a:pt x="227202" y="160019"/>
                </a:lnTo>
                <a:lnTo>
                  <a:pt x="147700" y="88900"/>
                </a:lnTo>
                <a:lnTo>
                  <a:pt x="147510" y="85089"/>
                </a:lnTo>
                <a:lnTo>
                  <a:pt x="156717" y="60960"/>
                </a:lnTo>
                <a:lnTo>
                  <a:pt x="157987" y="60960"/>
                </a:lnTo>
                <a:lnTo>
                  <a:pt x="159130" y="59689"/>
                </a:lnTo>
                <a:lnTo>
                  <a:pt x="176783" y="59689"/>
                </a:lnTo>
                <a:lnTo>
                  <a:pt x="173608" y="57150"/>
                </a:lnTo>
                <a:lnTo>
                  <a:pt x="168147" y="53339"/>
                </a:lnTo>
                <a:lnTo>
                  <a:pt x="163194" y="52069"/>
                </a:lnTo>
                <a:close/>
              </a:path>
              <a:path w="288925" h="273050">
                <a:moveTo>
                  <a:pt x="121665" y="113030"/>
                </a:moveTo>
                <a:lnTo>
                  <a:pt x="103123" y="113030"/>
                </a:lnTo>
                <a:lnTo>
                  <a:pt x="110235" y="115569"/>
                </a:lnTo>
                <a:lnTo>
                  <a:pt x="116712" y="119380"/>
                </a:lnTo>
                <a:lnTo>
                  <a:pt x="123697" y="125730"/>
                </a:lnTo>
                <a:lnTo>
                  <a:pt x="186308" y="181610"/>
                </a:lnTo>
                <a:lnTo>
                  <a:pt x="196453" y="170180"/>
                </a:lnTo>
                <a:lnTo>
                  <a:pt x="185673" y="170180"/>
                </a:lnTo>
                <a:lnTo>
                  <a:pt x="128904" y="119380"/>
                </a:lnTo>
                <a:lnTo>
                  <a:pt x="121665" y="113030"/>
                </a:lnTo>
                <a:close/>
              </a:path>
              <a:path w="288925" h="273050">
                <a:moveTo>
                  <a:pt x="166242" y="35560"/>
                </a:moveTo>
                <a:lnTo>
                  <a:pt x="156336" y="35560"/>
                </a:lnTo>
                <a:lnTo>
                  <a:pt x="150494" y="36830"/>
                </a:lnTo>
                <a:lnTo>
                  <a:pt x="126690" y="69774"/>
                </a:lnTo>
                <a:lnTo>
                  <a:pt x="127000" y="74930"/>
                </a:lnTo>
                <a:lnTo>
                  <a:pt x="129158" y="86360"/>
                </a:lnTo>
                <a:lnTo>
                  <a:pt x="123435" y="93093"/>
                </a:lnTo>
                <a:lnTo>
                  <a:pt x="123825" y="100330"/>
                </a:lnTo>
                <a:lnTo>
                  <a:pt x="192912" y="161289"/>
                </a:lnTo>
                <a:lnTo>
                  <a:pt x="185673" y="170180"/>
                </a:lnTo>
                <a:lnTo>
                  <a:pt x="196453" y="170180"/>
                </a:lnTo>
                <a:lnTo>
                  <a:pt x="204342" y="161289"/>
                </a:lnTo>
                <a:lnTo>
                  <a:pt x="131825" y="96519"/>
                </a:lnTo>
                <a:lnTo>
                  <a:pt x="131140" y="85089"/>
                </a:lnTo>
                <a:lnTo>
                  <a:pt x="146176" y="49530"/>
                </a:lnTo>
                <a:lnTo>
                  <a:pt x="149732" y="45719"/>
                </a:lnTo>
                <a:lnTo>
                  <a:pt x="153415" y="44450"/>
                </a:lnTo>
                <a:lnTo>
                  <a:pt x="157352" y="43180"/>
                </a:lnTo>
                <a:lnTo>
                  <a:pt x="181165" y="43180"/>
                </a:lnTo>
                <a:lnTo>
                  <a:pt x="175259" y="39369"/>
                </a:lnTo>
                <a:lnTo>
                  <a:pt x="166242" y="35560"/>
                </a:lnTo>
                <a:close/>
              </a:path>
              <a:path w="288925" h="273050">
                <a:moveTo>
                  <a:pt x="102234" y="85089"/>
                </a:moveTo>
                <a:lnTo>
                  <a:pt x="70865" y="101600"/>
                </a:lnTo>
                <a:lnTo>
                  <a:pt x="66293" y="106680"/>
                </a:lnTo>
                <a:lnTo>
                  <a:pt x="56972" y="138430"/>
                </a:lnTo>
                <a:lnTo>
                  <a:pt x="57276" y="143510"/>
                </a:lnTo>
                <a:lnTo>
                  <a:pt x="58419" y="151130"/>
                </a:lnTo>
                <a:lnTo>
                  <a:pt x="54609" y="154939"/>
                </a:lnTo>
                <a:lnTo>
                  <a:pt x="38734" y="154939"/>
                </a:lnTo>
                <a:lnTo>
                  <a:pt x="56514" y="166369"/>
                </a:lnTo>
                <a:lnTo>
                  <a:pt x="61815" y="159345"/>
                </a:lnTo>
                <a:lnTo>
                  <a:pt x="61467" y="152400"/>
                </a:lnTo>
                <a:lnTo>
                  <a:pt x="63372" y="139700"/>
                </a:lnTo>
                <a:lnTo>
                  <a:pt x="65142" y="134783"/>
                </a:lnTo>
                <a:lnTo>
                  <a:pt x="65277" y="132080"/>
                </a:lnTo>
                <a:lnTo>
                  <a:pt x="66166" y="127000"/>
                </a:lnTo>
                <a:lnTo>
                  <a:pt x="89026" y="96519"/>
                </a:lnTo>
                <a:lnTo>
                  <a:pt x="97789" y="93980"/>
                </a:lnTo>
                <a:lnTo>
                  <a:pt x="122681" y="93980"/>
                </a:lnTo>
                <a:lnTo>
                  <a:pt x="123435" y="93093"/>
                </a:lnTo>
                <a:lnTo>
                  <a:pt x="123141" y="87630"/>
                </a:lnTo>
                <a:lnTo>
                  <a:pt x="117347" y="87630"/>
                </a:lnTo>
                <a:lnTo>
                  <a:pt x="108203" y="86360"/>
                </a:lnTo>
                <a:lnTo>
                  <a:pt x="102234" y="85089"/>
                </a:lnTo>
                <a:close/>
              </a:path>
              <a:path w="288925" h="273050">
                <a:moveTo>
                  <a:pt x="65142" y="134783"/>
                </a:moveTo>
                <a:lnTo>
                  <a:pt x="63372" y="139700"/>
                </a:lnTo>
                <a:lnTo>
                  <a:pt x="61658" y="151130"/>
                </a:lnTo>
                <a:lnTo>
                  <a:pt x="61594" y="154939"/>
                </a:lnTo>
                <a:lnTo>
                  <a:pt x="61815" y="159345"/>
                </a:lnTo>
                <a:lnTo>
                  <a:pt x="67055" y="152400"/>
                </a:lnTo>
                <a:lnTo>
                  <a:pt x="65277" y="142239"/>
                </a:lnTo>
                <a:lnTo>
                  <a:pt x="65087" y="138430"/>
                </a:lnTo>
                <a:lnTo>
                  <a:pt x="65142" y="134783"/>
                </a:lnTo>
                <a:close/>
              </a:path>
              <a:path w="288925" h="273050">
                <a:moveTo>
                  <a:pt x="49021" y="142220"/>
                </a:moveTo>
                <a:lnTo>
                  <a:pt x="49148" y="144780"/>
                </a:lnTo>
                <a:lnTo>
                  <a:pt x="49783" y="148589"/>
                </a:lnTo>
                <a:lnTo>
                  <a:pt x="52831" y="144780"/>
                </a:lnTo>
                <a:lnTo>
                  <a:pt x="49021" y="142220"/>
                </a:lnTo>
                <a:close/>
              </a:path>
              <a:path w="288925" h="273050">
                <a:moveTo>
                  <a:pt x="40691" y="136625"/>
                </a:moveTo>
                <a:lnTo>
                  <a:pt x="40716" y="139700"/>
                </a:lnTo>
                <a:lnTo>
                  <a:pt x="41020" y="144780"/>
                </a:lnTo>
                <a:lnTo>
                  <a:pt x="41147" y="146050"/>
                </a:lnTo>
                <a:lnTo>
                  <a:pt x="45814" y="140066"/>
                </a:lnTo>
                <a:lnTo>
                  <a:pt x="40691" y="136625"/>
                </a:lnTo>
                <a:close/>
              </a:path>
              <a:path w="288925" h="273050">
                <a:moveTo>
                  <a:pt x="48805" y="136233"/>
                </a:moveTo>
                <a:lnTo>
                  <a:pt x="45814" y="140066"/>
                </a:lnTo>
                <a:lnTo>
                  <a:pt x="49021" y="142220"/>
                </a:lnTo>
                <a:lnTo>
                  <a:pt x="48894" y="139700"/>
                </a:lnTo>
                <a:lnTo>
                  <a:pt x="48805" y="136233"/>
                </a:lnTo>
                <a:close/>
              </a:path>
              <a:path w="288925" h="273050">
                <a:moveTo>
                  <a:pt x="41281" y="127427"/>
                </a:moveTo>
                <a:lnTo>
                  <a:pt x="40893" y="129539"/>
                </a:lnTo>
                <a:lnTo>
                  <a:pt x="40691" y="136625"/>
                </a:lnTo>
                <a:lnTo>
                  <a:pt x="45814" y="140066"/>
                </a:lnTo>
                <a:lnTo>
                  <a:pt x="48805" y="136233"/>
                </a:lnTo>
                <a:lnTo>
                  <a:pt x="48958" y="132080"/>
                </a:lnTo>
                <a:lnTo>
                  <a:pt x="41281" y="127427"/>
                </a:lnTo>
                <a:close/>
              </a:path>
              <a:path w="288925" h="273050">
                <a:moveTo>
                  <a:pt x="40785" y="133350"/>
                </a:moveTo>
                <a:lnTo>
                  <a:pt x="35813" y="133350"/>
                </a:lnTo>
                <a:lnTo>
                  <a:pt x="40691" y="136625"/>
                </a:lnTo>
                <a:lnTo>
                  <a:pt x="40785" y="133350"/>
                </a:lnTo>
                <a:close/>
              </a:path>
              <a:path w="288925" h="273050">
                <a:moveTo>
                  <a:pt x="48970" y="132087"/>
                </a:moveTo>
                <a:lnTo>
                  <a:pt x="48805" y="136233"/>
                </a:lnTo>
                <a:lnTo>
                  <a:pt x="51053" y="133350"/>
                </a:lnTo>
                <a:lnTo>
                  <a:pt x="48970" y="132087"/>
                </a:lnTo>
                <a:close/>
              </a:path>
              <a:path w="288925" h="273050">
                <a:moveTo>
                  <a:pt x="176783" y="59689"/>
                </a:moveTo>
                <a:lnTo>
                  <a:pt x="161670" y="59689"/>
                </a:lnTo>
                <a:lnTo>
                  <a:pt x="164591" y="60960"/>
                </a:lnTo>
                <a:lnTo>
                  <a:pt x="168782" y="63500"/>
                </a:lnTo>
                <a:lnTo>
                  <a:pt x="174767" y="68593"/>
                </a:lnTo>
                <a:lnTo>
                  <a:pt x="249427" y="134619"/>
                </a:lnTo>
                <a:lnTo>
                  <a:pt x="259584" y="123189"/>
                </a:lnTo>
                <a:lnTo>
                  <a:pt x="248665" y="123189"/>
                </a:lnTo>
                <a:lnTo>
                  <a:pt x="179958" y="62230"/>
                </a:lnTo>
                <a:lnTo>
                  <a:pt x="176783" y="59689"/>
                </a:lnTo>
                <a:close/>
              </a:path>
              <a:path w="288925" h="273050">
                <a:moveTo>
                  <a:pt x="102270" y="68593"/>
                </a:moveTo>
                <a:lnTo>
                  <a:pt x="64515" y="83819"/>
                </a:lnTo>
                <a:lnTo>
                  <a:pt x="42290" y="121919"/>
                </a:lnTo>
                <a:lnTo>
                  <a:pt x="41281" y="127427"/>
                </a:lnTo>
                <a:lnTo>
                  <a:pt x="48970" y="132087"/>
                </a:lnTo>
                <a:lnTo>
                  <a:pt x="49021" y="130810"/>
                </a:lnTo>
                <a:lnTo>
                  <a:pt x="50291" y="123189"/>
                </a:lnTo>
                <a:lnTo>
                  <a:pt x="69850" y="90169"/>
                </a:lnTo>
                <a:lnTo>
                  <a:pt x="95122" y="77469"/>
                </a:lnTo>
                <a:lnTo>
                  <a:pt x="102742" y="77469"/>
                </a:lnTo>
                <a:lnTo>
                  <a:pt x="102319" y="71119"/>
                </a:lnTo>
                <a:lnTo>
                  <a:pt x="102270" y="68593"/>
                </a:lnTo>
                <a:close/>
              </a:path>
              <a:path w="288925" h="273050">
                <a:moveTo>
                  <a:pt x="192754" y="7619"/>
                </a:moveTo>
                <a:lnTo>
                  <a:pt x="169798" y="7619"/>
                </a:lnTo>
                <a:lnTo>
                  <a:pt x="176275" y="8889"/>
                </a:lnTo>
                <a:lnTo>
                  <a:pt x="183260" y="11430"/>
                </a:lnTo>
                <a:lnTo>
                  <a:pt x="190500" y="15239"/>
                </a:lnTo>
                <a:lnTo>
                  <a:pt x="198373" y="20319"/>
                </a:lnTo>
                <a:lnTo>
                  <a:pt x="207390" y="29210"/>
                </a:lnTo>
                <a:lnTo>
                  <a:pt x="277367" y="90169"/>
                </a:lnTo>
                <a:lnTo>
                  <a:pt x="248665" y="123189"/>
                </a:lnTo>
                <a:lnTo>
                  <a:pt x="259584" y="123189"/>
                </a:lnTo>
                <a:lnTo>
                  <a:pt x="288925" y="90169"/>
                </a:lnTo>
                <a:lnTo>
                  <a:pt x="212725" y="22860"/>
                </a:lnTo>
                <a:lnTo>
                  <a:pt x="203326" y="13969"/>
                </a:lnTo>
                <a:lnTo>
                  <a:pt x="194817" y="8889"/>
                </a:lnTo>
                <a:lnTo>
                  <a:pt x="192754" y="7619"/>
                </a:lnTo>
                <a:close/>
              </a:path>
              <a:path w="288925" h="273050">
                <a:moveTo>
                  <a:pt x="181165" y="43180"/>
                </a:moveTo>
                <a:lnTo>
                  <a:pt x="164718" y="43180"/>
                </a:lnTo>
                <a:lnTo>
                  <a:pt x="171703" y="45719"/>
                </a:lnTo>
                <a:lnTo>
                  <a:pt x="178307" y="50800"/>
                </a:lnTo>
                <a:lnTo>
                  <a:pt x="185292" y="55880"/>
                </a:lnTo>
                <a:lnTo>
                  <a:pt x="248030" y="111760"/>
                </a:lnTo>
                <a:lnTo>
                  <a:pt x="258103" y="100330"/>
                </a:lnTo>
                <a:lnTo>
                  <a:pt x="247268" y="100330"/>
                </a:lnTo>
                <a:lnTo>
                  <a:pt x="190500" y="49530"/>
                </a:lnTo>
                <a:lnTo>
                  <a:pt x="183133" y="44450"/>
                </a:lnTo>
                <a:lnTo>
                  <a:pt x="181165" y="43180"/>
                </a:lnTo>
                <a:close/>
              </a:path>
              <a:path w="288925" h="273050">
                <a:moveTo>
                  <a:pt x="187991" y="24130"/>
                </a:moveTo>
                <a:lnTo>
                  <a:pt x="167893" y="24130"/>
                </a:lnTo>
                <a:lnTo>
                  <a:pt x="176656" y="26669"/>
                </a:lnTo>
                <a:lnTo>
                  <a:pt x="181863" y="29210"/>
                </a:lnTo>
                <a:lnTo>
                  <a:pt x="188340" y="34289"/>
                </a:lnTo>
                <a:lnTo>
                  <a:pt x="196722" y="40639"/>
                </a:lnTo>
                <a:lnTo>
                  <a:pt x="254507" y="92710"/>
                </a:lnTo>
                <a:lnTo>
                  <a:pt x="247268" y="100330"/>
                </a:lnTo>
                <a:lnTo>
                  <a:pt x="258103" y="100330"/>
                </a:lnTo>
                <a:lnTo>
                  <a:pt x="265937" y="91439"/>
                </a:lnTo>
                <a:lnTo>
                  <a:pt x="202056" y="34289"/>
                </a:lnTo>
                <a:lnTo>
                  <a:pt x="193420" y="27939"/>
                </a:lnTo>
                <a:lnTo>
                  <a:pt x="187991" y="24130"/>
                </a:lnTo>
                <a:close/>
              </a:path>
              <a:path w="288925" h="273050">
                <a:moveTo>
                  <a:pt x="122681" y="93980"/>
                </a:moveTo>
                <a:lnTo>
                  <a:pt x="106933" y="93980"/>
                </a:lnTo>
                <a:lnTo>
                  <a:pt x="120522" y="96519"/>
                </a:lnTo>
                <a:lnTo>
                  <a:pt x="122681" y="93980"/>
                </a:lnTo>
                <a:close/>
              </a:path>
              <a:path w="288925" h="273050">
                <a:moveTo>
                  <a:pt x="126695" y="65515"/>
                </a:moveTo>
                <a:lnTo>
                  <a:pt x="125221" y="69850"/>
                </a:lnTo>
                <a:lnTo>
                  <a:pt x="123697" y="76200"/>
                </a:lnTo>
                <a:lnTo>
                  <a:pt x="123062" y="82550"/>
                </a:lnTo>
                <a:lnTo>
                  <a:pt x="123004" y="85089"/>
                </a:lnTo>
                <a:lnTo>
                  <a:pt x="123435" y="93093"/>
                </a:lnTo>
                <a:lnTo>
                  <a:pt x="129158" y="86360"/>
                </a:lnTo>
                <a:lnTo>
                  <a:pt x="127000" y="74930"/>
                </a:lnTo>
                <a:lnTo>
                  <a:pt x="126690" y="69774"/>
                </a:lnTo>
                <a:lnTo>
                  <a:pt x="126695" y="65515"/>
                </a:lnTo>
                <a:close/>
              </a:path>
              <a:path w="288925" h="273050">
                <a:moveTo>
                  <a:pt x="163448" y="15239"/>
                </a:moveTo>
                <a:lnTo>
                  <a:pt x="128015" y="36830"/>
                </a:lnTo>
                <a:lnTo>
                  <a:pt x="118570" y="69774"/>
                </a:lnTo>
                <a:lnTo>
                  <a:pt x="118998" y="76200"/>
                </a:lnTo>
                <a:lnTo>
                  <a:pt x="120522" y="83819"/>
                </a:lnTo>
                <a:lnTo>
                  <a:pt x="117347" y="87630"/>
                </a:lnTo>
                <a:lnTo>
                  <a:pt x="123141" y="87630"/>
                </a:lnTo>
                <a:lnTo>
                  <a:pt x="123004" y="85089"/>
                </a:lnTo>
                <a:lnTo>
                  <a:pt x="123062" y="82550"/>
                </a:lnTo>
                <a:lnTo>
                  <a:pt x="123697" y="76200"/>
                </a:lnTo>
                <a:lnTo>
                  <a:pt x="125247" y="69774"/>
                </a:lnTo>
                <a:lnTo>
                  <a:pt x="126695" y="65515"/>
                </a:lnTo>
                <a:lnTo>
                  <a:pt x="126745" y="63500"/>
                </a:lnTo>
                <a:lnTo>
                  <a:pt x="147192" y="29210"/>
                </a:lnTo>
                <a:lnTo>
                  <a:pt x="159384" y="24130"/>
                </a:lnTo>
                <a:lnTo>
                  <a:pt x="187991" y="24130"/>
                </a:lnTo>
                <a:lnTo>
                  <a:pt x="186181" y="22860"/>
                </a:lnTo>
                <a:lnTo>
                  <a:pt x="179958" y="19050"/>
                </a:lnTo>
                <a:lnTo>
                  <a:pt x="174243" y="16510"/>
                </a:lnTo>
                <a:lnTo>
                  <a:pt x="168782" y="16510"/>
                </a:lnTo>
                <a:lnTo>
                  <a:pt x="163448" y="15239"/>
                </a:lnTo>
                <a:close/>
              </a:path>
              <a:path w="288925" h="273050">
                <a:moveTo>
                  <a:pt x="111107" y="77888"/>
                </a:moveTo>
                <a:lnTo>
                  <a:pt x="111759" y="82550"/>
                </a:lnTo>
                <a:lnTo>
                  <a:pt x="114172" y="78739"/>
                </a:lnTo>
                <a:lnTo>
                  <a:pt x="111107" y="77888"/>
                </a:lnTo>
                <a:close/>
              </a:path>
              <a:path w="288925" h="273050">
                <a:moveTo>
                  <a:pt x="102361" y="68580"/>
                </a:moveTo>
                <a:lnTo>
                  <a:pt x="102319" y="71119"/>
                </a:lnTo>
                <a:lnTo>
                  <a:pt x="102742" y="77469"/>
                </a:lnTo>
                <a:lnTo>
                  <a:pt x="103123" y="80010"/>
                </a:lnTo>
                <a:lnTo>
                  <a:pt x="110422" y="70592"/>
                </a:lnTo>
                <a:lnTo>
                  <a:pt x="110365" y="69774"/>
                </a:lnTo>
                <a:lnTo>
                  <a:pt x="102361" y="68580"/>
                </a:lnTo>
                <a:close/>
              </a:path>
              <a:path w="288925" h="273050">
                <a:moveTo>
                  <a:pt x="110422" y="70592"/>
                </a:moveTo>
                <a:lnTo>
                  <a:pt x="105092" y="77469"/>
                </a:lnTo>
                <a:lnTo>
                  <a:pt x="109600" y="77469"/>
                </a:lnTo>
                <a:lnTo>
                  <a:pt x="111107" y="77888"/>
                </a:lnTo>
                <a:lnTo>
                  <a:pt x="110870" y="76200"/>
                </a:lnTo>
                <a:lnTo>
                  <a:pt x="110422" y="70592"/>
                </a:lnTo>
                <a:close/>
              </a:path>
              <a:path w="288925" h="273050">
                <a:moveTo>
                  <a:pt x="110365" y="69774"/>
                </a:moveTo>
                <a:lnTo>
                  <a:pt x="110422" y="70592"/>
                </a:lnTo>
                <a:lnTo>
                  <a:pt x="110997" y="69850"/>
                </a:lnTo>
                <a:lnTo>
                  <a:pt x="110365" y="69774"/>
                </a:lnTo>
                <a:close/>
              </a:path>
              <a:path w="288925" h="273050">
                <a:moveTo>
                  <a:pt x="110405" y="68580"/>
                </a:moveTo>
                <a:lnTo>
                  <a:pt x="102361" y="68580"/>
                </a:lnTo>
                <a:lnTo>
                  <a:pt x="110365" y="69774"/>
                </a:lnTo>
                <a:lnTo>
                  <a:pt x="110405" y="68580"/>
                </a:lnTo>
                <a:close/>
              </a:path>
              <a:path w="288925" h="273050">
                <a:moveTo>
                  <a:pt x="170687" y="0"/>
                </a:moveTo>
                <a:lnTo>
                  <a:pt x="155575" y="0"/>
                </a:lnTo>
                <a:lnTo>
                  <a:pt x="147954" y="1269"/>
                </a:lnTo>
                <a:lnTo>
                  <a:pt x="114553" y="27939"/>
                </a:lnTo>
                <a:lnTo>
                  <a:pt x="102270" y="68593"/>
                </a:lnTo>
                <a:lnTo>
                  <a:pt x="110405" y="68580"/>
                </a:lnTo>
                <a:lnTo>
                  <a:pt x="126491" y="25400"/>
                </a:lnTo>
                <a:lnTo>
                  <a:pt x="156844" y="7619"/>
                </a:lnTo>
                <a:lnTo>
                  <a:pt x="192754" y="7619"/>
                </a:lnTo>
                <a:lnTo>
                  <a:pt x="186562" y="3810"/>
                </a:lnTo>
                <a:lnTo>
                  <a:pt x="178307" y="1269"/>
                </a:lnTo>
                <a:lnTo>
                  <a:pt x="170687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6080" y="4922520"/>
            <a:ext cx="292607" cy="2590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4655" y="4927980"/>
            <a:ext cx="209803" cy="1765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6559" y="4797552"/>
            <a:ext cx="307848" cy="2773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12280" y="4819903"/>
            <a:ext cx="190880" cy="16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95134" y="4802759"/>
            <a:ext cx="225425" cy="195580"/>
          </a:xfrm>
          <a:custGeom>
            <a:avLst/>
            <a:gdLst/>
            <a:ahLst/>
            <a:cxnLst/>
            <a:rect l="l" t="t" r="r" b="b"/>
            <a:pathLst>
              <a:path w="225425" h="195579">
                <a:moveTo>
                  <a:pt x="36957" y="0"/>
                </a:moveTo>
                <a:lnTo>
                  <a:pt x="0" y="46863"/>
                </a:lnTo>
                <a:lnTo>
                  <a:pt x="188214" y="195580"/>
                </a:lnTo>
                <a:lnTo>
                  <a:pt x="197227" y="184150"/>
                </a:lnTo>
                <a:lnTo>
                  <a:pt x="186817" y="184150"/>
                </a:lnTo>
                <a:lnTo>
                  <a:pt x="11430" y="45466"/>
                </a:lnTo>
                <a:lnTo>
                  <a:pt x="38226" y="11430"/>
                </a:lnTo>
                <a:lnTo>
                  <a:pt x="51422" y="11430"/>
                </a:lnTo>
                <a:lnTo>
                  <a:pt x="36957" y="0"/>
                </a:lnTo>
                <a:close/>
              </a:path>
              <a:path w="225425" h="195579">
                <a:moveTo>
                  <a:pt x="51422" y="11430"/>
                </a:moveTo>
                <a:lnTo>
                  <a:pt x="38226" y="11430"/>
                </a:lnTo>
                <a:lnTo>
                  <a:pt x="213741" y="150114"/>
                </a:lnTo>
                <a:lnTo>
                  <a:pt x="186817" y="184150"/>
                </a:lnTo>
                <a:lnTo>
                  <a:pt x="197227" y="184150"/>
                </a:lnTo>
                <a:lnTo>
                  <a:pt x="225171" y="148717"/>
                </a:lnTo>
                <a:lnTo>
                  <a:pt x="51422" y="11430"/>
                </a:lnTo>
                <a:close/>
              </a:path>
              <a:path w="225425" h="195579">
                <a:moveTo>
                  <a:pt x="39624" y="22860"/>
                </a:moveTo>
                <a:lnTo>
                  <a:pt x="22733" y="44196"/>
                </a:lnTo>
                <a:lnTo>
                  <a:pt x="185547" y="172720"/>
                </a:lnTo>
                <a:lnTo>
                  <a:pt x="194527" y="161290"/>
                </a:lnTo>
                <a:lnTo>
                  <a:pt x="184150" y="161290"/>
                </a:lnTo>
                <a:lnTo>
                  <a:pt x="34163" y="42799"/>
                </a:lnTo>
                <a:lnTo>
                  <a:pt x="41021" y="34290"/>
                </a:lnTo>
                <a:lnTo>
                  <a:pt x="54092" y="34290"/>
                </a:lnTo>
                <a:lnTo>
                  <a:pt x="39624" y="22860"/>
                </a:lnTo>
                <a:close/>
              </a:path>
              <a:path w="225425" h="195579">
                <a:moveTo>
                  <a:pt x="54092" y="34290"/>
                </a:moveTo>
                <a:lnTo>
                  <a:pt x="41021" y="34290"/>
                </a:lnTo>
                <a:lnTo>
                  <a:pt x="190881" y="152781"/>
                </a:lnTo>
                <a:lnTo>
                  <a:pt x="184150" y="161290"/>
                </a:lnTo>
                <a:lnTo>
                  <a:pt x="194527" y="161290"/>
                </a:lnTo>
                <a:lnTo>
                  <a:pt x="202311" y="151384"/>
                </a:lnTo>
                <a:lnTo>
                  <a:pt x="54092" y="3429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91528" y="4742688"/>
            <a:ext cx="269748" cy="2514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9703" y="4748276"/>
            <a:ext cx="188994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2300" y="4622291"/>
            <a:ext cx="252983" cy="2697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12695" y="4641850"/>
            <a:ext cx="146861" cy="15938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00875" y="462699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122681" y="105410"/>
                </a:moveTo>
                <a:lnTo>
                  <a:pt x="114426" y="105410"/>
                </a:lnTo>
                <a:lnTo>
                  <a:pt x="114426" y="107950"/>
                </a:lnTo>
                <a:lnTo>
                  <a:pt x="113792" y="111760"/>
                </a:lnTo>
                <a:lnTo>
                  <a:pt x="112522" y="114300"/>
                </a:lnTo>
                <a:lnTo>
                  <a:pt x="110363" y="119380"/>
                </a:lnTo>
                <a:lnTo>
                  <a:pt x="107442" y="123190"/>
                </a:lnTo>
                <a:lnTo>
                  <a:pt x="102743" y="129540"/>
                </a:lnTo>
                <a:lnTo>
                  <a:pt x="97154" y="135890"/>
                </a:lnTo>
                <a:lnTo>
                  <a:pt x="90297" y="142240"/>
                </a:lnTo>
                <a:lnTo>
                  <a:pt x="68072" y="158750"/>
                </a:lnTo>
                <a:lnTo>
                  <a:pt x="112268" y="189230"/>
                </a:lnTo>
                <a:lnTo>
                  <a:pt x="125047" y="180340"/>
                </a:lnTo>
                <a:lnTo>
                  <a:pt x="112268" y="180340"/>
                </a:lnTo>
                <a:lnTo>
                  <a:pt x="81915" y="158750"/>
                </a:lnTo>
                <a:lnTo>
                  <a:pt x="114046" y="128269"/>
                </a:lnTo>
                <a:lnTo>
                  <a:pt x="122554" y="109219"/>
                </a:lnTo>
                <a:lnTo>
                  <a:pt x="122681" y="105410"/>
                </a:lnTo>
                <a:close/>
              </a:path>
              <a:path w="170815" h="189229">
                <a:moveTo>
                  <a:pt x="142748" y="53340"/>
                </a:moveTo>
                <a:lnTo>
                  <a:pt x="121666" y="53340"/>
                </a:lnTo>
                <a:lnTo>
                  <a:pt x="131191" y="55880"/>
                </a:lnTo>
                <a:lnTo>
                  <a:pt x="136017" y="58419"/>
                </a:lnTo>
                <a:lnTo>
                  <a:pt x="140843" y="62230"/>
                </a:lnTo>
                <a:lnTo>
                  <a:pt x="145923" y="66040"/>
                </a:lnTo>
                <a:lnTo>
                  <a:pt x="150241" y="69850"/>
                </a:lnTo>
                <a:lnTo>
                  <a:pt x="162588" y="101600"/>
                </a:lnTo>
                <a:lnTo>
                  <a:pt x="161798" y="111760"/>
                </a:lnTo>
                <a:lnTo>
                  <a:pt x="138049" y="157480"/>
                </a:lnTo>
                <a:lnTo>
                  <a:pt x="112268" y="180340"/>
                </a:lnTo>
                <a:lnTo>
                  <a:pt x="125047" y="180340"/>
                </a:lnTo>
                <a:lnTo>
                  <a:pt x="152780" y="151130"/>
                </a:lnTo>
                <a:lnTo>
                  <a:pt x="169799" y="113030"/>
                </a:lnTo>
                <a:lnTo>
                  <a:pt x="170815" y="100330"/>
                </a:lnTo>
                <a:lnTo>
                  <a:pt x="169036" y="87630"/>
                </a:lnTo>
                <a:lnTo>
                  <a:pt x="145415" y="54610"/>
                </a:lnTo>
                <a:lnTo>
                  <a:pt x="142748" y="53340"/>
                </a:lnTo>
                <a:close/>
              </a:path>
              <a:path w="170815" h="189229">
                <a:moveTo>
                  <a:pt x="132302" y="88900"/>
                </a:moveTo>
                <a:lnTo>
                  <a:pt x="118236" y="88900"/>
                </a:lnTo>
                <a:lnTo>
                  <a:pt x="123317" y="91440"/>
                </a:lnTo>
                <a:lnTo>
                  <a:pt x="127253" y="95250"/>
                </a:lnTo>
                <a:lnTo>
                  <a:pt x="129794" y="100330"/>
                </a:lnTo>
                <a:lnTo>
                  <a:pt x="130555" y="104140"/>
                </a:lnTo>
                <a:lnTo>
                  <a:pt x="130682" y="110490"/>
                </a:lnTo>
                <a:lnTo>
                  <a:pt x="129413" y="115569"/>
                </a:lnTo>
                <a:lnTo>
                  <a:pt x="100710" y="154940"/>
                </a:lnTo>
                <a:lnTo>
                  <a:pt x="95630" y="158750"/>
                </a:lnTo>
                <a:lnTo>
                  <a:pt x="112141" y="170180"/>
                </a:lnTo>
                <a:lnTo>
                  <a:pt x="116713" y="166369"/>
                </a:lnTo>
                <a:lnTo>
                  <a:pt x="122605" y="161290"/>
                </a:lnTo>
                <a:lnTo>
                  <a:pt x="105918" y="161290"/>
                </a:lnTo>
                <a:lnTo>
                  <a:pt x="114553" y="153669"/>
                </a:lnTo>
                <a:lnTo>
                  <a:pt x="137286" y="118110"/>
                </a:lnTo>
                <a:lnTo>
                  <a:pt x="139065" y="104140"/>
                </a:lnTo>
                <a:lnTo>
                  <a:pt x="137414" y="97790"/>
                </a:lnTo>
                <a:lnTo>
                  <a:pt x="133730" y="90169"/>
                </a:lnTo>
                <a:lnTo>
                  <a:pt x="132302" y="88900"/>
                </a:lnTo>
                <a:close/>
              </a:path>
              <a:path w="170815" h="189229">
                <a:moveTo>
                  <a:pt x="109474" y="158750"/>
                </a:moveTo>
                <a:lnTo>
                  <a:pt x="105918" y="161290"/>
                </a:lnTo>
                <a:lnTo>
                  <a:pt x="122605" y="161290"/>
                </a:lnTo>
                <a:lnTo>
                  <a:pt x="124078" y="160019"/>
                </a:lnTo>
                <a:lnTo>
                  <a:pt x="111632" y="160019"/>
                </a:lnTo>
                <a:lnTo>
                  <a:pt x="111829" y="159871"/>
                </a:lnTo>
                <a:lnTo>
                  <a:pt x="109474" y="158750"/>
                </a:lnTo>
                <a:close/>
              </a:path>
              <a:path w="170815" h="189229">
                <a:moveTo>
                  <a:pt x="111829" y="159871"/>
                </a:moveTo>
                <a:lnTo>
                  <a:pt x="111632" y="160019"/>
                </a:lnTo>
                <a:lnTo>
                  <a:pt x="112141" y="160019"/>
                </a:lnTo>
                <a:lnTo>
                  <a:pt x="111829" y="159871"/>
                </a:lnTo>
                <a:close/>
              </a:path>
              <a:path w="170815" h="189229">
                <a:moveTo>
                  <a:pt x="137625" y="69850"/>
                </a:moveTo>
                <a:lnTo>
                  <a:pt x="122174" y="69850"/>
                </a:lnTo>
                <a:lnTo>
                  <a:pt x="124968" y="71119"/>
                </a:lnTo>
                <a:lnTo>
                  <a:pt x="128016" y="72390"/>
                </a:lnTo>
                <a:lnTo>
                  <a:pt x="131572" y="74930"/>
                </a:lnTo>
                <a:lnTo>
                  <a:pt x="135381" y="77469"/>
                </a:lnTo>
                <a:lnTo>
                  <a:pt x="138302" y="81280"/>
                </a:lnTo>
                <a:lnTo>
                  <a:pt x="140843" y="83819"/>
                </a:lnTo>
                <a:lnTo>
                  <a:pt x="142494" y="86360"/>
                </a:lnTo>
                <a:lnTo>
                  <a:pt x="145288" y="93980"/>
                </a:lnTo>
                <a:lnTo>
                  <a:pt x="146100" y="99060"/>
                </a:lnTo>
                <a:lnTo>
                  <a:pt x="146198" y="101600"/>
                </a:lnTo>
                <a:lnTo>
                  <a:pt x="145669" y="107950"/>
                </a:lnTo>
                <a:lnTo>
                  <a:pt x="125475" y="147319"/>
                </a:lnTo>
                <a:lnTo>
                  <a:pt x="111829" y="159871"/>
                </a:lnTo>
                <a:lnTo>
                  <a:pt x="112141" y="160019"/>
                </a:lnTo>
                <a:lnTo>
                  <a:pt x="124078" y="160019"/>
                </a:lnTo>
                <a:lnTo>
                  <a:pt x="131699" y="152400"/>
                </a:lnTo>
                <a:lnTo>
                  <a:pt x="153670" y="110490"/>
                </a:lnTo>
                <a:lnTo>
                  <a:pt x="154558" y="100330"/>
                </a:lnTo>
                <a:lnTo>
                  <a:pt x="153161" y="91440"/>
                </a:lnTo>
                <a:lnTo>
                  <a:pt x="149859" y="82550"/>
                </a:lnTo>
                <a:lnTo>
                  <a:pt x="147447" y="78740"/>
                </a:lnTo>
                <a:lnTo>
                  <a:pt x="144272" y="74930"/>
                </a:lnTo>
                <a:lnTo>
                  <a:pt x="140589" y="72390"/>
                </a:lnTo>
                <a:lnTo>
                  <a:pt x="137625" y="69850"/>
                </a:lnTo>
                <a:close/>
              </a:path>
              <a:path w="170815" h="189229">
                <a:moveTo>
                  <a:pt x="56260" y="0"/>
                </a:moveTo>
                <a:lnTo>
                  <a:pt x="22605" y="30480"/>
                </a:lnTo>
                <a:lnTo>
                  <a:pt x="3175" y="63500"/>
                </a:lnTo>
                <a:lnTo>
                  <a:pt x="0" y="87630"/>
                </a:lnTo>
                <a:lnTo>
                  <a:pt x="2158" y="99060"/>
                </a:lnTo>
                <a:lnTo>
                  <a:pt x="35559" y="135890"/>
                </a:lnTo>
                <a:lnTo>
                  <a:pt x="55879" y="139700"/>
                </a:lnTo>
                <a:lnTo>
                  <a:pt x="65277" y="137160"/>
                </a:lnTo>
                <a:lnTo>
                  <a:pt x="74168" y="134619"/>
                </a:lnTo>
                <a:lnTo>
                  <a:pt x="80073" y="130810"/>
                </a:lnTo>
                <a:lnTo>
                  <a:pt x="47244" y="130810"/>
                </a:lnTo>
                <a:lnTo>
                  <a:pt x="38734" y="128269"/>
                </a:lnTo>
                <a:lnTo>
                  <a:pt x="30225" y="123190"/>
                </a:lnTo>
                <a:lnTo>
                  <a:pt x="25146" y="119380"/>
                </a:lnTo>
                <a:lnTo>
                  <a:pt x="20827" y="115569"/>
                </a:lnTo>
                <a:lnTo>
                  <a:pt x="17272" y="110490"/>
                </a:lnTo>
                <a:lnTo>
                  <a:pt x="14097" y="106680"/>
                </a:lnTo>
                <a:lnTo>
                  <a:pt x="10032" y="96519"/>
                </a:lnTo>
                <a:lnTo>
                  <a:pt x="8254" y="86360"/>
                </a:lnTo>
                <a:lnTo>
                  <a:pt x="8635" y="76200"/>
                </a:lnTo>
                <a:lnTo>
                  <a:pt x="28828" y="35560"/>
                </a:lnTo>
                <a:lnTo>
                  <a:pt x="56515" y="10160"/>
                </a:lnTo>
                <a:lnTo>
                  <a:pt x="71035" y="10160"/>
                </a:lnTo>
                <a:lnTo>
                  <a:pt x="56260" y="0"/>
                </a:lnTo>
                <a:close/>
              </a:path>
              <a:path w="170815" h="189229">
                <a:moveTo>
                  <a:pt x="116077" y="97790"/>
                </a:moveTo>
                <a:lnTo>
                  <a:pt x="110617" y="97790"/>
                </a:lnTo>
                <a:lnTo>
                  <a:pt x="107188" y="99060"/>
                </a:lnTo>
                <a:lnTo>
                  <a:pt x="103504" y="101600"/>
                </a:lnTo>
                <a:lnTo>
                  <a:pt x="99314" y="105410"/>
                </a:lnTo>
                <a:lnTo>
                  <a:pt x="90170" y="113030"/>
                </a:lnTo>
                <a:lnTo>
                  <a:pt x="77470" y="123190"/>
                </a:lnTo>
                <a:lnTo>
                  <a:pt x="70611" y="127000"/>
                </a:lnTo>
                <a:lnTo>
                  <a:pt x="63119" y="129540"/>
                </a:lnTo>
                <a:lnTo>
                  <a:pt x="55499" y="130810"/>
                </a:lnTo>
                <a:lnTo>
                  <a:pt x="80073" y="130810"/>
                </a:lnTo>
                <a:lnTo>
                  <a:pt x="82042" y="129540"/>
                </a:lnTo>
                <a:lnTo>
                  <a:pt x="95376" y="119380"/>
                </a:lnTo>
                <a:lnTo>
                  <a:pt x="104521" y="111760"/>
                </a:lnTo>
                <a:lnTo>
                  <a:pt x="108203" y="109219"/>
                </a:lnTo>
                <a:lnTo>
                  <a:pt x="111251" y="106680"/>
                </a:lnTo>
                <a:lnTo>
                  <a:pt x="113283" y="105410"/>
                </a:lnTo>
                <a:lnTo>
                  <a:pt x="122681" y="105410"/>
                </a:lnTo>
                <a:lnTo>
                  <a:pt x="122047" y="102869"/>
                </a:lnTo>
                <a:lnTo>
                  <a:pt x="120776" y="100330"/>
                </a:lnTo>
                <a:lnTo>
                  <a:pt x="118618" y="99060"/>
                </a:lnTo>
                <a:lnTo>
                  <a:pt x="116077" y="97790"/>
                </a:lnTo>
                <a:close/>
              </a:path>
              <a:path w="170815" h="189229">
                <a:moveTo>
                  <a:pt x="56769" y="20319"/>
                </a:moveTo>
                <a:lnTo>
                  <a:pt x="27685" y="50800"/>
                </a:lnTo>
                <a:lnTo>
                  <a:pt x="16382" y="86360"/>
                </a:lnTo>
                <a:lnTo>
                  <a:pt x="17779" y="93980"/>
                </a:lnTo>
                <a:lnTo>
                  <a:pt x="21335" y="102869"/>
                </a:lnTo>
                <a:lnTo>
                  <a:pt x="23749" y="106680"/>
                </a:lnTo>
                <a:lnTo>
                  <a:pt x="26797" y="109219"/>
                </a:lnTo>
                <a:lnTo>
                  <a:pt x="30479" y="113030"/>
                </a:lnTo>
                <a:lnTo>
                  <a:pt x="34671" y="116840"/>
                </a:lnTo>
                <a:lnTo>
                  <a:pt x="42036" y="120650"/>
                </a:lnTo>
                <a:lnTo>
                  <a:pt x="48768" y="123190"/>
                </a:lnTo>
                <a:lnTo>
                  <a:pt x="54991" y="123190"/>
                </a:lnTo>
                <a:lnTo>
                  <a:pt x="61086" y="121919"/>
                </a:lnTo>
                <a:lnTo>
                  <a:pt x="73025" y="116840"/>
                </a:lnTo>
                <a:lnTo>
                  <a:pt x="76041" y="114300"/>
                </a:lnTo>
                <a:lnTo>
                  <a:pt x="50165" y="114300"/>
                </a:lnTo>
                <a:lnTo>
                  <a:pt x="45211" y="113030"/>
                </a:lnTo>
                <a:lnTo>
                  <a:pt x="24510" y="85090"/>
                </a:lnTo>
                <a:lnTo>
                  <a:pt x="24765" y="78740"/>
                </a:lnTo>
                <a:lnTo>
                  <a:pt x="48768" y="38100"/>
                </a:lnTo>
                <a:lnTo>
                  <a:pt x="56388" y="31750"/>
                </a:lnTo>
                <a:lnTo>
                  <a:pt x="57150" y="30480"/>
                </a:lnTo>
                <a:lnTo>
                  <a:pt x="62653" y="30480"/>
                </a:lnTo>
                <a:lnTo>
                  <a:pt x="64007" y="29210"/>
                </a:lnTo>
                <a:lnTo>
                  <a:pt x="69807" y="29210"/>
                </a:lnTo>
                <a:lnTo>
                  <a:pt x="56769" y="20319"/>
                </a:lnTo>
                <a:close/>
              </a:path>
              <a:path w="170815" h="189229">
                <a:moveTo>
                  <a:pt x="120396" y="81280"/>
                </a:moveTo>
                <a:lnTo>
                  <a:pt x="112268" y="81280"/>
                </a:lnTo>
                <a:lnTo>
                  <a:pt x="105155" y="82550"/>
                </a:lnTo>
                <a:lnTo>
                  <a:pt x="99186" y="85090"/>
                </a:lnTo>
                <a:lnTo>
                  <a:pt x="93852" y="88900"/>
                </a:lnTo>
                <a:lnTo>
                  <a:pt x="89026" y="92710"/>
                </a:lnTo>
                <a:lnTo>
                  <a:pt x="79882" y="100330"/>
                </a:lnTo>
                <a:lnTo>
                  <a:pt x="68452" y="109219"/>
                </a:lnTo>
                <a:lnTo>
                  <a:pt x="63626" y="111760"/>
                </a:lnTo>
                <a:lnTo>
                  <a:pt x="58927" y="114300"/>
                </a:lnTo>
                <a:lnTo>
                  <a:pt x="76041" y="114300"/>
                </a:lnTo>
                <a:lnTo>
                  <a:pt x="94233" y="99060"/>
                </a:lnTo>
                <a:lnTo>
                  <a:pt x="98678" y="95250"/>
                </a:lnTo>
                <a:lnTo>
                  <a:pt x="103250" y="92710"/>
                </a:lnTo>
                <a:lnTo>
                  <a:pt x="107950" y="90169"/>
                </a:lnTo>
                <a:lnTo>
                  <a:pt x="112902" y="88900"/>
                </a:lnTo>
                <a:lnTo>
                  <a:pt x="132302" y="88900"/>
                </a:lnTo>
                <a:lnTo>
                  <a:pt x="128016" y="85090"/>
                </a:lnTo>
                <a:lnTo>
                  <a:pt x="120396" y="81280"/>
                </a:lnTo>
                <a:close/>
              </a:path>
              <a:path w="170815" h="189229">
                <a:moveTo>
                  <a:pt x="69807" y="29210"/>
                </a:moveTo>
                <a:lnTo>
                  <a:pt x="64007" y="29210"/>
                </a:lnTo>
                <a:lnTo>
                  <a:pt x="54991" y="38100"/>
                </a:lnTo>
                <a:lnTo>
                  <a:pt x="31369" y="73660"/>
                </a:lnTo>
                <a:lnTo>
                  <a:pt x="30860" y="80010"/>
                </a:lnTo>
                <a:lnTo>
                  <a:pt x="31750" y="86360"/>
                </a:lnTo>
                <a:lnTo>
                  <a:pt x="34417" y="92710"/>
                </a:lnTo>
                <a:lnTo>
                  <a:pt x="41148" y="99060"/>
                </a:lnTo>
                <a:lnTo>
                  <a:pt x="49149" y="102869"/>
                </a:lnTo>
                <a:lnTo>
                  <a:pt x="57530" y="104140"/>
                </a:lnTo>
                <a:lnTo>
                  <a:pt x="65024" y="102869"/>
                </a:lnTo>
                <a:lnTo>
                  <a:pt x="71374" y="99060"/>
                </a:lnTo>
                <a:lnTo>
                  <a:pt x="75133" y="96519"/>
                </a:lnTo>
                <a:lnTo>
                  <a:pt x="56896" y="96519"/>
                </a:lnTo>
                <a:lnTo>
                  <a:pt x="51434" y="95250"/>
                </a:lnTo>
                <a:lnTo>
                  <a:pt x="46100" y="92710"/>
                </a:lnTo>
                <a:lnTo>
                  <a:pt x="41275" y="87630"/>
                </a:lnTo>
                <a:lnTo>
                  <a:pt x="39624" y="83819"/>
                </a:lnTo>
                <a:lnTo>
                  <a:pt x="39116" y="80010"/>
                </a:lnTo>
                <a:lnTo>
                  <a:pt x="39370" y="74930"/>
                </a:lnTo>
                <a:lnTo>
                  <a:pt x="60705" y="43180"/>
                </a:lnTo>
                <a:lnTo>
                  <a:pt x="73532" y="31750"/>
                </a:lnTo>
                <a:lnTo>
                  <a:pt x="69807" y="29210"/>
                </a:lnTo>
                <a:close/>
              </a:path>
              <a:path w="170815" h="189229">
                <a:moveTo>
                  <a:pt x="124332" y="62230"/>
                </a:moveTo>
                <a:lnTo>
                  <a:pt x="113665" y="62230"/>
                </a:lnTo>
                <a:lnTo>
                  <a:pt x="107188" y="63500"/>
                </a:lnTo>
                <a:lnTo>
                  <a:pt x="100965" y="66040"/>
                </a:lnTo>
                <a:lnTo>
                  <a:pt x="94996" y="69850"/>
                </a:lnTo>
                <a:lnTo>
                  <a:pt x="83184" y="78740"/>
                </a:lnTo>
                <a:lnTo>
                  <a:pt x="75692" y="86360"/>
                </a:lnTo>
                <a:lnTo>
                  <a:pt x="67055" y="92710"/>
                </a:lnTo>
                <a:lnTo>
                  <a:pt x="62229" y="95250"/>
                </a:lnTo>
                <a:lnTo>
                  <a:pt x="56896" y="96519"/>
                </a:lnTo>
                <a:lnTo>
                  <a:pt x="75133" y="96519"/>
                </a:lnTo>
                <a:lnTo>
                  <a:pt x="80772" y="92710"/>
                </a:lnTo>
                <a:lnTo>
                  <a:pt x="88519" y="85090"/>
                </a:lnTo>
                <a:lnTo>
                  <a:pt x="99695" y="76200"/>
                </a:lnTo>
                <a:lnTo>
                  <a:pt x="104775" y="72390"/>
                </a:lnTo>
                <a:lnTo>
                  <a:pt x="109727" y="71119"/>
                </a:lnTo>
                <a:lnTo>
                  <a:pt x="114426" y="69850"/>
                </a:lnTo>
                <a:lnTo>
                  <a:pt x="137625" y="69850"/>
                </a:lnTo>
                <a:lnTo>
                  <a:pt x="136144" y="68580"/>
                </a:lnTo>
                <a:lnTo>
                  <a:pt x="131952" y="66040"/>
                </a:lnTo>
                <a:lnTo>
                  <a:pt x="128016" y="63500"/>
                </a:lnTo>
                <a:lnTo>
                  <a:pt x="124332" y="62230"/>
                </a:lnTo>
                <a:close/>
              </a:path>
              <a:path w="170815" h="189229">
                <a:moveTo>
                  <a:pt x="71035" y="10160"/>
                </a:moveTo>
                <a:lnTo>
                  <a:pt x="56515" y="10160"/>
                </a:lnTo>
                <a:lnTo>
                  <a:pt x="87122" y="31750"/>
                </a:lnTo>
                <a:lnTo>
                  <a:pt x="74549" y="41910"/>
                </a:lnTo>
                <a:lnTo>
                  <a:pt x="48386" y="73660"/>
                </a:lnTo>
                <a:lnTo>
                  <a:pt x="47244" y="80010"/>
                </a:lnTo>
                <a:lnTo>
                  <a:pt x="47625" y="81280"/>
                </a:lnTo>
                <a:lnTo>
                  <a:pt x="48259" y="83819"/>
                </a:lnTo>
                <a:lnTo>
                  <a:pt x="51053" y="86360"/>
                </a:lnTo>
                <a:lnTo>
                  <a:pt x="53721" y="87630"/>
                </a:lnTo>
                <a:lnTo>
                  <a:pt x="59308" y="87630"/>
                </a:lnTo>
                <a:lnTo>
                  <a:pt x="62738" y="85090"/>
                </a:lnTo>
                <a:lnTo>
                  <a:pt x="70484" y="80010"/>
                </a:lnTo>
                <a:lnTo>
                  <a:pt x="55499" y="80010"/>
                </a:lnTo>
                <a:lnTo>
                  <a:pt x="55118" y="78740"/>
                </a:lnTo>
                <a:lnTo>
                  <a:pt x="55499" y="78740"/>
                </a:lnTo>
                <a:lnTo>
                  <a:pt x="56006" y="76200"/>
                </a:lnTo>
                <a:lnTo>
                  <a:pt x="79882" y="48260"/>
                </a:lnTo>
                <a:lnTo>
                  <a:pt x="100583" y="30480"/>
                </a:lnTo>
                <a:lnTo>
                  <a:pt x="71035" y="10160"/>
                </a:lnTo>
                <a:close/>
              </a:path>
              <a:path w="170815" h="189229">
                <a:moveTo>
                  <a:pt x="55118" y="78740"/>
                </a:moveTo>
                <a:lnTo>
                  <a:pt x="55499" y="80010"/>
                </a:lnTo>
                <a:lnTo>
                  <a:pt x="55414" y="79163"/>
                </a:lnTo>
                <a:lnTo>
                  <a:pt x="55118" y="78740"/>
                </a:lnTo>
                <a:close/>
              </a:path>
              <a:path w="170815" h="189229">
                <a:moveTo>
                  <a:pt x="55414" y="79163"/>
                </a:moveTo>
                <a:lnTo>
                  <a:pt x="55499" y="80010"/>
                </a:lnTo>
                <a:lnTo>
                  <a:pt x="56006" y="80010"/>
                </a:lnTo>
                <a:lnTo>
                  <a:pt x="55414" y="79163"/>
                </a:lnTo>
                <a:close/>
              </a:path>
              <a:path w="170815" h="189229">
                <a:moveTo>
                  <a:pt x="122681" y="45719"/>
                </a:moveTo>
                <a:lnTo>
                  <a:pt x="112268" y="45719"/>
                </a:lnTo>
                <a:lnTo>
                  <a:pt x="102361" y="46990"/>
                </a:lnTo>
                <a:lnTo>
                  <a:pt x="93345" y="50800"/>
                </a:lnTo>
                <a:lnTo>
                  <a:pt x="85471" y="55880"/>
                </a:lnTo>
                <a:lnTo>
                  <a:pt x="72644" y="67310"/>
                </a:lnTo>
                <a:lnTo>
                  <a:pt x="65277" y="73660"/>
                </a:lnTo>
                <a:lnTo>
                  <a:pt x="58420" y="78740"/>
                </a:lnTo>
                <a:lnTo>
                  <a:pt x="56515" y="80010"/>
                </a:lnTo>
                <a:lnTo>
                  <a:pt x="70484" y="80010"/>
                </a:lnTo>
                <a:lnTo>
                  <a:pt x="104775" y="55880"/>
                </a:lnTo>
                <a:lnTo>
                  <a:pt x="113029" y="53340"/>
                </a:lnTo>
                <a:lnTo>
                  <a:pt x="142748" y="53340"/>
                </a:lnTo>
                <a:lnTo>
                  <a:pt x="140080" y="52069"/>
                </a:lnTo>
                <a:lnTo>
                  <a:pt x="134366" y="48260"/>
                </a:lnTo>
                <a:lnTo>
                  <a:pt x="122681" y="45719"/>
                </a:lnTo>
                <a:close/>
              </a:path>
              <a:path w="170815" h="189229">
                <a:moveTo>
                  <a:pt x="55372" y="78740"/>
                </a:moveTo>
                <a:lnTo>
                  <a:pt x="55118" y="78740"/>
                </a:lnTo>
                <a:lnTo>
                  <a:pt x="55414" y="79163"/>
                </a:lnTo>
                <a:lnTo>
                  <a:pt x="55372" y="78740"/>
                </a:lnTo>
                <a:close/>
              </a:path>
              <a:path w="170815" h="189229">
                <a:moveTo>
                  <a:pt x="62653" y="30480"/>
                </a:moveTo>
                <a:lnTo>
                  <a:pt x="57150" y="30480"/>
                </a:lnTo>
                <a:lnTo>
                  <a:pt x="59944" y="33019"/>
                </a:lnTo>
                <a:lnTo>
                  <a:pt x="62653" y="3048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29350" y="249859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4758" y="2494026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89"/>
                </a:moveTo>
                <a:lnTo>
                  <a:pt x="16459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1314" y="249859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4" y="714882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53278" y="249859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1134" y="3137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89170" y="2422398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53761" y="242239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7205" y="3137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5252" y="477012"/>
            <a:ext cx="1697736" cy="19796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4088" y="1632204"/>
            <a:ext cx="812291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723638" y="1711579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94603" y="1560575"/>
            <a:ext cx="995172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03772" y="1639316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85715" y="3503676"/>
            <a:ext cx="812291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795520" y="3583940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93392" y="3720084"/>
            <a:ext cx="812292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202942" y="3800094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93392" y="1344167"/>
            <a:ext cx="812292" cy="7894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202942" y="1422857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40258" y="342976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36004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73907" y="1344167"/>
            <a:ext cx="995171" cy="7894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83077" y="1422857"/>
            <a:ext cx="552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002279" y="3576828"/>
            <a:ext cx="995171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211195" y="3656203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811011" y="3576828"/>
            <a:ext cx="995171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019927" y="3656203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01134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89170" y="4293870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3761" y="4293870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77205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96534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84570" y="4293870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49161" y="4293870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2605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0954" y="51534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48990" y="4437126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2" y="0"/>
                </a:moveTo>
                <a:lnTo>
                  <a:pt x="0" y="72009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13582" y="4437126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37026" y="51534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28138" y="458647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63545" y="4581905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40101" y="458647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52066" y="458647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80282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15690" y="2277617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2246" y="2282189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04210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56510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1917" y="2277617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68473" y="2282189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80438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32447" y="6243828"/>
            <a:ext cx="193548" cy="2316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05600" y="6170676"/>
            <a:ext cx="222503" cy="1874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77811" y="6076188"/>
            <a:ext cx="179831" cy="1569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23531" y="5952744"/>
            <a:ext cx="220979" cy="2575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43928" y="5897879"/>
            <a:ext cx="156972" cy="15544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56704" y="5699759"/>
            <a:ext cx="207264" cy="23469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07580" y="5561076"/>
            <a:ext cx="181355" cy="15544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70064" y="5393435"/>
            <a:ext cx="198120" cy="1569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76743" y="5326379"/>
            <a:ext cx="181355" cy="15392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28559" y="5160264"/>
            <a:ext cx="202692" cy="1524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24571" y="5079491"/>
            <a:ext cx="190500" cy="1798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20583" y="4943855"/>
            <a:ext cx="234696" cy="17221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87640" y="4803647"/>
            <a:ext cx="175259" cy="1706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807452" y="4707635"/>
            <a:ext cx="208788" cy="14020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21752" y="4623815"/>
            <a:ext cx="164592" cy="14325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75092" y="4500371"/>
            <a:ext cx="147827" cy="1447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91856" y="4341876"/>
            <a:ext cx="214883" cy="1950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89392" y="4244340"/>
            <a:ext cx="170688" cy="14325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2148" y="4757928"/>
            <a:ext cx="217932" cy="1920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3963" y="4890515"/>
            <a:ext cx="214884" cy="1950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259" y="5068823"/>
            <a:ext cx="160020" cy="1691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2544" y="5158740"/>
            <a:ext cx="289559" cy="16611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4276" y="5274564"/>
            <a:ext cx="155448" cy="1539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9140" y="5426964"/>
            <a:ext cx="251459" cy="17678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29639" y="5623559"/>
            <a:ext cx="160019" cy="17525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53083" y="5740908"/>
            <a:ext cx="193547" cy="16611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09472" y="5847588"/>
            <a:ext cx="158496" cy="17830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55775" y="6021323"/>
            <a:ext cx="231647" cy="17678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70075" y="6144767"/>
            <a:ext cx="150875" cy="1645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58467" y="6234684"/>
            <a:ext cx="167639" cy="12953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51432" y="6327647"/>
            <a:ext cx="150875" cy="1645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65732" y="6431279"/>
            <a:ext cx="153924" cy="15697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49551" y="6435852"/>
            <a:ext cx="176783" cy="25298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97379" y="6589774"/>
            <a:ext cx="149351" cy="17678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21663" y="507491"/>
            <a:ext cx="205740" cy="2286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80516" y="644651"/>
            <a:ext cx="132587" cy="16306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11936" y="725423"/>
            <a:ext cx="137159" cy="15849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47927" y="809244"/>
            <a:ext cx="196596" cy="15697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1727" y="870203"/>
            <a:ext cx="231647" cy="1706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2668" y="1014983"/>
            <a:ext cx="176784" cy="15087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1604" y="1162811"/>
            <a:ext cx="216408" cy="21640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3880" y="1385316"/>
            <a:ext cx="175260" cy="14782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4444" y="1569719"/>
            <a:ext cx="208787" cy="12801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912" y="1641348"/>
            <a:ext cx="172212" cy="14630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7472" y="1839467"/>
            <a:ext cx="213359" cy="19202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4131" y="1993392"/>
            <a:ext cx="160019" cy="13868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175" y="2124455"/>
            <a:ext cx="147827" cy="13258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7263" y="2231135"/>
            <a:ext cx="160020" cy="13868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7639" y="2375916"/>
            <a:ext cx="152400" cy="13106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9539" y="2497835"/>
            <a:ext cx="237744" cy="14935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871" y="2660904"/>
            <a:ext cx="150876" cy="12649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90916" y="2904744"/>
            <a:ext cx="213359" cy="19202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71104" y="2741676"/>
            <a:ext cx="222503" cy="15849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06156" y="2586227"/>
            <a:ext cx="156972" cy="14173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10143" y="2502407"/>
            <a:ext cx="300227" cy="9906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46719" y="2356104"/>
            <a:ext cx="155448" cy="1493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67471" y="2168651"/>
            <a:ext cx="245364" cy="14782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914131" y="1935479"/>
            <a:ext cx="160020" cy="15544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9164" y="1807464"/>
            <a:ext cx="216407" cy="11277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12023" y="1662683"/>
            <a:ext cx="160020" cy="15849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82483" y="1539239"/>
            <a:ext cx="216407" cy="12039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91628" y="1400555"/>
            <a:ext cx="182879" cy="17068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26095" y="1228344"/>
            <a:ext cx="210311" cy="19507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54468" y="1126236"/>
            <a:ext cx="173735" cy="16611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58456" y="1043939"/>
            <a:ext cx="211835" cy="13411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466076" y="908303"/>
            <a:ext cx="153924" cy="156972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88352" y="842772"/>
            <a:ext cx="173735" cy="10515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54240" y="672083"/>
            <a:ext cx="237744" cy="17221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43571" y="544068"/>
            <a:ext cx="160020" cy="17678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0"/>
            <a:ext cx="737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652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5" y="729995"/>
            <a:ext cx="1046988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3097" y="342976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36004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2684" y="5974079"/>
            <a:ext cx="281939" cy="313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498" y="5994120"/>
            <a:ext cx="169672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2021" y="5979579"/>
            <a:ext cx="198755" cy="231775"/>
          </a:xfrm>
          <a:custGeom>
            <a:avLst/>
            <a:gdLst/>
            <a:ahLst/>
            <a:cxnLst/>
            <a:rect l="l" t="t" r="r" b="b"/>
            <a:pathLst>
              <a:path w="198754" h="231775">
                <a:moveTo>
                  <a:pt x="59308" y="0"/>
                </a:moveTo>
                <a:lnTo>
                  <a:pt x="0" y="13169"/>
                </a:lnTo>
                <a:lnTo>
                  <a:pt x="48387" y="231394"/>
                </a:lnTo>
                <a:lnTo>
                  <a:pt x="92134" y="221691"/>
                </a:lnTo>
                <a:lnTo>
                  <a:pt x="54482" y="221691"/>
                </a:lnTo>
                <a:lnTo>
                  <a:pt x="9651" y="19354"/>
                </a:lnTo>
                <a:lnTo>
                  <a:pt x="53212" y="9690"/>
                </a:lnTo>
                <a:lnTo>
                  <a:pt x="61461" y="9690"/>
                </a:lnTo>
                <a:lnTo>
                  <a:pt x="59308" y="0"/>
                </a:lnTo>
                <a:close/>
              </a:path>
              <a:path w="198754" h="231775">
                <a:moveTo>
                  <a:pt x="188975" y="154139"/>
                </a:moveTo>
                <a:lnTo>
                  <a:pt x="180593" y="154139"/>
                </a:lnTo>
                <a:lnTo>
                  <a:pt x="188975" y="191871"/>
                </a:lnTo>
                <a:lnTo>
                  <a:pt x="54482" y="221691"/>
                </a:lnTo>
                <a:lnTo>
                  <a:pt x="92134" y="221691"/>
                </a:lnTo>
                <a:lnTo>
                  <a:pt x="198754" y="198043"/>
                </a:lnTo>
                <a:lnTo>
                  <a:pt x="188975" y="154139"/>
                </a:lnTo>
                <a:close/>
              </a:path>
              <a:path w="198754" h="231775">
                <a:moveTo>
                  <a:pt x="46989" y="19392"/>
                </a:moveTo>
                <a:lnTo>
                  <a:pt x="19303" y="25527"/>
                </a:lnTo>
                <a:lnTo>
                  <a:pt x="60705" y="212001"/>
                </a:lnTo>
                <a:lnTo>
                  <a:pt x="104386" y="202311"/>
                </a:lnTo>
                <a:lnTo>
                  <a:pt x="66928" y="202311"/>
                </a:lnTo>
                <a:lnTo>
                  <a:pt x="29082" y="31699"/>
                </a:lnTo>
                <a:lnTo>
                  <a:pt x="40893" y="29083"/>
                </a:lnTo>
                <a:lnTo>
                  <a:pt x="49143" y="29083"/>
                </a:lnTo>
                <a:lnTo>
                  <a:pt x="46989" y="19392"/>
                </a:lnTo>
                <a:close/>
              </a:path>
              <a:path w="198754" h="231775">
                <a:moveTo>
                  <a:pt x="176638" y="173532"/>
                </a:moveTo>
                <a:lnTo>
                  <a:pt x="168275" y="173532"/>
                </a:lnTo>
                <a:lnTo>
                  <a:pt x="169671" y="179514"/>
                </a:lnTo>
                <a:lnTo>
                  <a:pt x="66928" y="202311"/>
                </a:lnTo>
                <a:lnTo>
                  <a:pt x="104386" y="202311"/>
                </a:lnTo>
                <a:lnTo>
                  <a:pt x="179324" y="185686"/>
                </a:lnTo>
                <a:lnTo>
                  <a:pt x="176638" y="173532"/>
                </a:lnTo>
                <a:close/>
              </a:path>
              <a:path w="198754" h="231775">
                <a:moveTo>
                  <a:pt x="49143" y="29083"/>
                </a:moveTo>
                <a:lnTo>
                  <a:pt x="40893" y="29083"/>
                </a:lnTo>
                <a:lnTo>
                  <a:pt x="77342" y="193713"/>
                </a:lnTo>
                <a:lnTo>
                  <a:pt x="121063" y="184010"/>
                </a:lnTo>
                <a:lnTo>
                  <a:pt x="83565" y="184010"/>
                </a:lnTo>
                <a:lnTo>
                  <a:pt x="49143" y="29083"/>
                </a:lnTo>
                <a:close/>
              </a:path>
              <a:path w="198754" h="231775">
                <a:moveTo>
                  <a:pt x="174498" y="163842"/>
                </a:moveTo>
                <a:lnTo>
                  <a:pt x="83565" y="184010"/>
                </a:lnTo>
                <a:lnTo>
                  <a:pt x="121063" y="184010"/>
                </a:lnTo>
                <a:lnTo>
                  <a:pt x="168275" y="173532"/>
                </a:lnTo>
                <a:lnTo>
                  <a:pt x="176638" y="173532"/>
                </a:lnTo>
                <a:lnTo>
                  <a:pt x="174498" y="163842"/>
                </a:lnTo>
                <a:close/>
              </a:path>
              <a:path w="198754" h="231775">
                <a:moveTo>
                  <a:pt x="61461" y="9690"/>
                </a:moveTo>
                <a:lnTo>
                  <a:pt x="53212" y="9690"/>
                </a:lnTo>
                <a:lnTo>
                  <a:pt x="89662" y="174320"/>
                </a:lnTo>
                <a:lnTo>
                  <a:pt x="133325" y="164630"/>
                </a:lnTo>
                <a:lnTo>
                  <a:pt x="95884" y="164630"/>
                </a:lnTo>
                <a:lnTo>
                  <a:pt x="61461" y="9690"/>
                </a:lnTo>
                <a:close/>
              </a:path>
              <a:path w="198754" h="231775">
                <a:moveTo>
                  <a:pt x="186816" y="144449"/>
                </a:moveTo>
                <a:lnTo>
                  <a:pt x="95884" y="164630"/>
                </a:lnTo>
                <a:lnTo>
                  <a:pt x="133325" y="164630"/>
                </a:lnTo>
                <a:lnTo>
                  <a:pt x="180593" y="154139"/>
                </a:lnTo>
                <a:lnTo>
                  <a:pt x="188975" y="154139"/>
                </a:lnTo>
                <a:lnTo>
                  <a:pt x="186816" y="144449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40" y="5913120"/>
            <a:ext cx="248412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3433" y="5935129"/>
            <a:ext cx="132206" cy="207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7050" y="5918657"/>
            <a:ext cx="165100" cy="240665"/>
          </a:xfrm>
          <a:custGeom>
            <a:avLst/>
            <a:gdLst/>
            <a:ahLst/>
            <a:cxnLst/>
            <a:rect l="l" t="t" r="r" b="b"/>
            <a:pathLst>
              <a:path w="165100" h="240664">
                <a:moveTo>
                  <a:pt x="86740" y="63538"/>
                </a:moveTo>
                <a:lnTo>
                  <a:pt x="33909" y="91274"/>
                </a:lnTo>
                <a:lnTo>
                  <a:pt x="112267" y="240537"/>
                </a:lnTo>
                <a:lnTo>
                  <a:pt x="133168" y="229565"/>
                </a:lnTo>
                <a:lnTo>
                  <a:pt x="115697" y="229565"/>
                </a:lnTo>
                <a:lnTo>
                  <a:pt x="44830" y="94691"/>
                </a:lnTo>
                <a:lnTo>
                  <a:pt x="83312" y="74510"/>
                </a:lnTo>
                <a:lnTo>
                  <a:pt x="92501" y="74510"/>
                </a:lnTo>
                <a:lnTo>
                  <a:pt x="86740" y="63538"/>
                </a:lnTo>
                <a:close/>
              </a:path>
              <a:path w="165100" h="240664">
                <a:moveTo>
                  <a:pt x="92501" y="74510"/>
                </a:moveTo>
                <a:lnTo>
                  <a:pt x="83312" y="74510"/>
                </a:lnTo>
                <a:lnTo>
                  <a:pt x="154050" y="209384"/>
                </a:lnTo>
                <a:lnTo>
                  <a:pt x="115697" y="229565"/>
                </a:lnTo>
                <a:lnTo>
                  <a:pt x="133168" y="229565"/>
                </a:lnTo>
                <a:lnTo>
                  <a:pt x="165100" y="212801"/>
                </a:lnTo>
                <a:lnTo>
                  <a:pt x="92501" y="74510"/>
                </a:lnTo>
                <a:close/>
              </a:path>
              <a:path w="165100" h="240664">
                <a:moveTo>
                  <a:pt x="79883" y="85483"/>
                </a:moveTo>
                <a:lnTo>
                  <a:pt x="55879" y="98107"/>
                </a:lnTo>
                <a:lnTo>
                  <a:pt x="119125" y="218592"/>
                </a:lnTo>
                <a:lnTo>
                  <a:pt x="140013" y="207606"/>
                </a:lnTo>
                <a:lnTo>
                  <a:pt x="122554" y="207606"/>
                </a:lnTo>
                <a:lnTo>
                  <a:pt x="66801" y="101523"/>
                </a:lnTo>
                <a:lnTo>
                  <a:pt x="76453" y="96456"/>
                </a:lnTo>
                <a:lnTo>
                  <a:pt x="85642" y="96456"/>
                </a:lnTo>
                <a:lnTo>
                  <a:pt x="79883" y="85483"/>
                </a:lnTo>
                <a:close/>
              </a:path>
              <a:path w="165100" h="240664">
                <a:moveTo>
                  <a:pt x="85642" y="96456"/>
                </a:moveTo>
                <a:lnTo>
                  <a:pt x="76453" y="96456"/>
                </a:lnTo>
                <a:lnTo>
                  <a:pt x="132207" y="202552"/>
                </a:lnTo>
                <a:lnTo>
                  <a:pt x="122554" y="207606"/>
                </a:lnTo>
                <a:lnTo>
                  <a:pt x="140013" y="207606"/>
                </a:lnTo>
                <a:lnTo>
                  <a:pt x="143128" y="205968"/>
                </a:lnTo>
                <a:lnTo>
                  <a:pt x="85642" y="96456"/>
                </a:lnTo>
                <a:close/>
              </a:path>
              <a:path w="165100" h="240664">
                <a:moveTo>
                  <a:pt x="54355" y="0"/>
                </a:moveTo>
                <a:lnTo>
                  <a:pt x="0" y="28575"/>
                </a:lnTo>
                <a:lnTo>
                  <a:pt x="29083" y="84023"/>
                </a:lnTo>
                <a:lnTo>
                  <a:pt x="49964" y="73050"/>
                </a:lnTo>
                <a:lnTo>
                  <a:pt x="32512" y="73050"/>
                </a:lnTo>
                <a:lnTo>
                  <a:pt x="10922" y="31991"/>
                </a:lnTo>
                <a:lnTo>
                  <a:pt x="50926" y="10972"/>
                </a:lnTo>
                <a:lnTo>
                  <a:pt x="60109" y="10972"/>
                </a:lnTo>
                <a:lnTo>
                  <a:pt x="54355" y="0"/>
                </a:lnTo>
                <a:close/>
              </a:path>
              <a:path w="165100" h="240664">
                <a:moveTo>
                  <a:pt x="60109" y="10972"/>
                </a:moveTo>
                <a:lnTo>
                  <a:pt x="50926" y="10972"/>
                </a:lnTo>
                <a:lnTo>
                  <a:pt x="72516" y="52044"/>
                </a:lnTo>
                <a:lnTo>
                  <a:pt x="32512" y="73050"/>
                </a:lnTo>
                <a:lnTo>
                  <a:pt x="49964" y="73050"/>
                </a:lnTo>
                <a:lnTo>
                  <a:pt x="83438" y="55460"/>
                </a:lnTo>
                <a:lnTo>
                  <a:pt x="60109" y="10972"/>
                </a:lnTo>
                <a:close/>
              </a:path>
              <a:path w="165100" h="240664">
                <a:moveTo>
                  <a:pt x="47498" y="21958"/>
                </a:moveTo>
                <a:lnTo>
                  <a:pt x="21844" y="35407"/>
                </a:lnTo>
                <a:lnTo>
                  <a:pt x="35940" y="62077"/>
                </a:lnTo>
                <a:lnTo>
                  <a:pt x="56771" y="51092"/>
                </a:lnTo>
                <a:lnTo>
                  <a:pt x="39370" y="51092"/>
                </a:lnTo>
                <a:lnTo>
                  <a:pt x="32892" y="38823"/>
                </a:lnTo>
                <a:lnTo>
                  <a:pt x="44069" y="32931"/>
                </a:lnTo>
                <a:lnTo>
                  <a:pt x="53248" y="32931"/>
                </a:lnTo>
                <a:lnTo>
                  <a:pt x="47498" y="21958"/>
                </a:lnTo>
                <a:close/>
              </a:path>
              <a:path w="165100" h="240664">
                <a:moveTo>
                  <a:pt x="53248" y="32931"/>
                </a:moveTo>
                <a:lnTo>
                  <a:pt x="44069" y="32931"/>
                </a:lnTo>
                <a:lnTo>
                  <a:pt x="50546" y="45199"/>
                </a:lnTo>
                <a:lnTo>
                  <a:pt x="39370" y="51092"/>
                </a:lnTo>
                <a:lnTo>
                  <a:pt x="56771" y="51092"/>
                </a:lnTo>
                <a:lnTo>
                  <a:pt x="61467" y="48615"/>
                </a:lnTo>
                <a:lnTo>
                  <a:pt x="53248" y="32931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7755" y="5861303"/>
            <a:ext cx="379475" cy="339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3221" y="5877572"/>
            <a:ext cx="263778" cy="2297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6330" y="5866574"/>
            <a:ext cx="297815" cy="257810"/>
          </a:xfrm>
          <a:custGeom>
            <a:avLst/>
            <a:gdLst/>
            <a:ahLst/>
            <a:cxnLst/>
            <a:rect l="l" t="t" r="r" b="b"/>
            <a:pathLst>
              <a:path w="297814" h="257810">
                <a:moveTo>
                  <a:pt x="42672" y="90169"/>
                </a:moveTo>
                <a:lnTo>
                  <a:pt x="0" y="119379"/>
                </a:lnTo>
                <a:lnTo>
                  <a:pt x="95377" y="257809"/>
                </a:lnTo>
                <a:lnTo>
                  <a:pt x="110499" y="247650"/>
                </a:lnTo>
                <a:lnTo>
                  <a:pt x="97409" y="247650"/>
                </a:lnTo>
                <a:lnTo>
                  <a:pt x="11303" y="121919"/>
                </a:lnTo>
                <a:lnTo>
                  <a:pt x="41529" y="100329"/>
                </a:lnTo>
                <a:lnTo>
                  <a:pt x="46736" y="100329"/>
                </a:lnTo>
                <a:lnTo>
                  <a:pt x="47498" y="97790"/>
                </a:lnTo>
                <a:lnTo>
                  <a:pt x="48299" y="96009"/>
                </a:lnTo>
                <a:lnTo>
                  <a:pt x="42672" y="90169"/>
                </a:lnTo>
                <a:close/>
              </a:path>
              <a:path w="297814" h="257810">
                <a:moveTo>
                  <a:pt x="103759" y="102869"/>
                </a:moveTo>
                <a:lnTo>
                  <a:pt x="101600" y="102869"/>
                </a:lnTo>
                <a:lnTo>
                  <a:pt x="99060" y="104140"/>
                </a:lnTo>
                <a:lnTo>
                  <a:pt x="96139" y="105409"/>
                </a:lnTo>
                <a:lnTo>
                  <a:pt x="75692" y="138429"/>
                </a:lnTo>
                <a:lnTo>
                  <a:pt x="133223" y="222250"/>
                </a:lnTo>
                <a:lnTo>
                  <a:pt x="97409" y="247650"/>
                </a:lnTo>
                <a:lnTo>
                  <a:pt x="110499" y="247650"/>
                </a:lnTo>
                <a:lnTo>
                  <a:pt x="144526" y="224789"/>
                </a:lnTo>
                <a:lnTo>
                  <a:pt x="84201" y="137159"/>
                </a:lnTo>
                <a:lnTo>
                  <a:pt x="85217" y="132079"/>
                </a:lnTo>
                <a:lnTo>
                  <a:pt x="99822" y="111759"/>
                </a:lnTo>
                <a:lnTo>
                  <a:pt x="117221" y="111759"/>
                </a:lnTo>
                <a:lnTo>
                  <a:pt x="112776" y="107950"/>
                </a:lnTo>
                <a:lnTo>
                  <a:pt x="108458" y="104140"/>
                </a:lnTo>
                <a:lnTo>
                  <a:pt x="103759" y="102869"/>
                </a:lnTo>
                <a:close/>
              </a:path>
              <a:path w="297814" h="257810">
                <a:moveTo>
                  <a:pt x="40386" y="111759"/>
                </a:moveTo>
                <a:lnTo>
                  <a:pt x="22606" y="123190"/>
                </a:lnTo>
                <a:lnTo>
                  <a:pt x="99568" y="236219"/>
                </a:lnTo>
                <a:lnTo>
                  <a:pt x="116332" y="224789"/>
                </a:lnTo>
                <a:lnTo>
                  <a:pt x="101600" y="224789"/>
                </a:lnTo>
                <a:lnTo>
                  <a:pt x="33909" y="125729"/>
                </a:lnTo>
                <a:lnTo>
                  <a:pt x="39243" y="121919"/>
                </a:lnTo>
                <a:lnTo>
                  <a:pt x="50823" y="121919"/>
                </a:lnTo>
                <a:lnTo>
                  <a:pt x="40386" y="111759"/>
                </a:lnTo>
                <a:close/>
              </a:path>
              <a:path w="297814" h="257810">
                <a:moveTo>
                  <a:pt x="105918" y="87629"/>
                </a:moveTo>
                <a:lnTo>
                  <a:pt x="94234" y="87629"/>
                </a:lnTo>
                <a:lnTo>
                  <a:pt x="89027" y="90169"/>
                </a:lnTo>
                <a:lnTo>
                  <a:pt x="67310" y="127000"/>
                </a:lnTo>
                <a:lnTo>
                  <a:pt x="60280" y="132356"/>
                </a:lnTo>
                <a:lnTo>
                  <a:pt x="58674" y="142240"/>
                </a:lnTo>
                <a:lnTo>
                  <a:pt x="110617" y="218439"/>
                </a:lnTo>
                <a:lnTo>
                  <a:pt x="101600" y="224789"/>
                </a:lnTo>
                <a:lnTo>
                  <a:pt x="116332" y="224789"/>
                </a:lnTo>
                <a:lnTo>
                  <a:pt x="121920" y="220979"/>
                </a:lnTo>
                <a:lnTo>
                  <a:pt x="67183" y="140969"/>
                </a:lnTo>
                <a:lnTo>
                  <a:pt x="68326" y="133350"/>
                </a:lnTo>
                <a:lnTo>
                  <a:pt x="92583" y="97790"/>
                </a:lnTo>
                <a:lnTo>
                  <a:pt x="100711" y="95250"/>
                </a:lnTo>
                <a:lnTo>
                  <a:pt x="123317" y="95250"/>
                </a:lnTo>
                <a:lnTo>
                  <a:pt x="115316" y="90169"/>
                </a:lnTo>
                <a:lnTo>
                  <a:pt x="105918" y="87629"/>
                </a:lnTo>
                <a:close/>
              </a:path>
              <a:path w="297814" h="257810">
                <a:moveTo>
                  <a:pt x="117221" y="111759"/>
                </a:moveTo>
                <a:lnTo>
                  <a:pt x="105029" y="111759"/>
                </a:lnTo>
                <a:lnTo>
                  <a:pt x="107569" y="114300"/>
                </a:lnTo>
                <a:lnTo>
                  <a:pt x="110871" y="116840"/>
                </a:lnTo>
                <a:lnTo>
                  <a:pt x="115570" y="123190"/>
                </a:lnTo>
                <a:lnTo>
                  <a:pt x="171958" y="205739"/>
                </a:lnTo>
                <a:lnTo>
                  <a:pt x="189015" y="194309"/>
                </a:lnTo>
                <a:lnTo>
                  <a:pt x="173990" y="194309"/>
                </a:lnTo>
                <a:lnTo>
                  <a:pt x="122174" y="119379"/>
                </a:lnTo>
                <a:lnTo>
                  <a:pt x="117221" y="111759"/>
                </a:lnTo>
                <a:close/>
              </a:path>
              <a:path w="297814" h="257810">
                <a:moveTo>
                  <a:pt x="180213" y="50800"/>
                </a:moveTo>
                <a:lnTo>
                  <a:pt x="175641" y="50800"/>
                </a:lnTo>
                <a:lnTo>
                  <a:pt x="172720" y="52069"/>
                </a:lnTo>
                <a:lnTo>
                  <a:pt x="169672" y="54609"/>
                </a:lnTo>
                <a:lnTo>
                  <a:pt x="166497" y="57150"/>
                </a:lnTo>
                <a:lnTo>
                  <a:pt x="152273" y="86359"/>
                </a:lnTo>
                <a:lnTo>
                  <a:pt x="209931" y="170179"/>
                </a:lnTo>
                <a:lnTo>
                  <a:pt x="173990" y="194309"/>
                </a:lnTo>
                <a:lnTo>
                  <a:pt x="189015" y="194309"/>
                </a:lnTo>
                <a:lnTo>
                  <a:pt x="221234" y="172719"/>
                </a:lnTo>
                <a:lnTo>
                  <a:pt x="160782" y="83819"/>
                </a:lnTo>
                <a:lnTo>
                  <a:pt x="161671" y="80009"/>
                </a:lnTo>
                <a:lnTo>
                  <a:pt x="165100" y="72390"/>
                </a:lnTo>
                <a:lnTo>
                  <a:pt x="169799" y="64769"/>
                </a:lnTo>
                <a:lnTo>
                  <a:pt x="171958" y="62229"/>
                </a:lnTo>
                <a:lnTo>
                  <a:pt x="174244" y="60959"/>
                </a:lnTo>
                <a:lnTo>
                  <a:pt x="176276" y="59690"/>
                </a:lnTo>
                <a:lnTo>
                  <a:pt x="178054" y="59690"/>
                </a:lnTo>
                <a:lnTo>
                  <a:pt x="178943" y="58419"/>
                </a:lnTo>
                <a:lnTo>
                  <a:pt x="192690" y="58419"/>
                </a:lnTo>
                <a:lnTo>
                  <a:pt x="189357" y="54609"/>
                </a:lnTo>
                <a:lnTo>
                  <a:pt x="185039" y="52069"/>
                </a:lnTo>
                <a:lnTo>
                  <a:pt x="180213" y="50800"/>
                </a:lnTo>
                <a:close/>
              </a:path>
              <a:path w="297814" h="257810">
                <a:moveTo>
                  <a:pt x="123317" y="95250"/>
                </a:moveTo>
                <a:lnTo>
                  <a:pt x="104902" y="95250"/>
                </a:lnTo>
                <a:lnTo>
                  <a:pt x="111887" y="96519"/>
                </a:lnTo>
                <a:lnTo>
                  <a:pt x="118110" y="101600"/>
                </a:lnTo>
                <a:lnTo>
                  <a:pt x="123444" y="106679"/>
                </a:lnTo>
                <a:lnTo>
                  <a:pt x="128778" y="114300"/>
                </a:lnTo>
                <a:lnTo>
                  <a:pt x="176149" y="182879"/>
                </a:lnTo>
                <a:lnTo>
                  <a:pt x="192913" y="171450"/>
                </a:lnTo>
                <a:lnTo>
                  <a:pt x="178181" y="171450"/>
                </a:lnTo>
                <a:lnTo>
                  <a:pt x="135382" y="109219"/>
                </a:lnTo>
                <a:lnTo>
                  <a:pt x="129667" y="101600"/>
                </a:lnTo>
                <a:lnTo>
                  <a:pt x="123317" y="95250"/>
                </a:lnTo>
                <a:close/>
              </a:path>
              <a:path w="297814" h="257810">
                <a:moveTo>
                  <a:pt x="182372" y="34289"/>
                </a:moveTo>
                <a:lnTo>
                  <a:pt x="176403" y="34289"/>
                </a:lnTo>
                <a:lnTo>
                  <a:pt x="170815" y="35559"/>
                </a:lnTo>
                <a:lnTo>
                  <a:pt x="144272" y="66040"/>
                </a:lnTo>
                <a:lnTo>
                  <a:pt x="143510" y="77469"/>
                </a:lnTo>
                <a:lnTo>
                  <a:pt x="136149" y="83461"/>
                </a:lnTo>
                <a:lnTo>
                  <a:pt x="135255" y="90169"/>
                </a:lnTo>
                <a:lnTo>
                  <a:pt x="187198" y="166369"/>
                </a:lnTo>
                <a:lnTo>
                  <a:pt x="178181" y="171450"/>
                </a:lnTo>
                <a:lnTo>
                  <a:pt x="192913" y="171450"/>
                </a:lnTo>
                <a:lnTo>
                  <a:pt x="198501" y="167640"/>
                </a:lnTo>
                <a:lnTo>
                  <a:pt x="143764" y="87629"/>
                </a:lnTo>
                <a:lnTo>
                  <a:pt x="144780" y="81279"/>
                </a:lnTo>
                <a:lnTo>
                  <a:pt x="165100" y="46989"/>
                </a:lnTo>
                <a:lnTo>
                  <a:pt x="169164" y="45719"/>
                </a:lnTo>
                <a:lnTo>
                  <a:pt x="173228" y="43180"/>
                </a:lnTo>
                <a:lnTo>
                  <a:pt x="200956" y="43180"/>
                </a:lnTo>
                <a:lnTo>
                  <a:pt x="199898" y="41909"/>
                </a:lnTo>
                <a:lnTo>
                  <a:pt x="191770" y="36830"/>
                </a:lnTo>
                <a:lnTo>
                  <a:pt x="182372" y="34289"/>
                </a:lnTo>
                <a:close/>
              </a:path>
              <a:path w="297814" h="257810">
                <a:moveTo>
                  <a:pt x="192690" y="58419"/>
                </a:moveTo>
                <a:lnTo>
                  <a:pt x="179197" y="58419"/>
                </a:lnTo>
                <a:lnTo>
                  <a:pt x="181610" y="59690"/>
                </a:lnTo>
                <a:lnTo>
                  <a:pt x="184150" y="60959"/>
                </a:lnTo>
                <a:lnTo>
                  <a:pt x="187452" y="64769"/>
                </a:lnTo>
                <a:lnTo>
                  <a:pt x="192151" y="71119"/>
                </a:lnTo>
                <a:lnTo>
                  <a:pt x="248539" y="153669"/>
                </a:lnTo>
                <a:lnTo>
                  <a:pt x="264964" y="142240"/>
                </a:lnTo>
                <a:lnTo>
                  <a:pt x="250571" y="142240"/>
                </a:lnTo>
                <a:lnTo>
                  <a:pt x="198755" y="66040"/>
                </a:lnTo>
                <a:lnTo>
                  <a:pt x="193802" y="59690"/>
                </a:lnTo>
                <a:lnTo>
                  <a:pt x="192690" y="58419"/>
                </a:lnTo>
                <a:close/>
              </a:path>
              <a:path w="297814" h="257810">
                <a:moveTo>
                  <a:pt x="213741" y="7619"/>
                </a:moveTo>
                <a:lnTo>
                  <a:pt x="189357" y="7619"/>
                </a:lnTo>
                <a:lnTo>
                  <a:pt x="195707" y="8889"/>
                </a:lnTo>
                <a:lnTo>
                  <a:pt x="208026" y="13969"/>
                </a:lnTo>
                <a:lnTo>
                  <a:pt x="214122" y="17780"/>
                </a:lnTo>
                <a:lnTo>
                  <a:pt x="220345" y="22859"/>
                </a:lnTo>
                <a:lnTo>
                  <a:pt x="226568" y="30480"/>
                </a:lnTo>
                <a:lnTo>
                  <a:pt x="229870" y="35559"/>
                </a:lnTo>
                <a:lnTo>
                  <a:pt x="233426" y="40639"/>
                </a:lnTo>
                <a:lnTo>
                  <a:pt x="286385" y="118109"/>
                </a:lnTo>
                <a:lnTo>
                  <a:pt x="250571" y="142240"/>
                </a:lnTo>
                <a:lnTo>
                  <a:pt x="264964" y="142240"/>
                </a:lnTo>
                <a:lnTo>
                  <a:pt x="297815" y="119379"/>
                </a:lnTo>
                <a:lnTo>
                  <a:pt x="240157" y="35559"/>
                </a:lnTo>
                <a:lnTo>
                  <a:pt x="236474" y="30480"/>
                </a:lnTo>
                <a:lnTo>
                  <a:pt x="232918" y="25400"/>
                </a:lnTo>
                <a:lnTo>
                  <a:pt x="226187" y="17780"/>
                </a:lnTo>
                <a:lnTo>
                  <a:pt x="219075" y="11430"/>
                </a:lnTo>
                <a:lnTo>
                  <a:pt x="213741" y="7619"/>
                </a:lnTo>
                <a:close/>
              </a:path>
              <a:path w="297814" h="257810">
                <a:moveTo>
                  <a:pt x="50823" y="121919"/>
                </a:moveTo>
                <a:lnTo>
                  <a:pt x="39243" y="121919"/>
                </a:lnTo>
                <a:lnTo>
                  <a:pt x="53975" y="137159"/>
                </a:lnTo>
                <a:lnTo>
                  <a:pt x="60280" y="132356"/>
                </a:lnTo>
                <a:lnTo>
                  <a:pt x="60325" y="132079"/>
                </a:lnTo>
                <a:lnTo>
                  <a:pt x="61700" y="125729"/>
                </a:lnTo>
                <a:lnTo>
                  <a:pt x="54737" y="125729"/>
                </a:lnTo>
                <a:lnTo>
                  <a:pt x="50823" y="121919"/>
                </a:lnTo>
                <a:close/>
              </a:path>
              <a:path w="297814" h="257810">
                <a:moveTo>
                  <a:pt x="69805" y="108688"/>
                </a:moveTo>
                <a:lnTo>
                  <a:pt x="67056" y="113029"/>
                </a:lnTo>
                <a:lnTo>
                  <a:pt x="61976" y="124459"/>
                </a:lnTo>
                <a:lnTo>
                  <a:pt x="60325" y="132079"/>
                </a:lnTo>
                <a:lnTo>
                  <a:pt x="60280" y="132356"/>
                </a:lnTo>
                <a:lnTo>
                  <a:pt x="67310" y="127000"/>
                </a:lnTo>
                <a:lnTo>
                  <a:pt x="68072" y="116840"/>
                </a:lnTo>
                <a:lnTo>
                  <a:pt x="68961" y="111759"/>
                </a:lnTo>
                <a:lnTo>
                  <a:pt x="69805" y="108688"/>
                </a:lnTo>
                <a:close/>
              </a:path>
              <a:path w="297814" h="257810">
                <a:moveTo>
                  <a:pt x="200956" y="43180"/>
                </a:moveTo>
                <a:lnTo>
                  <a:pt x="181356" y="43180"/>
                </a:lnTo>
                <a:lnTo>
                  <a:pt x="188341" y="44450"/>
                </a:lnTo>
                <a:lnTo>
                  <a:pt x="194691" y="48259"/>
                </a:lnTo>
                <a:lnTo>
                  <a:pt x="205359" y="60959"/>
                </a:lnTo>
                <a:lnTo>
                  <a:pt x="252730" y="130809"/>
                </a:lnTo>
                <a:lnTo>
                  <a:pt x="269494" y="119379"/>
                </a:lnTo>
                <a:lnTo>
                  <a:pt x="254762" y="119379"/>
                </a:lnTo>
                <a:lnTo>
                  <a:pt x="211856" y="57008"/>
                </a:lnTo>
                <a:lnTo>
                  <a:pt x="206248" y="49530"/>
                </a:lnTo>
                <a:lnTo>
                  <a:pt x="200956" y="43180"/>
                </a:lnTo>
                <a:close/>
              </a:path>
              <a:path w="297814" h="257810">
                <a:moveTo>
                  <a:pt x="111887" y="68579"/>
                </a:moveTo>
                <a:lnTo>
                  <a:pt x="106172" y="68579"/>
                </a:lnTo>
                <a:lnTo>
                  <a:pt x="94615" y="71119"/>
                </a:lnTo>
                <a:lnTo>
                  <a:pt x="65278" y="97790"/>
                </a:lnTo>
                <a:lnTo>
                  <a:pt x="59436" y="121919"/>
                </a:lnTo>
                <a:lnTo>
                  <a:pt x="54737" y="125729"/>
                </a:lnTo>
                <a:lnTo>
                  <a:pt x="61700" y="125729"/>
                </a:lnTo>
                <a:lnTo>
                  <a:pt x="61976" y="124459"/>
                </a:lnTo>
                <a:lnTo>
                  <a:pt x="67056" y="113029"/>
                </a:lnTo>
                <a:lnTo>
                  <a:pt x="69805" y="108688"/>
                </a:lnTo>
                <a:lnTo>
                  <a:pt x="70358" y="106679"/>
                </a:lnTo>
                <a:lnTo>
                  <a:pt x="72517" y="101600"/>
                </a:lnTo>
                <a:lnTo>
                  <a:pt x="75438" y="96519"/>
                </a:lnTo>
                <a:lnTo>
                  <a:pt x="78867" y="92709"/>
                </a:lnTo>
                <a:lnTo>
                  <a:pt x="83058" y="87629"/>
                </a:lnTo>
                <a:lnTo>
                  <a:pt x="88011" y="83819"/>
                </a:lnTo>
                <a:lnTo>
                  <a:pt x="97409" y="78740"/>
                </a:lnTo>
                <a:lnTo>
                  <a:pt x="102235" y="77469"/>
                </a:lnTo>
                <a:lnTo>
                  <a:pt x="137134" y="77469"/>
                </a:lnTo>
                <a:lnTo>
                  <a:pt x="137490" y="76200"/>
                </a:lnTo>
                <a:lnTo>
                  <a:pt x="131699" y="76200"/>
                </a:lnTo>
                <a:lnTo>
                  <a:pt x="117729" y="69850"/>
                </a:lnTo>
                <a:lnTo>
                  <a:pt x="111887" y="68579"/>
                </a:lnTo>
                <a:close/>
              </a:path>
              <a:path w="297814" h="257810">
                <a:moveTo>
                  <a:pt x="209169" y="24130"/>
                </a:moveTo>
                <a:lnTo>
                  <a:pt x="187960" y="24130"/>
                </a:lnTo>
                <a:lnTo>
                  <a:pt x="196215" y="26669"/>
                </a:lnTo>
                <a:lnTo>
                  <a:pt x="200152" y="27939"/>
                </a:lnTo>
                <a:lnTo>
                  <a:pt x="220091" y="49530"/>
                </a:lnTo>
                <a:lnTo>
                  <a:pt x="263779" y="113029"/>
                </a:lnTo>
                <a:lnTo>
                  <a:pt x="254762" y="119379"/>
                </a:lnTo>
                <a:lnTo>
                  <a:pt x="269494" y="119379"/>
                </a:lnTo>
                <a:lnTo>
                  <a:pt x="275082" y="115569"/>
                </a:lnTo>
                <a:lnTo>
                  <a:pt x="226822" y="44450"/>
                </a:lnTo>
                <a:lnTo>
                  <a:pt x="223266" y="40639"/>
                </a:lnTo>
                <a:lnTo>
                  <a:pt x="220218" y="35559"/>
                </a:lnTo>
                <a:lnTo>
                  <a:pt x="214376" y="29209"/>
                </a:lnTo>
                <a:lnTo>
                  <a:pt x="209169" y="24130"/>
                </a:lnTo>
                <a:close/>
              </a:path>
              <a:path w="297814" h="257810">
                <a:moveTo>
                  <a:pt x="52249" y="112132"/>
                </a:moveTo>
                <a:lnTo>
                  <a:pt x="51816" y="114300"/>
                </a:lnTo>
                <a:lnTo>
                  <a:pt x="51562" y="118109"/>
                </a:lnTo>
                <a:lnTo>
                  <a:pt x="55372" y="115569"/>
                </a:lnTo>
                <a:lnTo>
                  <a:pt x="52249" y="112132"/>
                </a:lnTo>
                <a:close/>
              </a:path>
              <a:path w="297814" h="257810">
                <a:moveTo>
                  <a:pt x="45443" y="104639"/>
                </a:moveTo>
                <a:lnTo>
                  <a:pt x="45212" y="105409"/>
                </a:lnTo>
                <a:lnTo>
                  <a:pt x="43815" y="113029"/>
                </a:lnTo>
                <a:lnTo>
                  <a:pt x="43688" y="114300"/>
                </a:lnTo>
                <a:lnTo>
                  <a:pt x="49734" y="109363"/>
                </a:lnTo>
                <a:lnTo>
                  <a:pt x="45443" y="104639"/>
                </a:lnTo>
                <a:close/>
              </a:path>
              <a:path w="297814" h="257810">
                <a:moveTo>
                  <a:pt x="53658" y="106160"/>
                </a:moveTo>
                <a:lnTo>
                  <a:pt x="49734" y="109363"/>
                </a:lnTo>
                <a:lnTo>
                  <a:pt x="52249" y="112132"/>
                </a:lnTo>
                <a:lnTo>
                  <a:pt x="53086" y="107950"/>
                </a:lnTo>
                <a:lnTo>
                  <a:pt x="53658" y="106160"/>
                </a:lnTo>
                <a:close/>
              </a:path>
              <a:path w="297814" h="257810">
                <a:moveTo>
                  <a:pt x="48299" y="96009"/>
                </a:moveTo>
                <a:lnTo>
                  <a:pt x="47498" y="97790"/>
                </a:lnTo>
                <a:lnTo>
                  <a:pt x="45443" y="104639"/>
                </a:lnTo>
                <a:lnTo>
                  <a:pt x="49734" y="109363"/>
                </a:lnTo>
                <a:lnTo>
                  <a:pt x="53658" y="106160"/>
                </a:lnTo>
                <a:lnTo>
                  <a:pt x="54761" y="102715"/>
                </a:lnTo>
                <a:lnTo>
                  <a:pt x="48299" y="96009"/>
                </a:lnTo>
                <a:close/>
              </a:path>
              <a:path w="297814" h="257810">
                <a:moveTo>
                  <a:pt x="54761" y="102715"/>
                </a:moveTo>
                <a:lnTo>
                  <a:pt x="53658" y="106160"/>
                </a:lnTo>
                <a:lnTo>
                  <a:pt x="56134" y="104140"/>
                </a:lnTo>
                <a:lnTo>
                  <a:pt x="54761" y="102715"/>
                </a:lnTo>
                <a:close/>
              </a:path>
              <a:path w="297814" h="257810">
                <a:moveTo>
                  <a:pt x="46736" y="100329"/>
                </a:moveTo>
                <a:lnTo>
                  <a:pt x="41529" y="100329"/>
                </a:lnTo>
                <a:lnTo>
                  <a:pt x="45443" y="104639"/>
                </a:lnTo>
                <a:lnTo>
                  <a:pt x="46736" y="100329"/>
                </a:lnTo>
                <a:close/>
              </a:path>
              <a:path w="297814" h="257810">
                <a:moveTo>
                  <a:pt x="113157" y="52069"/>
                </a:moveTo>
                <a:lnTo>
                  <a:pt x="104775" y="52069"/>
                </a:lnTo>
                <a:lnTo>
                  <a:pt x="96647" y="54609"/>
                </a:lnTo>
                <a:lnTo>
                  <a:pt x="88900" y="55879"/>
                </a:lnTo>
                <a:lnTo>
                  <a:pt x="81280" y="59690"/>
                </a:lnTo>
                <a:lnTo>
                  <a:pt x="74041" y="64769"/>
                </a:lnTo>
                <a:lnTo>
                  <a:pt x="66675" y="69850"/>
                </a:lnTo>
                <a:lnTo>
                  <a:pt x="60325" y="76200"/>
                </a:lnTo>
                <a:lnTo>
                  <a:pt x="55118" y="83819"/>
                </a:lnTo>
                <a:lnTo>
                  <a:pt x="50927" y="90169"/>
                </a:lnTo>
                <a:lnTo>
                  <a:pt x="48299" y="96009"/>
                </a:lnTo>
                <a:lnTo>
                  <a:pt x="54761" y="102715"/>
                </a:lnTo>
                <a:lnTo>
                  <a:pt x="55118" y="101600"/>
                </a:lnTo>
                <a:lnTo>
                  <a:pt x="58039" y="93979"/>
                </a:lnTo>
                <a:lnTo>
                  <a:pt x="91694" y="63500"/>
                </a:lnTo>
                <a:lnTo>
                  <a:pt x="105537" y="60959"/>
                </a:lnTo>
                <a:lnTo>
                  <a:pt x="120374" y="60959"/>
                </a:lnTo>
                <a:lnTo>
                  <a:pt x="121539" y="54609"/>
                </a:lnTo>
                <a:lnTo>
                  <a:pt x="113157" y="52069"/>
                </a:lnTo>
                <a:close/>
              </a:path>
              <a:path w="297814" h="257810">
                <a:moveTo>
                  <a:pt x="137134" y="77469"/>
                </a:moveTo>
                <a:lnTo>
                  <a:pt x="115824" y="77469"/>
                </a:lnTo>
                <a:lnTo>
                  <a:pt x="120142" y="78740"/>
                </a:lnTo>
                <a:lnTo>
                  <a:pt x="132588" y="86359"/>
                </a:lnTo>
                <a:lnTo>
                  <a:pt x="136149" y="83461"/>
                </a:lnTo>
                <a:lnTo>
                  <a:pt x="136779" y="78740"/>
                </a:lnTo>
                <a:lnTo>
                  <a:pt x="137134" y="77469"/>
                </a:lnTo>
                <a:close/>
              </a:path>
              <a:path w="297814" h="257810">
                <a:moveTo>
                  <a:pt x="146672" y="55429"/>
                </a:moveTo>
                <a:lnTo>
                  <a:pt x="143637" y="59690"/>
                </a:lnTo>
                <a:lnTo>
                  <a:pt x="138557" y="72390"/>
                </a:lnTo>
                <a:lnTo>
                  <a:pt x="136779" y="78740"/>
                </a:lnTo>
                <a:lnTo>
                  <a:pt x="136149" y="83461"/>
                </a:lnTo>
                <a:lnTo>
                  <a:pt x="143510" y="77469"/>
                </a:lnTo>
                <a:lnTo>
                  <a:pt x="144272" y="66040"/>
                </a:lnTo>
                <a:lnTo>
                  <a:pt x="145288" y="59690"/>
                </a:lnTo>
                <a:lnTo>
                  <a:pt x="146672" y="55429"/>
                </a:lnTo>
                <a:close/>
              </a:path>
              <a:path w="297814" h="257810">
                <a:moveTo>
                  <a:pt x="193929" y="16509"/>
                </a:moveTo>
                <a:lnTo>
                  <a:pt x="177673" y="16509"/>
                </a:lnTo>
                <a:lnTo>
                  <a:pt x="172085" y="19050"/>
                </a:lnTo>
                <a:lnTo>
                  <a:pt x="166116" y="21589"/>
                </a:lnTo>
                <a:lnTo>
                  <a:pt x="139319" y="52069"/>
                </a:lnTo>
                <a:lnTo>
                  <a:pt x="135636" y="73659"/>
                </a:lnTo>
                <a:lnTo>
                  <a:pt x="131699" y="76200"/>
                </a:lnTo>
                <a:lnTo>
                  <a:pt x="137490" y="76200"/>
                </a:lnTo>
                <a:lnTo>
                  <a:pt x="138557" y="72390"/>
                </a:lnTo>
                <a:lnTo>
                  <a:pt x="143637" y="59690"/>
                </a:lnTo>
                <a:lnTo>
                  <a:pt x="146672" y="55429"/>
                </a:lnTo>
                <a:lnTo>
                  <a:pt x="146939" y="54609"/>
                </a:lnTo>
                <a:lnTo>
                  <a:pt x="149098" y="49530"/>
                </a:lnTo>
                <a:lnTo>
                  <a:pt x="179451" y="25400"/>
                </a:lnTo>
                <a:lnTo>
                  <a:pt x="183769" y="24130"/>
                </a:lnTo>
                <a:lnTo>
                  <a:pt x="209169" y="24130"/>
                </a:lnTo>
                <a:lnTo>
                  <a:pt x="204089" y="20319"/>
                </a:lnTo>
                <a:lnTo>
                  <a:pt x="199009" y="19050"/>
                </a:lnTo>
                <a:lnTo>
                  <a:pt x="193929" y="16509"/>
                </a:lnTo>
                <a:close/>
              </a:path>
              <a:path w="297814" h="257810">
                <a:moveTo>
                  <a:pt x="128016" y="65193"/>
                </a:moveTo>
                <a:lnTo>
                  <a:pt x="127762" y="68579"/>
                </a:lnTo>
                <a:lnTo>
                  <a:pt x="130810" y="66040"/>
                </a:lnTo>
                <a:lnTo>
                  <a:pt x="128016" y="65193"/>
                </a:lnTo>
                <a:close/>
              </a:path>
              <a:path w="297814" h="257810">
                <a:moveTo>
                  <a:pt x="129207" y="57691"/>
                </a:moveTo>
                <a:lnTo>
                  <a:pt x="122067" y="63114"/>
                </a:lnTo>
                <a:lnTo>
                  <a:pt x="126619" y="64769"/>
                </a:lnTo>
                <a:lnTo>
                  <a:pt x="128016" y="65193"/>
                </a:lnTo>
                <a:lnTo>
                  <a:pt x="128143" y="63500"/>
                </a:lnTo>
                <a:lnTo>
                  <a:pt x="129207" y="57691"/>
                </a:lnTo>
                <a:close/>
              </a:path>
              <a:path w="297814" h="257810">
                <a:moveTo>
                  <a:pt x="120124" y="62408"/>
                </a:moveTo>
                <a:lnTo>
                  <a:pt x="119888" y="64769"/>
                </a:lnTo>
                <a:lnTo>
                  <a:pt x="122067" y="63114"/>
                </a:lnTo>
                <a:lnTo>
                  <a:pt x="120124" y="62408"/>
                </a:lnTo>
                <a:close/>
              </a:path>
              <a:path w="297814" h="257810">
                <a:moveTo>
                  <a:pt x="121539" y="54609"/>
                </a:moveTo>
                <a:lnTo>
                  <a:pt x="120142" y="62229"/>
                </a:lnTo>
                <a:lnTo>
                  <a:pt x="120124" y="62408"/>
                </a:lnTo>
                <a:lnTo>
                  <a:pt x="122067" y="63114"/>
                </a:lnTo>
                <a:lnTo>
                  <a:pt x="129207" y="57691"/>
                </a:lnTo>
                <a:lnTo>
                  <a:pt x="129333" y="57008"/>
                </a:lnTo>
                <a:lnTo>
                  <a:pt x="121539" y="54609"/>
                </a:lnTo>
                <a:close/>
              </a:path>
              <a:path w="297814" h="257810">
                <a:moveTo>
                  <a:pt x="120374" y="60959"/>
                </a:moveTo>
                <a:lnTo>
                  <a:pt x="112522" y="60959"/>
                </a:lnTo>
                <a:lnTo>
                  <a:pt x="119634" y="62229"/>
                </a:lnTo>
                <a:lnTo>
                  <a:pt x="120124" y="62408"/>
                </a:lnTo>
                <a:lnTo>
                  <a:pt x="120142" y="62229"/>
                </a:lnTo>
                <a:lnTo>
                  <a:pt x="120374" y="60959"/>
                </a:lnTo>
                <a:close/>
              </a:path>
              <a:path w="297814" h="257810">
                <a:moveTo>
                  <a:pt x="129333" y="57008"/>
                </a:moveTo>
                <a:lnTo>
                  <a:pt x="129207" y="57691"/>
                </a:lnTo>
                <a:lnTo>
                  <a:pt x="129921" y="57150"/>
                </a:lnTo>
                <a:lnTo>
                  <a:pt x="129333" y="57008"/>
                </a:lnTo>
                <a:close/>
              </a:path>
              <a:path w="297814" h="257810">
                <a:moveTo>
                  <a:pt x="189992" y="0"/>
                </a:moveTo>
                <a:lnTo>
                  <a:pt x="182245" y="0"/>
                </a:lnTo>
                <a:lnTo>
                  <a:pt x="174117" y="1269"/>
                </a:lnTo>
                <a:lnTo>
                  <a:pt x="137033" y="24130"/>
                </a:lnTo>
                <a:lnTo>
                  <a:pt x="121539" y="54609"/>
                </a:lnTo>
                <a:lnTo>
                  <a:pt x="129333" y="57008"/>
                </a:lnTo>
                <a:lnTo>
                  <a:pt x="129540" y="55879"/>
                </a:lnTo>
                <a:lnTo>
                  <a:pt x="131572" y="49530"/>
                </a:lnTo>
                <a:lnTo>
                  <a:pt x="155575" y="17780"/>
                </a:lnTo>
                <a:lnTo>
                  <a:pt x="182753" y="7619"/>
                </a:lnTo>
                <a:lnTo>
                  <a:pt x="213741" y="7619"/>
                </a:lnTo>
                <a:lnTo>
                  <a:pt x="211963" y="6350"/>
                </a:lnTo>
                <a:lnTo>
                  <a:pt x="204851" y="3809"/>
                </a:lnTo>
                <a:lnTo>
                  <a:pt x="197485" y="1269"/>
                </a:lnTo>
                <a:lnTo>
                  <a:pt x="189992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7776" y="5742432"/>
            <a:ext cx="277367" cy="309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2988" y="5764822"/>
            <a:ext cx="161036" cy="192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5970" y="5718047"/>
            <a:ext cx="345186" cy="263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4648" y="5740362"/>
            <a:ext cx="178053" cy="1527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7503" y="5723293"/>
            <a:ext cx="210820" cy="181610"/>
          </a:xfrm>
          <a:custGeom>
            <a:avLst/>
            <a:gdLst/>
            <a:ahLst/>
            <a:cxnLst/>
            <a:rect l="l" t="t" r="r" b="b"/>
            <a:pathLst>
              <a:path w="210820" h="181610">
                <a:moveTo>
                  <a:pt x="69960" y="110286"/>
                </a:moveTo>
                <a:lnTo>
                  <a:pt x="59436" y="110286"/>
                </a:lnTo>
                <a:lnTo>
                  <a:pt x="99187" y="158724"/>
                </a:lnTo>
                <a:lnTo>
                  <a:pt x="134493" y="180835"/>
                </a:lnTo>
                <a:lnTo>
                  <a:pt x="142621" y="181089"/>
                </a:lnTo>
                <a:lnTo>
                  <a:pt x="150749" y="179958"/>
                </a:lnTo>
                <a:lnTo>
                  <a:pt x="158876" y="177545"/>
                </a:lnTo>
                <a:lnTo>
                  <a:pt x="166750" y="173837"/>
                </a:lnTo>
                <a:lnTo>
                  <a:pt x="168220" y="172948"/>
                </a:lnTo>
                <a:lnTo>
                  <a:pt x="142112" y="172948"/>
                </a:lnTo>
                <a:lnTo>
                  <a:pt x="135509" y="172732"/>
                </a:lnTo>
                <a:lnTo>
                  <a:pt x="105410" y="153479"/>
                </a:lnTo>
                <a:lnTo>
                  <a:pt x="69960" y="110286"/>
                </a:lnTo>
                <a:close/>
              </a:path>
              <a:path w="210820" h="181610">
                <a:moveTo>
                  <a:pt x="187129" y="102971"/>
                </a:moveTo>
                <a:lnTo>
                  <a:pt x="176657" y="102971"/>
                </a:lnTo>
                <a:lnTo>
                  <a:pt x="200279" y="131902"/>
                </a:lnTo>
                <a:lnTo>
                  <a:pt x="194310" y="139915"/>
                </a:lnTo>
                <a:lnTo>
                  <a:pt x="162941" y="166649"/>
                </a:lnTo>
                <a:lnTo>
                  <a:pt x="142112" y="172948"/>
                </a:lnTo>
                <a:lnTo>
                  <a:pt x="168220" y="172948"/>
                </a:lnTo>
                <a:lnTo>
                  <a:pt x="200660" y="145059"/>
                </a:lnTo>
                <a:lnTo>
                  <a:pt x="210693" y="131686"/>
                </a:lnTo>
                <a:lnTo>
                  <a:pt x="187129" y="102971"/>
                </a:lnTo>
                <a:close/>
              </a:path>
              <a:path w="210820" h="181610">
                <a:moveTo>
                  <a:pt x="72235" y="87426"/>
                </a:moveTo>
                <a:lnTo>
                  <a:pt x="61722" y="87426"/>
                </a:lnTo>
                <a:lnTo>
                  <a:pt x="111633" y="148247"/>
                </a:lnTo>
                <a:lnTo>
                  <a:pt x="141732" y="164795"/>
                </a:lnTo>
                <a:lnTo>
                  <a:pt x="147193" y="164033"/>
                </a:lnTo>
                <a:lnTo>
                  <a:pt x="153035" y="162293"/>
                </a:lnTo>
                <a:lnTo>
                  <a:pt x="159131" y="159473"/>
                </a:lnTo>
                <a:lnTo>
                  <a:pt x="163845" y="156654"/>
                </a:lnTo>
                <a:lnTo>
                  <a:pt x="141224" y="156654"/>
                </a:lnTo>
                <a:lnTo>
                  <a:pt x="137287" y="156527"/>
                </a:lnTo>
                <a:lnTo>
                  <a:pt x="117856" y="143014"/>
                </a:lnTo>
                <a:lnTo>
                  <a:pt x="72235" y="87426"/>
                </a:lnTo>
                <a:close/>
              </a:path>
              <a:path w="210820" h="181610">
                <a:moveTo>
                  <a:pt x="179522" y="132114"/>
                </a:moveTo>
                <a:lnTo>
                  <a:pt x="145542" y="156070"/>
                </a:lnTo>
                <a:lnTo>
                  <a:pt x="141224" y="156654"/>
                </a:lnTo>
                <a:lnTo>
                  <a:pt x="163845" y="156654"/>
                </a:lnTo>
                <a:lnTo>
                  <a:pt x="189826" y="132333"/>
                </a:lnTo>
                <a:lnTo>
                  <a:pt x="179705" y="132333"/>
                </a:lnTo>
                <a:lnTo>
                  <a:pt x="179522" y="132114"/>
                </a:lnTo>
                <a:close/>
              </a:path>
              <a:path w="210820" h="181610">
                <a:moveTo>
                  <a:pt x="111094" y="39039"/>
                </a:moveTo>
                <a:lnTo>
                  <a:pt x="100584" y="39039"/>
                </a:lnTo>
                <a:lnTo>
                  <a:pt x="103505" y="42595"/>
                </a:lnTo>
                <a:lnTo>
                  <a:pt x="71247" y="69075"/>
                </a:lnTo>
                <a:lnTo>
                  <a:pt x="123571" y="132829"/>
                </a:lnTo>
                <a:lnTo>
                  <a:pt x="146812" y="145783"/>
                </a:lnTo>
                <a:lnTo>
                  <a:pt x="154812" y="144411"/>
                </a:lnTo>
                <a:lnTo>
                  <a:pt x="161925" y="141058"/>
                </a:lnTo>
                <a:lnTo>
                  <a:pt x="166851" y="137553"/>
                </a:lnTo>
                <a:lnTo>
                  <a:pt x="146685" y="137553"/>
                </a:lnTo>
                <a:lnTo>
                  <a:pt x="141478" y="136804"/>
                </a:lnTo>
                <a:lnTo>
                  <a:pt x="82676" y="70205"/>
                </a:lnTo>
                <a:lnTo>
                  <a:pt x="114935" y="43726"/>
                </a:lnTo>
                <a:lnTo>
                  <a:pt x="111094" y="39039"/>
                </a:lnTo>
                <a:close/>
              </a:path>
              <a:path w="210820" h="181610">
                <a:moveTo>
                  <a:pt x="176784" y="115900"/>
                </a:moveTo>
                <a:lnTo>
                  <a:pt x="146685" y="137553"/>
                </a:lnTo>
                <a:lnTo>
                  <a:pt x="166851" y="137553"/>
                </a:lnTo>
                <a:lnTo>
                  <a:pt x="168529" y="136359"/>
                </a:lnTo>
                <a:lnTo>
                  <a:pt x="178435" y="126707"/>
                </a:lnTo>
                <a:lnTo>
                  <a:pt x="185585" y="126707"/>
                </a:lnTo>
                <a:lnTo>
                  <a:pt x="176784" y="115900"/>
                </a:lnTo>
                <a:close/>
              </a:path>
              <a:path w="210820" h="181610">
                <a:moveTo>
                  <a:pt x="181737" y="129628"/>
                </a:moveTo>
                <a:lnTo>
                  <a:pt x="179525" y="132118"/>
                </a:lnTo>
                <a:lnTo>
                  <a:pt x="179705" y="132333"/>
                </a:lnTo>
                <a:lnTo>
                  <a:pt x="181737" y="129628"/>
                </a:lnTo>
                <a:close/>
              </a:path>
              <a:path w="210820" h="181610">
                <a:moveTo>
                  <a:pt x="187964" y="129628"/>
                </a:moveTo>
                <a:lnTo>
                  <a:pt x="181737" y="129628"/>
                </a:lnTo>
                <a:lnTo>
                  <a:pt x="179705" y="132333"/>
                </a:lnTo>
                <a:lnTo>
                  <a:pt x="189826" y="132333"/>
                </a:lnTo>
                <a:lnTo>
                  <a:pt x="189988" y="132114"/>
                </a:lnTo>
                <a:lnTo>
                  <a:pt x="187964" y="129628"/>
                </a:lnTo>
                <a:close/>
              </a:path>
              <a:path w="210820" h="181610">
                <a:moveTo>
                  <a:pt x="185585" y="126707"/>
                </a:moveTo>
                <a:lnTo>
                  <a:pt x="178435" y="126707"/>
                </a:lnTo>
                <a:lnTo>
                  <a:pt x="176823" y="128765"/>
                </a:lnTo>
                <a:lnTo>
                  <a:pt x="176878" y="128930"/>
                </a:lnTo>
                <a:lnTo>
                  <a:pt x="179522" y="132114"/>
                </a:lnTo>
                <a:lnTo>
                  <a:pt x="181737" y="129628"/>
                </a:lnTo>
                <a:lnTo>
                  <a:pt x="187964" y="129628"/>
                </a:lnTo>
                <a:lnTo>
                  <a:pt x="185585" y="126707"/>
                </a:lnTo>
                <a:close/>
              </a:path>
              <a:path w="210820" h="181610">
                <a:moveTo>
                  <a:pt x="113382" y="16192"/>
                </a:moveTo>
                <a:lnTo>
                  <a:pt x="102870" y="16192"/>
                </a:lnTo>
                <a:lnTo>
                  <a:pt x="126365" y="44843"/>
                </a:lnTo>
                <a:lnTo>
                  <a:pt x="94107" y="71323"/>
                </a:lnTo>
                <a:lnTo>
                  <a:pt x="136017" y="122339"/>
                </a:lnTo>
                <a:lnTo>
                  <a:pt x="146685" y="129324"/>
                </a:lnTo>
                <a:lnTo>
                  <a:pt x="149860" y="128765"/>
                </a:lnTo>
                <a:lnTo>
                  <a:pt x="153670" y="126961"/>
                </a:lnTo>
                <a:lnTo>
                  <a:pt x="158115" y="123824"/>
                </a:lnTo>
                <a:lnTo>
                  <a:pt x="160922" y="121119"/>
                </a:lnTo>
                <a:lnTo>
                  <a:pt x="146304" y="121119"/>
                </a:lnTo>
                <a:lnTo>
                  <a:pt x="145415" y="120548"/>
                </a:lnTo>
                <a:lnTo>
                  <a:pt x="144145" y="119405"/>
                </a:lnTo>
                <a:lnTo>
                  <a:pt x="105537" y="72453"/>
                </a:lnTo>
                <a:lnTo>
                  <a:pt x="137795" y="45973"/>
                </a:lnTo>
                <a:lnTo>
                  <a:pt x="113382" y="16192"/>
                </a:lnTo>
                <a:close/>
              </a:path>
              <a:path w="210820" h="181610">
                <a:moveTo>
                  <a:pt x="46228" y="0"/>
                </a:moveTo>
                <a:lnTo>
                  <a:pt x="0" y="37706"/>
                </a:lnTo>
                <a:lnTo>
                  <a:pt x="25654" y="68960"/>
                </a:lnTo>
                <a:lnTo>
                  <a:pt x="4699" y="85991"/>
                </a:lnTo>
                <a:lnTo>
                  <a:pt x="38608" y="127355"/>
                </a:lnTo>
                <a:lnTo>
                  <a:pt x="52570" y="115912"/>
                </a:lnTo>
                <a:lnTo>
                  <a:pt x="39740" y="115900"/>
                </a:lnTo>
                <a:lnTo>
                  <a:pt x="16129" y="87147"/>
                </a:lnTo>
                <a:lnTo>
                  <a:pt x="37084" y="70103"/>
                </a:lnTo>
                <a:lnTo>
                  <a:pt x="11430" y="38849"/>
                </a:lnTo>
                <a:lnTo>
                  <a:pt x="45085" y="11429"/>
                </a:lnTo>
                <a:lnTo>
                  <a:pt x="55597" y="11429"/>
                </a:lnTo>
                <a:lnTo>
                  <a:pt x="46228" y="0"/>
                </a:lnTo>
                <a:close/>
              </a:path>
              <a:path w="210820" h="181610">
                <a:moveTo>
                  <a:pt x="146187" y="121045"/>
                </a:moveTo>
                <a:lnTo>
                  <a:pt x="160922" y="121119"/>
                </a:lnTo>
                <a:lnTo>
                  <a:pt x="146558" y="121094"/>
                </a:lnTo>
                <a:lnTo>
                  <a:pt x="146187" y="121045"/>
                </a:lnTo>
                <a:close/>
              </a:path>
              <a:path w="210820" h="181610">
                <a:moveTo>
                  <a:pt x="176530" y="90055"/>
                </a:moveTo>
                <a:lnTo>
                  <a:pt x="149606" y="119913"/>
                </a:lnTo>
                <a:lnTo>
                  <a:pt x="146558" y="121094"/>
                </a:lnTo>
                <a:lnTo>
                  <a:pt x="160948" y="121094"/>
                </a:lnTo>
                <a:lnTo>
                  <a:pt x="166497" y="115747"/>
                </a:lnTo>
                <a:lnTo>
                  <a:pt x="176657" y="102971"/>
                </a:lnTo>
                <a:lnTo>
                  <a:pt x="187129" y="102971"/>
                </a:lnTo>
                <a:lnTo>
                  <a:pt x="176530" y="90055"/>
                </a:lnTo>
                <a:close/>
              </a:path>
              <a:path w="210820" h="181610">
                <a:moveTo>
                  <a:pt x="146185" y="121043"/>
                </a:moveTo>
                <a:close/>
              </a:path>
              <a:path w="210820" h="181610">
                <a:moveTo>
                  <a:pt x="60579" y="98856"/>
                </a:moveTo>
                <a:lnTo>
                  <a:pt x="39750" y="115912"/>
                </a:lnTo>
                <a:lnTo>
                  <a:pt x="52586" y="115900"/>
                </a:lnTo>
                <a:lnTo>
                  <a:pt x="59436" y="110286"/>
                </a:lnTo>
                <a:lnTo>
                  <a:pt x="69960" y="110286"/>
                </a:lnTo>
                <a:lnTo>
                  <a:pt x="60579" y="98856"/>
                </a:lnTo>
                <a:close/>
              </a:path>
              <a:path w="210820" h="181610">
                <a:moveTo>
                  <a:pt x="43942" y="22847"/>
                </a:moveTo>
                <a:lnTo>
                  <a:pt x="22860" y="40004"/>
                </a:lnTo>
                <a:lnTo>
                  <a:pt x="48513" y="71234"/>
                </a:lnTo>
                <a:lnTo>
                  <a:pt x="27686" y="88290"/>
                </a:lnTo>
                <a:lnTo>
                  <a:pt x="40894" y="104482"/>
                </a:lnTo>
                <a:lnTo>
                  <a:pt x="54867" y="93040"/>
                </a:lnTo>
                <a:lnTo>
                  <a:pt x="42037" y="93040"/>
                </a:lnTo>
                <a:lnTo>
                  <a:pt x="39116" y="89446"/>
                </a:lnTo>
                <a:lnTo>
                  <a:pt x="59944" y="72377"/>
                </a:lnTo>
                <a:lnTo>
                  <a:pt x="34290" y="41147"/>
                </a:lnTo>
                <a:lnTo>
                  <a:pt x="42799" y="34277"/>
                </a:lnTo>
                <a:lnTo>
                  <a:pt x="53307" y="34277"/>
                </a:lnTo>
                <a:lnTo>
                  <a:pt x="43942" y="22847"/>
                </a:lnTo>
                <a:close/>
              </a:path>
              <a:path w="210820" h="181610">
                <a:moveTo>
                  <a:pt x="62865" y="76009"/>
                </a:moveTo>
                <a:lnTo>
                  <a:pt x="42037" y="93040"/>
                </a:lnTo>
                <a:lnTo>
                  <a:pt x="54867" y="93040"/>
                </a:lnTo>
                <a:lnTo>
                  <a:pt x="61722" y="87426"/>
                </a:lnTo>
                <a:lnTo>
                  <a:pt x="72235" y="87426"/>
                </a:lnTo>
                <a:lnTo>
                  <a:pt x="62865" y="76009"/>
                </a:lnTo>
                <a:close/>
              </a:path>
              <a:path w="210820" h="181610">
                <a:moveTo>
                  <a:pt x="53307" y="34277"/>
                </a:moveTo>
                <a:lnTo>
                  <a:pt x="42799" y="34277"/>
                </a:lnTo>
                <a:lnTo>
                  <a:pt x="68325" y="65430"/>
                </a:lnTo>
                <a:lnTo>
                  <a:pt x="82297" y="54000"/>
                </a:lnTo>
                <a:lnTo>
                  <a:pt x="69469" y="54000"/>
                </a:lnTo>
                <a:lnTo>
                  <a:pt x="53307" y="34277"/>
                </a:lnTo>
                <a:close/>
              </a:path>
              <a:path w="210820" h="181610">
                <a:moveTo>
                  <a:pt x="101726" y="27609"/>
                </a:moveTo>
                <a:lnTo>
                  <a:pt x="69469" y="54000"/>
                </a:lnTo>
                <a:lnTo>
                  <a:pt x="82297" y="54000"/>
                </a:lnTo>
                <a:lnTo>
                  <a:pt x="100584" y="39039"/>
                </a:lnTo>
                <a:lnTo>
                  <a:pt x="111094" y="39039"/>
                </a:lnTo>
                <a:lnTo>
                  <a:pt x="101726" y="27609"/>
                </a:lnTo>
                <a:close/>
              </a:path>
              <a:path w="210820" h="181610">
                <a:moveTo>
                  <a:pt x="55597" y="11429"/>
                </a:moveTo>
                <a:lnTo>
                  <a:pt x="45085" y="11429"/>
                </a:lnTo>
                <a:lnTo>
                  <a:pt x="70612" y="42570"/>
                </a:lnTo>
                <a:lnTo>
                  <a:pt x="84589" y="31140"/>
                </a:lnTo>
                <a:lnTo>
                  <a:pt x="71755" y="31140"/>
                </a:lnTo>
                <a:lnTo>
                  <a:pt x="55597" y="11429"/>
                </a:lnTo>
                <a:close/>
              </a:path>
              <a:path w="210820" h="181610">
                <a:moveTo>
                  <a:pt x="104012" y="4762"/>
                </a:moveTo>
                <a:lnTo>
                  <a:pt x="71755" y="31140"/>
                </a:lnTo>
                <a:lnTo>
                  <a:pt x="84589" y="31140"/>
                </a:lnTo>
                <a:lnTo>
                  <a:pt x="102870" y="16192"/>
                </a:lnTo>
                <a:lnTo>
                  <a:pt x="113382" y="16192"/>
                </a:lnTo>
                <a:lnTo>
                  <a:pt x="104012" y="4762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38088" y="5652515"/>
            <a:ext cx="269748" cy="2560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6663" y="5658408"/>
            <a:ext cx="187198" cy="172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3244" y="5550408"/>
            <a:ext cx="246887" cy="2788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3121" y="5570092"/>
            <a:ext cx="141762" cy="1677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1565" y="5555576"/>
            <a:ext cx="165735" cy="196850"/>
          </a:xfrm>
          <a:custGeom>
            <a:avLst/>
            <a:gdLst/>
            <a:ahLst/>
            <a:cxnLst/>
            <a:rect l="l" t="t" r="r" b="b"/>
            <a:pathLst>
              <a:path w="165735" h="196850">
                <a:moveTo>
                  <a:pt x="115950" y="115569"/>
                </a:moveTo>
                <a:lnTo>
                  <a:pt x="107823" y="115569"/>
                </a:lnTo>
                <a:lnTo>
                  <a:pt x="107823" y="116840"/>
                </a:lnTo>
                <a:lnTo>
                  <a:pt x="107314" y="119380"/>
                </a:lnTo>
                <a:lnTo>
                  <a:pt x="106172" y="120650"/>
                </a:lnTo>
                <a:lnTo>
                  <a:pt x="104012" y="124459"/>
                </a:lnTo>
                <a:lnTo>
                  <a:pt x="100837" y="128269"/>
                </a:lnTo>
                <a:lnTo>
                  <a:pt x="97027" y="132080"/>
                </a:lnTo>
                <a:lnTo>
                  <a:pt x="91186" y="137159"/>
                </a:lnTo>
                <a:lnTo>
                  <a:pt x="84200" y="140969"/>
                </a:lnTo>
                <a:lnTo>
                  <a:pt x="76073" y="146050"/>
                </a:lnTo>
                <a:lnTo>
                  <a:pt x="50673" y="157480"/>
                </a:lnTo>
                <a:lnTo>
                  <a:pt x="86995" y="196850"/>
                </a:lnTo>
                <a:lnTo>
                  <a:pt x="103505" y="190500"/>
                </a:lnTo>
                <a:lnTo>
                  <a:pt x="108585" y="187959"/>
                </a:lnTo>
                <a:lnTo>
                  <a:pt x="89154" y="187959"/>
                </a:lnTo>
                <a:lnTo>
                  <a:pt x="64262" y="161290"/>
                </a:lnTo>
                <a:lnTo>
                  <a:pt x="79883" y="153669"/>
                </a:lnTo>
                <a:lnTo>
                  <a:pt x="88646" y="148590"/>
                </a:lnTo>
                <a:lnTo>
                  <a:pt x="96138" y="143509"/>
                </a:lnTo>
                <a:lnTo>
                  <a:pt x="102488" y="137159"/>
                </a:lnTo>
                <a:lnTo>
                  <a:pt x="106807" y="133350"/>
                </a:lnTo>
                <a:lnTo>
                  <a:pt x="110489" y="129540"/>
                </a:lnTo>
                <a:lnTo>
                  <a:pt x="113157" y="125730"/>
                </a:lnTo>
                <a:lnTo>
                  <a:pt x="114935" y="121919"/>
                </a:lnTo>
                <a:lnTo>
                  <a:pt x="115824" y="118109"/>
                </a:lnTo>
                <a:lnTo>
                  <a:pt x="115950" y="115569"/>
                </a:lnTo>
                <a:close/>
              </a:path>
              <a:path w="165735" h="196850">
                <a:moveTo>
                  <a:pt x="139954" y="64769"/>
                </a:moveTo>
                <a:lnTo>
                  <a:pt x="118237" y="64769"/>
                </a:lnTo>
                <a:lnTo>
                  <a:pt x="130937" y="68580"/>
                </a:lnTo>
                <a:lnTo>
                  <a:pt x="135255" y="71119"/>
                </a:lnTo>
                <a:lnTo>
                  <a:pt x="139319" y="74930"/>
                </a:lnTo>
                <a:lnTo>
                  <a:pt x="143510" y="78740"/>
                </a:lnTo>
                <a:lnTo>
                  <a:pt x="147574" y="83819"/>
                </a:lnTo>
                <a:lnTo>
                  <a:pt x="156972" y="109219"/>
                </a:lnTo>
                <a:lnTo>
                  <a:pt x="156972" y="113030"/>
                </a:lnTo>
                <a:lnTo>
                  <a:pt x="139319" y="152400"/>
                </a:lnTo>
                <a:lnTo>
                  <a:pt x="109347" y="177800"/>
                </a:lnTo>
                <a:lnTo>
                  <a:pt x="89154" y="187959"/>
                </a:lnTo>
                <a:lnTo>
                  <a:pt x="108585" y="187959"/>
                </a:lnTo>
                <a:lnTo>
                  <a:pt x="145414" y="158750"/>
                </a:lnTo>
                <a:lnTo>
                  <a:pt x="164084" y="123190"/>
                </a:lnTo>
                <a:lnTo>
                  <a:pt x="165176" y="111759"/>
                </a:lnTo>
                <a:lnTo>
                  <a:pt x="165100" y="109219"/>
                </a:lnTo>
                <a:lnTo>
                  <a:pt x="149479" y="73659"/>
                </a:lnTo>
                <a:lnTo>
                  <a:pt x="144780" y="68580"/>
                </a:lnTo>
                <a:lnTo>
                  <a:pt x="139954" y="64769"/>
                </a:lnTo>
                <a:close/>
              </a:path>
              <a:path w="165735" h="196850">
                <a:moveTo>
                  <a:pt x="125602" y="99059"/>
                </a:moveTo>
                <a:lnTo>
                  <a:pt x="110236" y="99059"/>
                </a:lnTo>
                <a:lnTo>
                  <a:pt x="115315" y="101600"/>
                </a:lnTo>
                <a:lnTo>
                  <a:pt x="119634" y="104140"/>
                </a:lnTo>
                <a:lnTo>
                  <a:pt x="122809" y="109219"/>
                </a:lnTo>
                <a:lnTo>
                  <a:pt x="124206" y="114300"/>
                </a:lnTo>
                <a:lnTo>
                  <a:pt x="123951" y="119380"/>
                </a:lnTo>
                <a:lnTo>
                  <a:pt x="122682" y="124459"/>
                </a:lnTo>
                <a:lnTo>
                  <a:pt x="120269" y="129540"/>
                </a:lnTo>
                <a:lnTo>
                  <a:pt x="116967" y="134619"/>
                </a:lnTo>
                <a:lnTo>
                  <a:pt x="112775" y="138430"/>
                </a:lnTo>
                <a:lnTo>
                  <a:pt x="108076" y="143509"/>
                </a:lnTo>
                <a:lnTo>
                  <a:pt x="101092" y="149859"/>
                </a:lnTo>
                <a:lnTo>
                  <a:pt x="93090" y="154940"/>
                </a:lnTo>
                <a:lnTo>
                  <a:pt x="83565" y="161290"/>
                </a:lnTo>
                <a:lnTo>
                  <a:pt x="77850" y="163830"/>
                </a:lnTo>
                <a:lnTo>
                  <a:pt x="91312" y="177800"/>
                </a:lnTo>
                <a:lnTo>
                  <a:pt x="96520" y="176530"/>
                </a:lnTo>
                <a:lnTo>
                  <a:pt x="105029" y="171450"/>
                </a:lnTo>
                <a:lnTo>
                  <a:pt x="108788" y="168909"/>
                </a:lnTo>
                <a:lnTo>
                  <a:pt x="92963" y="168909"/>
                </a:lnTo>
                <a:lnTo>
                  <a:pt x="93292" y="168698"/>
                </a:lnTo>
                <a:lnTo>
                  <a:pt x="92392" y="167640"/>
                </a:lnTo>
                <a:lnTo>
                  <a:pt x="87249" y="167640"/>
                </a:lnTo>
                <a:lnTo>
                  <a:pt x="97409" y="162559"/>
                </a:lnTo>
                <a:lnTo>
                  <a:pt x="127254" y="133350"/>
                </a:lnTo>
                <a:lnTo>
                  <a:pt x="132334" y="113030"/>
                </a:lnTo>
                <a:lnTo>
                  <a:pt x="130175" y="105409"/>
                </a:lnTo>
                <a:lnTo>
                  <a:pt x="125602" y="99059"/>
                </a:lnTo>
                <a:close/>
              </a:path>
              <a:path w="165735" h="196850">
                <a:moveTo>
                  <a:pt x="93292" y="168698"/>
                </a:moveTo>
                <a:lnTo>
                  <a:pt x="92963" y="168909"/>
                </a:lnTo>
                <a:lnTo>
                  <a:pt x="93472" y="168909"/>
                </a:lnTo>
                <a:lnTo>
                  <a:pt x="93292" y="168698"/>
                </a:lnTo>
                <a:close/>
              </a:path>
              <a:path w="165735" h="196850">
                <a:moveTo>
                  <a:pt x="133985" y="81280"/>
                </a:moveTo>
                <a:lnTo>
                  <a:pt x="116077" y="81280"/>
                </a:lnTo>
                <a:lnTo>
                  <a:pt x="121158" y="82550"/>
                </a:lnTo>
                <a:lnTo>
                  <a:pt x="123317" y="83819"/>
                </a:lnTo>
                <a:lnTo>
                  <a:pt x="125730" y="85090"/>
                </a:lnTo>
                <a:lnTo>
                  <a:pt x="128524" y="87630"/>
                </a:lnTo>
                <a:lnTo>
                  <a:pt x="131445" y="90169"/>
                </a:lnTo>
                <a:lnTo>
                  <a:pt x="134493" y="93980"/>
                </a:lnTo>
                <a:lnTo>
                  <a:pt x="136779" y="97790"/>
                </a:lnTo>
                <a:lnTo>
                  <a:pt x="138430" y="100330"/>
                </a:lnTo>
                <a:lnTo>
                  <a:pt x="139700" y="104140"/>
                </a:lnTo>
                <a:lnTo>
                  <a:pt x="140462" y="107950"/>
                </a:lnTo>
                <a:lnTo>
                  <a:pt x="140843" y="110490"/>
                </a:lnTo>
                <a:lnTo>
                  <a:pt x="140715" y="114300"/>
                </a:lnTo>
                <a:lnTo>
                  <a:pt x="118490" y="151130"/>
                </a:lnTo>
                <a:lnTo>
                  <a:pt x="100837" y="163830"/>
                </a:lnTo>
                <a:lnTo>
                  <a:pt x="93292" y="168698"/>
                </a:lnTo>
                <a:lnTo>
                  <a:pt x="93472" y="168909"/>
                </a:lnTo>
                <a:lnTo>
                  <a:pt x="108788" y="168909"/>
                </a:lnTo>
                <a:lnTo>
                  <a:pt x="140208" y="138430"/>
                </a:lnTo>
                <a:lnTo>
                  <a:pt x="148844" y="115569"/>
                </a:lnTo>
                <a:lnTo>
                  <a:pt x="148844" y="109219"/>
                </a:lnTo>
                <a:lnTo>
                  <a:pt x="137413" y="85090"/>
                </a:lnTo>
                <a:lnTo>
                  <a:pt x="133985" y="81280"/>
                </a:lnTo>
                <a:close/>
              </a:path>
              <a:path w="165735" h="196850">
                <a:moveTo>
                  <a:pt x="91312" y="166369"/>
                </a:moveTo>
                <a:lnTo>
                  <a:pt x="87249" y="167640"/>
                </a:lnTo>
                <a:lnTo>
                  <a:pt x="92392" y="167640"/>
                </a:lnTo>
                <a:lnTo>
                  <a:pt x="91312" y="166369"/>
                </a:lnTo>
                <a:close/>
              </a:path>
              <a:path w="165735" h="196850">
                <a:moveTo>
                  <a:pt x="74675" y="0"/>
                </a:moveTo>
                <a:lnTo>
                  <a:pt x="35051" y="22859"/>
                </a:lnTo>
                <a:lnTo>
                  <a:pt x="9017" y="50800"/>
                </a:lnTo>
                <a:lnTo>
                  <a:pt x="0" y="85090"/>
                </a:lnTo>
                <a:lnTo>
                  <a:pt x="2159" y="96519"/>
                </a:lnTo>
                <a:lnTo>
                  <a:pt x="28956" y="130809"/>
                </a:lnTo>
                <a:lnTo>
                  <a:pt x="43434" y="135890"/>
                </a:lnTo>
                <a:lnTo>
                  <a:pt x="52959" y="135890"/>
                </a:lnTo>
                <a:lnTo>
                  <a:pt x="62102" y="134619"/>
                </a:lnTo>
                <a:lnTo>
                  <a:pt x="70865" y="132080"/>
                </a:lnTo>
                <a:lnTo>
                  <a:pt x="80086" y="128269"/>
                </a:lnTo>
                <a:lnTo>
                  <a:pt x="52577" y="128269"/>
                </a:lnTo>
                <a:lnTo>
                  <a:pt x="36957" y="125730"/>
                </a:lnTo>
                <a:lnTo>
                  <a:pt x="10033" y="93980"/>
                </a:lnTo>
                <a:lnTo>
                  <a:pt x="8127" y="83819"/>
                </a:lnTo>
                <a:lnTo>
                  <a:pt x="8636" y="73659"/>
                </a:lnTo>
                <a:lnTo>
                  <a:pt x="29972" y="38100"/>
                </a:lnTo>
                <a:lnTo>
                  <a:pt x="72771" y="10159"/>
                </a:lnTo>
                <a:lnTo>
                  <a:pt x="83819" y="10159"/>
                </a:lnTo>
                <a:lnTo>
                  <a:pt x="74675" y="0"/>
                </a:lnTo>
                <a:close/>
              </a:path>
              <a:path w="165735" h="196850">
                <a:moveTo>
                  <a:pt x="111379" y="107950"/>
                </a:moveTo>
                <a:lnTo>
                  <a:pt x="102235" y="107950"/>
                </a:lnTo>
                <a:lnTo>
                  <a:pt x="98044" y="110490"/>
                </a:lnTo>
                <a:lnTo>
                  <a:pt x="93218" y="111759"/>
                </a:lnTo>
                <a:lnTo>
                  <a:pt x="82676" y="118109"/>
                </a:lnTo>
                <a:lnTo>
                  <a:pt x="67945" y="124459"/>
                </a:lnTo>
                <a:lnTo>
                  <a:pt x="60325" y="127000"/>
                </a:lnTo>
                <a:lnTo>
                  <a:pt x="52577" y="128269"/>
                </a:lnTo>
                <a:lnTo>
                  <a:pt x="80086" y="128269"/>
                </a:lnTo>
                <a:lnTo>
                  <a:pt x="86233" y="125730"/>
                </a:lnTo>
                <a:lnTo>
                  <a:pt x="96900" y="119380"/>
                </a:lnTo>
                <a:lnTo>
                  <a:pt x="101219" y="118109"/>
                </a:lnTo>
                <a:lnTo>
                  <a:pt x="104521" y="116840"/>
                </a:lnTo>
                <a:lnTo>
                  <a:pt x="106934" y="115569"/>
                </a:lnTo>
                <a:lnTo>
                  <a:pt x="115950" y="115569"/>
                </a:lnTo>
                <a:lnTo>
                  <a:pt x="115315" y="113030"/>
                </a:lnTo>
                <a:lnTo>
                  <a:pt x="113664" y="110490"/>
                </a:lnTo>
                <a:lnTo>
                  <a:pt x="111379" y="107950"/>
                </a:lnTo>
                <a:close/>
              </a:path>
              <a:path w="165735" h="196850">
                <a:moveTo>
                  <a:pt x="70865" y="20319"/>
                </a:moveTo>
                <a:lnTo>
                  <a:pt x="64262" y="22859"/>
                </a:lnTo>
                <a:lnTo>
                  <a:pt x="54737" y="29209"/>
                </a:lnTo>
                <a:lnTo>
                  <a:pt x="44958" y="35559"/>
                </a:lnTo>
                <a:lnTo>
                  <a:pt x="18923" y="67309"/>
                </a:lnTo>
                <a:lnTo>
                  <a:pt x="16383" y="83819"/>
                </a:lnTo>
                <a:lnTo>
                  <a:pt x="17907" y="91440"/>
                </a:lnTo>
                <a:lnTo>
                  <a:pt x="19431" y="96519"/>
                </a:lnTo>
                <a:lnTo>
                  <a:pt x="21589" y="100330"/>
                </a:lnTo>
                <a:lnTo>
                  <a:pt x="24511" y="104140"/>
                </a:lnTo>
                <a:lnTo>
                  <a:pt x="27812" y="109219"/>
                </a:lnTo>
                <a:lnTo>
                  <a:pt x="34162" y="114300"/>
                </a:lnTo>
                <a:lnTo>
                  <a:pt x="37084" y="116840"/>
                </a:lnTo>
                <a:lnTo>
                  <a:pt x="39877" y="118109"/>
                </a:lnTo>
                <a:lnTo>
                  <a:pt x="46227" y="119380"/>
                </a:lnTo>
                <a:lnTo>
                  <a:pt x="58674" y="119380"/>
                </a:lnTo>
                <a:lnTo>
                  <a:pt x="65150" y="116840"/>
                </a:lnTo>
                <a:lnTo>
                  <a:pt x="76225" y="111759"/>
                </a:lnTo>
                <a:lnTo>
                  <a:pt x="47625" y="111759"/>
                </a:lnTo>
                <a:lnTo>
                  <a:pt x="42799" y="110490"/>
                </a:lnTo>
                <a:lnTo>
                  <a:pt x="41021" y="109219"/>
                </a:lnTo>
                <a:lnTo>
                  <a:pt x="39115" y="107950"/>
                </a:lnTo>
                <a:lnTo>
                  <a:pt x="33782" y="102869"/>
                </a:lnTo>
                <a:lnTo>
                  <a:pt x="30987" y="99059"/>
                </a:lnTo>
                <a:lnTo>
                  <a:pt x="28575" y="96519"/>
                </a:lnTo>
                <a:lnTo>
                  <a:pt x="26924" y="92709"/>
                </a:lnTo>
                <a:lnTo>
                  <a:pt x="25781" y="90169"/>
                </a:lnTo>
                <a:lnTo>
                  <a:pt x="24511" y="82550"/>
                </a:lnTo>
                <a:lnTo>
                  <a:pt x="24764" y="76200"/>
                </a:lnTo>
                <a:lnTo>
                  <a:pt x="49911" y="41909"/>
                </a:lnTo>
                <a:lnTo>
                  <a:pt x="68072" y="30480"/>
                </a:lnTo>
                <a:lnTo>
                  <a:pt x="80010" y="30480"/>
                </a:lnTo>
                <a:lnTo>
                  <a:pt x="70865" y="20319"/>
                </a:lnTo>
                <a:close/>
              </a:path>
              <a:path w="165735" h="196850">
                <a:moveTo>
                  <a:pt x="111379" y="91440"/>
                </a:moveTo>
                <a:lnTo>
                  <a:pt x="104012" y="91440"/>
                </a:lnTo>
                <a:lnTo>
                  <a:pt x="97662" y="92709"/>
                </a:lnTo>
                <a:lnTo>
                  <a:pt x="85851" y="97790"/>
                </a:lnTo>
                <a:lnTo>
                  <a:pt x="62230" y="109219"/>
                </a:lnTo>
                <a:lnTo>
                  <a:pt x="56896" y="110490"/>
                </a:lnTo>
                <a:lnTo>
                  <a:pt x="51943" y="111759"/>
                </a:lnTo>
                <a:lnTo>
                  <a:pt x="76225" y="111759"/>
                </a:lnTo>
                <a:lnTo>
                  <a:pt x="78994" y="110490"/>
                </a:lnTo>
                <a:lnTo>
                  <a:pt x="94869" y="102869"/>
                </a:lnTo>
                <a:lnTo>
                  <a:pt x="99949" y="100330"/>
                </a:lnTo>
                <a:lnTo>
                  <a:pt x="105029" y="99059"/>
                </a:lnTo>
                <a:lnTo>
                  <a:pt x="125602" y="99059"/>
                </a:lnTo>
                <a:lnTo>
                  <a:pt x="119252" y="93980"/>
                </a:lnTo>
                <a:lnTo>
                  <a:pt x="111379" y="91440"/>
                </a:lnTo>
                <a:close/>
              </a:path>
              <a:path w="165735" h="196850">
                <a:moveTo>
                  <a:pt x="80010" y="30480"/>
                </a:moveTo>
                <a:lnTo>
                  <a:pt x="75819" y="30480"/>
                </a:lnTo>
                <a:lnTo>
                  <a:pt x="65277" y="36830"/>
                </a:lnTo>
                <a:lnTo>
                  <a:pt x="34036" y="66040"/>
                </a:lnTo>
                <a:lnTo>
                  <a:pt x="31876" y="78740"/>
                </a:lnTo>
                <a:lnTo>
                  <a:pt x="32893" y="85090"/>
                </a:lnTo>
                <a:lnTo>
                  <a:pt x="37846" y="93980"/>
                </a:lnTo>
                <a:lnTo>
                  <a:pt x="44831" y="99059"/>
                </a:lnTo>
                <a:lnTo>
                  <a:pt x="52705" y="101600"/>
                </a:lnTo>
                <a:lnTo>
                  <a:pt x="60325" y="101600"/>
                </a:lnTo>
                <a:lnTo>
                  <a:pt x="67310" y="100330"/>
                </a:lnTo>
                <a:lnTo>
                  <a:pt x="78232" y="95250"/>
                </a:lnTo>
                <a:lnTo>
                  <a:pt x="80486" y="93980"/>
                </a:lnTo>
                <a:lnTo>
                  <a:pt x="53975" y="93980"/>
                </a:lnTo>
                <a:lnTo>
                  <a:pt x="48768" y="91440"/>
                </a:lnTo>
                <a:lnTo>
                  <a:pt x="44196" y="87630"/>
                </a:lnTo>
                <a:lnTo>
                  <a:pt x="40639" y="82550"/>
                </a:lnTo>
                <a:lnTo>
                  <a:pt x="40005" y="77469"/>
                </a:lnTo>
                <a:lnTo>
                  <a:pt x="40259" y="73659"/>
                </a:lnTo>
                <a:lnTo>
                  <a:pt x="41529" y="69850"/>
                </a:lnTo>
                <a:lnTo>
                  <a:pt x="43814" y="64769"/>
                </a:lnTo>
                <a:lnTo>
                  <a:pt x="47117" y="60959"/>
                </a:lnTo>
                <a:lnTo>
                  <a:pt x="51562" y="57150"/>
                </a:lnTo>
                <a:lnTo>
                  <a:pt x="59944" y="49530"/>
                </a:lnTo>
                <a:lnTo>
                  <a:pt x="69596" y="43180"/>
                </a:lnTo>
                <a:lnTo>
                  <a:pt x="84582" y="35559"/>
                </a:lnTo>
                <a:lnTo>
                  <a:pt x="80010" y="30480"/>
                </a:lnTo>
                <a:close/>
              </a:path>
              <a:path w="165735" h="196850">
                <a:moveTo>
                  <a:pt x="110489" y="72390"/>
                </a:moveTo>
                <a:lnTo>
                  <a:pt x="103759" y="73659"/>
                </a:lnTo>
                <a:lnTo>
                  <a:pt x="97027" y="76200"/>
                </a:lnTo>
                <a:lnTo>
                  <a:pt x="83438" y="82550"/>
                </a:lnTo>
                <a:lnTo>
                  <a:pt x="74549" y="87630"/>
                </a:lnTo>
                <a:lnTo>
                  <a:pt x="64643" y="92709"/>
                </a:lnTo>
                <a:lnTo>
                  <a:pt x="59309" y="93980"/>
                </a:lnTo>
                <a:lnTo>
                  <a:pt x="80486" y="93980"/>
                </a:lnTo>
                <a:lnTo>
                  <a:pt x="87249" y="90169"/>
                </a:lnTo>
                <a:lnTo>
                  <a:pt x="100202" y="83819"/>
                </a:lnTo>
                <a:lnTo>
                  <a:pt x="105790" y="81280"/>
                </a:lnTo>
                <a:lnTo>
                  <a:pt x="133985" y="81280"/>
                </a:lnTo>
                <a:lnTo>
                  <a:pt x="130429" y="78740"/>
                </a:lnTo>
                <a:lnTo>
                  <a:pt x="127126" y="76200"/>
                </a:lnTo>
                <a:lnTo>
                  <a:pt x="123825" y="74930"/>
                </a:lnTo>
                <a:lnTo>
                  <a:pt x="110489" y="72390"/>
                </a:lnTo>
                <a:close/>
              </a:path>
              <a:path w="165735" h="196850">
                <a:moveTo>
                  <a:pt x="83819" y="10159"/>
                </a:moveTo>
                <a:lnTo>
                  <a:pt x="72771" y="10159"/>
                </a:lnTo>
                <a:lnTo>
                  <a:pt x="97917" y="38100"/>
                </a:lnTo>
                <a:lnTo>
                  <a:pt x="83438" y="44450"/>
                </a:lnTo>
                <a:lnTo>
                  <a:pt x="73787" y="50800"/>
                </a:lnTo>
                <a:lnTo>
                  <a:pt x="64770" y="55880"/>
                </a:lnTo>
                <a:lnTo>
                  <a:pt x="57023" y="62230"/>
                </a:lnTo>
                <a:lnTo>
                  <a:pt x="48133" y="77469"/>
                </a:lnTo>
                <a:lnTo>
                  <a:pt x="48387" y="78740"/>
                </a:lnTo>
                <a:lnTo>
                  <a:pt x="50419" y="82550"/>
                </a:lnTo>
                <a:lnTo>
                  <a:pt x="52832" y="85090"/>
                </a:lnTo>
                <a:lnTo>
                  <a:pt x="62102" y="85090"/>
                </a:lnTo>
                <a:lnTo>
                  <a:pt x="70865" y="81280"/>
                </a:lnTo>
                <a:lnTo>
                  <a:pt x="77533" y="77469"/>
                </a:lnTo>
                <a:lnTo>
                  <a:pt x="56261" y="77469"/>
                </a:lnTo>
                <a:lnTo>
                  <a:pt x="56261" y="76200"/>
                </a:lnTo>
                <a:lnTo>
                  <a:pt x="56642" y="76200"/>
                </a:lnTo>
                <a:lnTo>
                  <a:pt x="57531" y="73659"/>
                </a:lnTo>
                <a:lnTo>
                  <a:pt x="59436" y="71119"/>
                </a:lnTo>
                <a:lnTo>
                  <a:pt x="62484" y="68580"/>
                </a:lnTo>
                <a:lnTo>
                  <a:pt x="69596" y="62230"/>
                </a:lnTo>
                <a:lnTo>
                  <a:pt x="78105" y="57150"/>
                </a:lnTo>
                <a:lnTo>
                  <a:pt x="87249" y="52069"/>
                </a:lnTo>
                <a:lnTo>
                  <a:pt x="111251" y="40640"/>
                </a:lnTo>
                <a:lnTo>
                  <a:pt x="83819" y="10159"/>
                </a:lnTo>
                <a:close/>
              </a:path>
              <a:path w="165735" h="196850">
                <a:moveTo>
                  <a:pt x="56362" y="76453"/>
                </a:moveTo>
                <a:lnTo>
                  <a:pt x="56261" y="77469"/>
                </a:lnTo>
                <a:lnTo>
                  <a:pt x="56769" y="77469"/>
                </a:lnTo>
                <a:lnTo>
                  <a:pt x="56362" y="76453"/>
                </a:lnTo>
                <a:close/>
              </a:path>
              <a:path w="165735" h="196850">
                <a:moveTo>
                  <a:pt x="119380" y="57150"/>
                </a:moveTo>
                <a:lnTo>
                  <a:pt x="109347" y="57150"/>
                </a:lnTo>
                <a:lnTo>
                  <a:pt x="99695" y="58419"/>
                </a:lnTo>
                <a:lnTo>
                  <a:pt x="90805" y="60959"/>
                </a:lnTo>
                <a:lnTo>
                  <a:pt x="75946" y="68580"/>
                </a:lnTo>
                <a:lnTo>
                  <a:pt x="67310" y="73659"/>
                </a:lnTo>
                <a:lnTo>
                  <a:pt x="59562" y="77469"/>
                </a:lnTo>
                <a:lnTo>
                  <a:pt x="77533" y="77469"/>
                </a:lnTo>
                <a:lnTo>
                  <a:pt x="79756" y="76200"/>
                </a:lnTo>
                <a:lnTo>
                  <a:pt x="93980" y="68580"/>
                </a:lnTo>
                <a:lnTo>
                  <a:pt x="101726" y="66040"/>
                </a:lnTo>
                <a:lnTo>
                  <a:pt x="109855" y="64769"/>
                </a:lnTo>
                <a:lnTo>
                  <a:pt x="139954" y="64769"/>
                </a:lnTo>
                <a:lnTo>
                  <a:pt x="134747" y="62230"/>
                </a:lnTo>
                <a:lnTo>
                  <a:pt x="129286" y="59690"/>
                </a:lnTo>
                <a:lnTo>
                  <a:pt x="119380" y="57150"/>
                </a:lnTo>
                <a:close/>
              </a:path>
              <a:path w="165735" h="196850">
                <a:moveTo>
                  <a:pt x="56387" y="76200"/>
                </a:moveTo>
                <a:lnTo>
                  <a:pt x="56362" y="76453"/>
                </a:lnTo>
                <a:lnTo>
                  <a:pt x="56387" y="76200"/>
                </a:lnTo>
                <a:close/>
              </a:path>
              <a:path w="165735" h="196850">
                <a:moveTo>
                  <a:pt x="75819" y="30480"/>
                </a:moveTo>
                <a:lnTo>
                  <a:pt x="68834" y="30480"/>
                </a:lnTo>
                <a:lnTo>
                  <a:pt x="71120" y="33019"/>
                </a:lnTo>
                <a:lnTo>
                  <a:pt x="75819" y="3048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067" y="5413247"/>
            <a:ext cx="310895" cy="2895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5677" y="5430265"/>
            <a:ext cx="194056" cy="1783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8404" y="5418328"/>
            <a:ext cx="228600" cy="207645"/>
          </a:xfrm>
          <a:custGeom>
            <a:avLst/>
            <a:gdLst/>
            <a:ahLst/>
            <a:cxnLst/>
            <a:rect l="l" t="t" r="r" b="b"/>
            <a:pathLst>
              <a:path w="228600" h="207645">
                <a:moveTo>
                  <a:pt x="36957" y="50800"/>
                </a:moveTo>
                <a:lnTo>
                  <a:pt x="0" y="87122"/>
                </a:lnTo>
                <a:lnTo>
                  <a:pt x="117983" y="207505"/>
                </a:lnTo>
                <a:lnTo>
                  <a:pt x="129711" y="196024"/>
                </a:lnTo>
                <a:lnTo>
                  <a:pt x="118110" y="196024"/>
                </a:lnTo>
                <a:lnTo>
                  <a:pt x="11557" y="87249"/>
                </a:lnTo>
                <a:lnTo>
                  <a:pt x="37719" y="61468"/>
                </a:lnTo>
                <a:lnTo>
                  <a:pt x="42824" y="61468"/>
                </a:lnTo>
                <a:lnTo>
                  <a:pt x="43337" y="57912"/>
                </a:lnTo>
                <a:lnTo>
                  <a:pt x="43827" y="55851"/>
                </a:lnTo>
                <a:lnTo>
                  <a:pt x="36957" y="50800"/>
                </a:lnTo>
                <a:close/>
              </a:path>
              <a:path w="228600" h="207645">
                <a:moveTo>
                  <a:pt x="104012" y="52070"/>
                </a:moveTo>
                <a:lnTo>
                  <a:pt x="101600" y="52070"/>
                </a:lnTo>
                <a:lnTo>
                  <a:pt x="99441" y="52451"/>
                </a:lnTo>
                <a:lnTo>
                  <a:pt x="77850" y="83947"/>
                </a:lnTo>
                <a:lnTo>
                  <a:pt x="77621" y="89408"/>
                </a:lnTo>
                <a:lnTo>
                  <a:pt x="77850" y="92964"/>
                </a:lnTo>
                <a:lnTo>
                  <a:pt x="149225" y="165608"/>
                </a:lnTo>
                <a:lnTo>
                  <a:pt x="118110" y="196024"/>
                </a:lnTo>
                <a:lnTo>
                  <a:pt x="129711" y="196024"/>
                </a:lnTo>
                <a:lnTo>
                  <a:pt x="160655" y="165735"/>
                </a:lnTo>
                <a:lnTo>
                  <a:pt x="85725" y="89408"/>
                </a:lnTo>
                <a:lnTo>
                  <a:pt x="85839" y="87122"/>
                </a:lnTo>
                <a:lnTo>
                  <a:pt x="102235" y="60198"/>
                </a:lnTo>
                <a:lnTo>
                  <a:pt x="118110" y="60198"/>
                </a:lnTo>
                <a:lnTo>
                  <a:pt x="117856" y="59944"/>
                </a:lnTo>
                <a:lnTo>
                  <a:pt x="114554" y="57150"/>
                </a:lnTo>
                <a:lnTo>
                  <a:pt x="111887" y="55118"/>
                </a:lnTo>
                <a:lnTo>
                  <a:pt x="109220" y="53721"/>
                </a:lnTo>
                <a:lnTo>
                  <a:pt x="106425" y="52705"/>
                </a:lnTo>
                <a:lnTo>
                  <a:pt x="104012" y="52070"/>
                </a:lnTo>
                <a:close/>
              </a:path>
              <a:path w="228600" h="207645">
                <a:moveTo>
                  <a:pt x="38481" y="72136"/>
                </a:moveTo>
                <a:lnTo>
                  <a:pt x="23116" y="87249"/>
                </a:lnTo>
                <a:lnTo>
                  <a:pt x="23111" y="87503"/>
                </a:lnTo>
                <a:lnTo>
                  <a:pt x="118237" y="184531"/>
                </a:lnTo>
                <a:lnTo>
                  <a:pt x="130026" y="173050"/>
                </a:lnTo>
                <a:lnTo>
                  <a:pt x="118364" y="173050"/>
                </a:lnTo>
                <a:lnTo>
                  <a:pt x="34417" y="87503"/>
                </a:lnTo>
                <a:lnTo>
                  <a:pt x="39243" y="82804"/>
                </a:lnTo>
                <a:lnTo>
                  <a:pt x="52894" y="82804"/>
                </a:lnTo>
                <a:lnTo>
                  <a:pt x="38481" y="72136"/>
                </a:lnTo>
                <a:close/>
              </a:path>
              <a:path w="228600" h="207645">
                <a:moveTo>
                  <a:pt x="105664" y="35814"/>
                </a:moveTo>
                <a:lnTo>
                  <a:pt x="100330" y="35814"/>
                </a:lnTo>
                <a:lnTo>
                  <a:pt x="94615" y="36703"/>
                </a:lnTo>
                <a:lnTo>
                  <a:pt x="67105" y="63223"/>
                </a:lnTo>
                <a:lnTo>
                  <a:pt x="66755" y="69088"/>
                </a:lnTo>
                <a:lnTo>
                  <a:pt x="67437" y="84201"/>
                </a:lnTo>
                <a:lnTo>
                  <a:pt x="61404" y="89027"/>
                </a:lnTo>
                <a:lnTo>
                  <a:pt x="61358" y="89408"/>
                </a:lnTo>
                <a:lnTo>
                  <a:pt x="62103" y="100076"/>
                </a:lnTo>
                <a:lnTo>
                  <a:pt x="126237" y="165481"/>
                </a:lnTo>
                <a:lnTo>
                  <a:pt x="118364" y="173050"/>
                </a:lnTo>
                <a:lnTo>
                  <a:pt x="130026" y="173050"/>
                </a:lnTo>
                <a:lnTo>
                  <a:pt x="137668" y="165608"/>
                </a:lnTo>
                <a:lnTo>
                  <a:pt x="69977" y="96520"/>
                </a:lnTo>
                <a:lnTo>
                  <a:pt x="69494" y="89408"/>
                </a:lnTo>
                <a:lnTo>
                  <a:pt x="83947" y="52832"/>
                </a:lnTo>
                <a:lnTo>
                  <a:pt x="100965" y="43942"/>
                </a:lnTo>
                <a:lnTo>
                  <a:pt x="124121" y="43942"/>
                </a:lnTo>
                <a:lnTo>
                  <a:pt x="120523" y="41402"/>
                </a:lnTo>
                <a:lnTo>
                  <a:pt x="115950" y="38862"/>
                </a:lnTo>
                <a:lnTo>
                  <a:pt x="110998" y="36957"/>
                </a:lnTo>
                <a:lnTo>
                  <a:pt x="105664" y="35814"/>
                </a:lnTo>
                <a:close/>
              </a:path>
              <a:path w="228600" h="207645">
                <a:moveTo>
                  <a:pt x="118110" y="60198"/>
                </a:moveTo>
                <a:lnTo>
                  <a:pt x="103124" y="60198"/>
                </a:lnTo>
                <a:lnTo>
                  <a:pt x="104140" y="60452"/>
                </a:lnTo>
                <a:lnTo>
                  <a:pt x="105840" y="61113"/>
                </a:lnTo>
                <a:lnTo>
                  <a:pt x="185928" y="140970"/>
                </a:lnTo>
                <a:lnTo>
                  <a:pt x="197730" y="129413"/>
                </a:lnTo>
                <a:lnTo>
                  <a:pt x="186055" y="129413"/>
                </a:lnTo>
                <a:lnTo>
                  <a:pt x="121666" y="63754"/>
                </a:lnTo>
                <a:lnTo>
                  <a:pt x="118110" y="60198"/>
                </a:lnTo>
                <a:close/>
              </a:path>
              <a:path w="228600" h="207645">
                <a:moveTo>
                  <a:pt x="135800" y="8128"/>
                </a:moveTo>
                <a:lnTo>
                  <a:pt x="105283" y="8128"/>
                </a:lnTo>
                <a:lnTo>
                  <a:pt x="113411" y="8636"/>
                </a:lnTo>
                <a:lnTo>
                  <a:pt x="121793" y="10668"/>
                </a:lnTo>
                <a:lnTo>
                  <a:pt x="217170" y="99060"/>
                </a:lnTo>
                <a:lnTo>
                  <a:pt x="186055" y="129413"/>
                </a:lnTo>
                <a:lnTo>
                  <a:pt x="197730" y="129413"/>
                </a:lnTo>
                <a:lnTo>
                  <a:pt x="228600" y="99187"/>
                </a:lnTo>
                <a:lnTo>
                  <a:pt x="154432" y="23495"/>
                </a:lnTo>
                <a:lnTo>
                  <a:pt x="139319" y="10287"/>
                </a:lnTo>
                <a:lnTo>
                  <a:pt x="135800" y="8128"/>
                </a:lnTo>
                <a:close/>
              </a:path>
              <a:path w="228600" h="207645">
                <a:moveTo>
                  <a:pt x="124121" y="43942"/>
                </a:moveTo>
                <a:lnTo>
                  <a:pt x="104775" y="43942"/>
                </a:lnTo>
                <a:lnTo>
                  <a:pt x="108712" y="44831"/>
                </a:lnTo>
                <a:lnTo>
                  <a:pt x="112522" y="46228"/>
                </a:lnTo>
                <a:lnTo>
                  <a:pt x="116205" y="48260"/>
                </a:lnTo>
                <a:lnTo>
                  <a:pt x="119761" y="50800"/>
                </a:lnTo>
                <a:lnTo>
                  <a:pt x="127505" y="58039"/>
                </a:lnTo>
                <a:lnTo>
                  <a:pt x="186182" y="117983"/>
                </a:lnTo>
                <a:lnTo>
                  <a:pt x="197970" y="106426"/>
                </a:lnTo>
                <a:lnTo>
                  <a:pt x="186309" y="106426"/>
                </a:lnTo>
                <a:lnTo>
                  <a:pt x="133096" y="52197"/>
                </a:lnTo>
                <a:lnTo>
                  <a:pt x="128905" y="48133"/>
                </a:lnTo>
                <a:lnTo>
                  <a:pt x="124841" y="44450"/>
                </a:lnTo>
                <a:lnTo>
                  <a:pt x="124121" y="43942"/>
                </a:lnTo>
                <a:close/>
              </a:path>
              <a:path w="228600" h="207645">
                <a:moveTo>
                  <a:pt x="131202" y="24511"/>
                </a:moveTo>
                <a:lnTo>
                  <a:pt x="105918" y="24511"/>
                </a:lnTo>
                <a:lnTo>
                  <a:pt x="110998" y="24892"/>
                </a:lnTo>
                <a:lnTo>
                  <a:pt x="116712" y="26162"/>
                </a:lnTo>
                <a:lnTo>
                  <a:pt x="194056" y="98806"/>
                </a:lnTo>
                <a:lnTo>
                  <a:pt x="186309" y="106426"/>
                </a:lnTo>
                <a:lnTo>
                  <a:pt x="197970" y="106426"/>
                </a:lnTo>
                <a:lnTo>
                  <a:pt x="205612" y="98933"/>
                </a:lnTo>
                <a:lnTo>
                  <a:pt x="143002" y="35052"/>
                </a:lnTo>
                <a:lnTo>
                  <a:pt x="138303" y="30480"/>
                </a:lnTo>
                <a:lnTo>
                  <a:pt x="134112" y="26670"/>
                </a:lnTo>
                <a:lnTo>
                  <a:pt x="131202" y="24511"/>
                </a:lnTo>
                <a:close/>
              </a:path>
              <a:path w="228600" h="207645">
                <a:moveTo>
                  <a:pt x="52894" y="82804"/>
                </a:moveTo>
                <a:lnTo>
                  <a:pt x="39243" y="82804"/>
                </a:lnTo>
                <a:lnTo>
                  <a:pt x="54737" y="94361"/>
                </a:lnTo>
                <a:lnTo>
                  <a:pt x="61245" y="89154"/>
                </a:lnTo>
                <a:lnTo>
                  <a:pt x="61354" y="88900"/>
                </a:lnTo>
                <a:lnTo>
                  <a:pt x="61603" y="84074"/>
                </a:lnTo>
                <a:lnTo>
                  <a:pt x="54610" y="84074"/>
                </a:lnTo>
                <a:lnTo>
                  <a:pt x="52894" y="82804"/>
                </a:lnTo>
                <a:close/>
              </a:path>
              <a:path w="228600" h="207645">
                <a:moveTo>
                  <a:pt x="67105" y="63223"/>
                </a:moveTo>
                <a:lnTo>
                  <a:pt x="64389" y="69088"/>
                </a:lnTo>
                <a:lnTo>
                  <a:pt x="61722" y="81788"/>
                </a:lnTo>
                <a:lnTo>
                  <a:pt x="61345" y="89074"/>
                </a:lnTo>
                <a:lnTo>
                  <a:pt x="67437" y="84201"/>
                </a:lnTo>
                <a:lnTo>
                  <a:pt x="66755" y="69088"/>
                </a:lnTo>
                <a:lnTo>
                  <a:pt x="66835" y="65786"/>
                </a:lnTo>
                <a:lnTo>
                  <a:pt x="67105" y="63223"/>
                </a:lnTo>
                <a:close/>
              </a:path>
              <a:path w="228600" h="207645">
                <a:moveTo>
                  <a:pt x="105537" y="16383"/>
                </a:moveTo>
                <a:lnTo>
                  <a:pt x="70358" y="36576"/>
                </a:lnTo>
                <a:lnTo>
                  <a:pt x="58521" y="69088"/>
                </a:lnTo>
                <a:lnTo>
                  <a:pt x="59055" y="80391"/>
                </a:lnTo>
                <a:lnTo>
                  <a:pt x="54610" y="84074"/>
                </a:lnTo>
                <a:lnTo>
                  <a:pt x="61603" y="84074"/>
                </a:lnTo>
                <a:lnTo>
                  <a:pt x="61722" y="81788"/>
                </a:lnTo>
                <a:lnTo>
                  <a:pt x="64389" y="69088"/>
                </a:lnTo>
                <a:lnTo>
                  <a:pt x="67105" y="63223"/>
                </a:lnTo>
                <a:lnTo>
                  <a:pt x="67183" y="62484"/>
                </a:lnTo>
                <a:lnTo>
                  <a:pt x="68453" y="57404"/>
                </a:lnTo>
                <a:lnTo>
                  <a:pt x="96012" y="26797"/>
                </a:lnTo>
                <a:lnTo>
                  <a:pt x="105918" y="24511"/>
                </a:lnTo>
                <a:lnTo>
                  <a:pt x="131202" y="24511"/>
                </a:lnTo>
                <a:lnTo>
                  <a:pt x="130175" y="23749"/>
                </a:lnTo>
                <a:lnTo>
                  <a:pt x="126365" y="21463"/>
                </a:lnTo>
                <a:lnTo>
                  <a:pt x="119253" y="18415"/>
                </a:lnTo>
                <a:lnTo>
                  <a:pt x="112268" y="16764"/>
                </a:lnTo>
                <a:lnTo>
                  <a:pt x="105537" y="16383"/>
                </a:lnTo>
                <a:close/>
              </a:path>
              <a:path w="228600" h="207645">
                <a:moveTo>
                  <a:pt x="50511" y="70940"/>
                </a:moveTo>
                <a:lnTo>
                  <a:pt x="50800" y="76708"/>
                </a:lnTo>
                <a:lnTo>
                  <a:pt x="54356" y="73787"/>
                </a:lnTo>
                <a:lnTo>
                  <a:pt x="50511" y="70940"/>
                </a:lnTo>
                <a:close/>
              </a:path>
              <a:path w="228600" h="207645">
                <a:moveTo>
                  <a:pt x="42343" y="64892"/>
                </a:moveTo>
                <a:lnTo>
                  <a:pt x="42217" y="65786"/>
                </a:lnTo>
                <a:lnTo>
                  <a:pt x="42192" y="66929"/>
                </a:lnTo>
                <a:lnTo>
                  <a:pt x="42418" y="72898"/>
                </a:lnTo>
                <a:lnTo>
                  <a:pt x="47593" y="68779"/>
                </a:lnTo>
                <a:lnTo>
                  <a:pt x="42343" y="64892"/>
                </a:lnTo>
                <a:close/>
              </a:path>
              <a:path w="228600" h="207645">
                <a:moveTo>
                  <a:pt x="50296" y="66629"/>
                </a:moveTo>
                <a:lnTo>
                  <a:pt x="47593" y="68779"/>
                </a:lnTo>
                <a:lnTo>
                  <a:pt x="50511" y="70940"/>
                </a:lnTo>
                <a:lnTo>
                  <a:pt x="50296" y="66629"/>
                </a:lnTo>
                <a:close/>
              </a:path>
              <a:path w="228600" h="207645">
                <a:moveTo>
                  <a:pt x="43827" y="55851"/>
                </a:moveTo>
                <a:lnTo>
                  <a:pt x="43337" y="57912"/>
                </a:lnTo>
                <a:lnTo>
                  <a:pt x="42343" y="64892"/>
                </a:lnTo>
                <a:lnTo>
                  <a:pt x="47593" y="68779"/>
                </a:lnTo>
                <a:lnTo>
                  <a:pt x="50296" y="66629"/>
                </a:lnTo>
                <a:lnTo>
                  <a:pt x="50906" y="61722"/>
                </a:lnTo>
                <a:lnTo>
                  <a:pt x="50947" y="61087"/>
                </a:lnTo>
                <a:lnTo>
                  <a:pt x="43827" y="55851"/>
                </a:lnTo>
                <a:close/>
              </a:path>
              <a:path w="228600" h="207645">
                <a:moveTo>
                  <a:pt x="50983" y="61113"/>
                </a:moveTo>
                <a:lnTo>
                  <a:pt x="50296" y="66629"/>
                </a:lnTo>
                <a:lnTo>
                  <a:pt x="54229" y="63500"/>
                </a:lnTo>
                <a:lnTo>
                  <a:pt x="50983" y="61113"/>
                </a:lnTo>
                <a:close/>
              </a:path>
              <a:path w="228600" h="207645">
                <a:moveTo>
                  <a:pt x="42824" y="61468"/>
                </a:moveTo>
                <a:lnTo>
                  <a:pt x="37719" y="61468"/>
                </a:lnTo>
                <a:lnTo>
                  <a:pt x="42343" y="64892"/>
                </a:lnTo>
                <a:lnTo>
                  <a:pt x="42824" y="61468"/>
                </a:lnTo>
                <a:close/>
              </a:path>
              <a:path w="228600" h="207645">
                <a:moveTo>
                  <a:pt x="105029" y="0"/>
                </a:moveTo>
                <a:lnTo>
                  <a:pt x="64008" y="19304"/>
                </a:lnTo>
                <a:lnTo>
                  <a:pt x="43827" y="55851"/>
                </a:lnTo>
                <a:lnTo>
                  <a:pt x="50983" y="61113"/>
                </a:lnTo>
                <a:lnTo>
                  <a:pt x="51181" y="59563"/>
                </a:lnTo>
                <a:lnTo>
                  <a:pt x="52959" y="52451"/>
                </a:lnTo>
                <a:lnTo>
                  <a:pt x="75946" y="19685"/>
                </a:lnTo>
                <a:lnTo>
                  <a:pt x="105283" y="8128"/>
                </a:lnTo>
                <a:lnTo>
                  <a:pt x="135800" y="8128"/>
                </a:lnTo>
                <a:lnTo>
                  <a:pt x="133731" y="6858"/>
                </a:lnTo>
                <a:lnTo>
                  <a:pt x="124333" y="2921"/>
                </a:lnTo>
                <a:lnTo>
                  <a:pt x="114681" y="635"/>
                </a:lnTo>
                <a:lnTo>
                  <a:pt x="105029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2323" y="5300471"/>
            <a:ext cx="259079" cy="2606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30771" y="5306821"/>
            <a:ext cx="176656" cy="1765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9191" y="5187696"/>
            <a:ext cx="246887" cy="2788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5293" y="5208904"/>
            <a:ext cx="129412" cy="163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8020" y="5192395"/>
            <a:ext cx="164465" cy="197485"/>
          </a:xfrm>
          <a:custGeom>
            <a:avLst/>
            <a:gdLst/>
            <a:ahLst/>
            <a:cxnLst/>
            <a:rect l="l" t="t" r="r" b="b"/>
            <a:pathLst>
              <a:path w="164465" h="197485">
                <a:moveTo>
                  <a:pt x="35432" y="43941"/>
                </a:moveTo>
                <a:lnTo>
                  <a:pt x="0" y="81787"/>
                </a:lnTo>
                <a:lnTo>
                  <a:pt x="123189" y="196976"/>
                </a:lnTo>
                <a:lnTo>
                  <a:pt x="134005" y="185419"/>
                </a:lnTo>
                <a:lnTo>
                  <a:pt x="122808" y="185419"/>
                </a:lnTo>
                <a:lnTo>
                  <a:pt x="11556" y="81406"/>
                </a:lnTo>
                <a:lnTo>
                  <a:pt x="36702" y="54609"/>
                </a:lnTo>
                <a:lnTo>
                  <a:pt x="40331" y="54609"/>
                </a:lnTo>
                <a:lnTo>
                  <a:pt x="40385" y="51307"/>
                </a:lnTo>
                <a:lnTo>
                  <a:pt x="41033" y="47717"/>
                </a:lnTo>
                <a:lnTo>
                  <a:pt x="35432" y="43941"/>
                </a:lnTo>
                <a:close/>
              </a:path>
              <a:path w="164465" h="197485">
                <a:moveTo>
                  <a:pt x="85627" y="11048"/>
                </a:moveTo>
                <a:lnTo>
                  <a:pt x="73659" y="11048"/>
                </a:lnTo>
                <a:lnTo>
                  <a:pt x="102107" y="37464"/>
                </a:lnTo>
                <a:lnTo>
                  <a:pt x="97281" y="42544"/>
                </a:lnTo>
                <a:lnTo>
                  <a:pt x="79413" y="82041"/>
                </a:lnTo>
                <a:lnTo>
                  <a:pt x="80009" y="85978"/>
                </a:lnTo>
                <a:lnTo>
                  <a:pt x="152400" y="153796"/>
                </a:lnTo>
                <a:lnTo>
                  <a:pt x="122808" y="185419"/>
                </a:lnTo>
                <a:lnTo>
                  <a:pt x="134005" y="185419"/>
                </a:lnTo>
                <a:lnTo>
                  <a:pt x="163956" y="153415"/>
                </a:lnTo>
                <a:lnTo>
                  <a:pt x="87629" y="82041"/>
                </a:lnTo>
                <a:lnTo>
                  <a:pt x="87502" y="77342"/>
                </a:lnTo>
                <a:lnTo>
                  <a:pt x="113664" y="37210"/>
                </a:lnTo>
                <a:lnTo>
                  <a:pt x="85627" y="11048"/>
                </a:lnTo>
                <a:close/>
              </a:path>
              <a:path w="164465" h="197485">
                <a:moveTo>
                  <a:pt x="37846" y="65150"/>
                </a:moveTo>
                <a:lnTo>
                  <a:pt x="22986" y="81025"/>
                </a:lnTo>
                <a:lnTo>
                  <a:pt x="122427" y="173989"/>
                </a:lnTo>
                <a:lnTo>
                  <a:pt x="133244" y="162432"/>
                </a:lnTo>
                <a:lnTo>
                  <a:pt x="122047" y="162432"/>
                </a:lnTo>
                <a:lnTo>
                  <a:pt x="34544" y="80644"/>
                </a:lnTo>
                <a:lnTo>
                  <a:pt x="39115" y="75818"/>
                </a:lnTo>
                <a:lnTo>
                  <a:pt x="53668" y="75818"/>
                </a:lnTo>
                <a:lnTo>
                  <a:pt x="37846" y="65150"/>
                </a:lnTo>
                <a:close/>
              </a:path>
              <a:path w="164465" h="197485">
                <a:moveTo>
                  <a:pt x="84679" y="32371"/>
                </a:moveTo>
                <a:lnTo>
                  <a:pt x="65479" y="64140"/>
                </a:lnTo>
                <a:lnTo>
                  <a:pt x="67945" y="74675"/>
                </a:lnTo>
                <a:lnTo>
                  <a:pt x="63174" y="79446"/>
                </a:lnTo>
                <a:lnTo>
                  <a:pt x="63119" y="82803"/>
                </a:lnTo>
                <a:lnTo>
                  <a:pt x="64643" y="93979"/>
                </a:lnTo>
                <a:lnTo>
                  <a:pt x="129412" y="154558"/>
                </a:lnTo>
                <a:lnTo>
                  <a:pt x="122047" y="162432"/>
                </a:lnTo>
                <a:lnTo>
                  <a:pt x="133244" y="162432"/>
                </a:lnTo>
                <a:lnTo>
                  <a:pt x="140970" y="154177"/>
                </a:lnTo>
                <a:lnTo>
                  <a:pt x="72262" y="89915"/>
                </a:lnTo>
                <a:lnTo>
                  <a:pt x="71314" y="82803"/>
                </a:lnTo>
                <a:lnTo>
                  <a:pt x="85851" y="43306"/>
                </a:lnTo>
                <a:lnTo>
                  <a:pt x="90630" y="37845"/>
                </a:lnTo>
                <a:lnTo>
                  <a:pt x="84679" y="32371"/>
                </a:lnTo>
                <a:close/>
              </a:path>
              <a:path w="164465" h="197485">
                <a:moveTo>
                  <a:pt x="53668" y="75818"/>
                </a:moveTo>
                <a:lnTo>
                  <a:pt x="39115" y="75818"/>
                </a:lnTo>
                <a:lnTo>
                  <a:pt x="55625" y="86994"/>
                </a:lnTo>
                <a:lnTo>
                  <a:pt x="63174" y="79446"/>
                </a:lnTo>
                <a:lnTo>
                  <a:pt x="63223" y="76453"/>
                </a:lnTo>
                <a:lnTo>
                  <a:pt x="54609" y="76453"/>
                </a:lnTo>
                <a:lnTo>
                  <a:pt x="53668" y="75818"/>
                </a:lnTo>
                <a:close/>
              </a:path>
              <a:path w="164465" h="197485">
                <a:moveTo>
                  <a:pt x="65479" y="64140"/>
                </a:moveTo>
                <a:lnTo>
                  <a:pt x="64515" y="67182"/>
                </a:lnTo>
                <a:lnTo>
                  <a:pt x="63246" y="75056"/>
                </a:lnTo>
                <a:lnTo>
                  <a:pt x="63174" y="79446"/>
                </a:lnTo>
                <a:lnTo>
                  <a:pt x="67945" y="74675"/>
                </a:lnTo>
                <a:lnTo>
                  <a:pt x="65479" y="64140"/>
                </a:lnTo>
                <a:close/>
              </a:path>
              <a:path w="164465" h="197485">
                <a:moveTo>
                  <a:pt x="73659" y="22097"/>
                </a:moveTo>
                <a:lnTo>
                  <a:pt x="56544" y="58800"/>
                </a:lnTo>
                <a:lnTo>
                  <a:pt x="57179" y="64140"/>
                </a:lnTo>
                <a:lnTo>
                  <a:pt x="58927" y="72135"/>
                </a:lnTo>
                <a:lnTo>
                  <a:pt x="54609" y="76453"/>
                </a:lnTo>
                <a:lnTo>
                  <a:pt x="63223" y="76453"/>
                </a:lnTo>
                <a:lnTo>
                  <a:pt x="63307" y="74675"/>
                </a:lnTo>
                <a:lnTo>
                  <a:pt x="64515" y="67182"/>
                </a:lnTo>
                <a:lnTo>
                  <a:pt x="65479" y="64140"/>
                </a:lnTo>
                <a:lnTo>
                  <a:pt x="65150" y="62737"/>
                </a:lnTo>
                <a:lnTo>
                  <a:pt x="64713" y="58800"/>
                </a:lnTo>
                <a:lnTo>
                  <a:pt x="73961" y="33546"/>
                </a:lnTo>
                <a:lnTo>
                  <a:pt x="73532" y="33146"/>
                </a:lnTo>
                <a:lnTo>
                  <a:pt x="78994" y="28193"/>
                </a:lnTo>
                <a:lnTo>
                  <a:pt x="80198" y="28193"/>
                </a:lnTo>
                <a:lnTo>
                  <a:pt x="73659" y="22097"/>
                </a:lnTo>
                <a:close/>
              </a:path>
              <a:path w="164465" h="197485">
                <a:moveTo>
                  <a:pt x="48759" y="62678"/>
                </a:moveTo>
                <a:lnTo>
                  <a:pt x="49022" y="65404"/>
                </a:lnTo>
                <a:lnTo>
                  <a:pt x="50037" y="69595"/>
                </a:lnTo>
                <a:lnTo>
                  <a:pt x="53594" y="65912"/>
                </a:lnTo>
                <a:lnTo>
                  <a:pt x="48759" y="62678"/>
                </a:lnTo>
                <a:close/>
              </a:path>
              <a:path w="164465" h="197485">
                <a:moveTo>
                  <a:pt x="40292" y="57011"/>
                </a:moveTo>
                <a:lnTo>
                  <a:pt x="40333" y="59816"/>
                </a:lnTo>
                <a:lnTo>
                  <a:pt x="41021" y="66801"/>
                </a:lnTo>
                <a:lnTo>
                  <a:pt x="41148" y="67055"/>
                </a:lnTo>
                <a:lnTo>
                  <a:pt x="46784" y="61356"/>
                </a:lnTo>
                <a:lnTo>
                  <a:pt x="40292" y="57011"/>
                </a:lnTo>
                <a:close/>
              </a:path>
              <a:path w="164465" h="197485">
                <a:moveTo>
                  <a:pt x="48468" y="59653"/>
                </a:moveTo>
                <a:lnTo>
                  <a:pt x="46784" y="61356"/>
                </a:lnTo>
                <a:lnTo>
                  <a:pt x="48759" y="62678"/>
                </a:lnTo>
                <a:lnTo>
                  <a:pt x="48468" y="59653"/>
                </a:lnTo>
                <a:close/>
              </a:path>
              <a:path w="164465" h="197485">
                <a:moveTo>
                  <a:pt x="41033" y="47717"/>
                </a:moveTo>
                <a:lnTo>
                  <a:pt x="40385" y="51307"/>
                </a:lnTo>
                <a:lnTo>
                  <a:pt x="40292" y="57011"/>
                </a:lnTo>
                <a:lnTo>
                  <a:pt x="46784" y="61356"/>
                </a:lnTo>
                <a:lnTo>
                  <a:pt x="48468" y="59653"/>
                </a:lnTo>
                <a:lnTo>
                  <a:pt x="48503" y="52752"/>
                </a:lnTo>
                <a:lnTo>
                  <a:pt x="41033" y="47717"/>
                </a:lnTo>
                <a:close/>
              </a:path>
              <a:path w="164465" h="197485">
                <a:moveTo>
                  <a:pt x="48503" y="52752"/>
                </a:moveTo>
                <a:lnTo>
                  <a:pt x="48468" y="59653"/>
                </a:lnTo>
                <a:lnTo>
                  <a:pt x="52577" y="55498"/>
                </a:lnTo>
                <a:lnTo>
                  <a:pt x="48503" y="52752"/>
                </a:lnTo>
                <a:close/>
              </a:path>
              <a:path w="164465" h="197485">
                <a:moveTo>
                  <a:pt x="40331" y="54609"/>
                </a:moveTo>
                <a:lnTo>
                  <a:pt x="36702" y="54609"/>
                </a:lnTo>
                <a:lnTo>
                  <a:pt x="40292" y="57011"/>
                </a:lnTo>
                <a:lnTo>
                  <a:pt x="40331" y="54609"/>
                </a:lnTo>
                <a:close/>
              </a:path>
              <a:path w="164465" h="197485">
                <a:moveTo>
                  <a:pt x="73786" y="0"/>
                </a:moveTo>
                <a:lnTo>
                  <a:pt x="47751" y="28320"/>
                </a:lnTo>
                <a:lnTo>
                  <a:pt x="41033" y="47717"/>
                </a:lnTo>
                <a:lnTo>
                  <a:pt x="48503" y="52752"/>
                </a:lnTo>
                <a:lnTo>
                  <a:pt x="48513" y="52196"/>
                </a:lnTo>
                <a:lnTo>
                  <a:pt x="49656" y="45465"/>
                </a:lnTo>
                <a:lnTo>
                  <a:pt x="73659" y="11048"/>
                </a:lnTo>
                <a:lnTo>
                  <a:pt x="85627" y="11048"/>
                </a:lnTo>
                <a:lnTo>
                  <a:pt x="73786" y="0"/>
                </a:lnTo>
                <a:close/>
              </a:path>
              <a:path w="164465" h="197485">
                <a:moveTo>
                  <a:pt x="80198" y="28193"/>
                </a:moveTo>
                <a:lnTo>
                  <a:pt x="78994" y="28193"/>
                </a:lnTo>
                <a:lnTo>
                  <a:pt x="75946" y="31241"/>
                </a:lnTo>
                <a:lnTo>
                  <a:pt x="73961" y="33546"/>
                </a:lnTo>
                <a:lnTo>
                  <a:pt x="78994" y="38226"/>
                </a:lnTo>
                <a:lnTo>
                  <a:pt x="84647" y="32342"/>
                </a:lnTo>
                <a:lnTo>
                  <a:pt x="80198" y="28193"/>
                </a:lnTo>
                <a:close/>
              </a:path>
              <a:path w="164465" h="197485">
                <a:moveTo>
                  <a:pt x="91185" y="37210"/>
                </a:moveTo>
                <a:lnTo>
                  <a:pt x="90550" y="37845"/>
                </a:lnTo>
                <a:lnTo>
                  <a:pt x="91185" y="37210"/>
                </a:lnTo>
                <a:close/>
              </a:path>
              <a:path w="164465" h="197485">
                <a:moveTo>
                  <a:pt x="78994" y="28193"/>
                </a:moveTo>
                <a:lnTo>
                  <a:pt x="73532" y="33146"/>
                </a:lnTo>
                <a:lnTo>
                  <a:pt x="73961" y="33546"/>
                </a:lnTo>
                <a:lnTo>
                  <a:pt x="75946" y="31241"/>
                </a:lnTo>
                <a:lnTo>
                  <a:pt x="78994" y="28193"/>
                </a:lnTo>
                <a:close/>
              </a:path>
              <a:path w="164465" h="197485">
                <a:moveTo>
                  <a:pt x="85217" y="31749"/>
                </a:moveTo>
                <a:lnTo>
                  <a:pt x="84647" y="32342"/>
                </a:lnTo>
                <a:lnTo>
                  <a:pt x="85217" y="31749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9295" y="5033771"/>
            <a:ext cx="370331" cy="3566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4507" y="5050535"/>
            <a:ext cx="254508" cy="2456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87363" y="5040376"/>
            <a:ext cx="288925" cy="273050"/>
          </a:xfrm>
          <a:custGeom>
            <a:avLst/>
            <a:gdLst/>
            <a:ahLst/>
            <a:cxnLst/>
            <a:rect l="l" t="t" r="r" b="b"/>
            <a:pathLst>
              <a:path w="288925" h="273050">
                <a:moveTo>
                  <a:pt x="34289" y="123189"/>
                </a:moveTo>
                <a:lnTo>
                  <a:pt x="0" y="161289"/>
                </a:lnTo>
                <a:lnTo>
                  <a:pt x="126110" y="273050"/>
                </a:lnTo>
                <a:lnTo>
                  <a:pt x="136300" y="261619"/>
                </a:lnTo>
                <a:lnTo>
                  <a:pt x="125475" y="261619"/>
                </a:lnTo>
                <a:lnTo>
                  <a:pt x="11429" y="161289"/>
                </a:lnTo>
                <a:lnTo>
                  <a:pt x="35813" y="133350"/>
                </a:lnTo>
                <a:lnTo>
                  <a:pt x="40785" y="133350"/>
                </a:lnTo>
                <a:lnTo>
                  <a:pt x="40893" y="129539"/>
                </a:lnTo>
                <a:lnTo>
                  <a:pt x="41281" y="127427"/>
                </a:lnTo>
                <a:lnTo>
                  <a:pt x="34289" y="123189"/>
                </a:lnTo>
                <a:close/>
              </a:path>
              <a:path w="288925" h="273050">
                <a:moveTo>
                  <a:pt x="101726" y="120650"/>
                </a:moveTo>
                <a:lnTo>
                  <a:pt x="96773" y="120650"/>
                </a:lnTo>
                <a:lnTo>
                  <a:pt x="94614" y="121919"/>
                </a:lnTo>
                <a:lnTo>
                  <a:pt x="92328" y="123189"/>
                </a:lnTo>
                <a:lnTo>
                  <a:pt x="77796" y="154939"/>
                </a:lnTo>
                <a:lnTo>
                  <a:pt x="78231" y="162560"/>
                </a:lnTo>
                <a:lnTo>
                  <a:pt x="154304" y="229869"/>
                </a:lnTo>
                <a:lnTo>
                  <a:pt x="125475" y="261619"/>
                </a:lnTo>
                <a:lnTo>
                  <a:pt x="136300" y="261619"/>
                </a:lnTo>
                <a:lnTo>
                  <a:pt x="165734" y="228600"/>
                </a:lnTo>
                <a:lnTo>
                  <a:pt x="86105" y="158750"/>
                </a:lnTo>
                <a:lnTo>
                  <a:pt x="85851" y="153669"/>
                </a:lnTo>
                <a:lnTo>
                  <a:pt x="87121" y="144780"/>
                </a:lnTo>
                <a:lnTo>
                  <a:pt x="89788" y="138430"/>
                </a:lnTo>
                <a:lnTo>
                  <a:pt x="93598" y="132080"/>
                </a:lnTo>
                <a:lnTo>
                  <a:pt x="95122" y="130810"/>
                </a:lnTo>
                <a:lnTo>
                  <a:pt x="96519" y="129539"/>
                </a:lnTo>
                <a:lnTo>
                  <a:pt x="115125" y="129539"/>
                </a:lnTo>
                <a:lnTo>
                  <a:pt x="111886" y="127000"/>
                </a:lnTo>
                <a:lnTo>
                  <a:pt x="106552" y="123189"/>
                </a:lnTo>
                <a:lnTo>
                  <a:pt x="101726" y="120650"/>
                </a:lnTo>
                <a:close/>
              </a:path>
              <a:path w="288925" h="273050">
                <a:moveTo>
                  <a:pt x="37210" y="144780"/>
                </a:moveTo>
                <a:lnTo>
                  <a:pt x="22859" y="160019"/>
                </a:lnTo>
                <a:lnTo>
                  <a:pt x="124713" y="250190"/>
                </a:lnTo>
                <a:lnTo>
                  <a:pt x="134858" y="238759"/>
                </a:lnTo>
                <a:lnTo>
                  <a:pt x="124078" y="238759"/>
                </a:lnTo>
                <a:lnTo>
                  <a:pt x="34416" y="160019"/>
                </a:lnTo>
                <a:lnTo>
                  <a:pt x="38734" y="154939"/>
                </a:lnTo>
                <a:lnTo>
                  <a:pt x="54609" y="154939"/>
                </a:lnTo>
                <a:lnTo>
                  <a:pt x="37210" y="144780"/>
                </a:lnTo>
                <a:close/>
              </a:path>
              <a:path w="288925" h="273050">
                <a:moveTo>
                  <a:pt x="104520" y="105410"/>
                </a:moveTo>
                <a:lnTo>
                  <a:pt x="94868" y="105410"/>
                </a:lnTo>
                <a:lnTo>
                  <a:pt x="89153" y="106680"/>
                </a:lnTo>
                <a:lnTo>
                  <a:pt x="65087" y="138430"/>
                </a:lnTo>
                <a:lnTo>
                  <a:pt x="65277" y="142239"/>
                </a:lnTo>
                <a:lnTo>
                  <a:pt x="67055" y="152400"/>
                </a:lnTo>
                <a:lnTo>
                  <a:pt x="61815" y="159345"/>
                </a:lnTo>
                <a:lnTo>
                  <a:pt x="62356" y="170180"/>
                </a:lnTo>
                <a:lnTo>
                  <a:pt x="131317" y="231140"/>
                </a:lnTo>
                <a:lnTo>
                  <a:pt x="124078" y="238759"/>
                </a:lnTo>
                <a:lnTo>
                  <a:pt x="134858" y="238759"/>
                </a:lnTo>
                <a:lnTo>
                  <a:pt x="142747" y="229869"/>
                </a:lnTo>
                <a:lnTo>
                  <a:pt x="70230" y="166369"/>
                </a:lnTo>
                <a:lnTo>
                  <a:pt x="69595" y="152400"/>
                </a:lnTo>
                <a:lnTo>
                  <a:pt x="88137" y="115569"/>
                </a:lnTo>
                <a:lnTo>
                  <a:pt x="95884" y="113030"/>
                </a:lnTo>
                <a:lnTo>
                  <a:pt x="121665" y="113030"/>
                </a:lnTo>
                <a:lnTo>
                  <a:pt x="113918" y="107950"/>
                </a:lnTo>
                <a:lnTo>
                  <a:pt x="104520" y="105410"/>
                </a:lnTo>
                <a:close/>
              </a:path>
              <a:path w="288925" h="273050">
                <a:moveTo>
                  <a:pt x="115125" y="129539"/>
                </a:moveTo>
                <a:lnTo>
                  <a:pt x="100202" y="129539"/>
                </a:lnTo>
                <a:lnTo>
                  <a:pt x="102996" y="130810"/>
                </a:lnTo>
                <a:lnTo>
                  <a:pt x="107060" y="133350"/>
                </a:lnTo>
                <a:lnTo>
                  <a:pt x="113029" y="138430"/>
                </a:lnTo>
                <a:lnTo>
                  <a:pt x="187832" y="204469"/>
                </a:lnTo>
                <a:lnTo>
                  <a:pt x="197956" y="193040"/>
                </a:lnTo>
                <a:lnTo>
                  <a:pt x="187070" y="193040"/>
                </a:lnTo>
                <a:lnTo>
                  <a:pt x="118363" y="132080"/>
                </a:lnTo>
                <a:lnTo>
                  <a:pt x="115125" y="129539"/>
                </a:lnTo>
                <a:close/>
              </a:path>
              <a:path w="288925" h="273050">
                <a:moveTo>
                  <a:pt x="163194" y="52069"/>
                </a:moveTo>
                <a:lnTo>
                  <a:pt x="156209" y="52069"/>
                </a:lnTo>
                <a:lnTo>
                  <a:pt x="151383" y="54610"/>
                </a:lnTo>
                <a:lnTo>
                  <a:pt x="139373" y="85089"/>
                </a:lnTo>
                <a:lnTo>
                  <a:pt x="139700" y="92710"/>
                </a:lnTo>
                <a:lnTo>
                  <a:pt x="215772" y="160019"/>
                </a:lnTo>
                <a:lnTo>
                  <a:pt x="187070" y="193040"/>
                </a:lnTo>
                <a:lnTo>
                  <a:pt x="197956" y="193040"/>
                </a:lnTo>
                <a:lnTo>
                  <a:pt x="227202" y="160019"/>
                </a:lnTo>
                <a:lnTo>
                  <a:pt x="147700" y="88900"/>
                </a:lnTo>
                <a:lnTo>
                  <a:pt x="147510" y="85089"/>
                </a:lnTo>
                <a:lnTo>
                  <a:pt x="156717" y="60960"/>
                </a:lnTo>
                <a:lnTo>
                  <a:pt x="157987" y="60960"/>
                </a:lnTo>
                <a:lnTo>
                  <a:pt x="159130" y="59689"/>
                </a:lnTo>
                <a:lnTo>
                  <a:pt x="176783" y="59689"/>
                </a:lnTo>
                <a:lnTo>
                  <a:pt x="173608" y="57150"/>
                </a:lnTo>
                <a:lnTo>
                  <a:pt x="168147" y="53339"/>
                </a:lnTo>
                <a:lnTo>
                  <a:pt x="163194" y="52069"/>
                </a:lnTo>
                <a:close/>
              </a:path>
              <a:path w="288925" h="273050">
                <a:moveTo>
                  <a:pt x="121665" y="113030"/>
                </a:moveTo>
                <a:lnTo>
                  <a:pt x="103123" y="113030"/>
                </a:lnTo>
                <a:lnTo>
                  <a:pt x="110235" y="115569"/>
                </a:lnTo>
                <a:lnTo>
                  <a:pt x="116712" y="119380"/>
                </a:lnTo>
                <a:lnTo>
                  <a:pt x="123697" y="125730"/>
                </a:lnTo>
                <a:lnTo>
                  <a:pt x="186308" y="181610"/>
                </a:lnTo>
                <a:lnTo>
                  <a:pt x="196453" y="170180"/>
                </a:lnTo>
                <a:lnTo>
                  <a:pt x="185673" y="170180"/>
                </a:lnTo>
                <a:lnTo>
                  <a:pt x="128904" y="119380"/>
                </a:lnTo>
                <a:lnTo>
                  <a:pt x="121665" y="113030"/>
                </a:lnTo>
                <a:close/>
              </a:path>
              <a:path w="288925" h="273050">
                <a:moveTo>
                  <a:pt x="166242" y="35560"/>
                </a:moveTo>
                <a:lnTo>
                  <a:pt x="156336" y="35560"/>
                </a:lnTo>
                <a:lnTo>
                  <a:pt x="150494" y="36830"/>
                </a:lnTo>
                <a:lnTo>
                  <a:pt x="126690" y="69774"/>
                </a:lnTo>
                <a:lnTo>
                  <a:pt x="127000" y="74930"/>
                </a:lnTo>
                <a:lnTo>
                  <a:pt x="129158" y="86360"/>
                </a:lnTo>
                <a:lnTo>
                  <a:pt x="123435" y="93093"/>
                </a:lnTo>
                <a:lnTo>
                  <a:pt x="123825" y="100330"/>
                </a:lnTo>
                <a:lnTo>
                  <a:pt x="192912" y="161289"/>
                </a:lnTo>
                <a:lnTo>
                  <a:pt x="185673" y="170180"/>
                </a:lnTo>
                <a:lnTo>
                  <a:pt x="196453" y="170180"/>
                </a:lnTo>
                <a:lnTo>
                  <a:pt x="204342" y="161289"/>
                </a:lnTo>
                <a:lnTo>
                  <a:pt x="131825" y="96519"/>
                </a:lnTo>
                <a:lnTo>
                  <a:pt x="131140" y="85089"/>
                </a:lnTo>
                <a:lnTo>
                  <a:pt x="146176" y="49530"/>
                </a:lnTo>
                <a:lnTo>
                  <a:pt x="149732" y="45719"/>
                </a:lnTo>
                <a:lnTo>
                  <a:pt x="153415" y="44450"/>
                </a:lnTo>
                <a:lnTo>
                  <a:pt x="157352" y="43180"/>
                </a:lnTo>
                <a:lnTo>
                  <a:pt x="181165" y="43180"/>
                </a:lnTo>
                <a:lnTo>
                  <a:pt x="175259" y="39369"/>
                </a:lnTo>
                <a:lnTo>
                  <a:pt x="166242" y="35560"/>
                </a:lnTo>
                <a:close/>
              </a:path>
              <a:path w="288925" h="273050">
                <a:moveTo>
                  <a:pt x="102234" y="85089"/>
                </a:moveTo>
                <a:lnTo>
                  <a:pt x="70865" y="101600"/>
                </a:lnTo>
                <a:lnTo>
                  <a:pt x="66293" y="106680"/>
                </a:lnTo>
                <a:lnTo>
                  <a:pt x="56972" y="138430"/>
                </a:lnTo>
                <a:lnTo>
                  <a:pt x="57276" y="143510"/>
                </a:lnTo>
                <a:lnTo>
                  <a:pt x="58419" y="151130"/>
                </a:lnTo>
                <a:lnTo>
                  <a:pt x="54609" y="154939"/>
                </a:lnTo>
                <a:lnTo>
                  <a:pt x="38734" y="154939"/>
                </a:lnTo>
                <a:lnTo>
                  <a:pt x="56514" y="166369"/>
                </a:lnTo>
                <a:lnTo>
                  <a:pt x="61815" y="159345"/>
                </a:lnTo>
                <a:lnTo>
                  <a:pt x="61467" y="152400"/>
                </a:lnTo>
                <a:lnTo>
                  <a:pt x="63372" y="139700"/>
                </a:lnTo>
                <a:lnTo>
                  <a:pt x="65142" y="134783"/>
                </a:lnTo>
                <a:lnTo>
                  <a:pt x="65277" y="132080"/>
                </a:lnTo>
                <a:lnTo>
                  <a:pt x="66166" y="127000"/>
                </a:lnTo>
                <a:lnTo>
                  <a:pt x="89026" y="96519"/>
                </a:lnTo>
                <a:lnTo>
                  <a:pt x="97789" y="93980"/>
                </a:lnTo>
                <a:lnTo>
                  <a:pt x="122681" y="93980"/>
                </a:lnTo>
                <a:lnTo>
                  <a:pt x="123435" y="93093"/>
                </a:lnTo>
                <a:lnTo>
                  <a:pt x="123141" y="87630"/>
                </a:lnTo>
                <a:lnTo>
                  <a:pt x="117347" y="87630"/>
                </a:lnTo>
                <a:lnTo>
                  <a:pt x="108203" y="86360"/>
                </a:lnTo>
                <a:lnTo>
                  <a:pt x="102234" y="85089"/>
                </a:lnTo>
                <a:close/>
              </a:path>
              <a:path w="288925" h="273050">
                <a:moveTo>
                  <a:pt x="65142" y="134783"/>
                </a:moveTo>
                <a:lnTo>
                  <a:pt x="63372" y="139700"/>
                </a:lnTo>
                <a:lnTo>
                  <a:pt x="61658" y="151130"/>
                </a:lnTo>
                <a:lnTo>
                  <a:pt x="61594" y="154939"/>
                </a:lnTo>
                <a:lnTo>
                  <a:pt x="61815" y="159345"/>
                </a:lnTo>
                <a:lnTo>
                  <a:pt x="67055" y="152400"/>
                </a:lnTo>
                <a:lnTo>
                  <a:pt x="65277" y="142239"/>
                </a:lnTo>
                <a:lnTo>
                  <a:pt x="65087" y="138430"/>
                </a:lnTo>
                <a:lnTo>
                  <a:pt x="65142" y="134783"/>
                </a:lnTo>
                <a:close/>
              </a:path>
              <a:path w="288925" h="273050">
                <a:moveTo>
                  <a:pt x="49021" y="142220"/>
                </a:moveTo>
                <a:lnTo>
                  <a:pt x="49148" y="144780"/>
                </a:lnTo>
                <a:lnTo>
                  <a:pt x="49783" y="148589"/>
                </a:lnTo>
                <a:lnTo>
                  <a:pt x="52831" y="144780"/>
                </a:lnTo>
                <a:lnTo>
                  <a:pt x="49021" y="142220"/>
                </a:lnTo>
                <a:close/>
              </a:path>
              <a:path w="288925" h="273050">
                <a:moveTo>
                  <a:pt x="40691" y="136625"/>
                </a:moveTo>
                <a:lnTo>
                  <a:pt x="40716" y="139700"/>
                </a:lnTo>
                <a:lnTo>
                  <a:pt x="41020" y="144780"/>
                </a:lnTo>
                <a:lnTo>
                  <a:pt x="41147" y="146050"/>
                </a:lnTo>
                <a:lnTo>
                  <a:pt x="45814" y="140066"/>
                </a:lnTo>
                <a:lnTo>
                  <a:pt x="40691" y="136625"/>
                </a:lnTo>
                <a:close/>
              </a:path>
              <a:path w="288925" h="273050">
                <a:moveTo>
                  <a:pt x="48805" y="136233"/>
                </a:moveTo>
                <a:lnTo>
                  <a:pt x="45814" y="140066"/>
                </a:lnTo>
                <a:lnTo>
                  <a:pt x="49021" y="142220"/>
                </a:lnTo>
                <a:lnTo>
                  <a:pt x="48894" y="139700"/>
                </a:lnTo>
                <a:lnTo>
                  <a:pt x="48805" y="136233"/>
                </a:lnTo>
                <a:close/>
              </a:path>
              <a:path w="288925" h="273050">
                <a:moveTo>
                  <a:pt x="41281" y="127427"/>
                </a:moveTo>
                <a:lnTo>
                  <a:pt x="40893" y="129539"/>
                </a:lnTo>
                <a:lnTo>
                  <a:pt x="40691" y="136625"/>
                </a:lnTo>
                <a:lnTo>
                  <a:pt x="45814" y="140066"/>
                </a:lnTo>
                <a:lnTo>
                  <a:pt x="48805" y="136233"/>
                </a:lnTo>
                <a:lnTo>
                  <a:pt x="48958" y="132080"/>
                </a:lnTo>
                <a:lnTo>
                  <a:pt x="41281" y="127427"/>
                </a:lnTo>
                <a:close/>
              </a:path>
              <a:path w="288925" h="273050">
                <a:moveTo>
                  <a:pt x="40785" y="133350"/>
                </a:moveTo>
                <a:lnTo>
                  <a:pt x="35813" y="133350"/>
                </a:lnTo>
                <a:lnTo>
                  <a:pt x="40691" y="136625"/>
                </a:lnTo>
                <a:lnTo>
                  <a:pt x="40785" y="133350"/>
                </a:lnTo>
                <a:close/>
              </a:path>
              <a:path w="288925" h="273050">
                <a:moveTo>
                  <a:pt x="48970" y="132087"/>
                </a:moveTo>
                <a:lnTo>
                  <a:pt x="48805" y="136233"/>
                </a:lnTo>
                <a:lnTo>
                  <a:pt x="51053" y="133350"/>
                </a:lnTo>
                <a:lnTo>
                  <a:pt x="48970" y="132087"/>
                </a:lnTo>
                <a:close/>
              </a:path>
              <a:path w="288925" h="273050">
                <a:moveTo>
                  <a:pt x="176783" y="59689"/>
                </a:moveTo>
                <a:lnTo>
                  <a:pt x="161670" y="59689"/>
                </a:lnTo>
                <a:lnTo>
                  <a:pt x="164591" y="60960"/>
                </a:lnTo>
                <a:lnTo>
                  <a:pt x="168782" y="63500"/>
                </a:lnTo>
                <a:lnTo>
                  <a:pt x="174767" y="68593"/>
                </a:lnTo>
                <a:lnTo>
                  <a:pt x="249427" y="134619"/>
                </a:lnTo>
                <a:lnTo>
                  <a:pt x="259584" y="123189"/>
                </a:lnTo>
                <a:lnTo>
                  <a:pt x="248665" y="123189"/>
                </a:lnTo>
                <a:lnTo>
                  <a:pt x="179958" y="62230"/>
                </a:lnTo>
                <a:lnTo>
                  <a:pt x="176783" y="59689"/>
                </a:lnTo>
                <a:close/>
              </a:path>
              <a:path w="288925" h="273050">
                <a:moveTo>
                  <a:pt x="102270" y="68593"/>
                </a:moveTo>
                <a:lnTo>
                  <a:pt x="64515" y="83819"/>
                </a:lnTo>
                <a:lnTo>
                  <a:pt x="42290" y="121919"/>
                </a:lnTo>
                <a:lnTo>
                  <a:pt x="41281" y="127427"/>
                </a:lnTo>
                <a:lnTo>
                  <a:pt x="48970" y="132087"/>
                </a:lnTo>
                <a:lnTo>
                  <a:pt x="49021" y="130810"/>
                </a:lnTo>
                <a:lnTo>
                  <a:pt x="50291" y="123189"/>
                </a:lnTo>
                <a:lnTo>
                  <a:pt x="69850" y="90169"/>
                </a:lnTo>
                <a:lnTo>
                  <a:pt x="95122" y="77469"/>
                </a:lnTo>
                <a:lnTo>
                  <a:pt x="102742" y="77469"/>
                </a:lnTo>
                <a:lnTo>
                  <a:pt x="102319" y="71119"/>
                </a:lnTo>
                <a:lnTo>
                  <a:pt x="102270" y="68593"/>
                </a:lnTo>
                <a:close/>
              </a:path>
              <a:path w="288925" h="273050">
                <a:moveTo>
                  <a:pt x="192754" y="7619"/>
                </a:moveTo>
                <a:lnTo>
                  <a:pt x="169798" y="7619"/>
                </a:lnTo>
                <a:lnTo>
                  <a:pt x="176275" y="8889"/>
                </a:lnTo>
                <a:lnTo>
                  <a:pt x="183260" y="11430"/>
                </a:lnTo>
                <a:lnTo>
                  <a:pt x="190500" y="15239"/>
                </a:lnTo>
                <a:lnTo>
                  <a:pt x="198373" y="20319"/>
                </a:lnTo>
                <a:lnTo>
                  <a:pt x="207390" y="29210"/>
                </a:lnTo>
                <a:lnTo>
                  <a:pt x="277367" y="90169"/>
                </a:lnTo>
                <a:lnTo>
                  <a:pt x="248665" y="123189"/>
                </a:lnTo>
                <a:lnTo>
                  <a:pt x="259584" y="123189"/>
                </a:lnTo>
                <a:lnTo>
                  <a:pt x="288925" y="90169"/>
                </a:lnTo>
                <a:lnTo>
                  <a:pt x="212725" y="22860"/>
                </a:lnTo>
                <a:lnTo>
                  <a:pt x="203326" y="13969"/>
                </a:lnTo>
                <a:lnTo>
                  <a:pt x="194817" y="8889"/>
                </a:lnTo>
                <a:lnTo>
                  <a:pt x="192754" y="7619"/>
                </a:lnTo>
                <a:close/>
              </a:path>
              <a:path w="288925" h="273050">
                <a:moveTo>
                  <a:pt x="181165" y="43180"/>
                </a:moveTo>
                <a:lnTo>
                  <a:pt x="164718" y="43180"/>
                </a:lnTo>
                <a:lnTo>
                  <a:pt x="171703" y="45719"/>
                </a:lnTo>
                <a:lnTo>
                  <a:pt x="178307" y="50800"/>
                </a:lnTo>
                <a:lnTo>
                  <a:pt x="185292" y="55880"/>
                </a:lnTo>
                <a:lnTo>
                  <a:pt x="248030" y="111760"/>
                </a:lnTo>
                <a:lnTo>
                  <a:pt x="258103" y="100330"/>
                </a:lnTo>
                <a:lnTo>
                  <a:pt x="247268" y="100330"/>
                </a:lnTo>
                <a:lnTo>
                  <a:pt x="190500" y="49530"/>
                </a:lnTo>
                <a:lnTo>
                  <a:pt x="183133" y="44450"/>
                </a:lnTo>
                <a:lnTo>
                  <a:pt x="181165" y="43180"/>
                </a:lnTo>
                <a:close/>
              </a:path>
              <a:path w="288925" h="273050">
                <a:moveTo>
                  <a:pt x="187991" y="24130"/>
                </a:moveTo>
                <a:lnTo>
                  <a:pt x="167893" y="24130"/>
                </a:lnTo>
                <a:lnTo>
                  <a:pt x="176656" y="26669"/>
                </a:lnTo>
                <a:lnTo>
                  <a:pt x="181863" y="29210"/>
                </a:lnTo>
                <a:lnTo>
                  <a:pt x="188340" y="34289"/>
                </a:lnTo>
                <a:lnTo>
                  <a:pt x="196722" y="40639"/>
                </a:lnTo>
                <a:lnTo>
                  <a:pt x="254507" y="92710"/>
                </a:lnTo>
                <a:lnTo>
                  <a:pt x="247268" y="100330"/>
                </a:lnTo>
                <a:lnTo>
                  <a:pt x="258103" y="100330"/>
                </a:lnTo>
                <a:lnTo>
                  <a:pt x="265937" y="91439"/>
                </a:lnTo>
                <a:lnTo>
                  <a:pt x="202056" y="34289"/>
                </a:lnTo>
                <a:lnTo>
                  <a:pt x="193420" y="27939"/>
                </a:lnTo>
                <a:lnTo>
                  <a:pt x="187991" y="24130"/>
                </a:lnTo>
                <a:close/>
              </a:path>
              <a:path w="288925" h="273050">
                <a:moveTo>
                  <a:pt x="122681" y="93980"/>
                </a:moveTo>
                <a:lnTo>
                  <a:pt x="106933" y="93980"/>
                </a:lnTo>
                <a:lnTo>
                  <a:pt x="120522" y="96519"/>
                </a:lnTo>
                <a:lnTo>
                  <a:pt x="122681" y="93980"/>
                </a:lnTo>
                <a:close/>
              </a:path>
              <a:path w="288925" h="273050">
                <a:moveTo>
                  <a:pt x="126695" y="65515"/>
                </a:moveTo>
                <a:lnTo>
                  <a:pt x="125221" y="69850"/>
                </a:lnTo>
                <a:lnTo>
                  <a:pt x="123697" y="76200"/>
                </a:lnTo>
                <a:lnTo>
                  <a:pt x="123062" y="82550"/>
                </a:lnTo>
                <a:lnTo>
                  <a:pt x="123004" y="85089"/>
                </a:lnTo>
                <a:lnTo>
                  <a:pt x="123435" y="93093"/>
                </a:lnTo>
                <a:lnTo>
                  <a:pt x="129158" y="86360"/>
                </a:lnTo>
                <a:lnTo>
                  <a:pt x="127000" y="74930"/>
                </a:lnTo>
                <a:lnTo>
                  <a:pt x="126690" y="69774"/>
                </a:lnTo>
                <a:lnTo>
                  <a:pt x="126695" y="65515"/>
                </a:lnTo>
                <a:close/>
              </a:path>
              <a:path w="288925" h="273050">
                <a:moveTo>
                  <a:pt x="163448" y="15239"/>
                </a:moveTo>
                <a:lnTo>
                  <a:pt x="128015" y="36830"/>
                </a:lnTo>
                <a:lnTo>
                  <a:pt x="118570" y="69774"/>
                </a:lnTo>
                <a:lnTo>
                  <a:pt x="118998" y="76200"/>
                </a:lnTo>
                <a:lnTo>
                  <a:pt x="120522" y="83819"/>
                </a:lnTo>
                <a:lnTo>
                  <a:pt x="117347" y="87630"/>
                </a:lnTo>
                <a:lnTo>
                  <a:pt x="123141" y="87630"/>
                </a:lnTo>
                <a:lnTo>
                  <a:pt x="123004" y="85089"/>
                </a:lnTo>
                <a:lnTo>
                  <a:pt x="123062" y="82550"/>
                </a:lnTo>
                <a:lnTo>
                  <a:pt x="123697" y="76200"/>
                </a:lnTo>
                <a:lnTo>
                  <a:pt x="125247" y="69774"/>
                </a:lnTo>
                <a:lnTo>
                  <a:pt x="126695" y="65515"/>
                </a:lnTo>
                <a:lnTo>
                  <a:pt x="126745" y="63500"/>
                </a:lnTo>
                <a:lnTo>
                  <a:pt x="147192" y="29210"/>
                </a:lnTo>
                <a:lnTo>
                  <a:pt x="159384" y="24130"/>
                </a:lnTo>
                <a:lnTo>
                  <a:pt x="187991" y="24130"/>
                </a:lnTo>
                <a:lnTo>
                  <a:pt x="186181" y="22860"/>
                </a:lnTo>
                <a:lnTo>
                  <a:pt x="179958" y="19050"/>
                </a:lnTo>
                <a:lnTo>
                  <a:pt x="174243" y="16510"/>
                </a:lnTo>
                <a:lnTo>
                  <a:pt x="168782" y="16510"/>
                </a:lnTo>
                <a:lnTo>
                  <a:pt x="163448" y="15239"/>
                </a:lnTo>
                <a:close/>
              </a:path>
              <a:path w="288925" h="273050">
                <a:moveTo>
                  <a:pt x="111107" y="77888"/>
                </a:moveTo>
                <a:lnTo>
                  <a:pt x="111759" y="82550"/>
                </a:lnTo>
                <a:lnTo>
                  <a:pt x="114172" y="78739"/>
                </a:lnTo>
                <a:lnTo>
                  <a:pt x="111107" y="77888"/>
                </a:lnTo>
                <a:close/>
              </a:path>
              <a:path w="288925" h="273050">
                <a:moveTo>
                  <a:pt x="102361" y="68580"/>
                </a:moveTo>
                <a:lnTo>
                  <a:pt x="102319" y="71119"/>
                </a:lnTo>
                <a:lnTo>
                  <a:pt x="102742" y="77469"/>
                </a:lnTo>
                <a:lnTo>
                  <a:pt x="103123" y="80010"/>
                </a:lnTo>
                <a:lnTo>
                  <a:pt x="110422" y="70592"/>
                </a:lnTo>
                <a:lnTo>
                  <a:pt x="110365" y="69774"/>
                </a:lnTo>
                <a:lnTo>
                  <a:pt x="102361" y="68580"/>
                </a:lnTo>
                <a:close/>
              </a:path>
              <a:path w="288925" h="273050">
                <a:moveTo>
                  <a:pt x="110422" y="70592"/>
                </a:moveTo>
                <a:lnTo>
                  <a:pt x="105092" y="77469"/>
                </a:lnTo>
                <a:lnTo>
                  <a:pt x="109600" y="77469"/>
                </a:lnTo>
                <a:lnTo>
                  <a:pt x="111107" y="77888"/>
                </a:lnTo>
                <a:lnTo>
                  <a:pt x="110870" y="76200"/>
                </a:lnTo>
                <a:lnTo>
                  <a:pt x="110422" y="70592"/>
                </a:lnTo>
                <a:close/>
              </a:path>
              <a:path w="288925" h="273050">
                <a:moveTo>
                  <a:pt x="110365" y="69774"/>
                </a:moveTo>
                <a:lnTo>
                  <a:pt x="110422" y="70592"/>
                </a:lnTo>
                <a:lnTo>
                  <a:pt x="110997" y="69850"/>
                </a:lnTo>
                <a:lnTo>
                  <a:pt x="110365" y="69774"/>
                </a:lnTo>
                <a:close/>
              </a:path>
              <a:path w="288925" h="273050">
                <a:moveTo>
                  <a:pt x="110405" y="68580"/>
                </a:moveTo>
                <a:lnTo>
                  <a:pt x="102361" y="68580"/>
                </a:lnTo>
                <a:lnTo>
                  <a:pt x="110365" y="69774"/>
                </a:lnTo>
                <a:lnTo>
                  <a:pt x="110405" y="68580"/>
                </a:lnTo>
                <a:close/>
              </a:path>
              <a:path w="288925" h="273050">
                <a:moveTo>
                  <a:pt x="170687" y="0"/>
                </a:moveTo>
                <a:lnTo>
                  <a:pt x="155575" y="0"/>
                </a:lnTo>
                <a:lnTo>
                  <a:pt x="147954" y="1269"/>
                </a:lnTo>
                <a:lnTo>
                  <a:pt x="114553" y="27939"/>
                </a:lnTo>
                <a:lnTo>
                  <a:pt x="102270" y="68593"/>
                </a:lnTo>
                <a:lnTo>
                  <a:pt x="110405" y="68580"/>
                </a:lnTo>
                <a:lnTo>
                  <a:pt x="126491" y="25400"/>
                </a:lnTo>
                <a:lnTo>
                  <a:pt x="156844" y="7619"/>
                </a:lnTo>
                <a:lnTo>
                  <a:pt x="192754" y="7619"/>
                </a:lnTo>
                <a:lnTo>
                  <a:pt x="186562" y="3810"/>
                </a:lnTo>
                <a:lnTo>
                  <a:pt x="178307" y="1269"/>
                </a:lnTo>
                <a:lnTo>
                  <a:pt x="170687" y="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6080" y="4922520"/>
            <a:ext cx="292607" cy="2590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4655" y="4927980"/>
            <a:ext cx="209803" cy="1765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6559" y="4797552"/>
            <a:ext cx="307848" cy="2773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12280" y="4819903"/>
            <a:ext cx="190880" cy="16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95134" y="4802759"/>
            <a:ext cx="225425" cy="195580"/>
          </a:xfrm>
          <a:custGeom>
            <a:avLst/>
            <a:gdLst/>
            <a:ahLst/>
            <a:cxnLst/>
            <a:rect l="l" t="t" r="r" b="b"/>
            <a:pathLst>
              <a:path w="225425" h="195579">
                <a:moveTo>
                  <a:pt x="36957" y="0"/>
                </a:moveTo>
                <a:lnTo>
                  <a:pt x="0" y="46863"/>
                </a:lnTo>
                <a:lnTo>
                  <a:pt x="188214" y="195580"/>
                </a:lnTo>
                <a:lnTo>
                  <a:pt x="197227" y="184150"/>
                </a:lnTo>
                <a:lnTo>
                  <a:pt x="186817" y="184150"/>
                </a:lnTo>
                <a:lnTo>
                  <a:pt x="11430" y="45466"/>
                </a:lnTo>
                <a:lnTo>
                  <a:pt x="38226" y="11430"/>
                </a:lnTo>
                <a:lnTo>
                  <a:pt x="51422" y="11430"/>
                </a:lnTo>
                <a:lnTo>
                  <a:pt x="36957" y="0"/>
                </a:lnTo>
                <a:close/>
              </a:path>
              <a:path w="225425" h="195579">
                <a:moveTo>
                  <a:pt x="51422" y="11430"/>
                </a:moveTo>
                <a:lnTo>
                  <a:pt x="38226" y="11430"/>
                </a:lnTo>
                <a:lnTo>
                  <a:pt x="213741" y="150114"/>
                </a:lnTo>
                <a:lnTo>
                  <a:pt x="186817" y="184150"/>
                </a:lnTo>
                <a:lnTo>
                  <a:pt x="197227" y="184150"/>
                </a:lnTo>
                <a:lnTo>
                  <a:pt x="225171" y="148717"/>
                </a:lnTo>
                <a:lnTo>
                  <a:pt x="51422" y="11430"/>
                </a:lnTo>
                <a:close/>
              </a:path>
              <a:path w="225425" h="195579">
                <a:moveTo>
                  <a:pt x="39624" y="22860"/>
                </a:moveTo>
                <a:lnTo>
                  <a:pt x="22733" y="44196"/>
                </a:lnTo>
                <a:lnTo>
                  <a:pt x="185547" y="172720"/>
                </a:lnTo>
                <a:lnTo>
                  <a:pt x="194527" y="161290"/>
                </a:lnTo>
                <a:lnTo>
                  <a:pt x="184150" y="161290"/>
                </a:lnTo>
                <a:lnTo>
                  <a:pt x="34163" y="42799"/>
                </a:lnTo>
                <a:lnTo>
                  <a:pt x="41021" y="34290"/>
                </a:lnTo>
                <a:lnTo>
                  <a:pt x="54092" y="34290"/>
                </a:lnTo>
                <a:lnTo>
                  <a:pt x="39624" y="22860"/>
                </a:lnTo>
                <a:close/>
              </a:path>
              <a:path w="225425" h="195579">
                <a:moveTo>
                  <a:pt x="54092" y="34290"/>
                </a:moveTo>
                <a:lnTo>
                  <a:pt x="41021" y="34290"/>
                </a:lnTo>
                <a:lnTo>
                  <a:pt x="190881" y="152781"/>
                </a:lnTo>
                <a:lnTo>
                  <a:pt x="184150" y="161290"/>
                </a:lnTo>
                <a:lnTo>
                  <a:pt x="194527" y="161290"/>
                </a:lnTo>
                <a:lnTo>
                  <a:pt x="202311" y="151384"/>
                </a:lnTo>
                <a:lnTo>
                  <a:pt x="54092" y="3429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91528" y="4742688"/>
            <a:ext cx="269748" cy="2514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9703" y="4748276"/>
            <a:ext cx="188994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2300" y="4622291"/>
            <a:ext cx="252983" cy="2697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12695" y="4641850"/>
            <a:ext cx="146861" cy="15938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00875" y="462699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122681" y="105410"/>
                </a:moveTo>
                <a:lnTo>
                  <a:pt x="114426" y="105410"/>
                </a:lnTo>
                <a:lnTo>
                  <a:pt x="114426" y="107950"/>
                </a:lnTo>
                <a:lnTo>
                  <a:pt x="113792" y="111760"/>
                </a:lnTo>
                <a:lnTo>
                  <a:pt x="112522" y="114300"/>
                </a:lnTo>
                <a:lnTo>
                  <a:pt x="110363" y="119380"/>
                </a:lnTo>
                <a:lnTo>
                  <a:pt x="107442" y="123190"/>
                </a:lnTo>
                <a:lnTo>
                  <a:pt x="102743" y="129540"/>
                </a:lnTo>
                <a:lnTo>
                  <a:pt x="97154" y="135890"/>
                </a:lnTo>
                <a:lnTo>
                  <a:pt x="90297" y="142240"/>
                </a:lnTo>
                <a:lnTo>
                  <a:pt x="68072" y="158750"/>
                </a:lnTo>
                <a:lnTo>
                  <a:pt x="112268" y="189230"/>
                </a:lnTo>
                <a:lnTo>
                  <a:pt x="125047" y="180340"/>
                </a:lnTo>
                <a:lnTo>
                  <a:pt x="112268" y="180340"/>
                </a:lnTo>
                <a:lnTo>
                  <a:pt x="81915" y="158750"/>
                </a:lnTo>
                <a:lnTo>
                  <a:pt x="114046" y="128269"/>
                </a:lnTo>
                <a:lnTo>
                  <a:pt x="122554" y="109219"/>
                </a:lnTo>
                <a:lnTo>
                  <a:pt x="122681" y="105410"/>
                </a:lnTo>
                <a:close/>
              </a:path>
              <a:path w="170815" h="189229">
                <a:moveTo>
                  <a:pt x="142748" y="53340"/>
                </a:moveTo>
                <a:lnTo>
                  <a:pt x="121666" y="53340"/>
                </a:lnTo>
                <a:lnTo>
                  <a:pt x="131191" y="55880"/>
                </a:lnTo>
                <a:lnTo>
                  <a:pt x="136017" y="58419"/>
                </a:lnTo>
                <a:lnTo>
                  <a:pt x="140843" y="62230"/>
                </a:lnTo>
                <a:lnTo>
                  <a:pt x="145923" y="66040"/>
                </a:lnTo>
                <a:lnTo>
                  <a:pt x="150241" y="69850"/>
                </a:lnTo>
                <a:lnTo>
                  <a:pt x="162588" y="101600"/>
                </a:lnTo>
                <a:lnTo>
                  <a:pt x="161798" y="111760"/>
                </a:lnTo>
                <a:lnTo>
                  <a:pt x="138049" y="157480"/>
                </a:lnTo>
                <a:lnTo>
                  <a:pt x="112268" y="180340"/>
                </a:lnTo>
                <a:lnTo>
                  <a:pt x="125047" y="180340"/>
                </a:lnTo>
                <a:lnTo>
                  <a:pt x="152780" y="151130"/>
                </a:lnTo>
                <a:lnTo>
                  <a:pt x="169799" y="113030"/>
                </a:lnTo>
                <a:lnTo>
                  <a:pt x="170815" y="100330"/>
                </a:lnTo>
                <a:lnTo>
                  <a:pt x="169036" y="87630"/>
                </a:lnTo>
                <a:lnTo>
                  <a:pt x="145415" y="54610"/>
                </a:lnTo>
                <a:lnTo>
                  <a:pt x="142748" y="53340"/>
                </a:lnTo>
                <a:close/>
              </a:path>
              <a:path w="170815" h="189229">
                <a:moveTo>
                  <a:pt x="132302" y="88900"/>
                </a:moveTo>
                <a:lnTo>
                  <a:pt x="118236" y="88900"/>
                </a:lnTo>
                <a:lnTo>
                  <a:pt x="123317" y="91440"/>
                </a:lnTo>
                <a:lnTo>
                  <a:pt x="127253" y="95250"/>
                </a:lnTo>
                <a:lnTo>
                  <a:pt x="129794" y="100330"/>
                </a:lnTo>
                <a:lnTo>
                  <a:pt x="130555" y="104140"/>
                </a:lnTo>
                <a:lnTo>
                  <a:pt x="130682" y="110490"/>
                </a:lnTo>
                <a:lnTo>
                  <a:pt x="129413" y="115569"/>
                </a:lnTo>
                <a:lnTo>
                  <a:pt x="100710" y="154940"/>
                </a:lnTo>
                <a:lnTo>
                  <a:pt x="95630" y="158750"/>
                </a:lnTo>
                <a:lnTo>
                  <a:pt x="112141" y="170180"/>
                </a:lnTo>
                <a:lnTo>
                  <a:pt x="116713" y="166369"/>
                </a:lnTo>
                <a:lnTo>
                  <a:pt x="122605" y="161290"/>
                </a:lnTo>
                <a:lnTo>
                  <a:pt x="105918" y="161290"/>
                </a:lnTo>
                <a:lnTo>
                  <a:pt x="114553" y="153669"/>
                </a:lnTo>
                <a:lnTo>
                  <a:pt x="137286" y="118110"/>
                </a:lnTo>
                <a:lnTo>
                  <a:pt x="139065" y="104140"/>
                </a:lnTo>
                <a:lnTo>
                  <a:pt x="137414" y="97790"/>
                </a:lnTo>
                <a:lnTo>
                  <a:pt x="133730" y="90169"/>
                </a:lnTo>
                <a:lnTo>
                  <a:pt x="132302" y="88900"/>
                </a:lnTo>
                <a:close/>
              </a:path>
              <a:path w="170815" h="189229">
                <a:moveTo>
                  <a:pt x="109474" y="158750"/>
                </a:moveTo>
                <a:lnTo>
                  <a:pt x="105918" y="161290"/>
                </a:lnTo>
                <a:lnTo>
                  <a:pt x="122605" y="161290"/>
                </a:lnTo>
                <a:lnTo>
                  <a:pt x="124078" y="160019"/>
                </a:lnTo>
                <a:lnTo>
                  <a:pt x="111632" y="160019"/>
                </a:lnTo>
                <a:lnTo>
                  <a:pt x="111829" y="159871"/>
                </a:lnTo>
                <a:lnTo>
                  <a:pt x="109474" y="158750"/>
                </a:lnTo>
                <a:close/>
              </a:path>
              <a:path w="170815" h="189229">
                <a:moveTo>
                  <a:pt x="111829" y="159871"/>
                </a:moveTo>
                <a:lnTo>
                  <a:pt x="111632" y="160019"/>
                </a:lnTo>
                <a:lnTo>
                  <a:pt x="112141" y="160019"/>
                </a:lnTo>
                <a:lnTo>
                  <a:pt x="111829" y="159871"/>
                </a:lnTo>
                <a:close/>
              </a:path>
              <a:path w="170815" h="189229">
                <a:moveTo>
                  <a:pt x="137625" y="69850"/>
                </a:moveTo>
                <a:lnTo>
                  <a:pt x="122174" y="69850"/>
                </a:lnTo>
                <a:lnTo>
                  <a:pt x="124968" y="71119"/>
                </a:lnTo>
                <a:lnTo>
                  <a:pt x="128016" y="72390"/>
                </a:lnTo>
                <a:lnTo>
                  <a:pt x="131572" y="74930"/>
                </a:lnTo>
                <a:lnTo>
                  <a:pt x="135381" y="77469"/>
                </a:lnTo>
                <a:lnTo>
                  <a:pt x="138302" y="81280"/>
                </a:lnTo>
                <a:lnTo>
                  <a:pt x="140843" y="83819"/>
                </a:lnTo>
                <a:lnTo>
                  <a:pt x="142494" y="86360"/>
                </a:lnTo>
                <a:lnTo>
                  <a:pt x="145288" y="93980"/>
                </a:lnTo>
                <a:lnTo>
                  <a:pt x="146100" y="99060"/>
                </a:lnTo>
                <a:lnTo>
                  <a:pt x="146198" y="101600"/>
                </a:lnTo>
                <a:lnTo>
                  <a:pt x="145669" y="107950"/>
                </a:lnTo>
                <a:lnTo>
                  <a:pt x="125475" y="147319"/>
                </a:lnTo>
                <a:lnTo>
                  <a:pt x="111829" y="159871"/>
                </a:lnTo>
                <a:lnTo>
                  <a:pt x="112141" y="160019"/>
                </a:lnTo>
                <a:lnTo>
                  <a:pt x="124078" y="160019"/>
                </a:lnTo>
                <a:lnTo>
                  <a:pt x="131699" y="152400"/>
                </a:lnTo>
                <a:lnTo>
                  <a:pt x="153670" y="110490"/>
                </a:lnTo>
                <a:lnTo>
                  <a:pt x="154558" y="100330"/>
                </a:lnTo>
                <a:lnTo>
                  <a:pt x="153161" y="91440"/>
                </a:lnTo>
                <a:lnTo>
                  <a:pt x="149859" y="82550"/>
                </a:lnTo>
                <a:lnTo>
                  <a:pt x="147447" y="78740"/>
                </a:lnTo>
                <a:lnTo>
                  <a:pt x="144272" y="74930"/>
                </a:lnTo>
                <a:lnTo>
                  <a:pt x="140589" y="72390"/>
                </a:lnTo>
                <a:lnTo>
                  <a:pt x="137625" y="69850"/>
                </a:lnTo>
                <a:close/>
              </a:path>
              <a:path w="170815" h="189229">
                <a:moveTo>
                  <a:pt x="56260" y="0"/>
                </a:moveTo>
                <a:lnTo>
                  <a:pt x="22605" y="30480"/>
                </a:lnTo>
                <a:lnTo>
                  <a:pt x="3175" y="63500"/>
                </a:lnTo>
                <a:lnTo>
                  <a:pt x="0" y="87630"/>
                </a:lnTo>
                <a:lnTo>
                  <a:pt x="2158" y="99060"/>
                </a:lnTo>
                <a:lnTo>
                  <a:pt x="35559" y="135890"/>
                </a:lnTo>
                <a:lnTo>
                  <a:pt x="55879" y="139700"/>
                </a:lnTo>
                <a:lnTo>
                  <a:pt x="65277" y="137160"/>
                </a:lnTo>
                <a:lnTo>
                  <a:pt x="74168" y="134619"/>
                </a:lnTo>
                <a:lnTo>
                  <a:pt x="80073" y="130810"/>
                </a:lnTo>
                <a:lnTo>
                  <a:pt x="47244" y="130810"/>
                </a:lnTo>
                <a:lnTo>
                  <a:pt x="38734" y="128269"/>
                </a:lnTo>
                <a:lnTo>
                  <a:pt x="30225" y="123190"/>
                </a:lnTo>
                <a:lnTo>
                  <a:pt x="25146" y="119380"/>
                </a:lnTo>
                <a:lnTo>
                  <a:pt x="20827" y="115569"/>
                </a:lnTo>
                <a:lnTo>
                  <a:pt x="17272" y="110490"/>
                </a:lnTo>
                <a:lnTo>
                  <a:pt x="14097" y="106680"/>
                </a:lnTo>
                <a:lnTo>
                  <a:pt x="10032" y="96519"/>
                </a:lnTo>
                <a:lnTo>
                  <a:pt x="8254" y="86360"/>
                </a:lnTo>
                <a:lnTo>
                  <a:pt x="8635" y="76200"/>
                </a:lnTo>
                <a:lnTo>
                  <a:pt x="28828" y="35560"/>
                </a:lnTo>
                <a:lnTo>
                  <a:pt x="56515" y="10160"/>
                </a:lnTo>
                <a:lnTo>
                  <a:pt x="71035" y="10160"/>
                </a:lnTo>
                <a:lnTo>
                  <a:pt x="56260" y="0"/>
                </a:lnTo>
                <a:close/>
              </a:path>
              <a:path w="170815" h="189229">
                <a:moveTo>
                  <a:pt x="116077" y="97790"/>
                </a:moveTo>
                <a:lnTo>
                  <a:pt x="110617" y="97790"/>
                </a:lnTo>
                <a:lnTo>
                  <a:pt x="107188" y="99060"/>
                </a:lnTo>
                <a:lnTo>
                  <a:pt x="103504" y="101600"/>
                </a:lnTo>
                <a:lnTo>
                  <a:pt x="99314" y="105410"/>
                </a:lnTo>
                <a:lnTo>
                  <a:pt x="90170" y="113030"/>
                </a:lnTo>
                <a:lnTo>
                  <a:pt x="77470" y="123190"/>
                </a:lnTo>
                <a:lnTo>
                  <a:pt x="70611" y="127000"/>
                </a:lnTo>
                <a:lnTo>
                  <a:pt x="63119" y="129540"/>
                </a:lnTo>
                <a:lnTo>
                  <a:pt x="55499" y="130810"/>
                </a:lnTo>
                <a:lnTo>
                  <a:pt x="80073" y="130810"/>
                </a:lnTo>
                <a:lnTo>
                  <a:pt x="82042" y="129540"/>
                </a:lnTo>
                <a:lnTo>
                  <a:pt x="95376" y="119380"/>
                </a:lnTo>
                <a:lnTo>
                  <a:pt x="104521" y="111760"/>
                </a:lnTo>
                <a:lnTo>
                  <a:pt x="108203" y="109219"/>
                </a:lnTo>
                <a:lnTo>
                  <a:pt x="111251" y="106680"/>
                </a:lnTo>
                <a:lnTo>
                  <a:pt x="113283" y="105410"/>
                </a:lnTo>
                <a:lnTo>
                  <a:pt x="122681" y="105410"/>
                </a:lnTo>
                <a:lnTo>
                  <a:pt x="122047" y="102869"/>
                </a:lnTo>
                <a:lnTo>
                  <a:pt x="120776" y="100330"/>
                </a:lnTo>
                <a:lnTo>
                  <a:pt x="118618" y="99060"/>
                </a:lnTo>
                <a:lnTo>
                  <a:pt x="116077" y="97790"/>
                </a:lnTo>
                <a:close/>
              </a:path>
              <a:path w="170815" h="189229">
                <a:moveTo>
                  <a:pt x="56769" y="20319"/>
                </a:moveTo>
                <a:lnTo>
                  <a:pt x="27685" y="50800"/>
                </a:lnTo>
                <a:lnTo>
                  <a:pt x="16382" y="86360"/>
                </a:lnTo>
                <a:lnTo>
                  <a:pt x="17779" y="93980"/>
                </a:lnTo>
                <a:lnTo>
                  <a:pt x="21335" y="102869"/>
                </a:lnTo>
                <a:lnTo>
                  <a:pt x="23749" y="106680"/>
                </a:lnTo>
                <a:lnTo>
                  <a:pt x="26797" y="109219"/>
                </a:lnTo>
                <a:lnTo>
                  <a:pt x="30479" y="113030"/>
                </a:lnTo>
                <a:lnTo>
                  <a:pt x="34671" y="116840"/>
                </a:lnTo>
                <a:lnTo>
                  <a:pt x="42036" y="120650"/>
                </a:lnTo>
                <a:lnTo>
                  <a:pt x="48768" y="123190"/>
                </a:lnTo>
                <a:lnTo>
                  <a:pt x="54991" y="123190"/>
                </a:lnTo>
                <a:lnTo>
                  <a:pt x="61086" y="121919"/>
                </a:lnTo>
                <a:lnTo>
                  <a:pt x="73025" y="116840"/>
                </a:lnTo>
                <a:lnTo>
                  <a:pt x="76041" y="114300"/>
                </a:lnTo>
                <a:lnTo>
                  <a:pt x="50165" y="114300"/>
                </a:lnTo>
                <a:lnTo>
                  <a:pt x="45211" y="113030"/>
                </a:lnTo>
                <a:lnTo>
                  <a:pt x="24510" y="85090"/>
                </a:lnTo>
                <a:lnTo>
                  <a:pt x="24765" y="78740"/>
                </a:lnTo>
                <a:lnTo>
                  <a:pt x="48768" y="38100"/>
                </a:lnTo>
                <a:lnTo>
                  <a:pt x="56388" y="31750"/>
                </a:lnTo>
                <a:lnTo>
                  <a:pt x="57150" y="30480"/>
                </a:lnTo>
                <a:lnTo>
                  <a:pt x="62653" y="30480"/>
                </a:lnTo>
                <a:lnTo>
                  <a:pt x="64007" y="29210"/>
                </a:lnTo>
                <a:lnTo>
                  <a:pt x="69807" y="29210"/>
                </a:lnTo>
                <a:lnTo>
                  <a:pt x="56769" y="20319"/>
                </a:lnTo>
                <a:close/>
              </a:path>
              <a:path w="170815" h="189229">
                <a:moveTo>
                  <a:pt x="120396" y="81280"/>
                </a:moveTo>
                <a:lnTo>
                  <a:pt x="112268" y="81280"/>
                </a:lnTo>
                <a:lnTo>
                  <a:pt x="105155" y="82550"/>
                </a:lnTo>
                <a:lnTo>
                  <a:pt x="99186" y="85090"/>
                </a:lnTo>
                <a:lnTo>
                  <a:pt x="93852" y="88900"/>
                </a:lnTo>
                <a:lnTo>
                  <a:pt x="89026" y="92710"/>
                </a:lnTo>
                <a:lnTo>
                  <a:pt x="79882" y="100330"/>
                </a:lnTo>
                <a:lnTo>
                  <a:pt x="68452" y="109219"/>
                </a:lnTo>
                <a:lnTo>
                  <a:pt x="63626" y="111760"/>
                </a:lnTo>
                <a:lnTo>
                  <a:pt x="58927" y="114300"/>
                </a:lnTo>
                <a:lnTo>
                  <a:pt x="76041" y="114300"/>
                </a:lnTo>
                <a:lnTo>
                  <a:pt x="94233" y="99060"/>
                </a:lnTo>
                <a:lnTo>
                  <a:pt x="98678" y="95250"/>
                </a:lnTo>
                <a:lnTo>
                  <a:pt x="103250" y="92710"/>
                </a:lnTo>
                <a:lnTo>
                  <a:pt x="107950" y="90169"/>
                </a:lnTo>
                <a:lnTo>
                  <a:pt x="112902" y="88900"/>
                </a:lnTo>
                <a:lnTo>
                  <a:pt x="132302" y="88900"/>
                </a:lnTo>
                <a:lnTo>
                  <a:pt x="128016" y="85090"/>
                </a:lnTo>
                <a:lnTo>
                  <a:pt x="120396" y="81280"/>
                </a:lnTo>
                <a:close/>
              </a:path>
              <a:path w="170815" h="189229">
                <a:moveTo>
                  <a:pt x="69807" y="29210"/>
                </a:moveTo>
                <a:lnTo>
                  <a:pt x="64007" y="29210"/>
                </a:lnTo>
                <a:lnTo>
                  <a:pt x="54991" y="38100"/>
                </a:lnTo>
                <a:lnTo>
                  <a:pt x="31369" y="73660"/>
                </a:lnTo>
                <a:lnTo>
                  <a:pt x="30860" y="80010"/>
                </a:lnTo>
                <a:lnTo>
                  <a:pt x="31750" y="86360"/>
                </a:lnTo>
                <a:lnTo>
                  <a:pt x="34417" y="92710"/>
                </a:lnTo>
                <a:lnTo>
                  <a:pt x="41148" y="99060"/>
                </a:lnTo>
                <a:lnTo>
                  <a:pt x="49149" y="102869"/>
                </a:lnTo>
                <a:lnTo>
                  <a:pt x="57530" y="104140"/>
                </a:lnTo>
                <a:lnTo>
                  <a:pt x="65024" y="102869"/>
                </a:lnTo>
                <a:lnTo>
                  <a:pt x="71374" y="99060"/>
                </a:lnTo>
                <a:lnTo>
                  <a:pt x="75133" y="96519"/>
                </a:lnTo>
                <a:lnTo>
                  <a:pt x="56896" y="96519"/>
                </a:lnTo>
                <a:lnTo>
                  <a:pt x="51434" y="95250"/>
                </a:lnTo>
                <a:lnTo>
                  <a:pt x="46100" y="92710"/>
                </a:lnTo>
                <a:lnTo>
                  <a:pt x="41275" y="87630"/>
                </a:lnTo>
                <a:lnTo>
                  <a:pt x="39624" y="83819"/>
                </a:lnTo>
                <a:lnTo>
                  <a:pt x="39116" y="80010"/>
                </a:lnTo>
                <a:lnTo>
                  <a:pt x="39370" y="74930"/>
                </a:lnTo>
                <a:lnTo>
                  <a:pt x="60705" y="43180"/>
                </a:lnTo>
                <a:lnTo>
                  <a:pt x="73532" y="31750"/>
                </a:lnTo>
                <a:lnTo>
                  <a:pt x="69807" y="29210"/>
                </a:lnTo>
                <a:close/>
              </a:path>
              <a:path w="170815" h="189229">
                <a:moveTo>
                  <a:pt x="124332" y="62230"/>
                </a:moveTo>
                <a:lnTo>
                  <a:pt x="113665" y="62230"/>
                </a:lnTo>
                <a:lnTo>
                  <a:pt x="107188" y="63500"/>
                </a:lnTo>
                <a:lnTo>
                  <a:pt x="100965" y="66040"/>
                </a:lnTo>
                <a:lnTo>
                  <a:pt x="94996" y="69850"/>
                </a:lnTo>
                <a:lnTo>
                  <a:pt x="83184" y="78740"/>
                </a:lnTo>
                <a:lnTo>
                  <a:pt x="75692" y="86360"/>
                </a:lnTo>
                <a:lnTo>
                  <a:pt x="67055" y="92710"/>
                </a:lnTo>
                <a:lnTo>
                  <a:pt x="62229" y="95250"/>
                </a:lnTo>
                <a:lnTo>
                  <a:pt x="56896" y="96519"/>
                </a:lnTo>
                <a:lnTo>
                  <a:pt x="75133" y="96519"/>
                </a:lnTo>
                <a:lnTo>
                  <a:pt x="80772" y="92710"/>
                </a:lnTo>
                <a:lnTo>
                  <a:pt x="88519" y="85090"/>
                </a:lnTo>
                <a:lnTo>
                  <a:pt x="99695" y="76200"/>
                </a:lnTo>
                <a:lnTo>
                  <a:pt x="104775" y="72390"/>
                </a:lnTo>
                <a:lnTo>
                  <a:pt x="109727" y="71119"/>
                </a:lnTo>
                <a:lnTo>
                  <a:pt x="114426" y="69850"/>
                </a:lnTo>
                <a:lnTo>
                  <a:pt x="137625" y="69850"/>
                </a:lnTo>
                <a:lnTo>
                  <a:pt x="136144" y="68580"/>
                </a:lnTo>
                <a:lnTo>
                  <a:pt x="131952" y="66040"/>
                </a:lnTo>
                <a:lnTo>
                  <a:pt x="128016" y="63500"/>
                </a:lnTo>
                <a:lnTo>
                  <a:pt x="124332" y="62230"/>
                </a:lnTo>
                <a:close/>
              </a:path>
              <a:path w="170815" h="189229">
                <a:moveTo>
                  <a:pt x="71035" y="10160"/>
                </a:moveTo>
                <a:lnTo>
                  <a:pt x="56515" y="10160"/>
                </a:lnTo>
                <a:lnTo>
                  <a:pt x="87122" y="31750"/>
                </a:lnTo>
                <a:lnTo>
                  <a:pt x="74549" y="41910"/>
                </a:lnTo>
                <a:lnTo>
                  <a:pt x="48386" y="73660"/>
                </a:lnTo>
                <a:lnTo>
                  <a:pt x="47244" y="80010"/>
                </a:lnTo>
                <a:lnTo>
                  <a:pt x="47625" y="81280"/>
                </a:lnTo>
                <a:lnTo>
                  <a:pt x="48259" y="83819"/>
                </a:lnTo>
                <a:lnTo>
                  <a:pt x="51053" y="86360"/>
                </a:lnTo>
                <a:lnTo>
                  <a:pt x="53721" y="87630"/>
                </a:lnTo>
                <a:lnTo>
                  <a:pt x="59308" y="87630"/>
                </a:lnTo>
                <a:lnTo>
                  <a:pt x="62738" y="85090"/>
                </a:lnTo>
                <a:lnTo>
                  <a:pt x="70484" y="80010"/>
                </a:lnTo>
                <a:lnTo>
                  <a:pt x="55499" y="80010"/>
                </a:lnTo>
                <a:lnTo>
                  <a:pt x="55118" y="78740"/>
                </a:lnTo>
                <a:lnTo>
                  <a:pt x="55499" y="78740"/>
                </a:lnTo>
                <a:lnTo>
                  <a:pt x="56006" y="76200"/>
                </a:lnTo>
                <a:lnTo>
                  <a:pt x="79882" y="48260"/>
                </a:lnTo>
                <a:lnTo>
                  <a:pt x="100583" y="30480"/>
                </a:lnTo>
                <a:lnTo>
                  <a:pt x="71035" y="10160"/>
                </a:lnTo>
                <a:close/>
              </a:path>
              <a:path w="170815" h="189229">
                <a:moveTo>
                  <a:pt x="55118" y="78740"/>
                </a:moveTo>
                <a:lnTo>
                  <a:pt x="55499" y="80010"/>
                </a:lnTo>
                <a:lnTo>
                  <a:pt x="55414" y="79163"/>
                </a:lnTo>
                <a:lnTo>
                  <a:pt x="55118" y="78740"/>
                </a:lnTo>
                <a:close/>
              </a:path>
              <a:path w="170815" h="189229">
                <a:moveTo>
                  <a:pt x="55414" y="79163"/>
                </a:moveTo>
                <a:lnTo>
                  <a:pt x="55499" y="80010"/>
                </a:lnTo>
                <a:lnTo>
                  <a:pt x="56006" y="80010"/>
                </a:lnTo>
                <a:lnTo>
                  <a:pt x="55414" y="79163"/>
                </a:lnTo>
                <a:close/>
              </a:path>
              <a:path w="170815" h="189229">
                <a:moveTo>
                  <a:pt x="122681" y="45719"/>
                </a:moveTo>
                <a:lnTo>
                  <a:pt x="112268" y="45719"/>
                </a:lnTo>
                <a:lnTo>
                  <a:pt x="102361" y="46990"/>
                </a:lnTo>
                <a:lnTo>
                  <a:pt x="93345" y="50800"/>
                </a:lnTo>
                <a:lnTo>
                  <a:pt x="85471" y="55880"/>
                </a:lnTo>
                <a:lnTo>
                  <a:pt x="72644" y="67310"/>
                </a:lnTo>
                <a:lnTo>
                  <a:pt x="65277" y="73660"/>
                </a:lnTo>
                <a:lnTo>
                  <a:pt x="58420" y="78740"/>
                </a:lnTo>
                <a:lnTo>
                  <a:pt x="56515" y="80010"/>
                </a:lnTo>
                <a:lnTo>
                  <a:pt x="70484" y="80010"/>
                </a:lnTo>
                <a:lnTo>
                  <a:pt x="104775" y="55880"/>
                </a:lnTo>
                <a:lnTo>
                  <a:pt x="113029" y="53340"/>
                </a:lnTo>
                <a:lnTo>
                  <a:pt x="142748" y="53340"/>
                </a:lnTo>
                <a:lnTo>
                  <a:pt x="140080" y="52069"/>
                </a:lnTo>
                <a:lnTo>
                  <a:pt x="134366" y="48260"/>
                </a:lnTo>
                <a:lnTo>
                  <a:pt x="122681" y="45719"/>
                </a:lnTo>
                <a:close/>
              </a:path>
              <a:path w="170815" h="189229">
                <a:moveTo>
                  <a:pt x="55372" y="78740"/>
                </a:moveTo>
                <a:lnTo>
                  <a:pt x="55118" y="78740"/>
                </a:lnTo>
                <a:lnTo>
                  <a:pt x="55414" y="79163"/>
                </a:lnTo>
                <a:lnTo>
                  <a:pt x="55372" y="78740"/>
                </a:lnTo>
                <a:close/>
              </a:path>
              <a:path w="170815" h="189229">
                <a:moveTo>
                  <a:pt x="62653" y="30480"/>
                </a:moveTo>
                <a:lnTo>
                  <a:pt x="57150" y="30480"/>
                </a:lnTo>
                <a:lnTo>
                  <a:pt x="59944" y="33019"/>
                </a:lnTo>
                <a:lnTo>
                  <a:pt x="62653" y="30480"/>
                </a:lnTo>
                <a:close/>
              </a:path>
            </a:pathLst>
          </a:custGeom>
          <a:solidFill>
            <a:srgbClr val="3C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29350" y="249859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4758" y="2494026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89"/>
                </a:moveTo>
                <a:lnTo>
                  <a:pt x="16459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1314" y="249859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4" y="714882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53278" y="249859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1134" y="3137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89170" y="2422398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53761" y="242239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7205" y="31371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4088" y="1632204"/>
            <a:ext cx="812291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723638" y="1711579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94603" y="1560575"/>
            <a:ext cx="995172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803772" y="1639316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85715" y="3503676"/>
            <a:ext cx="812291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95520" y="3583940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93392" y="3720084"/>
            <a:ext cx="812292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02942" y="3800094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93392" y="1344167"/>
            <a:ext cx="812292" cy="7894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202942" y="1422857"/>
            <a:ext cx="36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DI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40258" y="342976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36004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73907" y="1344167"/>
            <a:ext cx="995171" cy="7894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283077" y="1422857"/>
            <a:ext cx="552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002279" y="3576828"/>
            <a:ext cx="995171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211195" y="3656203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11011" y="3576828"/>
            <a:ext cx="995171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019927" y="3656203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rbel"/>
                <a:cs typeface="Corbel"/>
              </a:rPr>
              <a:t>aVf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501134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89170" y="4293870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3761" y="4293870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77205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96534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84570" y="4293870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1" y="0"/>
                </a:moveTo>
                <a:lnTo>
                  <a:pt x="0" y="72008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9161" y="4293870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72605" y="50086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60954" y="51534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48990" y="4437126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164592" y="0"/>
                </a:moveTo>
                <a:lnTo>
                  <a:pt x="0" y="72009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13582" y="4437126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0" y="0"/>
                </a:moveTo>
                <a:lnTo>
                  <a:pt x="123443" y="714882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37026" y="51534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28138" y="458647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3545" y="4581905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40101" y="4586478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52066" y="458647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80282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15690" y="2277617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2246" y="2282189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04210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56510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91917" y="2277617"/>
            <a:ext cx="165100" cy="720090"/>
          </a:xfrm>
          <a:custGeom>
            <a:avLst/>
            <a:gdLst/>
            <a:ahLst/>
            <a:cxnLst/>
            <a:rect l="l" t="t" r="r" b="b"/>
            <a:pathLst>
              <a:path w="165100" h="720089">
                <a:moveTo>
                  <a:pt x="0" y="720090"/>
                </a:moveTo>
                <a:lnTo>
                  <a:pt x="16459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68473" y="2282189"/>
            <a:ext cx="123825" cy="715010"/>
          </a:xfrm>
          <a:custGeom>
            <a:avLst/>
            <a:gdLst/>
            <a:ahLst/>
            <a:cxnLst/>
            <a:rect l="l" t="t" r="r" b="b"/>
            <a:pathLst>
              <a:path w="123825" h="715010">
                <a:moveTo>
                  <a:pt x="123443" y="71488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80438" y="228218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32447" y="6243828"/>
            <a:ext cx="193548" cy="2316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05600" y="6170676"/>
            <a:ext cx="222503" cy="1874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77811" y="6076188"/>
            <a:ext cx="179831" cy="1569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23531" y="5952744"/>
            <a:ext cx="220979" cy="2575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43928" y="5897879"/>
            <a:ext cx="156972" cy="15544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56704" y="5699759"/>
            <a:ext cx="207264" cy="23469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07580" y="5561076"/>
            <a:ext cx="181355" cy="15544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70064" y="5393435"/>
            <a:ext cx="198120" cy="1569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76743" y="5326379"/>
            <a:ext cx="181355" cy="15392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28559" y="5160264"/>
            <a:ext cx="202692" cy="1524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24571" y="5079491"/>
            <a:ext cx="190500" cy="17983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20583" y="4943855"/>
            <a:ext cx="234696" cy="1722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87640" y="4803647"/>
            <a:ext cx="175259" cy="1706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07452" y="4707635"/>
            <a:ext cx="208788" cy="14020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21752" y="4623815"/>
            <a:ext cx="164592" cy="1432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75092" y="4500371"/>
            <a:ext cx="147827" cy="14478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91856" y="4341876"/>
            <a:ext cx="214883" cy="1950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89392" y="4244340"/>
            <a:ext cx="170688" cy="1432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2148" y="4757928"/>
            <a:ext cx="217932" cy="19202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3963" y="4890515"/>
            <a:ext cx="214884" cy="1950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6259" y="5068823"/>
            <a:ext cx="160020" cy="1691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2544" y="5158740"/>
            <a:ext cx="289559" cy="1661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4276" y="5274564"/>
            <a:ext cx="155448" cy="1539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9140" y="5426964"/>
            <a:ext cx="251459" cy="1767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9639" y="5623559"/>
            <a:ext cx="160019" cy="1752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53083" y="5740908"/>
            <a:ext cx="193547" cy="16611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09472" y="5847588"/>
            <a:ext cx="158496" cy="17830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55775" y="6021323"/>
            <a:ext cx="231647" cy="17678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70075" y="6144767"/>
            <a:ext cx="150875" cy="16459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58467" y="6234684"/>
            <a:ext cx="167639" cy="12953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51432" y="6327647"/>
            <a:ext cx="150875" cy="16459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65732" y="6431279"/>
            <a:ext cx="153924" cy="1569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9551" y="6435852"/>
            <a:ext cx="176783" cy="2529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97379" y="6589774"/>
            <a:ext cx="149351" cy="17678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21663" y="507491"/>
            <a:ext cx="205740" cy="2286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80516" y="644651"/>
            <a:ext cx="132587" cy="16306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11936" y="725423"/>
            <a:ext cx="137159" cy="15849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47927" y="809244"/>
            <a:ext cx="196596" cy="15697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1727" y="870203"/>
            <a:ext cx="231647" cy="17068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2668" y="1014983"/>
            <a:ext cx="176784" cy="15087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1604" y="1162811"/>
            <a:ext cx="216408" cy="21640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3880" y="1385316"/>
            <a:ext cx="175260" cy="14782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4444" y="1569719"/>
            <a:ext cx="208787" cy="12801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912" y="1641348"/>
            <a:ext cx="172212" cy="1463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7472" y="1839467"/>
            <a:ext cx="213359" cy="19202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4131" y="1993392"/>
            <a:ext cx="160019" cy="13868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5175" y="2124455"/>
            <a:ext cx="147827" cy="13258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7263" y="2231135"/>
            <a:ext cx="160020" cy="1386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7639" y="2375916"/>
            <a:ext cx="152400" cy="13106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9539" y="2497835"/>
            <a:ext cx="237744" cy="14935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8871" y="2660904"/>
            <a:ext cx="150876" cy="12649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90916" y="2904744"/>
            <a:ext cx="213359" cy="19202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71104" y="2741676"/>
            <a:ext cx="222503" cy="15849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06156" y="2586227"/>
            <a:ext cx="156972" cy="14173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10143" y="2502407"/>
            <a:ext cx="300227" cy="9906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46719" y="2356104"/>
            <a:ext cx="155448" cy="14935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67471" y="2168651"/>
            <a:ext cx="245364" cy="14782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14131" y="1935479"/>
            <a:ext cx="160020" cy="15544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89164" y="1807464"/>
            <a:ext cx="216407" cy="11277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12023" y="1662683"/>
            <a:ext cx="160020" cy="15849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82483" y="1539239"/>
            <a:ext cx="216407" cy="12039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91628" y="1400555"/>
            <a:ext cx="182879" cy="1706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26095" y="1228344"/>
            <a:ext cx="210311" cy="19507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54468" y="1126236"/>
            <a:ext cx="173735" cy="16611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58456" y="1043939"/>
            <a:ext cx="211835" cy="13411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66076" y="908303"/>
            <a:ext cx="153924" cy="15697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88352" y="842772"/>
            <a:ext cx="173735" cy="10515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54240" y="672083"/>
            <a:ext cx="237744" cy="17221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43571" y="544068"/>
            <a:ext cx="160020" cy="17678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45463" y="4546091"/>
            <a:ext cx="1098803" cy="140360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76771" y="1133855"/>
            <a:ext cx="1028700" cy="12039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55" y="1893500"/>
            <a:ext cx="2436965" cy="322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63" y="2011298"/>
            <a:ext cx="2017852" cy="2796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0558" y="4767834"/>
            <a:ext cx="491054" cy="107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016" y="4005071"/>
            <a:ext cx="1028699" cy="2848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4750" y="288417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1493" y="2875026"/>
            <a:ext cx="144145" cy="843915"/>
          </a:xfrm>
          <a:custGeom>
            <a:avLst/>
            <a:gdLst/>
            <a:ahLst/>
            <a:cxnLst/>
            <a:rect l="l" t="t" r="r" b="b"/>
            <a:pathLst>
              <a:path w="144145" h="843914">
                <a:moveTo>
                  <a:pt x="0" y="843534"/>
                </a:moveTo>
                <a:lnTo>
                  <a:pt x="14401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5085" y="1846326"/>
            <a:ext cx="216535" cy="1944370"/>
          </a:xfrm>
          <a:custGeom>
            <a:avLst/>
            <a:gdLst/>
            <a:ahLst/>
            <a:cxnLst/>
            <a:rect l="l" t="t" r="r" b="b"/>
            <a:pathLst>
              <a:path w="216534" h="1944370">
                <a:moveTo>
                  <a:pt x="216027" y="1944243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9014" y="288417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320" y="1677923"/>
            <a:ext cx="2567940" cy="2207260"/>
          </a:xfrm>
          <a:custGeom>
            <a:avLst/>
            <a:gdLst/>
            <a:ahLst/>
            <a:cxnLst/>
            <a:rect l="l" t="t" r="r" b="b"/>
            <a:pathLst>
              <a:path w="2567940" h="2207260">
                <a:moveTo>
                  <a:pt x="2544318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2183130"/>
                </a:lnTo>
                <a:lnTo>
                  <a:pt x="1851" y="2192339"/>
                </a:lnTo>
                <a:lnTo>
                  <a:pt x="6905" y="2199846"/>
                </a:lnTo>
                <a:lnTo>
                  <a:pt x="14412" y="2204900"/>
                </a:lnTo>
                <a:lnTo>
                  <a:pt x="23621" y="2206752"/>
                </a:lnTo>
                <a:lnTo>
                  <a:pt x="2544318" y="2206752"/>
                </a:lnTo>
                <a:lnTo>
                  <a:pt x="2553527" y="2204900"/>
                </a:lnTo>
                <a:lnTo>
                  <a:pt x="2561034" y="2199846"/>
                </a:lnTo>
                <a:lnTo>
                  <a:pt x="2566088" y="2192339"/>
                </a:lnTo>
                <a:lnTo>
                  <a:pt x="2567939" y="2183130"/>
                </a:lnTo>
                <a:lnTo>
                  <a:pt x="2567939" y="2178431"/>
                </a:lnTo>
                <a:lnTo>
                  <a:pt x="28320" y="2178431"/>
                </a:lnTo>
                <a:lnTo>
                  <a:pt x="28320" y="28321"/>
                </a:lnTo>
                <a:lnTo>
                  <a:pt x="2567939" y="28321"/>
                </a:lnTo>
                <a:lnTo>
                  <a:pt x="2567939" y="23622"/>
                </a:lnTo>
                <a:lnTo>
                  <a:pt x="2566088" y="14412"/>
                </a:lnTo>
                <a:lnTo>
                  <a:pt x="2561034" y="6905"/>
                </a:lnTo>
                <a:lnTo>
                  <a:pt x="2553527" y="1851"/>
                </a:lnTo>
                <a:lnTo>
                  <a:pt x="2544318" y="0"/>
                </a:lnTo>
                <a:close/>
              </a:path>
              <a:path w="2567940" h="2207260">
                <a:moveTo>
                  <a:pt x="2567939" y="28321"/>
                </a:moveTo>
                <a:lnTo>
                  <a:pt x="2539619" y="28321"/>
                </a:lnTo>
                <a:lnTo>
                  <a:pt x="2539619" y="2178431"/>
                </a:lnTo>
                <a:lnTo>
                  <a:pt x="2567939" y="2178431"/>
                </a:lnTo>
                <a:lnTo>
                  <a:pt x="2567939" y="28321"/>
                </a:lnTo>
                <a:close/>
              </a:path>
              <a:path w="2567940" h="2207260">
                <a:moveTo>
                  <a:pt x="2530094" y="37846"/>
                </a:moveTo>
                <a:lnTo>
                  <a:pt x="37845" y="37846"/>
                </a:lnTo>
                <a:lnTo>
                  <a:pt x="37845" y="2168906"/>
                </a:lnTo>
                <a:lnTo>
                  <a:pt x="2530094" y="2168906"/>
                </a:lnTo>
                <a:lnTo>
                  <a:pt x="2530094" y="2159508"/>
                </a:lnTo>
                <a:lnTo>
                  <a:pt x="47243" y="2159508"/>
                </a:lnTo>
                <a:lnTo>
                  <a:pt x="47243" y="47243"/>
                </a:lnTo>
                <a:lnTo>
                  <a:pt x="2530094" y="47243"/>
                </a:lnTo>
                <a:lnTo>
                  <a:pt x="2530094" y="37846"/>
                </a:lnTo>
                <a:close/>
              </a:path>
              <a:path w="2567940" h="2207260">
                <a:moveTo>
                  <a:pt x="2530094" y="47243"/>
                </a:moveTo>
                <a:lnTo>
                  <a:pt x="2520696" y="47243"/>
                </a:lnTo>
                <a:lnTo>
                  <a:pt x="2520696" y="2159508"/>
                </a:lnTo>
                <a:lnTo>
                  <a:pt x="2530094" y="2159508"/>
                </a:lnTo>
                <a:lnTo>
                  <a:pt x="2530094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2179" y="1982723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2179" y="2357627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2179" y="2734055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2179" y="3108960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485388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5559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8940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2319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5700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79080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9495" y="1700783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6027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5800" y="4025081"/>
            <a:ext cx="2108340" cy="1902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35953" y="3951858"/>
            <a:ext cx="2141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Deflexión</a:t>
            </a:r>
            <a:r>
              <a:rPr sz="1800" b="1" spc="-3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isoeléctrica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8267" y="3989832"/>
            <a:ext cx="4066032" cy="2017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6600" y="1700783"/>
            <a:ext cx="215265" cy="4537075"/>
          </a:xfrm>
          <a:custGeom>
            <a:avLst/>
            <a:gdLst/>
            <a:ahLst/>
            <a:cxnLst/>
            <a:rect l="l" t="t" r="r" b="b"/>
            <a:pathLst>
              <a:path w="215264" h="4537075">
                <a:moveTo>
                  <a:pt x="0" y="4536948"/>
                </a:moveTo>
                <a:lnTo>
                  <a:pt x="214884" y="4536948"/>
                </a:lnTo>
                <a:lnTo>
                  <a:pt x="214884" y="0"/>
                </a:lnTo>
                <a:lnTo>
                  <a:pt x="0" y="0"/>
                </a:lnTo>
                <a:lnTo>
                  <a:pt x="0" y="4536948"/>
                </a:lnTo>
                <a:close/>
              </a:path>
            </a:pathLst>
          </a:custGeom>
          <a:solidFill>
            <a:srgbClr val="F5C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0" y="1840992"/>
            <a:ext cx="1956816" cy="1848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1832" y="3148583"/>
            <a:ext cx="292608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2967" y="3977640"/>
            <a:ext cx="513587" cy="166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80717" y="4130883"/>
            <a:ext cx="254000" cy="1381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800" spc="-5" dirty="0">
                <a:latin typeface="Corbel"/>
                <a:cs typeface="Corbel"/>
              </a:rPr>
              <a:t>Pared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torácica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27703" y="5846064"/>
            <a:ext cx="209550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4428" y="5081015"/>
            <a:ext cx="47243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71113" y="5134483"/>
            <a:ext cx="210185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rbel"/>
                <a:cs typeface="Corbel"/>
              </a:rPr>
              <a:t>+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Corbel"/>
                <a:cs typeface="Corbel"/>
              </a:rPr>
              <a:t>Electrodo</a:t>
            </a:r>
            <a:r>
              <a:rPr sz="1800" b="1" spc="-3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positivo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93457" y="1917954"/>
            <a:ext cx="72390" cy="1008380"/>
          </a:xfrm>
          <a:custGeom>
            <a:avLst/>
            <a:gdLst/>
            <a:ahLst/>
            <a:cxnLst/>
            <a:rect l="l" t="t" r="r" b="b"/>
            <a:pathLst>
              <a:path w="72390" h="1008380">
                <a:moveTo>
                  <a:pt x="0" y="1008126"/>
                </a:moveTo>
                <a:lnTo>
                  <a:pt x="7200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356616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447" y="1984965"/>
            <a:ext cx="170992" cy="17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368" y="1664207"/>
            <a:ext cx="321106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754251"/>
            <a:ext cx="8477885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54965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4323715" algn="l"/>
              </a:tabLst>
            </a:pPr>
            <a:r>
              <a:rPr sz="3200" b="1" spc="-5" dirty="0">
                <a:latin typeface="Corbel"/>
                <a:cs typeface="Corbel"/>
              </a:rPr>
              <a:t>Repolarización </a:t>
            </a:r>
            <a:r>
              <a:rPr sz="3200" dirty="0">
                <a:latin typeface="Corbel"/>
                <a:cs typeface="Corbel"/>
              </a:rPr>
              <a:t>de la fibra a la mitad de la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fibra  </a:t>
            </a:r>
            <a:r>
              <a:rPr sz="3200" spc="-20" dirty="0">
                <a:latin typeface="Corbel"/>
                <a:cs typeface="Corbel"/>
              </a:rPr>
              <a:t>muscular,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recuperando	la positividad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exterior</a:t>
            </a:r>
            <a:endParaRPr sz="3200">
              <a:latin typeface="Corbel"/>
              <a:cs typeface="Corbel"/>
            </a:endParaRPr>
          </a:p>
          <a:p>
            <a:pPr marL="624840" lvl="1" indent="-274955">
              <a:lnSpc>
                <a:spcPct val="100000"/>
              </a:lnSpc>
              <a:spcBef>
                <a:spcPts val="68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800" spc="-5" dirty="0">
                <a:latin typeface="Corbel"/>
                <a:cs typeface="Corbel"/>
              </a:rPr>
              <a:t>El electrodo derecho esta en una zona de</a:t>
            </a:r>
            <a:r>
              <a:rPr sz="2800" spc="3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negatividad</a:t>
            </a:r>
            <a:endParaRPr sz="2800">
              <a:latin typeface="Corbel"/>
              <a:cs typeface="Corbel"/>
            </a:endParaRPr>
          </a:p>
          <a:p>
            <a:pPr marL="624840" lvl="1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800" spc="-5" dirty="0">
                <a:latin typeface="Corbel"/>
                <a:cs typeface="Corbel"/>
              </a:rPr>
              <a:t>El electrodo izquierdo esta en una zona de</a:t>
            </a:r>
            <a:r>
              <a:rPr sz="2800" spc="8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positividad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919" y="6010654"/>
            <a:ext cx="6265163" cy="456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160" y="4436364"/>
            <a:ext cx="6235065" cy="1584960"/>
          </a:xfrm>
          <a:custGeom>
            <a:avLst/>
            <a:gdLst/>
            <a:ahLst/>
            <a:cxnLst/>
            <a:rect l="l" t="t" r="r" b="b"/>
            <a:pathLst>
              <a:path w="6235065" h="1584960">
                <a:moveTo>
                  <a:pt x="6098413" y="0"/>
                </a:moveTo>
                <a:lnTo>
                  <a:pt x="136207" y="0"/>
                </a:lnTo>
                <a:lnTo>
                  <a:pt x="93156" y="6942"/>
                </a:lnTo>
                <a:lnTo>
                  <a:pt x="55766" y="26277"/>
                </a:lnTo>
                <a:lnTo>
                  <a:pt x="26281" y="55769"/>
                </a:lnTo>
                <a:lnTo>
                  <a:pt x="6944" y="93179"/>
                </a:lnTo>
                <a:lnTo>
                  <a:pt x="0" y="136271"/>
                </a:lnTo>
                <a:lnTo>
                  <a:pt x="0" y="1448752"/>
                </a:lnTo>
                <a:lnTo>
                  <a:pt x="6944" y="1491803"/>
                </a:lnTo>
                <a:lnTo>
                  <a:pt x="26281" y="1529193"/>
                </a:lnTo>
                <a:lnTo>
                  <a:pt x="55766" y="1558678"/>
                </a:lnTo>
                <a:lnTo>
                  <a:pt x="93156" y="1578015"/>
                </a:lnTo>
                <a:lnTo>
                  <a:pt x="136207" y="1584960"/>
                </a:lnTo>
                <a:lnTo>
                  <a:pt x="6098413" y="1584960"/>
                </a:lnTo>
                <a:lnTo>
                  <a:pt x="6141504" y="1578015"/>
                </a:lnTo>
                <a:lnTo>
                  <a:pt x="6178914" y="1558678"/>
                </a:lnTo>
                <a:lnTo>
                  <a:pt x="6208406" y="1529193"/>
                </a:lnTo>
                <a:lnTo>
                  <a:pt x="6227741" y="1491803"/>
                </a:lnTo>
                <a:lnTo>
                  <a:pt x="6234684" y="1448752"/>
                </a:lnTo>
                <a:lnTo>
                  <a:pt x="6234684" y="136271"/>
                </a:lnTo>
                <a:lnTo>
                  <a:pt x="6227741" y="93179"/>
                </a:lnTo>
                <a:lnTo>
                  <a:pt x="6208406" y="55769"/>
                </a:lnTo>
                <a:lnTo>
                  <a:pt x="6178914" y="26277"/>
                </a:lnTo>
                <a:lnTo>
                  <a:pt x="6141504" y="6942"/>
                </a:lnTo>
                <a:lnTo>
                  <a:pt x="60984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60" y="4436364"/>
            <a:ext cx="6234684" cy="1584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4876" y="5206987"/>
            <a:ext cx="768350" cy="767080"/>
          </a:xfrm>
          <a:custGeom>
            <a:avLst/>
            <a:gdLst/>
            <a:ahLst/>
            <a:cxnLst/>
            <a:rect l="l" t="t" r="r" b="b"/>
            <a:pathLst>
              <a:path w="768350" h="767079">
                <a:moveTo>
                  <a:pt x="403225" y="0"/>
                </a:moveTo>
                <a:lnTo>
                  <a:pt x="363727" y="0"/>
                </a:lnTo>
                <a:lnTo>
                  <a:pt x="344170" y="1269"/>
                </a:lnTo>
                <a:lnTo>
                  <a:pt x="287527" y="11429"/>
                </a:lnTo>
                <a:lnTo>
                  <a:pt x="233934" y="30479"/>
                </a:lnTo>
                <a:lnTo>
                  <a:pt x="184403" y="55879"/>
                </a:lnTo>
                <a:lnTo>
                  <a:pt x="139319" y="87629"/>
                </a:lnTo>
                <a:lnTo>
                  <a:pt x="99440" y="125729"/>
                </a:lnTo>
                <a:lnTo>
                  <a:pt x="75946" y="154939"/>
                </a:lnTo>
                <a:lnTo>
                  <a:pt x="65277" y="168909"/>
                </a:lnTo>
                <a:lnTo>
                  <a:pt x="55372" y="185419"/>
                </a:lnTo>
                <a:lnTo>
                  <a:pt x="46100" y="200659"/>
                </a:lnTo>
                <a:lnTo>
                  <a:pt x="37591" y="217169"/>
                </a:lnTo>
                <a:lnTo>
                  <a:pt x="23113" y="252729"/>
                </a:lnTo>
                <a:lnTo>
                  <a:pt x="7747" y="307339"/>
                </a:lnTo>
                <a:lnTo>
                  <a:pt x="2032" y="345439"/>
                </a:lnTo>
                <a:lnTo>
                  <a:pt x="0" y="384809"/>
                </a:lnTo>
                <a:lnTo>
                  <a:pt x="508" y="403859"/>
                </a:lnTo>
                <a:lnTo>
                  <a:pt x="4445" y="443229"/>
                </a:lnTo>
                <a:lnTo>
                  <a:pt x="17399" y="497839"/>
                </a:lnTo>
                <a:lnTo>
                  <a:pt x="38100" y="551179"/>
                </a:lnTo>
                <a:lnTo>
                  <a:pt x="65912" y="599439"/>
                </a:lnTo>
                <a:lnTo>
                  <a:pt x="76708" y="613409"/>
                </a:lnTo>
                <a:lnTo>
                  <a:pt x="88137" y="628649"/>
                </a:lnTo>
                <a:lnTo>
                  <a:pt x="126237" y="668019"/>
                </a:lnTo>
                <a:lnTo>
                  <a:pt x="169799" y="702309"/>
                </a:lnTo>
                <a:lnTo>
                  <a:pt x="218059" y="730249"/>
                </a:lnTo>
                <a:lnTo>
                  <a:pt x="270510" y="750569"/>
                </a:lnTo>
                <a:lnTo>
                  <a:pt x="326263" y="763269"/>
                </a:lnTo>
                <a:lnTo>
                  <a:pt x="364871" y="767079"/>
                </a:lnTo>
                <a:lnTo>
                  <a:pt x="404495" y="767079"/>
                </a:lnTo>
                <a:lnTo>
                  <a:pt x="442975" y="763269"/>
                </a:lnTo>
                <a:lnTo>
                  <a:pt x="480568" y="755649"/>
                </a:lnTo>
                <a:lnTo>
                  <a:pt x="530529" y="739139"/>
                </a:lnTo>
                <a:lnTo>
                  <a:pt x="365633" y="739139"/>
                </a:lnTo>
                <a:lnTo>
                  <a:pt x="347599" y="737869"/>
                </a:lnTo>
                <a:lnTo>
                  <a:pt x="278129" y="723899"/>
                </a:lnTo>
                <a:lnTo>
                  <a:pt x="229743" y="704849"/>
                </a:lnTo>
                <a:lnTo>
                  <a:pt x="214502" y="695959"/>
                </a:lnTo>
                <a:lnTo>
                  <a:pt x="199516" y="688339"/>
                </a:lnTo>
                <a:lnTo>
                  <a:pt x="157734" y="657859"/>
                </a:lnTo>
                <a:lnTo>
                  <a:pt x="120650" y="622299"/>
                </a:lnTo>
                <a:lnTo>
                  <a:pt x="89026" y="582929"/>
                </a:lnTo>
                <a:lnTo>
                  <a:pt x="63373" y="537209"/>
                </a:lnTo>
                <a:lnTo>
                  <a:pt x="44323" y="488949"/>
                </a:lnTo>
                <a:lnTo>
                  <a:pt x="32385" y="438149"/>
                </a:lnTo>
                <a:lnTo>
                  <a:pt x="28792" y="400049"/>
                </a:lnTo>
                <a:lnTo>
                  <a:pt x="28321" y="383539"/>
                </a:lnTo>
                <a:lnTo>
                  <a:pt x="28828" y="365759"/>
                </a:lnTo>
                <a:lnTo>
                  <a:pt x="35560" y="312419"/>
                </a:lnTo>
                <a:lnTo>
                  <a:pt x="50037" y="261619"/>
                </a:lnTo>
                <a:lnTo>
                  <a:pt x="71374" y="214629"/>
                </a:lnTo>
                <a:lnTo>
                  <a:pt x="99060" y="171449"/>
                </a:lnTo>
                <a:lnTo>
                  <a:pt x="132714" y="132079"/>
                </a:lnTo>
                <a:lnTo>
                  <a:pt x="171323" y="99059"/>
                </a:lnTo>
                <a:lnTo>
                  <a:pt x="214629" y="71119"/>
                </a:lnTo>
                <a:lnTo>
                  <a:pt x="261874" y="49529"/>
                </a:lnTo>
                <a:lnTo>
                  <a:pt x="330073" y="31749"/>
                </a:lnTo>
                <a:lnTo>
                  <a:pt x="365760" y="27939"/>
                </a:lnTo>
                <a:lnTo>
                  <a:pt x="529437" y="27939"/>
                </a:lnTo>
                <a:lnTo>
                  <a:pt x="515620" y="22859"/>
                </a:lnTo>
                <a:lnTo>
                  <a:pt x="497713" y="16509"/>
                </a:lnTo>
                <a:lnTo>
                  <a:pt x="479425" y="11429"/>
                </a:lnTo>
                <a:lnTo>
                  <a:pt x="441833" y="3809"/>
                </a:lnTo>
                <a:lnTo>
                  <a:pt x="422783" y="1269"/>
                </a:lnTo>
                <a:lnTo>
                  <a:pt x="403225" y="0"/>
                </a:lnTo>
                <a:close/>
              </a:path>
              <a:path w="768350" h="767079">
                <a:moveTo>
                  <a:pt x="529437" y="27939"/>
                </a:moveTo>
                <a:lnTo>
                  <a:pt x="402463" y="27939"/>
                </a:lnTo>
                <a:lnTo>
                  <a:pt x="420497" y="30479"/>
                </a:lnTo>
                <a:lnTo>
                  <a:pt x="438276" y="31749"/>
                </a:lnTo>
                <a:lnTo>
                  <a:pt x="473075" y="39369"/>
                </a:lnTo>
                <a:lnTo>
                  <a:pt x="522604" y="55879"/>
                </a:lnTo>
                <a:lnTo>
                  <a:pt x="568578" y="80009"/>
                </a:lnTo>
                <a:lnTo>
                  <a:pt x="610362" y="109219"/>
                </a:lnTo>
                <a:lnTo>
                  <a:pt x="647446" y="144779"/>
                </a:lnTo>
                <a:lnTo>
                  <a:pt x="679069" y="185419"/>
                </a:lnTo>
                <a:lnTo>
                  <a:pt x="704723" y="229869"/>
                </a:lnTo>
                <a:lnTo>
                  <a:pt x="723773" y="278129"/>
                </a:lnTo>
                <a:lnTo>
                  <a:pt x="735584" y="330199"/>
                </a:lnTo>
                <a:lnTo>
                  <a:pt x="739775" y="383539"/>
                </a:lnTo>
                <a:lnTo>
                  <a:pt x="739266" y="402589"/>
                </a:lnTo>
                <a:lnTo>
                  <a:pt x="732536" y="455929"/>
                </a:lnTo>
                <a:lnTo>
                  <a:pt x="718058" y="505459"/>
                </a:lnTo>
                <a:lnTo>
                  <a:pt x="696722" y="553719"/>
                </a:lnTo>
                <a:lnTo>
                  <a:pt x="669036" y="596899"/>
                </a:lnTo>
                <a:lnTo>
                  <a:pt x="635508" y="634999"/>
                </a:lnTo>
                <a:lnTo>
                  <a:pt x="596773" y="669289"/>
                </a:lnTo>
                <a:lnTo>
                  <a:pt x="582802" y="678179"/>
                </a:lnTo>
                <a:lnTo>
                  <a:pt x="568451" y="688339"/>
                </a:lnTo>
                <a:lnTo>
                  <a:pt x="553465" y="695959"/>
                </a:lnTo>
                <a:lnTo>
                  <a:pt x="538226" y="704849"/>
                </a:lnTo>
                <a:lnTo>
                  <a:pt x="522350" y="711199"/>
                </a:lnTo>
                <a:lnTo>
                  <a:pt x="489712" y="723899"/>
                </a:lnTo>
                <a:lnTo>
                  <a:pt x="472821" y="727709"/>
                </a:lnTo>
                <a:lnTo>
                  <a:pt x="455675" y="732789"/>
                </a:lnTo>
                <a:lnTo>
                  <a:pt x="420370" y="737869"/>
                </a:lnTo>
                <a:lnTo>
                  <a:pt x="402209" y="739139"/>
                </a:lnTo>
                <a:lnTo>
                  <a:pt x="530529" y="739139"/>
                </a:lnTo>
                <a:lnTo>
                  <a:pt x="534035" y="737869"/>
                </a:lnTo>
                <a:lnTo>
                  <a:pt x="551179" y="728979"/>
                </a:lnTo>
                <a:lnTo>
                  <a:pt x="567689" y="721359"/>
                </a:lnTo>
                <a:lnTo>
                  <a:pt x="583564" y="711199"/>
                </a:lnTo>
                <a:lnTo>
                  <a:pt x="599313" y="702309"/>
                </a:lnTo>
                <a:lnTo>
                  <a:pt x="614299" y="690879"/>
                </a:lnTo>
                <a:lnTo>
                  <a:pt x="656082" y="655319"/>
                </a:lnTo>
                <a:lnTo>
                  <a:pt x="692023" y="613409"/>
                </a:lnTo>
                <a:lnTo>
                  <a:pt x="721995" y="566419"/>
                </a:lnTo>
                <a:lnTo>
                  <a:pt x="744982" y="515619"/>
                </a:lnTo>
                <a:lnTo>
                  <a:pt x="756158" y="478789"/>
                </a:lnTo>
                <a:lnTo>
                  <a:pt x="766063" y="422909"/>
                </a:lnTo>
                <a:lnTo>
                  <a:pt x="768096" y="383539"/>
                </a:lnTo>
                <a:lnTo>
                  <a:pt x="767588" y="363219"/>
                </a:lnTo>
                <a:lnTo>
                  <a:pt x="763524" y="325119"/>
                </a:lnTo>
                <a:lnTo>
                  <a:pt x="755903" y="287019"/>
                </a:lnTo>
                <a:lnTo>
                  <a:pt x="737743" y="233679"/>
                </a:lnTo>
                <a:lnTo>
                  <a:pt x="712215" y="184149"/>
                </a:lnTo>
                <a:lnTo>
                  <a:pt x="679958" y="138429"/>
                </a:lnTo>
                <a:lnTo>
                  <a:pt x="667893" y="125729"/>
                </a:lnTo>
                <a:lnTo>
                  <a:pt x="655193" y="111759"/>
                </a:lnTo>
                <a:lnTo>
                  <a:pt x="613410" y="76199"/>
                </a:lnTo>
                <a:lnTo>
                  <a:pt x="566674" y="45719"/>
                </a:lnTo>
                <a:lnTo>
                  <a:pt x="532891" y="29209"/>
                </a:lnTo>
                <a:lnTo>
                  <a:pt x="529437" y="27939"/>
                </a:lnTo>
                <a:close/>
              </a:path>
              <a:path w="768350" h="767079">
                <a:moveTo>
                  <a:pt x="402209" y="38099"/>
                </a:moveTo>
                <a:lnTo>
                  <a:pt x="366522" y="38099"/>
                </a:lnTo>
                <a:lnTo>
                  <a:pt x="348996" y="39369"/>
                </a:lnTo>
                <a:lnTo>
                  <a:pt x="297814" y="48259"/>
                </a:lnTo>
                <a:lnTo>
                  <a:pt x="249554" y="64769"/>
                </a:lnTo>
                <a:lnTo>
                  <a:pt x="204850" y="87629"/>
                </a:lnTo>
                <a:lnTo>
                  <a:pt x="164084" y="116839"/>
                </a:lnTo>
                <a:lnTo>
                  <a:pt x="127888" y="151129"/>
                </a:lnTo>
                <a:lnTo>
                  <a:pt x="97027" y="190499"/>
                </a:lnTo>
                <a:lnTo>
                  <a:pt x="72009" y="233679"/>
                </a:lnTo>
                <a:lnTo>
                  <a:pt x="53466" y="280669"/>
                </a:lnTo>
                <a:lnTo>
                  <a:pt x="41910" y="330199"/>
                </a:lnTo>
                <a:lnTo>
                  <a:pt x="37846" y="383539"/>
                </a:lnTo>
                <a:lnTo>
                  <a:pt x="38199" y="400049"/>
                </a:lnTo>
                <a:lnTo>
                  <a:pt x="44831" y="453389"/>
                </a:lnTo>
                <a:lnTo>
                  <a:pt x="58674" y="502919"/>
                </a:lnTo>
                <a:lnTo>
                  <a:pt x="79375" y="548639"/>
                </a:lnTo>
                <a:lnTo>
                  <a:pt x="106425" y="590549"/>
                </a:lnTo>
                <a:lnTo>
                  <a:pt x="139064" y="628649"/>
                </a:lnTo>
                <a:lnTo>
                  <a:pt x="176657" y="660399"/>
                </a:lnTo>
                <a:lnTo>
                  <a:pt x="218821" y="688339"/>
                </a:lnTo>
                <a:lnTo>
                  <a:pt x="264668" y="708659"/>
                </a:lnTo>
                <a:lnTo>
                  <a:pt x="330962" y="726439"/>
                </a:lnTo>
                <a:lnTo>
                  <a:pt x="383666" y="730249"/>
                </a:lnTo>
                <a:lnTo>
                  <a:pt x="436499" y="726439"/>
                </a:lnTo>
                <a:lnTo>
                  <a:pt x="464693" y="720089"/>
                </a:lnTo>
                <a:lnTo>
                  <a:pt x="366140" y="720089"/>
                </a:lnTo>
                <a:lnTo>
                  <a:pt x="348996" y="718819"/>
                </a:lnTo>
                <a:lnTo>
                  <a:pt x="299338" y="709929"/>
                </a:lnTo>
                <a:lnTo>
                  <a:pt x="252349" y="693419"/>
                </a:lnTo>
                <a:lnTo>
                  <a:pt x="208914" y="671829"/>
                </a:lnTo>
                <a:lnTo>
                  <a:pt x="169290" y="642619"/>
                </a:lnTo>
                <a:lnTo>
                  <a:pt x="134365" y="609599"/>
                </a:lnTo>
                <a:lnTo>
                  <a:pt x="104394" y="571499"/>
                </a:lnTo>
                <a:lnTo>
                  <a:pt x="80137" y="529589"/>
                </a:lnTo>
                <a:lnTo>
                  <a:pt x="62229" y="482599"/>
                </a:lnTo>
                <a:lnTo>
                  <a:pt x="50926" y="434339"/>
                </a:lnTo>
                <a:lnTo>
                  <a:pt x="47244" y="383539"/>
                </a:lnTo>
                <a:lnTo>
                  <a:pt x="47751" y="365759"/>
                </a:lnTo>
                <a:lnTo>
                  <a:pt x="54228" y="314959"/>
                </a:lnTo>
                <a:lnTo>
                  <a:pt x="67945" y="267969"/>
                </a:lnTo>
                <a:lnTo>
                  <a:pt x="88137" y="222249"/>
                </a:lnTo>
                <a:lnTo>
                  <a:pt x="105028" y="195579"/>
                </a:lnTo>
                <a:lnTo>
                  <a:pt x="114553" y="181609"/>
                </a:lnTo>
                <a:lnTo>
                  <a:pt x="124460" y="168909"/>
                </a:lnTo>
                <a:lnTo>
                  <a:pt x="135127" y="157479"/>
                </a:lnTo>
                <a:lnTo>
                  <a:pt x="146303" y="144779"/>
                </a:lnTo>
                <a:lnTo>
                  <a:pt x="183007" y="113029"/>
                </a:lnTo>
                <a:lnTo>
                  <a:pt x="224027" y="87629"/>
                </a:lnTo>
                <a:lnTo>
                  <a:pt x="268732" y="67309"/>
                </a:lnTo>
                <a:lnTo>
                  <a:pt x="316611" y="53339"/>
                </a:lnTo>
                <a:lnTo>
                  <a:pt x="367157" y="46989"/>
                </a:lnTo>
                <a:lnTo>
                  <a:pt x="465454" y="46989"/>
                </a:lnTo>
                <a:lnTo>
                  <a:pt x="454278" y="44449"/>
                </a:lnTo>
                <a:lnTo>
                  <a:pt x="419862" y="39369"/>
                </a:lnTo>
                <a:lnTo>
                  <a:pt x="402209" y="38099"/>
                </a:lnTo>
                <a:close/>
              </a:path>
              <a:path w="768350" h="767079">
                <a:moveTo>
                  <a:pt x="465454" y="46989"/>
                </a:moveTo>
                <a:lnTo>
                  <a:pt x="401954" y="46989"/>
                </a:lnTo>
                <a:lnTo>
                  <a:pt x="419100" y="48259"/>
                </a:lnTo>
                <a:lnTo>
                  <a:pt x="452627" y="53339"/>
                </a:lnTo>
                <a:lnTo>
                  <a:pt x="500379" y="67309"/>
                </a:lnTo>
                <a:lnTo>
                  <a:pt x="545084" y="87629"/>
                </a:lnTo>
                <a:lnTo>
                  <a:pt x="559181" y="96519"/>
                </a:lnTo>
                <a:lnTo>
                  <a:pt x="572897" y="104139"/>
                </a:lnTo>
                <a:lnTo>
                  <a:pt x="610870" y="134619"/>
                </a:lnTo>
                <a:lnTo>
                  <a:pt x="644398" y="170179"/>
                </a:lnTo>
                <a:lnTo>
                  <a:pt x="672338" y="209549"/>
                </a:lnTo>
                <a:lnTo>
                  <a:pt x="694689" y="252729"/>
                </a:lnTo>
                <a:lnTo>
                  <a:pt x="710438" y="299719"/>
                </a:lnTo>
                <a:lnTo>
                  <a:pt x="719074" y="349249"/>
                </a:lnTo>
                <a:lnTo>
                  <a:pt x="720851" y="384809"/>
                </a:lnTo>
                <a:lnTo>
                  <a:pt x="720344" y="401319"/>
                </a:lnTo>
                <a:lnTo>
                  <a:pt x="713866" y="452119"/>
                </a:lnTo>
                <a:lnTo>
                  <a:pt x="700151" y="500379"/>
                </a:lnTo>
                <a:lnTo>
                  <a:pt x="679958" y="544829"/>
                </a:lnTo>
                <a:lnTo>
                  <a:pt x="653669" y="585469"/>
                </a:lnTo>
                <a:lnTo>
                  <a:pt x="621791" y="622299"/>
                </a:lnTo>
                <a:lnTo>
                  <a:pt x="585088" y="654049"/>
                </a:lnTo>
                <a:lnTo>
                  <a:pt x="544068" y="680719"/>
                </a:lnTo>
                <a:lnTo>
                  <a:pt x="529589" y="687069"/>
                </a:lnTo>
                <a:lnTo>
                  <a:pt x="514603" y="694689"/>
                </a:lnTo>
                <a:lnTo>
                  <a:pt x="499363" y="699769"/>
                </a:lnTo>
                <a:lnTo>
                  <a:pt x="483615" y="706119"/>
                </a:lnTo>
                <a:lnTo>
                  <a:pt x="451485" y="713739"/>
                </a:lnTo>
                <a:lnTo>
                  <a:pt x="417957" y="718819"/>
                </a:lnTo>
                <a:lnTo>
                  <a:pt x="400812" y="720089"/>
                </a:lnTo>
                <a:lnTo>
                  <a:pt x="464693" y="720089"/>
                </a:lnTo>
                <a:lnTo>
                  <a:pt x="518540" y="702309"/>
                </a:lnTo>
                <a:lnTo>
                  <a:pt x="563372" y="679449"/>
                </a:lnTo>
                <a:lnTo>
                  <a:pt x="604012" y="651509"/>
                </a:lnTo>
                <a:lnTo>
                  <a:pt x="640079" y="617219"/>
                </a:lnTo>
                <a:lnTo>
                  <a:pt x="661288" y="590549"/>
                </a:lnTo>
                <a:lnTo>
                  <a:pt x="670940" y="577849"/>
                </a:lnTo>
                <a:lnTo>
                  <a:pt x="679958" y="563879"/>
                </a:lnTo>
                <a:lnTo>
                  <a:pt x="688339" y="548639"/>
                </a:lnTo>
                <a:lnTo>
                  <a:pt x="696087" y="534669"/>
                </a:lnTo>
                <a:lnTo>
                  <a:pt x="714628" y="486409"/>
                </a:lnTo>
                <a:lnTo>
                  <a:pt x="726186" y="436879"/>
                </a:lnTo>
                <a:lnTo>
                  <a:pt x="730250" y="383539"/>
                </a:lnTo>
                <a:lnTo>
                  <a:pt x="729869" y="365759"/>
                </a:lnTo>
                <a:lnTo>
                  <a:pt x="723264" y="313689"/>
                </a:lnTo>
                <a:lnTo>
                  <a:pt x="709422" y="265429"/>
                </a:lnTo>
                <a:lnTo>
                  <a:pt x="688594" y="218439"/>
                </a:lnTo>
                <a:lnTo>
                  <a:pt x="661670" y="176529"/>
                </a:lnTo>
                <a:lnTo>
                  <a:pt x="629158" y="139699"/>
                </a:lnTo>
                <a:lnTo>
                  <a:pt x="617093" y="126999"/>
                </a:lnTo>
                <a:lnTo>
                  <a:pt x="577976" y="96519"/>
                </a:lnTo>
                <a:lnTo>
                  <a:pt x="549401" y="80009"/>
                </a:lnTo>
                <a:lnTo>
                  <a:pt x="534543" y="71119"/>
                </a:lnTo>
                <a:lnTo>
                  <a:pt x="503427" y="58419"/>
                </a:lnTo>
                <a:lnTo>
                  <a:pt x="471043" y="48259"/>
                </a:lnTo>
                <a:lnTo>
                  <a:pt x="465454" y="469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2941" y="4922488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57608" y="349613"/>
                </a:moveTo>
                <a:lnTo>
                  <a:pt x="50720" y="352028"/>
                </a:lnTo>
                <a:lnTo>
                  <a:pt x="45237" y="356848"/>
                </a:lnTo>
                <a:lnTo>
                  <a:pt x="41910" y="363632"/>
                </a:lnTo>
                <a:lnTo>
                  <a:pt x="0" y="523144"/>
                </a:lnTo>
                <a:lnTo>
                  <a:pt x="28881" y="515556"/>
                </a:lnTo>
                <a:lnTo>
                  <a:pt x="26670" y="515556"/>
                </a:lnTo>
                <a:lnTo>
                  <a:pt x="19522" y="514151"/>
                </a:lnTo>
                <a:lnTo>
                  <a:pt x="13208" y="509936"/>
                </a:lnTo>
                <a:lnTo>
                  <a:pt x="8993" y="503604"/>
                </a:lnTo>
                <a:lnTo>
                  <a:pt x="7588" y="496427"/>
                </a:lnTo>
                <a:lnTo>
                  <a:pt x="8993" y="489273"/>
                </a:lnTo>
                <a:lnTo>
                  <a:pt x="13208" y="483012"/>
                </a:lnTo>
                <a:lnTo>
                  <a:pt x="62976" y="433243"/>
                </a:lnTo>
                <a:lnTo>
                  <a:pt x="78740" y="373284"/>
                </a:lnTo>
                <a:lnTo>
                  <a:pt x="79170" y="365742"/>
                </a:lnTo>
                <a:lnTo>
                  <a:pt x="76755" y="358854"/>
                </a:lnTo>
                <a:lnTo>
                  <a:pt x="71935" y="353371"/>
                </a:lnTo>
                <a:lnTo>
                  <a:pt x="65150" y="350043"/>
                </a:lnTo>
                <a:lnTo>
                  <a:pt x="57608" y="349613"/>
                </a:lnTo>
                <a:close/>
              </a:path>
              <a:path w="523240" h="523239">
                <a:moveTo>
                  <a:pt x="62976" y="433243"/>
                </a:moveTo>
                <a:lnTo>
                  <a:pt x="13208" y="483012"/>
                </a:lnTo>
                <a:lnTo>
                  <a:pt x="8993" y="489273"/>
                </a:lnTo>
                <a:lnTo>
                  <a:pt x="7588" y="496427"/>
                </a:lnTo>
                <a:lnTo>
                  <a:pt x="8993" y="503604"/>
                </a:lnTo>
                <a:lnTo>
                  <a:pt x="13208" y="509936"/>
                </a:lnTo>
                <a:lnTo>
                  <a:pt x="19522" y="514151"/>
                </a:lnTo>
                <a:lnTo>
                  <a:pt x="26670" y="515556"/>
                </a:lnTo>
                <a:lnTo>
                  <a:pt x="33817" y="514151"/>
                </a:lnTo>
                <a:lnTo>
                  <a:pt x="40132" y="509936"/>
                </a:lnTo>
                <a:lnTo>
                  <a:pt x="48768" y="501300"/>
                </a:lnTo>
                <a:lnTo>
                  <a:pt x="45085" y="501300"/>
                </a:lnTo>
                <a:lnTo>
                  <a:pt x="21844" y="478059"/>
                </a:lnTo>
                <a:lnTo>
                  <a:pt x="53376" y="469761"/>
                </a:lnTo>
                <a:lnTo>
                  <a:pt x="62976" y="433243"/>
                </a:lnTo>
                <a:close/>
              </a:path>
              <a:path w="523240" h="523239">
                <a:moveTo>
                  <a:pt x="157349" y="443956"/>
                </a:moveTo>
                <a:lnTo>
                  <a:pt x="149733" y="444404"/>
                </a:lnTo>
                <a:lnTo>
                  <a:pt x="89925" y="460143"/>
                </a:lnTo>
                <a:lnTo>
                  <a:pt x="40132" y="509936"/>
                </a:lnTo>
                <a:lnTo>
                  <a:pt x="33817" y="514151"/>
                </a:lnTo>
                <a:lnTo>
                  <a:pt x="26670" y="515556"/>
                </a:lnTo>
                <a:lnTo>
                  <a:pt x="28881" y="515556"/>
                </a:lnTo>
                <a:lnTo>
                  <a:pt x="159512" y="481234"/>
                </a:lnTo>
                <a:lnTo>
                  <a:pt x="166296" y="477906"/>
                </a:lnTo>
                <a:lnTo>
                  <a:pt x="171116" y="472424"/>
                </a:lnTo>
                <a:lnTo>
                  <a:pt x="173531" y="465536"/>
                </a:lnTo>
                <a:lnTo>
                  <a:pt x="173100" y="457993"/>
                </a:lnTo>
                <a:lnTo>
                  <a:pt x="169771" y="451155"/>
                </a:lnTo>
                <a:lnTo>
                  <a:pt x="164274" y="446341"/>
                </a:lnTo>
                <a:lnTo>
                  <a:pt x="157349" y="443956"/>
                </a:lnTo>
                <a:close/>
              </a:path>
              <a:path w="523240" h="523239">
                <a:moveTo>
                  <a:pt x="53376" y="469761"/>
                </a:moveTo>
                <a:lnTo>
                  <a:pt x="21844" y="478059"/>
                </a:lnTo>
                <a:lnTo>
                  <a:pt x="45085" y="501300"/>
                </a:lnTo>
                <a:lnTo>
                  <a:pt x="53376" y="469761"/>
                </a:lnTo>
                <a:close/>
              </a:path>
              <a:path w="523240" h="523239">
                <a:moveTo>
                  <a:pt x="89925" y="460143"/>
                </a:moveTo>
                <a:lnTo>
                  <a:pt x="53376" y="469761"/>
                </a:lnTo>
                <a:lnTo>
                  <a:pt x="45085" y="501300"/>
                </a:lnTo>
                <a:lnTo>
                  <a:pt x="48768" y="501300"/>
                </a:lnTo>
                <a:lnTo>
                  <a:pt x="89925" y="460143"/>
                </a:lnTo>
                <a:close/>
              </a:path>
              <a:path w="523240" h="523239">
                <a:moveTo>
                  <a:pt x="504015" y="0"/>
                </a:moveTo>
                <a:lnTo>
                  <a:pt x="496861" y="1404"/>
                </a:lnTo>
                <a:lnTo>
                  <a:pt x="490601" y="5619"/>
                </a:lnTo>
                <a:lnTo>
                  <a:pt x="62976" y="433243"/>
                </a:lnTo>
                <a:lnTo>
                  <a:pt x="53376" y="469761"/>
                </a:lnTo>
                <a:lnTo>
                  <a:pt x="89925" y="460143"/>
                </a:lnTo>
                <a:lnTo>
                  <a:pt x="517525" y="32543"/>
                </a:lnTo>
                <a:lnTo>
                  <a:pt x="521739" y="26211"/>
                </a:lnTo>
                <a:lnTo>
                  <a:pt x="523144" y="19034"/>
                </a:lnTo>
                <a:lnTo>
                  <a:pt x="521739" y="11880"/>
                </a:lnTo>
                <a:lnTo>
                  <a:pt x="517525" y="5619"/>
                </a:lnTo>
                <a:lnTo>
                  <a:pt x="511192" y="1404"/>
                </a:lnTo>
                <a:lnTo>
                  <a:pt x="50401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1488" y="4189476"/>
            <a:ext cx="2232659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1488" y="4463796"/>
            <a:ext cx="1176527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3568" y="4239895"/>
            <a:ext cx="190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trazado </a:t>
            </a:r>
            <a:r>
              <a:rPr sz="1800" b="1" dirty="0">
                <a:latin typeface="Corbel"/>
                <a:cs typeface="Corbel"/>
              </a:rPr>
              <a:t>es</a:t>
            </a:r>
            <a:r>
              <a:rPr sz="1800" b="1" spc="-6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ahora  negativo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5279" y="1520952"/>
            <a:ext cx="4291583" cy="3279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2335" y="1557527"/>
            <a:ext cx="1944370" cy="2736850"/>
          </a:xfrm>
          <a:custGeom>
            <a:avLst/>
            <a:gdLst/>
            <a:ahLst/>
            <a:cxnLst/>
            <a:rect l="l" t="t" r="r" b="b"/>
            <a:pathLst>
              <a:path w="1944370" h="2736850">
                <a:moveTo>
                  <a:pt x="0" y="0"/>
                </a:moveTo>
                <a:lnTo>
                  <a:pt x="1944242" y="2736342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2335" y="1557527"/>
            <a:ext cx="3456940" cy="1728470"/>
          </a:xfrm>
          <a:custGeom>
            <a:avLst/>
            <a:gdLst/>
            <a:ahLst/>
            <a:cxnLst/>
            <a:rect l="l" t="t" r="r" b="b"/>
            <a:pathLst>
              <a:path w="3456940" h="1728470">
                <a:moveTo>
                  <a:pt x="3456432" y="1728216"/>
                </a:move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1498472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576" y="3227070"/>
            <a:ext cx="7458075" cy="356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+3</a:t>
            </a:r>
            <a:r>
              <a:rPr sz="2400" b="1" dirty="0"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3402965" algn="ctr">
              <a:lnSpc>
                <a:spcPct val="100000"/>
              </a:lnSpc>
            </a:pPr>
            <a:r>
              <a:rPr sz="2400" b="1" spc="-5" dirty="0">
                <a:latin typeface="Corbel"/>
                <a:cs typeface="Corbel"/>
              </a:rPr>
              <a:t>+60°</a:t>
            </a:r>
            <a:endParaRPr sz="2400">
              <a:latin typeface="Corbel"/>
              <a:cs typeface="Corbel"/>
            </a:endParaRPr>
          </a:p>
          <a:p>
            <a:pPr marR="622300" algn="ctr">
              <a:lnSpc>
                <a:spcPct val="100000"/>
              </a:lnSpc>
              <a:spcBef>
                <a:spcPts val="525"/>
              </a:spcBef>
            </a:pPr>
            <a:r>
              <a:rPr sz="2400" b="1" spc="-5" dirty="0">
                <a:latin typeface="Corbel"/>
                <a:cs typeface="Corbel"/>
              </a:rPr>
              <a:t>+90°</a:t>
            </a:r>
            <a:endParaRPr sz="2400">
              <a:latin typeface="Corbel"/>
              <a:cs typeface="Corbel"/>
            </a:endParaRPr>
          </a:p>
          <a:p>
            <a:pPr marL="12700" marR="2430780" indent="2727960">
              <a:lnSpc>
                <a:spcPct val="100000"/>
              </a:lnSpc>
              <a:spcBef>
                <a:spcPts val="455"/>
              </a:spcBef>
            </a:pPr>
            <a:r>
              <a:rPr sz="1800" b="1" spc="-5" dirty="0">
                <a:latin typeface="Corbel"/>
                <a:cs typeface="Corbel"/>
              </a:rPr>
              <a:t>Eje </a:t>
            </a:r>
            <a:r>
              <a:rPr sz="1800" b="1" dirty="0">
                <a:latin typeface="Corbel"/>
                <a:cs typeface="Corbel"/>
              </a:rPr>
              <a:t>en </a:t>
            </a:r>
            <a:r>
              <a:rPr sz="1800" b="1" spc="-5" dirty="0">
                <a:latin typeface="Corbel"/>
                <a:cs typeface="Corbel"/>
              </a:rPr>
              <a:t>límites normales  Si </a:t>
            </a:r>
            <a:r>
              <a:rPr sz="1800" b="1" dirty="0">
                <a:latin typeface="Corbel"/>
                <a:cs typeface="Corbel"/>
              </a:rPr>
              <a:t>aVf 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1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0°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390"/>
              </a:lnSpc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DIII </a:t>
            </a:r>
            <a:r>
              <a:rPr sz="2000" b="1" spc="-5" dirty="0">
                <a:latin typeface="Corbel"/>
                <a:cs typeface="Corbel"/>
              </a:rPr>
              <a:t>I</a:t>
            </a:r>
            <a:r>
              <a:rPr sz="1800" b="1" spc="-5" dirty="0">
                <a:latin typeface="Corbel"/>
                <a:cs typeface="Corbel"/>
              </a:rPr>
              <a:t>es 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2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+30°</a:t>
            </a:r>
            <a:endParaRPr sz="1800">
              <a:latin typeface="Corbel"/>
              <a:cs typeface="Corbel"/>
            </a:endParaRPr>
          </a:p>
          <a:p>
            <a:pPr marL="12700" marR="2626360">
              <a:lnSpc>
                <a:spcPct val="100000"/>
              </a:lnSpc>
              <a:spcBef>
                <a:spcPts val="5"/>
              </a:spcBef>
              <a:tabLst>
                <a:tab pos="4316730" algn="l"/>
              </a:tabLst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aVL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 </a:t>
            </a:r>
            <a:r>
              <a:rPr sz="1800" b="1" spc="-5" dirty="0">
                <a:latin typeface="Corbel"/>
                <a:cs typeface="Corbel"/>
              </a:rPr>
              <a:t>+60°  Si 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</a:t>
            </a:r>
            <a:r>
              <a:rPr sz="1800" b="1" spc="9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esta</a:t>
            </a:r>
            <a:r>
              <a:rPr sz="1800" b="1" spc="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a	+</a:t>
            </a:r>
            <a:r>
              <a:rPr sz="1800" b="1" spc="-8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90°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2092" y="4757928"/>
            <a:ext cx="294131" cy="32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4669" y="4769992"/>
            <a:ext cx="170180" cy="202565"/>
          </a:xfrm>
          <a:custGeom>
            <a:avLst/>
            <a:gdLst/>
            <a:ahLst/>
            <a:cxnLst/>
            <a:rect l="l" t="t" r="r" b="b"/>
            <a:pathLst>
              <a:path w="170179" h="202564">
                <a:moveTo>
                  <a:pt x="35559" y="0"/>
                </a:moveTo>
                <a:lnTo>
                  <a:pt x="0" y="7873"/>
                </a:lnTo>
                <a:lnTo>
                  <a:pt x="43179" y="202310"/>
                </a:lnTo>
                <a:lnTo>
                  <a:pt x="169672" y="174243"/>
                </a:lnTo>
                <a:lnTo>
                  <a:pt x="167536" y="164591"/>
                </a:lnTo>
                <a:lnTo>
                  <a:pt x="72135" y="164591"/>
                </a:lnTo>
                <a:lnTo>
                  <a:pt x="35559" y="0"/>
                </a:lnTo>
                <a:close/>
              </a:path>
              <a:path w="170179" h="202564">
                <a:moveTo>
                  <a:pt x="163068" y="144398"/>
                </a:moveTo>
                <a:lnTo>
                  <a:pt x="72135" y="164591"/>
                </a:lnTo>
                <a:lnTo>
                  <a:pt x="167536" y="164591"/>
                </a:lnTo>
                <a:lnTo>
                  <a:pt x="163068" y="144398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84669" y="4769992"/>
            <a:ext cx="170180" cy="202565"/>
          </a:xfrm>
          <a:custGeom>
            <a:avLst/>
            <a:gdLst/>
            <a:ahLst/>
            <a:cxnLst/>
            <a:rect l="l" t="t" r="r" b="b"/>
            <a:pathLst>
              <a:path w="170179" h="202564">
                <a:moveTo>
                  <a:pt x="0" y="7873"/>
                </a:moveTo>
                <a:lnTo>
                  <a:pt x="35559" y="0"/>
                </a:lnTo>
                <a:lnTo>
                  <a:pt x="72135" y="164591"/>
                </a:lnTo>
                <a:lnTo>
                  <a:pt x="163068" y="144398"/>
                </a:lnTo>
                <a:lnTo>
                  <a:pt x="169672" y="174243"/>
                </a:lnTo>
                <a:lnTo>
                  <a:pt x="43179" y="202310"/>
                </a:lnTo>
                <a:lnTo>
                  <a:pt x="0" y="7873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0295" y="4698491"/>
            <a:ext cx="254507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1604" y="4710938"/>
            <a:ext cx="132715" cy="207645"/>
          </a:xfrm>
          <a:custGeom>
            <a:avLst/>
            <a:gdLst/>
            <a:ahLst/>
            <a:cxnLst/>
            <a:rect l="l" t="t" r="r" b="b"/>
            <a:pathLst>
              <a:path w="132715" h="207645">
                <a:moveTo>
                  <a:pt x="65150" y="63626"/>
                </a:moveTo>
                <a:lnTo>
                  <a:pt x="33909" y="80010"/>
                </a:lnTo>
                <a:lnTo>
                  <a:pt x="100965" y="207644"/>
                </a:lnTo>
                <a:lnTo>
                  <a:pt x="132206" y="191262"/>
                </a:lnTo>
                <a:lnTo>
                  <a:pt x="65150" y="63626"/>
                </a:lnTo>
                <a:close/>
              </a:path>
              <a:path w="132715" h="207645">
                <a:moveTo>
                  <a:pt x="32766" y="0"/>
                </a:moveTo>
                <a:lnTo>
                  <a:pt x="0" y="17272"/>
                </a:lnTo>
                <a:lnTo>
                  <a:pt x="17779" y="51181"/>
                </a:lnTo>
                <a:lnTo>
                  <a:pt x="50546" y="33909"/>
                </a:lnTo>
                <a:lnTo>
                  <a:pt x="32766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513" y="4774565"/>
            <a:ext cx="98425" cy="144145"/>
          </a:xfrm>
          <a:custGeom>
            <a:avLst/>
            <a:gdLst/>
            <a:ahLst/>
            <a:cxnLst/>
            <a:rect l="l" t="t" r="r" b="b"/>
            <a:pathLst>
              <a:path w="98425" h="144145">
                <a:moveTo>
                  <a:pt x="0" y="16383"/>
                </a:moveTo>
                <a:lnTo>
                  <a:pt x="31241" y="0"/>
                </a:lnTo>
                <a:lnTo>
                  <a:pt x="98297" y="127635"/>
                </a:lnTo>
                <a:lnTo>
                  <a:pt x="67055" y="144018"/>
                </a:lnTo>
                <a:lnTo>
                  <a:pt x="0" y="16383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1604" y="4710938"/>
            <a:ext cx="50800" cy="51435"/>
          </a:xfrm>
          <a:custGeom>
            <a:avLst/>
            <a:gdLst/>
            <a:ahLst/>
            <a:cxnLst/>
            <a:rect l="l" t="t" r="r" b="b"/>
            <a:pathLst>
              <a:path w="50800" h="51435">
                <a:moveTo>
                  <a:pt x="0" y="17272"/>
                </a:moveTo>
                <a:lnTo>
                  <a:pt x="32766" y="0"/>
                </a:lnTo>
                <a:lnTo>
                  <a:pt x="50546" y="33909"/>
                </a:lnTo>
                <a:lnTo>
                  <a:pt x="17779" y="51181"/>
                </a:lnTo>
                <a:lnTo>
                  <a:pt x="0" y="17272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0211" y="4642103"/>
            <a:ext cx="387096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1393" y="4653407"/>
            <a:ext cx="264160" cy="229870"/>
          </a:xfrm>
          <a:custGeom>
            <a:avLst/>
            <a:gdLst/>
            <a:ahLst/>
            <a:cxnLst/>
            <a:rect l="l" t="t" r="r" b="b"/>
            <a:pathLst>
              <a:path w="264159" h="229870">
                <a:moveTo>
                  <a:pt x="24002" y="94361"/>
                </a:moveTo>
                <a:lnTo>
                  <a:pt x="0" y="110871"/>
                </a:lnTo>
                <a:lnTo>
                  <a:pt x="81533" y="229870"/>
                </a:lnTo>
                <a:lnTo>
                  <a:pt x="110616" y="209931"/>
                </a:lnTo>
                <a:lnTo>
                  <a:pt x="54482" y="128016"/>
                </a:lnTo>
                <a:lnTo>
                  <a:pt x="54863" y="124333"/>
                </a:lnTo>
                <a:lnTo>
                  <a:pt x="55499" y="120650"/>
                </a:lnTo>
                <a:lnTo>
                  <a:pt x="57784" y="113538"/>
                </a:lnTo>
                <a:lnTo>
                  <a:pt x="59181" y="110109"/>
                </a:lnTo>
                <a:lnTo>
                  <a:pt x="59710" y="109093"/>
                </a:lnTo>
                <a:lnTo>
                  <a:pt x="38100" y="109093"/>
                </a:lnTo>
                <a:lnTo>
                  <a:pt x="24002" y="94361"/>
                </a:lnTo>
                <a:close/>
              </a:path>
              <a:path w="264159" h="229870">
                <a:moveTo>
                  <a:pt x="139070" y="87122"/>
                </a:moveTo>
                <a:lnTo>
                  <a:pt x="83184" y="87122"/>
                </a:lnTo>
                <a:lnTo>
                  <a:pt x="87375" y="87630"/>
                </a:lnTo>
                <a:lnTo>
                  <a:pt x="91439" y="88011"/>
                </a:lnTo>
                <a:lnTo>
                  <a:pt x="95123" y="89789"/>
                </a:lnTo>
                <a:lnTo>
                  <a:pt x="98551" y="92710"/>
                </a:lnTo>
                <a:lnTo>
                  <a:pt x="100075" y="94107"/>
                </a:lnTo>
                <a:lnTo>
                  <a:pt x="101600" y="95885"/>
                </a:lnTo>
                <a:lnTo>
                  <a:pt x="103377" y="97917"/>
                </a:lnTo>
                <a:lnTo>
                  <a:pt x="105028" y="100076"/>
                </a:lnTo>
                <a:lnTo>
                  <a:pt x="106679" y="102362"/>
                </a:lnTo>
                <a:lnTo>
                  <a:pt x="108457" y="104902"/>
                </a:lnTo>
                <a:lnTo>
                  <a:pt x="158114" y="177292"/>
                </a:lnTo>
                <a:lnTo>
                  <a:pt x="187198" y="157353"/>
                </a:lnTo>
                <a:lnTo>
                  <a:pt x="139070" y="87122"/>
                </a:lnTo>
                <a:close/>
              </a:path>
              <a:path w="264159" h="229870">
                <a:moveTo>
                  <a:pt x="215755" y="34671"/>
                </a:moveTo>
                <a:lnTo>
                  <a:pt x="159638" y="34671"/>
                </a:lnTo>
                <a:lnTo>
                  <a:pt x="163829" y="35179"/>
                </a:lnTo>
                <a:lnTo>
                  <a:pt x="168021" y="35560"/>
                </a:lnTo>
                <a:lnTo>
                  <a:pt x="171703" y="37211"/>
                </a:lnTo>
                <a:lnTo>
                  <a:pt x="175132" y="40259"/>
                </a:lnTo>
                <a:lnTo>
                  <a:pt x="176656" y="41529"/>
                </a:lnTo>
                <a:lnTo>
                  <a:pt x="180056" y="45466"/>
                </a:lnTo>
                <a:lnTo>
                  <a:pt x="181609" y="47498"/>
                </a:lnTo>
                <a:lnTo>
                  <a:pt x="183349" y="49911"/>
                </a:lnTo>
                <a:lnTo>
                  <a:pt x="186432" y="54356"/>
                </a:lnTo>
                <a:lnTo>
                  <a:pt x="234696" y="124714"/>
                </a:lnTo>
                <a:lnTo>
                  <a:pt x="263778" y="104775"/>
                </a:lnTo>
                <a:lnTo>
                  <a:pt x="215755" y="34671"/>
                </a:lnTo>
                <a:close/>
              </a:path>
              <a:path w="264159" h="229870">
                <a:moveTo>
                  <a:pt x="95333" y="53189"/>
                </a:moveTo>
                <a:lnTo>
                  <a:pt x="55879" y="69088"/>
                </a:lnTo>
                <a:lnTo>
                  <a:pt x="52704" y="72898"/>
                </a:lnTo>
                <a:lnTo>
                  <a:pt x="49402" y="76708"/>
                </a:lnTo>
                <a:lnTo>
                  <a:pt x="38607" y="108839"/>
                </a:lnTo>
                <a:lnTo>
                  <a:pt x="38100" y="109093"/>
                </a:lnTo>
                <a:lnTo>
                  <a:pt x="59710" y="109093"/>
                </a:lnTo>
                <a:lnTo>
                  <a:pt x="60832" y="106934"/>
                </a:lnTo>
                <a:lnTo>
                  <a:pt x="62610" y="103759"/>
                </a:lnTo>
                <a:lnTo>
                  <a:pt x="64515" y="100838"/>
                </a:lnTo>
                <a:lnTo>
                  <a:pt x="66801" y="98298"/>
                </a:lnTo>
                <a:lnTo>
                  <a:pt x="68960" y="95758"/>
                </a:lnTo>
                <a:lnTo>
                  <a:pt x="71374" y="93599"/>
                </a:lnTo>
                <a:lnTo>
                  <a:pt x="73913" y="91821"/>
                </a:lnTo>
                <a:lnTo>
                  <a:pt x="78739" y="88519"/>
                </a:lnTo>
                <a:lnTo>
                  <a:pt x="83184" y="87122"/>
                </a:lnTo>
                <a:lnTo>
                  <a:pt x="139070" y="87122"/>
                </a:lnTo>
                <a:lnTo>
                  <a:pt x="131063" y="75438"/>
                </a:lnTo>
                <a:lnTo>
                  <a:pt x="131445" y="71755"/>
                </a:lnTo>
                <a:lnTo>
                  <a:pt x="132079" y="68072"/>
                </a:lnTo>
                <a:lnTo>
                  <a:pt x="133223" y="64516"/>
                </a:lnTo>
                <a:lnTo>
                  <a:pt x="134238" y="60960"/>
                </a:lnTo>
                <a:lnTo>
                  <a:pt x="134803" y="59690"/>
                </a:lnTo>
                <a:lnTo>
                  <a:pt x="114300" y="59690"/>
                </a:lnTo>
                <a:lnTo>
                  <a:pt x="108009" y="56427"/>
                </a:lnTo>
                <a:lnTo>
                  <a:pt x="101695" y="54260"/>
                </a:lnTo>
                <a:lnTo>
                  <a:pt x="95333" y="53189"/>
                </a:lnTo>
                <a:close/>
              </a:path>
              <a:path w="264159" h="229870">
                <a:moveTo>
                  <a:pt x="174116" y="0"/>
                </a:moveTo>
                <a:lnTo>
                  <a:pt x="136398" y="12954"/>
                </a:lnTo>
                <a:lnTo>
                  <a:pt x="121284" y="32258"/>
                </a:lnTo>
                <a:lnTo>
                  <a:pt x="119125" y="36449"/>
                </a:lnTo>
                <a:lnTo>
                  <a:pt x="117475" y="40894"/>
                </a:lnTo>
                <a:lnTo>
                  <a:pt x="116458" y="45466"/>
                </a:lnTo>
                <a:lnTo>
                  <a:pt x="115442" y="49911"/>
                </a:lnTo>
                <a:lnTo>
                  <a:pt x="114934" y="54610"/>
                </a:lnTo>
                <a:lnTo>
                  <a:pt x="114807" y="59436"/>
                </a:lnTo>
                <a:lnTo>
                  <a:pt x="114300" y="59690"/>
                </a:lnTo>
                <a:lnTo>
                  <a:pt x="134803" y="59690"/>
                </a:lnTo>
                <a:lnTo>
                  <a:pt x="135762" y="57531"/>
                </a:lnTo>
                <a:lnTo>
                  <a:pt x="137467" y="54260"/>
                </a:lnTo>
                <a:lnTo>
                  <a:pt x="159638" y="34671"/>
                </a:lnTo>
                <a:lnTo>
                  <a:pt x="215755" y="34671"/>
                </a:lnTo>
                <a:lnTo>
                  <a:pt x="213232" y="30988"/>
                </a:lnTo>
                <a:lnTo>
                  <a:pt x="194690" y="9398"/>
                </a:lnTo>
                <a:lnTo>
                  <a:pt x="192912" y="7874"/>
                </a:lnTo>
                <a:lnTo>
                  <a:pt x="191007" y="6604"/>
                </a:lnTo>
                <a:lnTo>
                  <a:pt x="189102" y="5715"/>
                </a:lnTo>
                <a:lnTo>
                  <a:pt x="181863" y="1778"/>
                </a:lnTo>
                <a:lnTo>
                  <a:pt x="174116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1393" y="4653407"/>
            <a:ext cx="264160" cy="229870"/>
          </a:xfrm>
          <a:custGeom>
            <a:avLst/>
            <a:gdLst/>
            <a:ahLst/>
            <a:cxnLst/>
            <a:rect l="l" t="t" r="r" b="b"/>
            <a:pathLst>
              <a:path w="264159" h="229870">
                <a:moveTo>
                  <a:pt x="64134" y="62611"/>
                </a:moveTo>
                <a:lnTo>
                  <a:pt x="95333" y="53189"/>
                </a:lnTo>
                <a:lnTo>
                  <a:pt x="101695" y="54260"/>
                </a:lnTo>
                <a:lnTo>
                  <a:pt x="108009" y="56427"/>
                </a:lnTo>
                <a:lnTo>
                  <a:pt x="114300" y="59690"/>
                </a:lnTo>
                <a:lnTo>
                  <a:pt x="114807" y="59436"/>
                </a:lnTo>
                <a:lnTo>
                  <a:pt x="114934" y="54610"/>
                </a:lnTo>
                <a:lnTo>
                  <a:pt x="115442" y="49911"/>
                </a:lnTo>
                <a:lnTo>
                  <a:pt x="116458" y="45466"/>
                </a:lnTo>
                <a:lnTo>
                  <a:pt x="117475" y="40894"/>
                </a:lnTo>
                <a:lnTo>
                  <a:pt x="119125" y="36449"/>
                </a:lnTo>
                <a:lnTo>
                  <a:pt x="121284" y="32258"/>
                </a:lnTo>
                <a:lnTo>
                  <a:pt x="123443" y="27940"/>
                </a:lnTo>
                <a:lnTo>
                  <a:pt x="153622" y="3206"/>
                </a:lnTo>
                <a:lnTo>
                  <a:pt x="174116" y="0"/>
                </a:lnTo>
                <a:lnTo>
                  <a:pt x="181863" y="1778"/>
                </a:lnTo>
                <a:lnTo>
                  <a:pt x="189102" y="5715"/>
                </a:lnTo>
                <a:lnTo>
                  <a:pt x="191007" y="6604"/>
                </a:lnTo>
                <a:lnTo>
                  <a:pt x="192912" y="7874"/>
                </a:lnTo>
                <a:lnTo>
                  <a:pt x="194690" y="9398"/>
                </a:lnTo>
                <a:lnTo>
                  <a:pt x="196596" y="10795"/>
                </a:lnTo>
                <a:lnTo>
                  <a:pt x="198374" y="12573"/>
                </a:lnTo>
                <a:lnTo>
                  <a:pt x="200405" y="14605"/>
                </a:lnTo>
                <a:lnTo>
                  <a:pt x="202310" y="16637"/>
                </a:lnTo>
                <a:lnTo>
                  <a:pt x="263778" y="104775"/>
                </a:lnTo>
                <a:lnTo>
                  <a:pt x="234696" y="124714"/>
                </a:lnTo>
                <a:lnTo>
                  <a:pt x="185038" y="52324"/>
                </a:lnTo>
                <a:lnTo>
                  <a:pt x="183260" y="49784"/>
                </a:lnTo>
                <a:lnTo>
                  <a:pt x="181609" y="47498"/>
                </a:lnTo>
                <a:lnTo>
                  <a:pt x="179958" y="45339"/>
                </a:lnTo>
                <a:lnTo>
                  <a:pt x="178180" y="43307"/>
                </a:lnTo>
                <a:lnTo>
                  <a:pt x="176656" y="41529"/>
                </a:lnTo>
                <a:lnTo>
                  <a:pt x="175132" y="40259"/>
                </a:lnTo>
                <a:lnTo>
                  <a:pt x="171703" y="37211"/>
                </a:lnTo>
                <a:lnTo>
                  <a:pt x="168021" y="35560"/>
                </a:lnTo>
                <a:lnTo>
                  <a:pt x="163829" y="35179"/>
                </a:lnTo>
                <a:lnTo>
                  <a:pt x="159638" y="34671"/>
                </a:lnTo>
                <a:lnTo>
                  <a:pt x="155193" y="36068"/>
                </a:lnTo>
                <a:lnTo>
                  <a:pt x="150495" y="39243"/>
                </a:lnTo>
                <a:lnTo>
                  <a:pt x="147954" y="41021"/>
                </a:lnTo>
                <a:lnTo>
                  <a:pt x="145541" y="43180"/>
                </a:lnTo>
                <a:lnTo>
                  <a:pt x="143382" y="45720"/>
                </a:lnTo>
                <a:lnTo>
                  <a:pt x="141097" y="48387"/>
                </a:lnTo>
                <a:lnTo>
                  <a:pt x="133223" y="64516"/>
                </a:lnTo>
                <a:lnTo>
                  <a:pt x="132079" y="68072"/>
                </a:lnTo>
                <a:lnTo>
                  <a:pt x="131445" y="71755"/>
                </a:lnTo>
                <a:lnTo>
                  <a:pt x="131063" y="75438"/>
                </a:lnTo>
                <a:lnTo>
                  <a:pt x="187198" y="157353"/>
                </a:lnTo>
                <a:lnTo>
                  <a:pt x="158114" y="177292"/>
                </a:lnTo>
                <a:lnTo>
                  <a:pt x="108457" y="104902"/>
                </a:lnTo>
                <a:lnTo>
                  <a:pt x="101600" y="95885"/>
                </a:lnTo>
                <a:lnTo>
                  <a:pt x="100075" y="94107"/>
                </a:lnTo>
                <a:lnTo>
                  <a:pt x="98551" y="92710"/>
                </a:lnTo>
                <a:lnTo>
                  <a:pt x="95123" y="89789"/>
                </a:lnTo>
                <a:lnTo>
                  <a:pt x="91439" y="88011"/>
                </a:lnTo>
                <a:lnTo>
                  <a:pt x="87375" y="87630"/>
                </a:lnTo>
                <a:lnTo>
                  <a:pt x="83184" y="87122"/>
                </a:lnTo>
                <a:lnTo>
                  <a:pt x="66801" y="98298"/>
                </a:lnTo>
                <a:lnTo>
                  <a:pt x="64515" y="100838"/>
                </a:lnTo>
                <a:lnTo>
                  <a:pt x="54482" y="128016"/>
                </a:lnTo>
                <a:lnTo>
                  <a:pt x="110616" y="209931"/>
                </a:lnTo>
                <a:lnTo>
                  <a:pt x="81533" y="229870"/>
                </a:lnTo>
                <a:lnTo>
                  <a:pt x="0" y="110871"/>
                </a:lnTo>
                <a:lnTo>
                  <a:pt x="24002" y="94361"/>
                </a:lnTo>
                <a:lnTo>
                  <a:pt x="38100" y="109093"/>
                </a:lnTo>
                <a:lnTo>
                  <a:pt x="38607" y="108839"/>
                </a:lnTo>
                <a:lnTo>
                  <a:pt x="38607" y="105156"/>
                </a:lnTo>
                <a:lnTo>
                  <a:pt x="39115" y="101219"/>
                </a:lnTo>
                <a:lnTo>
                  <a:pt x="52704" y="72898"/>
                </a:lnTo>
                <a:lnTo>
                  <a:pt x="55879" y="69088"/>
                </a:lnTo>
                <a:lnTo>
                  <a:pt x="59689" y="65659"/>
                </a:lnTo>
                <a:lnTo>
                  <a:pt x="64134" y="62611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8707" y="4529328"/>
            <a:ext cx="284988" cy="315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41158" y="4540630"/>
            <a:ext cx="161290" cy="192405"/>
          </a:xfrm>
          <a:custGeom>
            <a:avLst/>
            <a:gdLst/>
            <a:ahLst/>
            <a:cxnLst/>
            <a:rect l="l" t="t" r="r" b="b"/>
            <a:pathLst>
              <a:path w="161290" h="192404">
                <a:moveTo>
                  <a:pt x="72390" y="56896"/>
                </a:moveTo>
                <a:lnTo>
                  <a:pt x="44576" y="78486"/>
                </a:lnTo>
                <a:lnTo>
                  <a:pt x="133096" y="192278"/>
                </a:lnTo>
                <a:lnTo>
                  <a:pt x="161036" y="170561"/>
                </a:lnTo>
                <a:lnTo>
                  <a:pt x="72390" y="56896"/>
                </a:lnTo>
                <a:close/>
              </a:path>
              <a:path w="161290" h="192404">
                <a:moveTo>
                  <a:pt x="29210" y="0"/>
                </a:moveTo>
                <a:lnTo>
                  <a:pt x="0" y="22860"/>
                </a:lnTo>
                <a:lnTo>
                  <a:pt x="23495" y="52959"/>
                </a:lnTo>
                <a:lnTo>
                  <a:pt x="52705" y="30226"/>
                </a:lnTo>
                <a:lnTo>
                  <a:pt x="29210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5735" y="4597527"/>
            <a:ext cx="116839" cy="135890"/>
          </a:xfrm>
          <a:custGeom>
            <a:avLst/>
            <a:gdLst/>
            <a:ahLst/>
            <a:cxnLst/>
            <a:rect l="l" t="t" r="r" b="b"/>
            <a:pathLst>
              <a:path w="116840" h="135889">
                <a:moveTo>
                  <a:pt x="0" y="21590"/>
                </a:moveTo>
                <a:lnTo>
                  <a:pt x="27813" y="0"/>
                </a:lnTo>
                <a:lnTo>
                  <a:pt x="116459" y="113665"/>
                </a:lnTo>
                <a:lnTo>
                  <a:pt x="88519" y="135381"/>
                </a:lnTo>
                <a:lnTo>
                  <a:pt x="0" y="2159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1158" y="4540630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39">
                <a:moveTo>
                  <a:pt x="0" y="22860"/>
                </a:moveTo>
                <a:lnTo>
                  <a:pt x="29210" y="0"/>
                </a:lnTo>
                <a:lnTo>
                  <a:pt x="52705" y="30226"/>
                </a:lnTo>
                <a:lnTo>
                  <a:pt x="23495" y="52959"/>
                </a:lnTo>
                <a:lnTo>
                  <a:pt x="0" y="2286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1004" y="4504944"/>
            <a:ext cx="301751" cy="274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2819" y="4516246"/>
            <a:ext cx="178435" cy="153035"/>
          </a:xfrm>
          <a:custGeom>
            <a:avLst/>
            <a:gdLst/>
            <a:ahLst/>
            <a:cxnLst/>
            <a:rect l="l" t="t" r="r" b="b"/>
            <a:pathLst>
              <a:path w="178434" h="153035">
                <a:moveTo>
                  <a:pt x="89568" y="75945"/>
                </a:moveTo>
                <a:lnTo>
                  <a:pt x="43941" y="75945"/>
                </a:lnTo>
                <a:lnTo>
                  <a:pt x="97027" y="140715"/>
                </a:lnTo>
                <a:lnTo>
                  <a:pt x="102488" y="145541"/>
                </a:lnTo>
                <a:lnTo>
                  <a:pt x="107569" y="148208"/>
                </a:lnTo>
                <a:lnTo>
                  <a:pt x="114680" y="151764"/>
                </a:lnTo>
                <a:lnTo>
                  <a:pt x="122427" y="152780"/>
                </a:lnTo>
                <a:lnTo>
                  <a:pt x="130809" y="150875"/>
                </a:lnTo>
                <a:lnTo>
                  <a:pt x="164973" y="130047"/>
                </a:lnTo>
                <a:lnTo>
                  <a:pt x="168782" y="125983"/>
                </a:lnTo>
                <a:lnTo>
                  <a:pt x="172593" y="122046"/>
                </a:lnTo>
                <a:lnTo>
                  <a:pt x="175640" y="118236"/>
                </a:lnTo>
                <a:lnTo>
                  <a:pt x="176266" y="117347"/>
                </a:lnTo>
                <a:lnTo>
                  <a:pt x="130682" y="117347"/>
                </a:lnTo>
                <a:lnTo>
                  <a:pt x="125475" y="115823"/>
                </a:lnTo>
                <a:lnTo>
                  <a:pt x="122427" y="114807"/>
                </a:lnTo>
                <a:lnTo>
                  <a:pt x="119125" y="112140"/>
                </a:lnTo>
                <a:lnTo>
                  <a:pt x="115697" y="107822"/>
                </a:lnTo>
                <a:lnTo>
                  <a:pt x="89568" y="75945"/>
                </a:lnTo>
                <a:close/>
              </a:path>
              <a:path w="178434" h="153035">
                <a:moveTo>
                  <a:pt x="159511" y="92328"/>
                </a:moveTo>
                <a:lnTo>
                  <a:pt x="143509" y="109854"/>
                </a:lnTo>
                <a:lnTo>
                  <a:pt x="136651" y="115442"/>
                </a:lnTo>
                <a:lnTo>
                  <a:pt x="130682" y="117347"/>
                </a:lnTo>
                <a:lnTo>
                  <a:pt x="176266" y="117347"/>
                </a:lnTo>
                <a:lnTo>
                  <a:pt x="178053" y="114807"/>
                </a:lnTo>
                <a:lnTo>
                  <a:pt x="159511" y="92328"/>
                </a:lnTo>
                <a:close/>
              </a:path>
              <a:path w="178434" h="153035">
                <a:moveTo>
                  <a:pt x="27304" y="0"/>
                </a:moveTo>
                <a:lnTo>
                  <a:pt x="0" y="22351"/>
                </a:lnTo>
                <a:lnTo>
                  <a:pt x="25526" y="53466"/>
                </a:lnTo>
                <a:lnTo>
                  <a:pt x="4699" y="70611"/>
                </a:lnTo>
                <a:lnTo>
                  <a:pt x="23113" y="93090"/>
                </a:lnTo>
                <a:lnTo>
                  <a:pt x="43941" y="75945"/>
                </a:lnTo>
                <a:lnTo>
                  <a:pt x="89568" y="75945"/>
                </a:lnTo>
                <a:lnTo>
                  <a:pt x="71247" y="53593"/>
                </a:lnTo>
                <a:lnTo>
                  <a:pt x="98697" y="31114"/>
                </a:lnTo>
                <a:lnTo>
                  <a:pt x="52831" y="31114"/>
                </a:lnTo>
                <a:lnTo>
                  <a:pt x="27304" y="0"/>
                </a:lnTo>
                <a:close/>
              </a:path>
              <a:path w="178434" h="153035">
                <a:moveTo>
                  <a:pt x="85089" y="4698"/>
                </a:moveTo>
                <a:lnTo>
                  <a:pt x="52831" y="31114"/>
                </a:lnTo>
                <a:lnTo>
                  <a:pt x="98697" y="31114"/>
                </a:lnTo>
                <a:lnTo>
                  <a:pt x="103504" y="27177"/>
                </a:lnTo>
                <a:lnTo>
                  <a:pt x="85089" y="4698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2819" y="4516246"/>
            <a:ext cx="178435" cy="153035"/>
          </a:xfrm>
          <a:custGeom>
            <a:avLst/>
            <a:gdLst/>
            <a:ahLst/>
            <a:cxnLst/>
            <a:rect l="l" t="t" r="r" b="b"/>
            <a:pathLst>
              <a:path w="178434" h="153035">
                <a:moveTo>
                  <a:pt x="0" y="22351"/>
                </a:moveTo>
                <a:lnTo>
                  <a:pt x="27304" y="0"/>
                </a:lnTo>
                <a:lnTo>
                  <a:pt x="52831" y="31114"/>
                </a:lnTo>
                <a:lnTo>
                  <a:pt x="85089" y="4698"/>
                </a:lnTo>
                <a:lnTo>
                  <a:pt x="103504" y="27177"/>
                </a:lnTo>
                <a:lnTo>
                  <a:pt x="71247" y="53593"/>
                </a:lnTo>
                <a:lnTo>
                  <a:pt x="115697" y="107822"/>
                </a:lnTo>
                <a:lnTo>
                  <a:pt x="119125" y="112140"/>
                </a:lnTo>
                <a:lnTo>
                  <a:pt x="122427" y="114807"/>
                </a:lnTo>
                <a:lnTo>
                  <a:pt x="125475" y="115823"/>
                </a:lnTo>
                <a:lnTo>
                  <a:pt x="130682" y="117347"/>
                </a:lnTo>
                <a:lnTo>
                  <a:pt x="136651" y="115442"/>
                </a:lnTo>
                <a:lnTo>
                  <a:pt x="143509" y="109854"/>
                </a:lnTo>
                <a:lnTo>
                  <a:pt x="146684" y="107314"/>
                </a:lnTo>
                <a:lnTo>
                  <a:pt x="159511" y="92328"/>
                </a:lnTo>
                <a:lnTo>
                  <a:pt x="178053" y="114807"/>
                </a:lnTo>
                <a:lnTo>
                  <a:pt x="175640" y="118236"/>
                </a:lnTo>
                <a:lnTo>
                  <a:pt x="172593" y="122046"/>
                </a:lnTo>
                <a:lnTo>
                  <a:pt x="168782" y="125983"/>
                </a:lnTo>
                <a:lnTo>
                  <a:pt x="164973" y="130047"/>
                </a:lnTo>
                <a:lnTo>
                  <a:pt x="130809" y="150875"/>
                </a:lnTo>
                <a:lnTo>
                  <a:pt x="122427" y="152780"/>
                </a:lnTo>
                <a:lnTo>
                  <a:pt x="114680" y="151764"/>
                </a:lnTo>
                <a:lnTo>
                  <a:pt x="107569" y="148208"/>
                </a:lnTo>
                <a:lnTo>
                  <a:pt x="102488" y="145541"/>
                </a:lnTo>
                <a:lnTo>
                  <a:pt x="97027" y="140715"/>
                </a:lnTo>
                <a:lnTo>
                  <a:pt x="91312" y="133730"/>
                </a:lnTo>
                <a:lnTo>
                  <a:pt x="43941" y="75945"/>
                </a:lnTo>
                <a:lnTo>
                  <a:pt x="23113" y="93090"/>
                </a:lnTo>
                <a:lnTo>
                  <a:pt x="4699" y="70611"/>
                </a:lnTo>
                <a:lnTo>
                  <a:pt x="25526" y="53466"/>
                </a:lnTo>
                <a:lnTo>
                  <a:pt x="0" y="22351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4447" y="4434840"/>
            <a:ext cx="284988" cy="271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46827" y="4445634"/>
            <a:ext cx="160655" cy="149225"/>
          </a:xfrm>
          <a:custGeom>
            <a:avLst/>
            <a:gdLst/>
            <a:ahLst/>
            <a:cxnLst/>
            <a:rect l="l" t="t" r="r" b="b"/>
            <a:pathLst>
              <a:path w="160654" h="149225">
                <a:moveTo>
                  <a:pt x="60142" y="0"/>
                </a:moveTo>
                <a:lnTo>
                  <a:pt x="22931" y="17398"/>
                </a:lnTo>
                <a:lnTo>
                  <a:pt x="2166" y="49879"/>
                </a:lnTo>
                <a:lnTo>
                  <a:pt x="0" y="69828"/>
                </a:lnTo>
                <a:lnTo>
                  <a:pt x="738" y="76819"/>
                </a:lnTo>
                <a:lnTo>
                  <a:pt x="16981" y="113664"/>
                </a:lnTo>
                <a:lnTo>
                  <a:pt x="49728" y="142620"/>
                </a:lnTo>
                <a:lnTo>
                  <a:pt x="76906" y="149097"/>
                </a:lnTo>
                <a:lnTo>
                  <a:pt x="83643" y="148699"/>
                </a:lnTo>
                <a:lnTo>
                  <a:pt x="122076" y="131661"/>
                </a:lnTo>
                <a:lnTo>
                  <a:pt x="139207" y="116077"/>
                </a:lnTo>
                <a:lnTo>
                  <a:pt x="79827" y="116077"/>
                </a:lnTo>
                <a:lnTo>
                  <a:pt x="74874" y="115315"/>
                </a:lnTo>
                <a:lnTo>
                  <a:pt x="69921" y="113410"/>
                </a:lnTo>
                <a:lnTo>
                  <a:pt x="64968" y="111378"/>
                </a:lnTo>
                <a:lnTo>
                  <a:pt x="60015" y="108076"/>
                </a:lnTo>
                <a:lnTo>
                  <a:pt x="55316" y="103377"/>
                </a:lnTo>
                <a:lnTo>
                  <a:pt x="80472" y="81533"/>
                </a:lnTo>
                <a:lnTo>
                  <a:pt x="38552" y="81533"/>
                </a:lnTo>
                <a:lnTo>
                  <a:pt x="36012" y="77977"/>
                </a:lnTo>
                <a:lnTo>
                  <a:pt x="34234" y="74294"/>
                </a:lnTo>
                <a:lnTo>
                  <a:pt x="31440" y="66675"/>
                </a:lnTo>
                <a:lnTo>
                  <a:pt x="30826" y="62991"/>
                </a:lnTo>
                <a:lnTo>
                  <a:pt x="30932" y="55371"/>
                </a:lnTo>
                <a:lnTo>
                  <a:pt x="40711" y="38481"/>
                </a:lnTo>
                <a:lnTo>
                  <a:pt x="44013" y="35559"/>
                </a:lnTo>
                <a:lnTo>
                  <a:pt x="47442" y="33654"/>
                </a:lnTo>
                <a:lnTo>
                  <a:pt x="51125" y="32638"/>
                </a:lnTo>
                <a:lnTo>
                  <a:pt x="54681" y="31750"/>
                </a:lnTo>
                <a:lnTo>
                  <a:pt x="58237" y="31622"/>
                </a:lnTo>
                <a:lnTo>
                  <a:pt x="118689" y="31622"/>
                </a:lnTo>
                <a:lnTo>
                  <a:pt x="112381" y="24812"/>
                </a:lnTo>
                <a:lnTo>
                  <a:pt x="80684" y="3619"/>
                </a:lnTo>
                <a:lnTo>
                  <a:pt x="68270" y="762"/>
                </a:lnTo>
                <a:lnTo>
                  <a:pt x="60142" y="0"/>
                </a:lnTo>
                <a:close/>
              </a:path>
              <a:path w="160654" h="149225">
                <a:moveTo>
                  <a:pt x="141930" y="66293"/>
                </a:moveTo>
                <a:lnTo>
                  <a:pt x="137866" y="73278"/>
                </a:lnTo>
                <a:lnTo>
                  <a:pt x="133548" y="79756"/>
                </a:lnTo>
                <a:lnTo>
                  <a:pt x="128849" y="85597"/>
                </a:lnTo>
                <a:lnTo>
                  <a:pt x="124150" y="91566"/>
                </a:lnTo>
                <a:lnTo>
                  <a:pt x="89733" y="115188"/>
                </a:lnTo>
                <a:lnTo>
                  <a:pt x="84780" y="115569"/>
                </a:lnTo>
                <a:lnTo>
                  <a:pt x="79827" y="116077"/>
                </a:lnTo>
                <a:lnTo>
                  <a:pt x="139207" y="116077"/>
                </a:lnTo>
                <a:lnTo>
                  <a:pt x="143712" y="111138"/>
                </a:lnTo>
                <a:lnTo>
                  <a:pt x="148381" y="105409"/>
                </a:lnTo>
                <a:lnTo>
                  <a:pt x="154249" y="98043"/>
                </a:lnTo>
                <a:lnTo>
                  <a:pt x="158313" y="92075"/>
                </a:lnTo>
                <a:lnTo>
                  <a:pt x="160472" y="87502"/>
                </a:lnTo>
                <a:lnTo>
                  <a:pt x="141930" y="66293"/>
                </a:lnTo>
                <a:close/>
              </a:path>
              <a:path w="160654" h="149225">
                <a:moveTo>
                  <a:pt x="118689" y="31622"/>
                </a:moveTo>
                <a:lnTo>
                  <a:pt x="58237" y="31622"/>
                </a:lnTo>
                <a:lnTo>
                  <a:pt x="65349" y="32892"/>
                </a:lnTo>
                <a:lnTo>
                  <a:pt x="68778" y="34289"/>
                </a:lnTo>
                <a:lnTo>
                  <a:pt x="72080" y="36448"/>
                </a:lnTo>
                <a:lnTo>
                  <a:pt x="75382" y="38481"/>
                </a:lnTo>
                <a:lnTo>
                  <a:pt x="78430" y="41147"/>
                </a:lnTo>
                <a:lnTo>
                  <a:pt x="81224" y="44322"/>
                </a:lnTo>
                <a:lnTo>
                  <a:pt x="38552" y="81533"/>
                </a:lnTo>
                <a:lnTo>
                  <a:pt x="80472" y="81533"/>
                </a:lnTo>
                <a:lnTo>
                  <a:pt x="126690" y="41401"/>
                </a:lnTo>
                <a:lnTo>
                  <a:pt x="124425" y="38481"/>
                </a:lnTo>
                <a:lnTo>
                  <a:pt x="118689" y="31622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77632" y="4477258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9906" y="6858"/>
                </a:moveTo>
                <a:lnTo>
                  <a:pt x="126" y="23749"/>
                </a:lnTo>
                <a:lnTo>
                  <a:pt x="126" y="27432"/>
                </a:lnTo>
                <a:lnTo>
                  <a:pt x="0" y="31242"/>
                </a:lnTo>
                <a:lnTo>
                  <a:pt x="635" y="35052"/>
                </a:lnTo>
                <a:lnTo>
                  <a:pt x="2032" y="38862"/>
                </a:lnTo>
                <a:lnTo>
                  <a:pt x="3428" y="42672"/>
                </a:lnTo>
                <a:lnTo>
                  <a:pt x="5207" y="46355"/>
                </a:lnTo>
                <a:lnTo>
                  <a:pt x="7747" y="49911"/>
                </a:lnTo>
                <a:lnTo>
                  <a:pt x="50419" y="12700"/>
                </a:lnTo>
                <a:lnTo>
                  <a:pt x="47625" y="9525"/>
                </a:lnTo>
                <a:lnTo>
                  <a:pt x="44576" y="6858"/>
                </a:lnTo>
                <a:lnTo>
                  <a:pt x="41275" y="4826"/>
                </a:lnTo>
                <a:lnTo>
                  <a:pt x="37973" y="2667"/>
                </a:lnTo>
                <a:lnTo>
                  <a:pt x="34544" y="1270"/>
                </a:lnTo>
                <a:lnTo>
                  <a:pt x="30988" y="635"/>
                </a:lnTo>
                <a:lnTo>
                  <a:pt x="27432" y="0"/>
                </a:lnTo>
                <a:lnTo>
                  <a:pt x="23875" y="127"/>
                </a:lnTo>
                <a:lnTo>
                  <a:pt x="20320" y="1016"/>
                </a:lnTo>
                <a:lnTo>
                  <a:pt x="16637" y="2032"/>
                </a:lnTo>
                <a:lnTo>
                  <a:pt x="13208" y="3937"/>
                </a:lnTo>
                <a:lnTo>
                  <a:pt x="9906" y="6858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6827" y="4445634"/>
            <a:ext cx="160655" cy="149225"/>
          </a:xfrm>
          <a:custGeom>
            <a:avLst/>
            <a:gdLst/>
            <a:ahLst/>
            <a:cxnLst/>
            <a:rect l="l" t="t" r="r" b="b"/>
            <a:pathLst>
              <a:path w="160654" h="149225">
                <a:moveTo>
                  <a:pt x="22931" y="17398"/>
                </a:moveTo>
                <a:lnTo>
                  <a:pt x="60142" y="0"/>
                </a:lnTo>
                <a:lnTo>
                  <a:pt x="68270" y="762"/>
                </a:lnTo>
                <a:lnTo>
                  <a:pt x="106037" y="18859"/>
                </a:lnTo>
                <a:lnTo>
                  <a:pt x="121864" y="35432"/>
                </a:lnTo>
                <a:lnTo>
                  <a:pt x="124531" y="38607"/>
                </a:lnTo>
                <a:lnTo>
                  <a:pt x="126690" y="41401"/>
                </a:lnTo>
                <a:lnTo>
                  <a:pt x="55316" y="103377"/>
                </a:lnTo>
                <a:lnTo>
                  <a:pt x="60015" y="108076"/>
                </a:lnTo>
                <a:lnTo>
                  <a:pt x="64968" y="111378"/>
                </a:lnTo>
                <a:lnTo>
                  <a:pt x="69921" y="113410"/>
                </a:lnTo>
                <a:lnTo>
                  <a:pt x="74874" y="115315"/>
                </a:lnTo>
                <a:lnTo>
                  <a:pt x="79827" y="116077"/>
                </a:lnTo>
                <a:lnTo>
                  <a:pt x="84780" y="115569"/>
                </a:lnTo>
                <a:lnTo>
                  <a:pt x="89733" y="115188"/>
                </a:lnTo>
                <a:lnTo>
                  <a:pt x="124150" y="91566"/>
                </a:lnTo>
                <a:lnTo>
                  <a:pt x="128849" y="85597"/>
                </a:lnTo>
                <a:lnTo>
                  <a:pt x="133548" y="79756"/>
                </a:lnTo>
                <a:lnTo>
                  <a:pt x="137866" y="73278"/>
                </a:lnTo>
                <a:lnTo>
                  <a:pt x="141930" y="66293"/>
                </a:lnTo>
                <a:lnTo>
                  <a:pt x="160472" y="87502"/>
                </a:lnTo>
                <a:lnTo>
                  <a:pt x="133528" y="121771"/>
                </a:lnTo>
                <a:lnTo>
                  <a:pt x="96926" y="145615"/>
                </a:lnTo>
                <a:lnTo>
                  <a:pt x="76906" y="149097"/>
                </a:lnTo>
                <a:lnTo>
                  <a:pt x="70141" y="148764"/>
                </a:lnTo>
                <a:lnTo>
                  <a:pt x="29475" y="128029"/>
                </a:lnTo>
                <a:lnTo>
                  <a:pt x="4643" y="91312"/>
                </a:lnTo>
                <a:lnTo>
                  <a:pt x="0" y="69828"/>
                </a:lnTo>
                <a:lnTo>
                  <a:pt x="71" y="62991"/>
                </a:lnTo>
                <a:lnTo>
                  <a:pt x="13977" y="26796"/>
                </a:lnTo>
                <a:lnTo>
                  <a:pt x="18216" y="21895"/>
                </a:lnTo>
                <a:lnTo>
                  <a:pt x="22931" y="17398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9604" y="4334255"/>
            <a:ext cx="265175" cy="291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1293" y="4345940"/>
            <a:ext cx="142240" cy="168275"/>
          </a:xfrm>
          <a:custGeom>
            <a:avLst/>
            <a:gdLst/>
            <a:ahLst/>
            <a:cxnLst/>
            <a:rect l="l" t="t" r="r" b="b"/>
            <a:pathLst>
              <a:path w="142240" h="168275">
                <a:moveTo>
                  <a:pt x="140510" y="88011"/>
                </a:moveTo>
                <a:lnTo>
                  <a:pt x="95376" y="88011"/>
                </a:lnTo>
                <a:lnTo>
                  <a:pt x="97916" y="88392"/>
                </a:lnTo>
                <a:lnTo>
                  <a:pt x="100583" y="88646"/>
                </a:lnTo>
                <a:lnTo>
                  <a:pt x="102870" y="89916"/>
                </a:lnTo>
                <a:lnTo>
                  <a:pt x="107060" y="94361"/>
                </a:lnTo>
                <a:lnTo>
                  <a:pt x="108203" y="96774"/>
                </a:lnTo>
                <a:lnTo>
                  <a:pt x="108711" y="102108"/>
                </a:lnTo>
                <a:lnTo>
                  <a:pt x="108330" y="104775"/>
                </a:lnTo>
                <a:lnTo>
                  <a:pt x="107187" y="107696"/>
                </a:lnTo>
                <a:lnTo>
                  <a:pt x="106172" y="110617"/>
                </a:lnTo>
                <a:lnTo>
                  <a:pt x="73659" y="140335"/>
                </a:lnTo>
                <a:lnTo>
                  <a:pt x="59435" y="146812"/>
                </a:lnTo>
                <a:lnTo>
                  <a:pt x="78612" y="167767"/>
                </a:lnTo>
                <a:lnTo>
                  <a:pt x="115188" y="144526"/>
                </a:lnTo>
                <a:lnTo>
                  <a:pt x="139191" y="112014"/>
                </a:lnTo>
                <a:lnTo>
                  <a:pt x="141761" y="99187"/>
                </a:lnTo>
                <a:lnTo>
                  <a:pt x="141658" y="93472"/>
                </a:lnTo>
                <a:lnTo>
                  <a:pt x="141604" y="92075"/>
                </a:lnTo>
                <a:lnTo>
                  <a:pt x="140510" y="88011"/>
                </a:lnTo>
                <a:close/>
              </a:path>
              <a:path w="142240" h="168275">
                <a:moveTo>
                  <a:pt x="60198" y="0"/>
                </a:moveTo>
                <a:lnTo>
                  <a:pt x="21081" y="25273"/>
                </a:lnTo>
                <a:lnTo>
                  <a:pt x="7874" y="41275"/>
                </a:lnTo>
                <a:lnTo>
                  <a:pt x="4317" y="47117"/>
                </a:lnTo>
                <a:lnTo>
                  <a:pt x="2031" y="53086"/>
                </a:lnTo>
                <a:lnTo>
                  <a:pt x="0" y="65405"/>
                </a:lnTo>
                <a:lnTo>
                  <a:pt x="507" y="71628"/>
                </a:lnTo>
                <a:lnTo>
                  <a:pt x="2285" y="77978"/>
                </a:lnTo>
                <a:lnTo>
                  <a:pt x="4190" y="84201"/>
                </a:lnTo>
                <a:lnTo>
                  <a:pt x="7874" y="90297"/>
                </a:lnTo>
                <a:lnTo>
                  <a:pt x="13334" y="96266"/>
                </a:lnTo>
                <a:lnTo>
                  <a:pt x="17652" y="101092"/>
                </a:lnTo>
                <a:lnTo>
                  <a:pt x="22225" y="104393"/>
                </a:lnTo>
                <a:lnTo>
                  <a:pt x="26797" y="106299"/>
                </a:lnTo>
                <a:lnTo>
                  <a:pt x="31496" y="108204"/>
                </a:lnTo>
                <a:lnTo>
                  <a:pt x="36067" y="109093"/>
                </a:lnTo>
                <a:lnTo>
                  <a:pt x="45465" y="108585"/>
                </a:lnTo>
                <a:lnTo>
                  <a:pt x="72898" y="97155"/>
                </a:lnTo>
                <a:lnTo>
                  <a:pt x="79755" y="93472"/>
                </a:lnTo>
                <a:lnTo>
                  <a:pt x="95376" y="88011"/>
                </a:lnTo>
                <a:lnTo>
                  <a:pt x="140510" y="88011"/>
                </a:lnTo>
                <a:lnTo>
                  <a:pt x="138049" y="78993"/>
                </a:lnTo>
                <a:lnTo>
                  <a:pt x="135618" y="74803"/>
                </a:lnTo>
                <a:lnTo>
                  <a:pt x="45720" y="74803"/>
                </a:lnTo>
                <a:lnTo>
                  <a:pt x="40385" y="74041"/>
                </a:lnTo>
                <a:lnTo>
                  <a:pt x="32257" y="63627"/>
                </a:lnTo>
                <a:lnTo>
                  <a:pt x="32325" y="61214"/>
                </a:lnTo>
                <a:lnTo>
                  <a:pt x="33020" y="57277"/>
                </a:lnTo>
                <a:lnTo>
                  <a:pt x="34035" y="54864"/>
                </a:lnTo>
                <a:lnTo>
                  <a:pt x="35686" y="52324"/>
                </a:lnTo>
                <a:lnTo>
                  <a:pt x="37210" y="49784"/>
                </a:lnTo>
                <a:lnTo>
                  <a:pt x="39497" y="47117"/>
                </a:lnTo>
                <a:lnTo>
                  <a:pt x="42672" y="44323"/>
                </a:lnTo>
                <a:lnTo>
                  <a:pt x="45084" y="42164"/>
                </a:lnTo>
                <a:lnTo>
                  <a:pt x="47751" y="40005"/>
                </a:lnTo>
                <a:lnTo>
                  <a:pt x="50800" y="37846"/>
                </a:lnTo>
                <a:lnTo>
                  <a:pt x="53721" y="35687"/>
                </a:lnTo>
                <a:lnTo>
                  <a:pt x="56896" y="33528"/>
                </a:lnTo>
                <a:lnTo>
                  <a:pt x="60071" y="31623"/>
                </a:lnTo>
                <a:lnTo>
                  <a:pt x="63246" y="29591"/>
                </a:lnTo>
                <a:lnTo>
                  <a:pt x="66548" y="27686"/>
                </a:lnTo>
                <a:lnTo>
                  <a:pt x="69850" y="25908"/>
                </a:lnTo>
                <a:lnTo>
                  <a:pt x="76453" y="22606"/>
                </a:lnTo>
                <a:lnTo>
                  <a:pt x="79501" y="21209"/>
                </a:lnTo>
                <a:lnTo>
                  <a:pt x="60198" y="0"/>
                </a:lnTo>
                <a:close/>
              </a:path>
              <a:path w="142240" h="168275">
                <a:moveTo>
                  <a:pt x="103504" y="53086"/>
                </a:moveTo>
                <a:lnTo>
                  <a:pt x="67055" y="65912"/>
                </a:lnTo>
                <a:lnTo>
                  <a:pt x="64134" y="67437"/>
                </a:lnTo>
                <a:lnTo>
                  <a:pt x="45720" y="74803"/>
                </a:lnTo>
                <a:lnTo>
                  <a:pt x="135618" y="74803"/>
                </a:lnTo>
                <a:lnTo>
                  <a:pt x="108584" y="53848"/>
                </a:lnTo>
                <a:lnTo>
                  <a:pt x="103504" y="53086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1293" y="4345940"/>
            <a:ext cx="142240" cy="168275"/>
          </a:xfrm>
          <a:custGeom>
            <a:avLst/>
            <a:gdLst/>
            <a:ahLst/>
            <a:cxnLst/>
            <a:rect l="l" t="t" r="r" b="b"/>
            <a:pathLst>
              <a:path w="142240" h="168275">
                <a:moveTo>
                  <a:pt x="21081" y="25273"/>
                </a:moveTo>
                <a:lnTo>
                  <a:pt x="27685" y="19304"/>
                </a:lnTo>
                <a:lnTo>
                  <a:pt x="34289" y="14224"/>
                </a:lnTo>
                <a:lnTo>
                  <a:pt x="40893" y="10160"/>
                </a:lnTo>
                <a:lnTo>
                  <a:pt x="47625" y="5968"/>
                </a:lnTo>
                <a:lnTo>
                  <a:pt x="53975" y="2540"/>
                </a:lnTo>
                <a:lnTo>
                  <a:pt x="60198" y="0"/>
                </a:lnTo>
                <a:lnTo>
                  <a:pt x="79501" y="21209"/>
                </a:lnTo>
                <a:lnTo>
                  <a:pt x="76453" y="22606"/>
                </a:lnTo>
                <a:lnTo>
                  <a:pt x="73151" y="24257"/>
                </a:lnTo>
                <a:lnTo>
                  <a:pt x="69850" y="25908"/>
                </a:lnTo>
                <a:lnTo>
                  <a:pt x="66548" y="27686"/>
                </a:lnTo>
                <a:lnTo>
                  <a:pt x="63246" y="29591"/>
                </a:lnTo>
                <a:lnTo>
                  <a:pt x="60071" y="31623"/>
                </a:lnTo>
                <a:lnTo>
                  <a:pt x="56896" y="33528"/>
                </a:lnTo>
                <a:lnTo>
                  <a:pt x="53721" y="35687"/>
                </a:lnTo>
                <a:lnTo>
                  <a:pt x="50800" y="37846"/>
                </a:lnTo>
                <a:lnTo>
                  <a:pt x="47751" y="40005"/>
                </a:lnTo>
                <a:lnTo>
                  <a:pt x="45084" y="42164"/>
                </a:lnTo>
                <a:lnTo>
                  <a:pt x="42672" y="44323"/>
                </a:lnTo>
                <a:lnTo>
                  <a:pt x="39497" y="47117"/>
                </a:lnTo>
                <a:lnTo>
                  <a:pt x="37210" y="49784"/>
                </a:lnTo>
                <a:lnTo>
                  <a:pt x="35686" y="52324"/>
                </a:lnTo>
                <a:lnTo>
                  <a:pt x="34035" y="54864"/>
                </a:lnTo>
                <a:lnTo>
                  <a:pt x="33020" y="57277"/>
                </a:lnTo>
                <a:lnTo>
                  <a:pt x="32638" y="59436"/>
                </a:lnTo>
                <a:lnTo>
                  <a:pt x="32257" y="61595"/>
                </a:lnTo>
                <a:lnTo>
                  <a:pt x="32257" y="63627"/>
                </a:lnTo>
                <a:lnTo>
                  <a:pt x="32892" y="65532"/>
                </a:lnTo>
                <a:lnTo>
                  <a:pt x="33527" y="67310"/>
                </a:lnTo>
                <a:lnTo>
                  <a:pt x="34416" y="68834"/>
                </a:lnTo>
                <a:lnTo>
                  <a:pt x="35686" y="70231"/>
                </a:lnTo>
                <a:lnTo>
                  <a:pt x="37846" y="72643"/>
                </a:lnTo>
                <a:lnTo>
                  <a:pt x="40385" y="74041"/>
                </a:lnTo>
                <a:lnTo>
                  <a:pt x="43052" y="74422"/>
                </a:lnTo>
                <a:lnTo>
                  <a:pt x="45720" y="74803"/>
                </a:lnTo>
                <a:lnTo>
                  <a:pt x="61086" y="69087"/>
                </a:lnTo>
                <a:lnTo>
                  <a:pt x="64134" y="67437"/>
                </a:lnTo>
                <a:lnTo>
                  <a:pt x="67055" y="65912"/>
                </a:lnTo>
                <a:lnTo>
                  <a:pt x="69976" y="64262"/>
                </a:lnTo>
                <a:lnTo>
                  <a:pt x="74422" y="61849"/>
                </a:lnTo>
                <a:lnTo>
                  <a:pt x="103504" y="53086"/>
                </a:lnTo>
                <a:lnTo>
                  <a:pt x="108584" y="53848"/>
                </a:lnTo>
                <a:lnTo>
                  <a:pt x="138049" y="78993"/>
                </a:lnTo>
                <a:lnTo>
                  <a:pt x="141858" y="98679"/>
                </a:lnTo>
                <a:lnTo>
                  <a:pt x="140588" y="105283"/>
                </a:lnTo>
                <a:lnTo>
                  <a:pt x="120094" y="139830"/>
                </a:lnTo>
                <a:lnTo>
                  <a:pt x="89280" y="163449"/>
                </a:lnTo>
                <a:lnTo>
                  <a:pt x="78612" y="167767"/>
                </a:lnTo>
                <a:lnTo>
                  <a:pt x="59435" y="146812"/>
                </a:lnTo>
                <a:lnTo>
                  <a:pt x="67055" y="143764"/>
                </a:lnTo>
                <a:lnTo>
                  <a:pt x="73659" y="140335"/>
                </a:lnTo>
                <a:lnTo>
                  <a:pt x="79248" y="136652"/>
                </a:lnTo>
                <a:lnTo>
                  <a:pt x="84708" y="133096"/>
                </a:lnTo>
                <a:lnTo>
                  <a:pt x="89534" y="129286"/>
                </a:lnTo>
                <a:lnTo>
                  <a:pt x="107187" y="107696"/>
                </a:lnTo>
                <a:lnTo>
                  <a:pt x="108330" y="104775"/>
                </a:lnTo>
                <a:lnTo>
                  <a:pt x="108711" y="102108"/>
                </a:lnTo>
                <a:lnTo>
                  <a:pt x="108457" y="99441"/>
                </a:lnTo>
                <a:lnTo>
                  <a:pt x="108203" y="96774"/>
                </a:lnTo>
                <a:lnTo>
                  <a:pt x="97916" y="88392"/>
                </a:lnTo>
                <a:lnTo>
                  <a:pt x="95376" y="88011"/>
                </a:lnTo>
                <a:lnTo>
                  <a:pt x="76453" y="95250"/>
                </a:lnTo>
                <a:lnTo>
                  <a:pt x="72898" y="97155"/>
                </a:lnTo>
                <a:lnTo>
                  <a:pt x="36067" y="109093"/>
                </a:lnTo>
                <a:lnTo>
                  <a:pt x="31496" y="108204"/>
                </a:lnTo>
                <a:lnTo>
                  <a:pt x="26797" y="106299"/>
                </a:lnTo>
                <a:lnTo>
                  <a:pt x="22225" y="104393"/>
                </a:lnTo>
                <a:lnTo>
                  <a:pt x="17652" y="101092"/>
                </a:lnTo>
                <a:lnTo>
                  <a:pt x="13334" y="96266"/>
                </a:lnTo>
                <a:lnTo>
                  <a:pt x="7874" y="90297"/>
                </a:lnTo>
                <a:lnTo>
                  <a:pt x="4190" y="84201"/>
                </a:lnTo>
                <a:lnTo>
                  <a:pt x="2285" y="77978"/>
                </a:lnTo>
                <a:lnTo>
                  <a:pt x="507" y="71628"/>
                </a:lnTo>
                <a:lnTo>
                  <a:pt x="0" y="65405"/>
                </a:lnTo>
                <a:lnTo>
                  <a:pt x="1015" y="59182"/>
                </a:lnTo>
                <a:lnTo>
                  <a:pt x="2031" y="53086"/>
                </a:lnTo>
                <a:lnTo>
                  <a:pt x="4317" y="47117"/>
                </a:lnTo>
                <a:lnTo>
                  <a:pt x="7874" y="41275"/>
                </a:lnTo>
                <a:lnTo>
                  <a:pt x="11302" y="35560"/>
                </a:lnTo>
                <a:lnTo>
                  <a:pt x="15748" y="30226"/>
                </a:lnTo>
                <a:lnTo>
                  <a:pt x="21081" y="25273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1523" y="4194047"/>
            <a:ext cx="318516" cy="301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73847" y="4206113"/>
            <a:ext cx="194310" cy="178435"/>
          </a:xfrm>
          <a:custGeom>
            <a:avLst/>
            <a:gdLst/>
            <a:ahLst/>
            <a:cxnLst/>
            <a:rect l="l" t="t" r="r" b="b"/>
            <a:pathLst>
              <a:path w="194309" h="178435">
                <a:moveTo>
                  <a:pt x="20827" y="54863"/>
                </a:moveTo>
                <a:lnTo>
                  <a:pt x="0" y="75311"/>
                </a:lnTo>
                <a:lnTo>
                  <a:pt x="100837" y="178307"/>
                </a:lnTo>
                <a:lnTo>
                  <a:pt x="126110" y="153669"/>
                </a:lnTo>
                <a:lnTo>
                  <a:pt x="56642" y="82804"/>
                </a:lnTo>
                <a:lnTo>
                  <a:pt x="55752" y="74930"/>
                </a:lnTo>
                <a:lnTo>
                  <a:pt x="56515" y="67691"/>
                </a:lnTo>
                <a:lnTo>
                  <a:pt x="56759" y="66929"/>
                </a:lnTo>
                <a:lnTo>
                  <a:pt x="37210" y="66929"/>
                </a:lnTo>
                <a:lnTo>
                  <a:pt x="20827" y="54863"/>
                </a:lnTo>
                <a:close/>
              </a:path>
              <a:path w="194309" h="178435">
                <a:moveTo>
                  <a:pt x="143570" y="35560"/>
                </a:moveTo>
                <a:lnTo>
                  <a:pt x="84835" y="35560"/>
                </a:lnTo>
                <a:lnTo>
                  <a:pt x="89153" y="35941"/>
                </a:lnTo>
                <a:lnTo>
                  <a:pt x="93599" y="37973"/>
                </a:lnTo>
                <a:lnTo>
                  <a:pt x="168782" y="111760"/>
                </a:lnTo>
                <a:lnTo>
                  <a:pt x="194055" y="87122"/>
                </a:lnTo>
                <a:lnTo>
                  <a:pt x="143570" y="35560"/>
                </a:lnTo>
                <a:close/>
              </a:path>
              <a:path w="194309" h="178435">
                <a:moveTo>
                  <a:pt x="90424" y="0"/>
                </a:moveTo>
                <a:lnTo>
                  <a:pt x="85598" y="254"/>
                </a:lnTo>
                <a:lnTo>
                  <a:pt x="76326" y="2286"/>
                </a:lnTo>
                <a:lnTo>
                  <a:pt x="71754" y="4063"/>
                </a:lnTo>
                <a:lnTo>
                  <a:pt x="67436" y="6731"/>
                </a:lnTo>
                <a:lnTo>
                  <a:pt x="63119" y="9270"/>
                </a:lnTo>
                <a:lnTo>
                  <a:pt x="59054" y="12445"/>
                </a:lnTo>
                <a:lnTo>
                  <a:pt x="51307" y="19938"/>
                </a:lnTo>
                <a:lnTo>
                  <a:pt x="48005" y="24130"/>
                </a:lnTo>
                <a:lnTo>
                  <a:pt x="45466" y="28575"/>
                </a:lnTo>
                <a:lnTo>
                  <a:pt x="42925" y="32893"/>
                </a:lnTo>
                <a:lnTo>
                  <a:pt x="36956" y="62992"/>
                </a:lnTo>
                <a:lnTo>
                  <a:pt x="37592" y="66548"/>
                </a:lnTo>
                <a:lnTo>
                  <a:pt x="37210" y="66929"/>
                </a:lnTo>
                <a:lnTo>
                  <a:pt x="56759" y="66929"/>
                </a:lnTo>
                <a:lnTo>
                  <a:pt x="58674" y="60960"/>
                </a:lnTo>
                <a:lnTo>
                  <a:pt x="60959" y="54229"/>
                </a:lnTo>
                <a:lnTo>
                  <a:pt x="84835" y="35560"/>
                </a:lnTo>
                <a:lnTo>
                  <a:pt x="143570" y="35560"/>
                </a:lnTo>
                <a:lnTo>
                  <a:pt x="128524" y="20193"/>
                </a:lnTo>
                <a:lnTo>
                  <a:pt x="95503" y="762"/>
                </a:lnTo>
                <a:lnTo>
                  <a:pt x="90424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3847" y="4206113"/>
            <a:ext cx="194310" cy="178435"/>
          </a:xfrm>
          <a:custGeom>
            <a:avLst/>
            <a:gdLst/>
            <a:ahLst/>
            <a:cxnLst/>
            <a:rect l="l" t="t" r="r" b="b"/>
            <a:pathLst>
              <a:path w="194309" h="178435">
                <a:moveTo>
                  <a:pt x="55245" y="16129"/>
                </a:moveTo>
                <a:lnTo>
                  <a:pt x="59054" y="12445"/>
                </a:lnTo>
                <a:lnTo>
                  <a:pt x="63119" y="9270"/>
                </a:lnTo>
                <a:lnTo>
                  <a:pt x="67436" y="6731"/>
                </a:lnTo>
                <a:lnTo>
                  <a:pt x="71754" y="4063"/>
                </a:lnTo>
                <a:lnTo>
                  <a:pt x="76326" y="2286"/>
                </a:lnTo>
                <a:lnTo>
                  <a:pt x="80899" y="1269"/>
                </a:lnTo>
                <a:lnTo>
                  <a:pt x="85598" y="254"/>
                </a:lnTo>
                <a:lnTo>
                  <a:pt x="90424" y="0"/>
                </a:lnTo>
                <a:lnTo>
                  <a:pt x="95503" y="762"/>
                </a:lnTo>
                <a:lnTo>
                  <a:pt x="100583" y="1397"/>
                </a:lnTo>
                <a:lnTo>
                  <a:pt x="194055" y="87122"/>
                </a:lnTo>
                <a:lnTo>
                  <a:pt x="168782" y="111760"/>
                </a:lnTo>
                <a:lnTo>
                  <a:pt x="107187" y="48894"/>
                </a:lnTo>
                <a:lnTo>
                  <a:pt x="104394" y="46100"/>
                </a:lnTo>
                <a:lnTo>
                  <a:pt x="93599" y="37973"/>
                </a:lnTo>
                <a:lnTo>
                  <a:pt x="89153" y="35941"/>
                </a:lnTo>
                <a:lnTo>
                  <a:pt x="58674" y="60960"/>
                </a:lnTo>
                <a:lnTo>
                  <a:pt x="55752" y="74930"/>
                </a:lnTo>
                <a:lnTo>
                  <a:pt x="56642" y="82804"/>
                </a:lnTo>
                <a:lnTo>
                  <a:pt x="126110" y="153669"/>
                </a:lnTo>
                <a:lnTo>
                  <a:pt x="100837" y="178307"/>
                </a:lnTo>
                <a:lnTo>
                  <a:pt x="0" y="75311"/>
                </a:lnTo>
                <a:lnTo>
                  <a:pt x="20827" y="54863"/>
                </a:lnTo>
                <a:lnTo>
                  <a:pt x="37210" y="66929"/>
                </a:lnTo>
                <a:lnTo>
                  <a:pt x="37592" y="66548"/>
                </a:lnTo>
                <a:lnTo>
                  <a:pt x="36956" y="62992"/>
                </a:lnTo>
                <a:lnTo>
                  <a:pt x="36829" y="59055"/>
                </a:lnTo>
                <a:lnTo>
                  <a:pt x="37083" y="54737"/>
                </a:lnTo>
                <a:lnTo>
                  <a:pt x="37337" y="50418"/>
                </a:lnTo>
                <a:lnTo>
                  <a:pt x="45466" y="28575"/>
                </a:lnTo>
                <a:lnTo>
                  <a:pt x="48005" y="24130"/>
                </a:lnTo>
                <a:lnTo>
                  <a:pt x="51307" y="19938"/>
                </a:lnTo>
                <a:lnTo>
                  <a:pt x="55245" y="16129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58683" y="4082796"/>
            <a:ext cx="275844" cy="275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10974" y="4094226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73820" y="0"/>
                </a:moveTo>
                <a:lnTo>
                  <a:pt x="33942" y="13112"/>
                </a:lnTo>
                <a:lnTo>
                  <a:pt x="7856" y="42322"/>
                </a:lnTo>
                <a:lnTo>
                  <a:pt x="0" y="69236"/>
                </a:lnTo>
                <a:lnTo>
                  <a:pt x="5" y="77088"/>
                </a:lnTo>
                <a:lnTo>
                  <a:pt x="14924" y="116189"/>
                </a:lnTo>
                <a:lnTo>
                  <a:pt x="44672" y="142952"/>
                </a:lnTo>
                <a:lnTo>
                  <a:pt x="78519" y="152781"/>
                </a:lnTo>
                <a:lnTo>
                  <a:pt x="85351" y="152497"/>
                </a:lnTo>
                <a:lnTo>
                  <a:pt x="124588" y="134745"/>
                </a:lnTo>
                <a:lnTo>
                  <a:pt x="138485" y="119634"/>
                </a:lnTo>
                <a:lnTo>
                  <a:pt x="88298" y="119634"/>
                </a:lnTo>
                <a:lnTo>
                  <a:pt x="78138" y="118872"/>
                </a:lnTo>
                <a:lnTo>
                  <a:pt x="45626" y="96900"/>
                </a:lnTo>
                <a:lnTo>
                  <a:pt x="32418" y="65531"/>
                </a:lnTo>
                <a:lnTo>
                  <a:pt x="32926" y="60706"/>
                </a:lnTo>
                <a:lnTo>
                  <a:pt x="34794" y="55659"/>
                </a:lnTo>
                <a:lnTo>
                  <a:pt x="36228" y="51688"/>
                </a:lnTo>
                <a:lnTo>
                  <a:pt x="64041" y="33019"/>
                </a:lnTo>
                <a:lnTo>
                  <a:pt x="134499" y="33019"/>
                </a:lnTo>
                <a:lnTo>
                  <a:pt x="132391" y="30404"/>
                </a:lnTo>
                <a:lnTo>
                  <a:pt x="100998" y="6476"/>
                </a:lnTo>
                <a:lnTo>
                  <a:pt x="80656" y="476"/>
                </a:lnTo>
                <a:lnTo>
                  <a:pt x="73820" y="0"/>
                </a:lnTo>
                <a:close/>
              </a:path>
              <a:path w="152400" h="153035">
                <a:moveTo>
                  <a:pt x="134499" y="33019"/>
                </a:moveTo>
                <a:lnTo>
                  <a:pt x="64041" y="33019"/>
                </a:lnTo>
                <a:lnTo>
                  <a:pt x="69121" y="33400"/>
                </a:lnTo>
                <a:lnTo>
                  <a:pt x="74201" y="33909"/>
                </a:lnTo>
                <a:lnTo>
                  <a:pt x="106713" y="55880"/>
                </a:lnTo>
                <a:lnTo>
                  <a:pt x="119794" y="87122"/>
                </a:lnTo>
                <a:lnTo>
                  <a:pt x="119286" y="91948"/>
                </a:lnTo>
                <a:lnTo>
                  <a:pt x="88298" y="119634"/>
                </a:lnTo>
                <a:lnTo>
                  <a:pt x="138485" y="119634"/>
                </a:lnTo>
                <a:lnTo>
                  <a:pt x="152340" y="83544"/>
                </a:lnTo>
                <a:lnTo>
                  <a:pt x="152334" y="75692"/>
                </a:lnTo>
                <a:lnTo>
                  <a:pt x="137415" y="36639"/>
                </a:lnTo>
                <a:lnTo>
                  <a:pt x="134499" y="33019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3393" y="412724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5">
                <a:moveTo>
                  <a:pt x="10032" y="10794"/>
                </a:moveTo>
                <a:lnTo>
                  <a:pt x="6476" y="14477"/>
                </a:lnTo>
                <a:lnTo>
                  <a:pt x="3809" y="18668"/>
                </a:lnTo>
                <a:lnTo>
                  <a:pt x="2158" y="23240"/>
                </a:lnTo>
                <a:lnTo>
                  <a:pt x="507" y="27685"/>
                </a:lnTo>
                <a:lnTo>
                  <a:pt x="13207" y="63880"/>
                </a:lnTo>
                <a:lnTo>
                  <a:pt x="35051" y="81406"/>
                </a:lnTo>
                <a:lnTo>
                  <a:pt x="40512" y="84200"/>
                </a:lnTo>
                <a:lnTo>
                  <a:pt x="45720" y="85851"/>
                </a:lnTo>
                <a:lnTo>
                  <a:pt x="50800" y="86232"/>
                </a:lnTo>
                <a:lnTo>
                  <a:pt x="55879" y="86613"/>
                </a:lnTo>
                <a:lnTo>
                  <a:pt x="85343" y="63499"/>
                </a:lnTo>
                <a:lnTo>
                  <a:pt x="86867" y="58927"/>
                </a:lnTo>
                <a:lnTo>
                  <a:pt x="87375" y="54101"/>
                </a:lnTo>
                <a:lnTo>
                  <a:pt x="86867" y="49148"/>
                </a:lnTo>
                <a:lnTo>
                  <a:pt x="86232" y="44068"/>
                </a:lnTo>
                <a:lnTo>
                  <a:pt x="68833" y="17525"/>
                </a:lnTo>
                <a:lnTo>
                  <a:pt x="63373" y="12191"/>
                </a:lnTo>
                <a:lnTo>
                  <a:pt x="31623" y="0"/>
                </a:lnTo>
                <a:lnTo>
                  <a:pt x="26924" y="634"/>
                </a:lnTo>
                <a:lnTo>
                  <a:pt x="22351" y="2412"/>
                </a:lnTo>
                <a:lnTo>
                  <a:pt x="17779" y="4190"/>
                </a:lnTo>
                <a:lnTo>
                  <a:pt x="13715" y="6984"/>
                </a:lnTo>
                <a:lnTo>
                  <a:pt x="10032" y="10794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10881" y="4094226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21844" y="23749"/>
                </a:moveTo>
                <a:lnTo>
                  <a:pt x="60309" y="1333"/>
                </a:lnTo>
                <a:lnTo>
                  <a:pt x="73914" y="0"/>
                </a:lnTo>
                <a:lnTo>
                  <a:pt x="80750" y="476"/>
                </a:lnTo>
                <a:lnTo>
                  <a:pt x="120576" y="18835"/>
                </a:lnTo>
                <a:lnTo>
                  <a:pt x="145415" y="49656"/>
                </a:lnTo>
                <a:lnTo>
                  <a:pt x="152526" y="76707"/>
                </a:lnTo>
                <a:lnTo>
                  <a:pt x="152433" y="83544"/>
                </a:lnTo>
                <a:lnTo>
                  <a:pt x="136038" y="123031"/>
                </a:lnTo>
                <a:lnTo>
                  <a:pt x="105537" y="147193"/>
                </a:lnTo>
                <a:lnTo>
                  <a:pt x="78613" y="152781"/>
                </a:lnTo>
                <a:lnTo>
                  <a:pt x="71776" y="152306"/>
                </a:lnTo>
                <a:lnTo>
                  <a:pt x="31950" y="133947"/>
                </a:lnTo>
                <a:lnTo>
                  <a:pt x="7112" y="103124"/>
                </a:lnTo>
                <a:lnTo>
                  <a:pt x="0" y="76073"/>
                </a:lnTo>
                <a:lnTo>
                  <a:pt x="93" y="69236"/>
                </a:lnTo>
                <a:lnTo>
                  <a:pt x="16434" y="29749"/>
                </a:lnTo>
                <a:lnTo>
                  <a:pt x="21844" y="23749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51647" y="3973067"/>
            <a:ext cx="252983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03464" y="3984752"/>
            <a:ext cx="129539" cy="163195"/>
          </a:xfrm>
          <a:custGeom>
            <a:avLst/>
            <a:gdLst/>
            <a:ahLst/>
            <a:cxnLst/>
            <a:rect l="l" t="t" r="r" b="b"/>
            <a:pathLst>
              <a:path w="129540" h="163195">
                <a:moveTo>
                  <a:pt x="19938" y="43434"/>
                </a:moveTo>
                <a:lnTo>
                  <a:pt x="0" y="64643"/>
                </a:lnTo>
                <a:lnTo>
                  <a:pt x="105282" y="163195"/>
                </a:lnTo>
                <a:lnTo>
                  <a:pt x="129412" y="137414"/>
                </a:lnTo>
                <a:lnTo>
                  <a:pt x="58800" y="71500"/>
                </a:lnTo>
                <a:lnTo>
                  <a:pt x="57022" y="63627"/>
                </a:lnTo>
                <a:lnTo>
                  <a:pt x="57784" y="55625"/>
                </a:lnTo>
                <a:lnTo>
                  <a:pt x="58132" y="54737"/>
                </a:lnTo>
                <a:lnTo>
                  <a:pt x="36829" y="54737"/>
                </a:lnTo>
                <a:lnTo>
                  <a:pt x="19938" y="43434"/>
                </a:lnTo>
                <a:close/>
              </a:path>
              <a:path w="129540" h="163195">
                <a:moveTo>
                  <a:pt x="56387" y="0"/>
                </a:moveTo>
                <a:lnTo>
                  <a:pt x="34416" y="38100"/>
                </a:lnTo>
                <a:lnTo>
                  <a:pt x="34670" y="46228"/>
                </a:lnTo>
                <a:lnTo>
                  <a:pt x="37210" y="54229"/>
                </a:lnTo>
                <a:lnTo>
                  <a:pt x="36829" y="54737"/>
                </a:lnTo>
                <a:lnTo>
                  <a:pt x="58132" y="54737"/>
                </a:lnTo>
                <a:lnTo>
                  <a:pt x="60959" y="47498"/>
                </a:lnTo>
                <a:lnTo>
                  <a:pt x="63817" y="41352"/>
                </a:lnTo>
                <a:lnTo>
                  <a:pt x="67436" y="35290"/>
                </a:lnTo>
                <a:lnTo>
                  <a:pt x="71818" y="29299"/>
                </a:lnTo>
                <a:lnTo>
                  <a:pt x="76961" y="23368"/>
                </a:lnTo>
                <a:lnTo>
                  <a:pt x="78993" y="21209"/>
                </a:lnTo>
                <a:lnTo>
                  <a:pt x="56387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03464" y="3984752"/>
            <a:ext cx="129539" cy="163195"/>
          </a:xfrm>
          <a:custGeom>
            <a:avLst/>
            <a:gdLst/>
            <a:ahLst/>
            <a:cxnLst/>
            <a:rect l="l" t="t" r="r" b="b"/>
            <a:pathLst>
              <a:path w="129540" h="163195">
                <a:moveTo>
                  <a:pt x="49656" y="6350"/>
                </a:moveTo>
                <a:lnTo>
                  <a:pt x="52069" y="3810"/>
                </a:lnTo>
                <a:lnTo>
                  <a:pt x="54355" y="1650"/>
                </a:lnTo>
                <a:lnTo>
                  <a:pt x="56387" y="0"/>
                </a:lnTo>
                <a:lnTo>
                  <a:pt x="78993" y="21209"/>
                </a:lnTo>
                <a:lnTo>
                  <a:pt x="76961" y="23368"/>
                </a:lnTo>
                <a:lnTo>
                  <a:pt x="71818" y="29299"/>
                </a:lnTo>
                <a:lnTo>
                  <a:pt x="57022" y="63627"/>
                </a:lnTo>
                <a:lnTo>
                  <a:pt x="58800" y="71500"/>
                </a:lnTo>
                <a:lnTo>
                  <a:pt x="129412" y="137414"/>
                </a:lnTo>
                <a:lnTo>
                  <a:pt x="105282" y="163195"/>
                </a:lnTo>
                <a:lnTo>
                  <a:pt x="0" y="64643"/>
                </a:lnTo>
                <a:lnTo>
                  <a:pt x="19938" y="43434"/>
                </a:lnTo>
                <a:lnTo>
                  <a:pt x="36829" y="54737"/>
                </a:lnTo>
                <a:lnTo>
                  <a:pt x="37210" y="54229"/>
                </a:lnTo>
                <a:lnTo>
                  <a:pt x="34670" y="46228"/>
                </a:lnTo>
                <a:lnTo>
                  <a:pt x="34416" y="38100"/>
                </a:lnTo>
                <a:lnTo>
                  <a:pt x="36321" y="29845"/>
                </a:lnTo>
                <a:lnTo>
                  <a:pt x="38226" y="23798"/>
                </a:lnTo>
                <a:lnTo>
                  <a:pt x="41084" y="17859"/>
                </a:lnTo>
                <a:lnTo>
                  <a:pt x="44894" y="12039"/>
                </a:lnTo>
                <a:lnTo>
                  <a:pt x="49656" y="635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0228" y="3814571"/>
            <a:ext cx="377951" cy="368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72679" y="3826383"/>
            <a:ext cx="254635" cy="245745"/>
          </a:xfrm>
          <a:custGeom>
            <a:avLst/>
            <a:gdLst/>
            <a:ahLst/>
            <a:cxnLst/>
            <a:rect l="l" t="t" r="r" b="b"/>
            <a:pathLst>
              <a:path w="254634" h="245745">
                <a:moveTo>
                  <a:pt x="19303" y="128143"/>
                </a:moveTo>
                <a:lnTo>
                  <a:pt x="0" y="149987"/>
                </a:lnTo>
                <a:lnTo>
                  <a:pt x="107950" y="245618"/>
                </a:lnTo>
                <a:lnTo>
                  <a:pt x="131318" y="219202"/>
                </a:lnTo>
                <a:lnTo>
                  <a:pt x="57023" y="153416"/>
                </a:lnTo>
                <a:lnTo>
                  <a:pt x="56388" y="149733"/>
                </a:lnTo>
                <a:lnTo>
                  <a:pt x="56388" y="142240"/>
                </a:lnTo>
                <a:lnTo>
                  <a:pt x="56606" y="139065"/>
                </a:lnTo>
                <a:lnTo>
                  <a:pt x="36575" y="139065"/>
                </a:lnTo>
                <a:lnTo>
                  <a:pt x="19303" y="128143"/>
                </a:lnTo>
                <a:close/>
              </a:path>
              <a:path w="254634" h="245745">
                <a:moveTo>
                  <a:pt x="143239" y="105664"/>
                </a:moveTo>
                <a:lnTo>
                  <a:pt x="83185" y="105664"/>
                </a:lnTo>
                <a:lnTo>
                  <a:pt x="87249" y="106426"/>
                </a:lnTo>
                <a:lnTo>
                  <a:pt x="91186" y="108458"/>
                </a:lnTo>
                <a:lnTo>
                  <a:pt x="169545" y="176149"/>
                </a:lnTo>
                <a:lnTo>
                  <a:pt x="192913" y="149733"/>
                </a:lnTo>
                <a:lnTo>
                  <a:pt x="143239" y="105664"/>
                </a:lnTo>
                <a:close/>
              </a:path>
              <a:path w="254634" h="245745">
                <a:moveTo>
                  <a:pt x="84931" y="70389"/>
                </a:moveTo>
                <a:lnTo>
                  <a:pt x="50546" y="87503"/>
                </a:lnTo>
                <a:lnTo>
                  <a:pt x="37025" y="114046"/>
                </a:lnTo>
                <a:lnTo>
                  <a:pt x="36068" y="118237"/>
                </a:lnTo>
                <a:lnTo>
                  <a:pt x="35560" y="122555"/>
                </a:lnTo>
                <a:lnTo>
                  <a:pt x="35598" y="128143"/>
                </a:lnTo>
                <a:lnTo>
                  <a:pt x="35723" y="131445"/>
                </a:lnTo>
                <a:lnTo>
                  <a:pt x="36068" y="135001"/>
                </a:lnTo>
                <a:lnTo>
                  <a:pt x="36956" y="138557"/>
                </a:lnTo>
                <a:lnTo>
                  <a:pt x="36575" y="139065"/>
                </a:lnTo>
                <a:lnTo>
                  <a:pt x="56606" y="139065"/>
                </a:lnTo>
                <a:lnTo>
                  <a:pt x="56642" y="138557"/>
                </a:lnTo>
                <a:lnTo>
                  <a:pt x="57150" y="134874"/>
                </a:lnTo>
                <a:lnTo>
                  <a:pt x="58166" y="131445"/>
                </a:lnTo>
                <a:lnTo>
                  <a:pt x="59054" y="127889"/>
                </a:lnTo>
                <a:lnTo>
                  <a:pt x="60198" y="124587"/>
                </a:lnTo>
                <a:lnTo>
                  <a:pt x="79121" y="106299"/>
                </a:lnTo>
                <a:lnTo>
                  <a:pt x="83185" y="105664"/>
                </a:lnTo>
                <a:lnTo>
                  <a:pt x="143239" y="105664"/>
                </a:lnTo>
                <a:lnTo>
                  <a:pt x="118618" y="83820"/>
                </a:lnTo>
                <a:lnTo>
                  <a:pt x="117982" y="80137"/>
                </a:lnTo>
                <a:lnTo>
                  <a:pt x="117991" y="72644"/>
                </a:lnTo>
                <a:lnTo>
                  <a:pt x="98551" y="72644"/>
                </a:lnTo>
                <a:lnTo>
                  <a:pt x="91622" y="70981"/>
                </a:lnTo>
                <a:lnTo>
                  <a:pt x="84931" y="70389"/>
                </a:lnTo>
                <a:close/>
              </a:path>
              <a:path w="254634" h="245745">
                <a:moveTo>
                  <a:pt x="204920" y="36195"/>
                </a:moveTo>
                <a:lnTo>
                  <a:pt x="144779" y="36195"/>
                </a:lnTo>
                <a:lnTo>
                  <a:pt x="148844" y="36957"/>
                </a:lnTo>
                <a:lnTo>
                  <a:pt x="152780" y="38989"/>
                </a:lnTo>
                <a:lnTo>
                  <a:pt x="231140" y="106553"/>
                </a:lnTo>
                <a:lnTo>
                  <a:pt x="254507" y="80137"/>
                </a:lnTo>
                <a:lnTo>
                  <a:pt x="204920" y="36195"/>
                </a:lnTo>
                <a:close/>
              </a:path>
              <a:path w="254634" h="245745">
                <a:moveTo>
                  <a:pt x="149987" y="0"/>
                </a:moveTo>
                <a:lnTo>
                  <a:pt x="112268" y="17780"/>
                </a:lnTo>
                <a:lnTo>
                  <a:pt x="97027" y="53594"/>
                </a:lnTo>
                <a:lnTo>
                  <a:pt x="97281" y="62865"/>
                </a:lnTo>
                <a:lnTo>
                  <a:pt x="97917" y="67564"/>
                </a:lnTo>
                <a:lnTo>
                  <a:pt x="98932" y="72136"/>
                </a:lnTo>
                <a:lnTo>
                  <a:pt x="98551" y="72644"/>
                </a:lnTo>
                <a:lnTo>
                  <a:pt x="117991" y="72644"/>
                </a:lnTo>
                <a:lnTo>
                  <a:pt x="118237" y="68961"/>
                </a:lnTo>
                <a:lnTo>
                  <a:pt x="118745" y="65405"/>
                </a:lnTo>
                <a:lnTo>
                  <a:pt x="140589" y="36830"/>
                </a:lnTo>
                <a:lnTo>
                  <a:pt x="144779" y="36195"/>
                </a:lnTo>
                <a:lnTo>
                  <a:pt x="204920" y="36195"/>
                </a:lnTo>
                <a:lnTo>
                  <a:pt x="187578" y="20828"/>
                </a:lnTo>
                <a:lnTo>
                  <a:pt x="184276" y="18034"/>
                </a:lnTo>
                <a:lnTo>
                  <a:pt x="181355" y="15494"/>
                </a:lnTo>
                <a:lnTo>
                  <a:pt x="178689" y="13462"/>
                </a:lnTo>
                <a:lnTo>
                  <a:pt x="176022" y="11303"/>
                </a:lnTo>
                <a:lnTo>
                  <a:pt x="173481" y="9525"/>
                </a:lnTo>
                <a:lnTo>
                  <a:pt x="171069" y="8001"/>
                </a:lnTo>
                <a:lnTo>
                  <a:pt x="168782" y="6477"/>
                </a:lnTo>
                <a:lnTo>
                  <a:pt x="166497" y="5207"/>
                </a:lnTo>
                <a:lnTo>
                  <a:pt x="164338" y="4318"/>
                </a:lnTo>
                <a:lnTo>
                  <a:pt x="162178" y="3302"/>
                </a:lnTo>
                <a:lnTo>
                  <a:pt x="160147" y="2667"/>
                </a:lnTo>
                <a:lnTo>
                  <a:pt x="157988" y="2159"/>
                </a:lnTo>
                <a:lnTo>
                  <a:pt x="149987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72679" y="3826383"/>
            <a:ext cx="254635" cy="245745"/>
          </a:xfrm>
          <a:custGeom>
            <a:avLst/>
            <a:gdLst/>
            <a:ahLst/>
            <a:cxnLst/>
            <a:rect l="l" t="t" r="r" b="b"/>
            <a:pathLst>
              <a:path w="254634" h="245745">
                <a:moveTo>
                  <a:pt x="50546" y="87503"/>
                </a:moveTo>
                <a:lnTo>
                  <a:pt x="84931" y="70389"/>
                </a:lnTo>
                <a:lnTo>
                  <a:pt x="91622" y="70981"/>
                </a:lnTo>
                <a:lnTo>
                  <a:pt x="98551" y="72644"/>
                </a:lnTo>
                <a:lnTo>
                  <a:pt x="98932" y="72136"/>
                </a:lnTo>
                <a:lnTo>
                  <a:pt x="97917" y="67564"/>
                </a:lnTo>
                <a:lnTo>
                  <a:pt x="97281" y="62865"/>
                </a:lnTo>
                <a:lnTo>
                  <a:pt x="97154" y="58166"/>
                </a:lnTo>
                <a:lnTo>
                  <a:pt x="97027" y="53594"/>
                </a:lnTo>
                <a:lnTo>
                  <a:pt x="112268" y="17780"/>
                </a:lnTo>
                <a:lnTo>
                  <a:pt x="149987" y="0"/>
                </a:lnTo>
                <a:lnTo>
                  <a:pt x="157988" y="2159"/>
                </a:lnTo>
                <a:lnTo>
                  <a:pt x="160147" y="2667"/>
                </a:lnTo>
                <a:lnTo>
                  <a:pt x="162178" y="3302"/>
                </a:lnTo>
                <a:lnTo>
                  <a:pt x="164338" y="4318"/>
                </a:lnTo>
                <a:lnTo>
                  <a:pt x="166497" y="5207"/>
                </a:lnTo>
                <a:lnTo>
                  <a:pt x="168782" y="6477"/>
                </a:lnTo>
                <a:lnTo>
                  <a:pt x="171069" y="8001"/>
                </a:lnTo>
                <a:lnTo>
                  <a:pt x="173481" y="9525"/>
                </a:lnTo>
                <a:lnTo>
                  <a:pt x="176022" y="11303"/>
                </a:lnTo>
                <a:lnTo>
                  <a:pt x="178689" y="13462"/>
                </a:lnTo>
                <a:lnTo>
                  <a:pt x="181355" y="15494"/>
                </a:lnTo>
                <a:lnTo>
                  <a:pt x="184276" y="18034"/>
                </a:lnTo>
                <a:lnTo>
                  <a:pt x="187578" y="20828"/>
                </a:lnTo>
                <a:lnTo>
                  <a:pt x="254507" y="80137"/>
                </a:lnTo>
                <a:lnTo>
                  <a:pt x="231140" y="106553"/>
                </a:lnTo>
                <a:lnTo>
                  <a:pt x="165353" y="48387"/>
                </a:lnTo>
                <a:lnTo>
                  <a:pt x="163068" y="46355"/>
                </a:lnTo>
                <a:lnTo>
                  <a:pt x="160909" y="44450"/>
                </a:lnTo>
                <a:lnTo>
                  <a:pt x="144779" y="36195"/>
                </a:lnTo>
                <a:lnTo>
                  <a:pt x="140589" y="36830"/>
                </a:lnTo>
                <a:lnTo>
                  <a:pt x="136525" y="37338"/>
                </a:lnTo>
                <a:lnTo>
                  <a:pt x="117982" y="72771"/>
                </a:lnTo>
                <a:lnTo>
                  <a:pt x="117855" y="76454"/>
                </a:lnTo>
                <a:lnTo>
                  <a:pt x="117982" y="80137"/>
                </a:lnTo>
                <a:lnTo>
                  <a:pt x="118618" y="83820"/>
                </a:lnTo>
                <a:lnTo>
                  <a:pt x="192913" y="149733"/>
                </a:lnTo>
                <a:lnTo>
                  <a:pt x="169545" y="176149"/>
                </a:lnTo>
                <a:lnTo>
                  <a:pt x="103759" y="117856"/>
                </a:lnTo>
                <a:lnTo>
                  <a:pt x="101473" y="115824"/>
                </a:lnTo>
                <a:lnTo>
                  <a:pt x="99314" y="114046"/>
                </a:lnTo>
                <a:lnTo>
                  <a:pt x="97154" y="112395"/>
                </a:lnTo>
                <a:lnTo>
                  <a:pt x="94996" y="110744"/>
                </a:lnTo>
                <a:lnTo>
                  <a:pt x="92964" y="109474"/>
                </a:lnTo>
                <a:lnTo>
                  <a:pt x="91186" y="108458"/>
                </a:lnTo>
                <a:lnTo>
                  <a:pt x="87249" y="106426"/>
                </a:lnTo>
                <a:lnTo>
                  <a:pt x="83185" y="105664"/>
                </a:lnTo>
                <a:lnTo>
                  <a:pt x="79121" y="106299"/>
                </a:lnTo>
                <a:lnTo>
                  <a:pt x="75056" y="106807"/>
                </a:lnTo>
                <a:lnTo>
                  <a:pt x="61722" y="121539"/>
                </a:lnTo>
                <a:lnTo>
                  <a:pt x="60198" y="124587"/>
                </a:lnTo>
                <a:lnTo>
                  <a:pt x="59054" y="127889"/>
                </a:lnTo>
                <a:lnTo>
                  <a:pt x="58166" y="131445"/>
                </a:lnTo>
                <a:lnTo>
                  <a:pt x="57150" y="134874"/>
                </a:lnTo>
                <a:lnTo>
                  <a:pt x="56642" y="138557"/>
                </a:lnTo>
                <a:lnTo>
                  <a:pt x="56388" y="142240"/>
                </a:lnTo>
                <a:lnTo>
                  <a:pt x="56261" y="145923"/>
                </a:lnTo>
                <a:lnTo>
                  <a:pt x="56388" y="149733"/>
                </a:lnTo>
                <a:lnTo>
                  <a:pt x="57023" y="153416"/>
                </a:lnTo>
                <a:lnTo>
                  <a:pt x="131318" y="219202"/>
                </a:lnTo>
                <a:lnTo>
                  <a:pt x="107950" y="245618"/>
                </a:lnTo>
                <a:lnTo>
                  <a:pt x="0" y="149987"/>
                </a:lnTo>
                <a:lnTo>
                  <a:pt x="19303" y="128143"/>
                </a:lnTo>
                <a:lnTo>
                  <a:pt x="36575" y="139065"/>
                </a:lnTo>
                <a:lnTo>
                  <a:pt x="36956" y="138557"/>
                </a:lnTo>
                <a:lnTo>
                  <a:pt x="36068" y="135001"/>
                </a:lnTo>
                <a:lnTo>
                  <a:pt x="35687" y="131064"/>
                </a:lnTo>
                <a:lnTo>
                  <a:pt x="35560" y="126873"/>
                </a:lnTo>
                <a:lnTo>
                  <a:pt x="35560" y="122555"/>
                </a:lnTo>
                <a:lnTo>
                  <a:pt x="36068" y="118237"/>
                </a:lnTo>
                <a:lnTo>
                  <a:pt x="37084" y="113792"/>
                </a:lnTo>
                <a:lnTo>
                  <a:pt x="38100" y="109220"/>
                </a:lnTo>
                <a:lnTo>
                  <a:pt x="39750" y="104775"/>
                </a:lnTo>
                <a:lnTo>
                  <a:pt x="41910" y="100330"/>
                </a:lnTo>
                <a:lnTo>
                  <a:pt x="44069" y="95885"/>
                </a:lnTo>
                <a:lnTo>
                  <a:pt x="46990" y="91567"/>
                </a:lnTo>
                <a:lnTo>
                  <a:pt x="50546" y="87503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95488" y="3703320"/>
            <a:ext cx="301751" cy="275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47050" y="3714622"/>
            <a:ext cx="178435" cy="154305"/>
          </a:xfrm>
          <a:custGeom>
            <a:avLst/>
            <a:gdLst/>
            <a:ahLst/>
            <a:cxnLst/>
            <a:rect l="l" t="t" r="r" b="b"/>
            <a:pathLst>
              <a:path w="178434" h="154304">
                <a:moveTo>
                  <a:pt x="130402" y="34925"/>
                </a:moveTo>
                <a:lnTo>
                  <a:pt x="67691" y="34925"/>
                </a:lnTo>
                <a:lnTo>
                  <a:pt x="70993" y="35306"/>
                </a:lnTo>
                <a:lnTo>
                  <a:pt x="77343" y="37591"/>
                </a:lnTo>
                <a:lnTo>
                  <a:pt x="80136" y="39115"/>
                </a:lnTo>
                <a:lnTo>
                  <a:pt x="82803" y="41275"/>
                </a:lnTo>
                <a:lnTo>
                  <a:pt x="87249" y="44957"/>
                </a:lnTo>
                <a:lnTo>
                  <a:pt x="83947" y="47370"/>
                </a:lnTo>
                <a:lnTo>
                  <a:pt x="80264" y="50291"/>
                </a:lnTo>
                <a:lnTo>
                  <a:pt x="76326" y="53847"/>
                </a:lnTo>
                <a:lnTo>
                  <a:pt x="72263" y="57403"/>
                </a:lnTo>
                <a:lnTo>
                  <a:pt x="68325" y="61594"/>
                </a:lnTo>
                <a:lnTo>
                  <a:pt x="64283" y="66547"/>
                </a:lnTo>
                <a:lnTo>
                  <a:pt x="58927" y="73025"/>
                </a:lnTo>
                <a:lnTo>
                  <a:pt x="54864" y="79756"/>
                </a:lnTo>
                <a:lnTo>
                  <a:pt x="49275" y="93471"/>
                </a:lnTo>
                <a:lnTo>
                  <a:pt x="47878" y="100202"/>
                </a:lnTo>
                <a:lnTo>
                  <a:pt x="48127" y="113918"/>
                </a:lnTo>
                <a:lnTo>
                  <a:pt x="65913" y="142366"/>
                </a:lnTo>
                <a:lnTo>
                  <a:pt x="71247" y="146938"/>
                </a:lnTo>
                <a:lnTo>
                  <a:pt x="76961" y="149987"/>
                </a:lnTo>
                <a:lnTo>
                  <a:pt x="88900" y="153543"/>
                </a:lnTo>
                <a:lnTo>
                  <a:pt x="94742" y="154050"/>
                </a:lnTo>
                <a:lnTo>
                  <a:pt x="100583" y="153288"/>
                </a:lnTo>
                <a:lnTo>
                  <a:pt x="106425" y="152653"/>
                </a:lnTo>
                <a:lnTo>
                  <a:pt x="132079" y="134619"/>
                </a:lnTo>
                <a:lnTo>
                  <a:pt x="135381" y="130682"/>
                </a:lnTo>
                <a:lnTo>
                  <a:pt x="137922" y="126745"/>
                </a:lnTo>
                <a:lnTo>
                  <a:pt x="139826" y="122554"/>
                </a:lnTo>
                <a:lnTo>
                  <a:pt x="141493" y="118744"/>
                </a:lnTo>
                <a:lnTo>
                  <a:pt x="97917" y="118744"/>
                </a:lnTo>
                <a:lnTo>
                  <a:pt x="95376" y="117982"/>
                </a:lnTo>
                <a:lnTo>
                  <a:pt x="79755" y="104139"/>
                </a:lnTo>
                <a:lnTo>
                  <a:pt x="80412" y="97789"/>
                </a:lnTo>
                <a:lnTo>
                  <a:pt x="80899" y="92075"/>
                </a:lnTo>
                <a:lnTo>
                  <a:pt x="83947" y="85725"/>
                </a:lnTo>
                <a:lnTo>
                  <a:pt x="92328" y="75564"/>
                </a:lnTo>
                <a:lnTo>
                  <a:pt x="95376" y="72389"/>
                </a:lnTo>
                <a:lnTo>
                  <a:pt x="98678" y="69468"/>
                </a:lnTo>
                <a:lnTo>
                  <a:pt x="101853" y="66547"/>
                </a:lnTo>
                <a:lnTo>
                  <a:pt x="104901" y="64007"/>
                </a:lnTo>
                <a:lnTo>
                  <a:pt x="107696" y="61849"/>
                </a:lnTo>
                <a:lnTo>
                  <a:pt x="163414" y="61849"/>
                </a:lnTo>
                <a:lnTo>
                  <a:pt x="158242" y="57784"/>
                </a:lnTo>
                <a:lnTo>
                  <a:pt x="144525" y="46608"/>
                </a:lnTo>
                <a:lnTo>
                  <a:pt x="130402" y="34925"/>
                </a:lnTo>
                <a:close/>
              </a:path>
              <a:path w="178434" h="154304">
                <a:moveTo>
                  <a:pt x="163414" y="61849"/>
                </a:moveTo>
                <a:lnTo>
                  <a:pt x="107696" y="61849"/>
                </a:lnTo>
                <a:lnTo>
                  <a:pt x="124714" y="75945"/>
                </a:lnTo>
                <a:lnTo>
                  <a:pt x="125133" y="79756"/>
                </a:lnTo>
                <a:lnTo>
                  <a:pt x="109981" y="115315"/>
                </a:lnTo>
                <a:lnTo>
                  <a:pt x="107696" y="116839"/>
                </a:lnTo>
                <a:lnTo>
                  <a:pt x="105409" y="117856"/>
                </a:lnTo>
                <a:lnTo>
                  <a:pt x="102997" y="118363"/>
                </a:lnTo>
                <a:lnTo>
                  <a:pt x="100456" y="118744"/>
                </a:lnTo>
                <a:lnTo>
                  <a:pt x="141493" y="118744"/>
                </a:lnTo>
                <a:lnTo>
                  <a:pt x="145083" y="97789"/>
                </a:lnTo>
                <a:lnTo>
                  <a:pt x="144984" y="92075"/>
                </a:lnTo>
                <a:lnTo>
                  <a:pt x="144652" y="89534"/>
                </a:lnTo>
                <a:lnTo>
                  <a:pt x="145033" y="89153"/>
                </a:lnTo>
                <a:lnTo>
                  <a:pt x="164938" y="89153"/>
                </a:lnTo>
                <a:lnTo>
                  <a:pt x="178053" y="73151"/>
                </a:lnTo>
                <a:lnTo>
                  <a:pt x="173863" y="69976"/>
                </a:lnTo>
                <a:lnTo>
                  <a:pt x="169036" y="66166"/>
                </a:lnTo>
                <a:lnTo>
                  <a:pt x="163414" y="61849"/>
                </a:lnTo>
                <a:close/>
              </a:path>
              <a:path w="178434" h="154304">
                <a:moveTo>
                  <a:pt x="164938" y="89153"/>
                </a:moveTo>
                <a:lnTo>
                  <a:pt x="145033" y="89153"/>
                </a:lnTo>
                <a:lnTo>
                  <a:pt x="157860" y="97789"/>
                </a:lnTo>
                <a:lnTo>
                  <a:pt x="164938" y="89153"/>
                </a:lnTo>
                <a:close/>
              </a:path>
              <a:path w="178434" h="154304">
                <a:moveTo>
                  <a:pt x="71627" y="0"/>
                </a:moveTo>
                <a:lnTo>
                  <a:pt x="33464" y="17668"/>
                </a:lnTo>
                <a:lnTo>
                  <a:pt x="9017" y="49910"/>
                </a:lnTo>
                <a:lnTo>
                  <a:pt x="0" y="72389"/>
                </a:lnTo>
                <a:lnTo>
                  <a:pt x="21208" y="89915"/>
                </a:lnTo>
                <a:lnTo>
                  <a:pt x="24129" y="81406"/>
                </a:lnTo>
                <a:lnTo>
                  <a:pt x="27177" y="73913"/>
                </a:lnTo>
                <a:lnTo>
                  <a:pt x="49783" y="41528"/>
                </a:lnTo>
                <a:lnTo>
                  <a:pt x="67691" y="34925"/>
                </a:lnTo>
                <a:lnTo>
                  <a:pt x="130402" y="34925"/>
                </a:lnTo>
                <a:lnTo>
                  <a:pt x="97027" y="7365"/>
                </a:lnTo>
                <a:lnTo>
                  <a:pt x="91058" y="4063"/>
                </a:lnTo>
                <a:lnTo>
                  <a:pt x="78231" y="253"/>
                </a:lnTo>
                <a:lnTo>
                  <a:pt x="71627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26806" y="3776471"/>
            <a:ext cx="45720" cy="57150"/>
          </a:xfrm>
          <a:custGeom>
            <a:avLst/>
            <a:gdLst/>
            <a:ahLst/>
            <a:cxnLst/>
            <a:rect l="l" t="t" r="r" b="b"/>
            <a:pathLst>
              <a:path w="45720" h="57150">
                <a:moveTo>
                  <a:pt x="9651" y="17271"/>
                </a:moveTo>
                <a:lnTo>
                  <a:pt x="4191" y="23875"/>
                </a:lnTo>
                <a:lnTo>
                  <a:pt x="1143" y="30225"/>
                </a:lnTo>
                <a:lnTo>
                  <a:pt x="635" y="36194"/>
                </a:lnTo>
                <a:lnTo>
                  <a:pt x="0" y="42290"/>
                </a:lnTo>
                <a:lnTo>
                  <a:pt x="15621" y="56133"/>
                </a:lnTo>
                <a:lnTo>
                  <a:pt x="18161" y="56895"/>
                </a:lnTo>
                <a:lnTo>
                  <a:pt x="20700" y="56895"/>
                </a:lnTo>
                <a:lnTo>
                  <a:pt x="23241" y="56514"/>
                </a:lnTo>
                <a:lnTo>
                  <a:pt x="25653" y="56006"/>
                </a:lnTo>
                <a:lnTo>
                  <a:pt x="27940" y="54990"/>
                </a:lnTo>
                <a:lnTo>
                  <a:pt x="30225" y="53466"/>
                </a:lnTo>
                <a:lnTo>
                  <a:pt x="32512" y="52069"/>
                </a:lnTo>
                <a:lnTo>
                  <a:pt x="44576" y="30225"/>
                </a:lnTo>
                <a:lnTo>
                  <a:pt x="45212" y="27304"/>
                </a:lnTo>
                <a:lnTo>
                  <a:pt x="45466" y="24383"/>
                </a:lnTo>
                <a:lnTo>
                  <a:pt x="45466" y="21589"/>
                </a:lnTo>
                <a:lnTo>
                  <a:pt x="45466" y="18795"/>
                </a:lnTo>
                <a:lnTo>
                  <a:pt x="45212" y="16255"/>
                </a:lnTo>
                <a:lnTo>
                  <a:pt x="44958" y="14096"/>
                </a:lnTo>
                <a:lnTo>
                  <a:pt x="27940" y="0"/>
                </a:lnTo>
                <a:lnTo>
                  <a:pt x="25146" y="2158"/>
                </a:lnTo>
                <a:lnTo>
                  <a:pt x="22098" y="4698"/>
                </a:lnTo>
                <a:lnTo>
                  <a:pt x="18923" y="7619"/>
                </a:lnTo>
                <a:lnTo>
                  <a:pt x="15621" y="10540"/>
                </a:lnTo>
                <a:lnTo>
                  <a:pt x="12573" y="13715"/>
                </a:lnTo>
                <a:lnTo>
                  <a:pt x="9651" y="17271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47050" y="3714622"/>
            <a:ext cx="178435" cy="154305"/>
          </a:xfrm>
          <a:custGeom>
            <a:avLst/>
            <a:gdLst/>
            <a:ahLst/>
            <a:cxnLst/>
            <a:rect l="l" t="t" r="r" b="b"/>
            <a:pathLst>
              <a:path w="178434" h="154304">
                <a:moveTo>
                  <a:pt x="23368" y="28447"/>
                </a:moveTo>
                <a:lnTo>
                  <a:pt x="57784" y="2412"/>
                </a:lnTo>
                <a:lnTo>
                  <a:pt x="71627" y="0"/>
                </a:lnTo>
                <a:lnTo>
                  <a:pt x="78231" y="253"/>
                </a:lnTo>
                <a:lnTo>
                  <a:pt x="84581" y="2158"/>
                </a:lnTo>
                <a:lnTo>
                  <a:pt x="91058" y="4063"/>
                </a:lnTo>
                <a:lnTo>
                  <a:pt x="97027" y="7365"/>
                </a:lnTo>
                <a:lnTo>
                  <a:pt x="102616" y="11937"/>
                </a:lnTo>
                <a:lnTo>
                  <a:pt x="144525" y="46608"/>
                </a:lnTo>
                <a:lnTo>
                  <a:pt x="151892" y="52577"/>
                </a:lnTo>
                <a:lnTo>
                  <a:pt x="158242" y="57784"/>
                </a:lnTo>
                <a:lnTo>
                  <a:pt x="163575" y="61975"/>
                </a:lnTo>
                <a:lnTo>
                  <a:pt x="169036" y="66166"/>
                </a:lnTo>
                <a:lnTo>
                  <a:pt x="173863" y="69976"/>
                </a:lnTo>
                <a:lnTo>
                  <a:pt x="178053" y="73151"/>
                </a:lnTo>
                <a:lnTo>
                  <a:pt x="157860" y="97789"/>
                </a:lnTo>
                <a:lnTo>
                  <a:pt x="145033" y="89153"/>
                </a:lnTo>
                <a:lnTo>
                  <a:pt x="144652" y="89534"/>
                </a:lnTo>
                <a:lnTo>
                  <a:pt x="145033" y="92456"/>
                </a:lnTo>
                <a:lnTo>
                  <a:pt x="145160" y="95631"/>
                </a:lnTo>
                <a:lnTo>
                  <a:pt x="145033" y="99187"/>
                </a:lnTo>
                <a:lnTo>
                  <a:pt x="144906" y="102743"/>
                </a:lnTo>
                <a:lnTo>
                  <a:pt x="132079" y="134619"/>
                </a:lnTo>
                <a:lnTo>
                  <a:pt x="127761" y="139953"/>
                </a:lnTo>
                <a:lnTo>
                  <a:pt x="100583" y="153288"/>
                </a:lnTo>
                <a:lnTo>
                  <a:pt x="94742" y="154050"/>
                </a:lnTo>
                <a:lnTo>
                  <a:pt x="88900" y="153543"/>
                </a:lnTo>
                <a:lnTo>
                  <a:pt x="82930" y="151764"/>
                </a:lnTo>
                <a:lnTo>
                  <a:pt x="76961" y="149987"/>
                </a:lnTo>
                <a:lnTo>
                  <a:pt x="71247" y="146938"/>
                </a:lnTo>
                <a:lnTo>
                  <a:pt x="65913" y="142366"/>
                </a:lnTo>
                <a:lnTo>
                  <a:pt x="59944" y="137413"/>
                </a:lnTo>
                <a:lnTo>
                  <a:pt x="55499" y="131952"/>
                </a:lnTo>
                <a:lnTo>
                  <a:pt x="52450" y="125856"/>
                </a:lnTo>
                <a:lnTo>
                  <a:pt x="49529" y="119760"/>
                </a:lnTo>
                <a:lnTo>
                  <a:pt x="48005" y="113410"/>
                </a:lnTo>
                <a:lnTo>
                  <a:pt x="48005" y="106806"/>
                </a:lnTo>
                <a:lnTo>
                  <a:pt x="47878" y="100202"/>
                </a:lnTo>
                <a:lnTo>
                  <a:pt x="49275" y="93471"/>
                </a:lnTo>
                <a:lnTo>
                  <a:pt x="52070" y="86613"/>
                </a:lnTo>
                <a:lnTo>
                  <a:pt x="54864" y="79756"/>
                </a:lnTo>
                <a:lnTo>
                  <a:pt x="58927" y="73025"/>
                </a:lnTo>
                <a:lnTo>
                  <a:pt x="64389" y="66420"/>
                </a:lnTo>
                <a:lnTo>
                  <a:pt x="68325" y="61594"/>
                </a:lnTo>
                <a:lnTo>
                  <a:pt x="72263" y="57403"/>
                </a:lnTo>
                <a:lnTo>
                  <a:pt x="76326" y="53847"/>
                </a:lnTo>
                <a:lnTo>
                  <a:pt x="80264" y="50291"/>
                </a:lnTo>
                <a:lnTo>
                  <a:pt x="83947" y="47370"/>
                </a:lnTo>
                <a:lnTo>
                  <a:pt x="87249" y="44957"/>
                </a:lnTo>
                <a:lnTo>
                  <a:pt x="82803" y="41275"/>
                </a:lnTo>
                <a:lnTo>
                  <a:pt x="80136" y="39115"/>
                </a:lnTo>
                <a:lnTo>
                  <a:pt x="77343" y="37591"/>
                </a:lnTo>
                <a:lnTo>
                  <a:pt x="74168" y="36449"/>
                </a:lnTo>
                <a:lnTo>
                  <a:pt x="70993" y="35306"/>
                </a:lnTo>
                <a:lnTo>
                  <a:pt x="67691" y="34925"/>
                </a:lnTo>
                <a:lnTo>
                  <a:pt x="64261" y="35306"/>
                </a:lnTo>
                <a:lnTo>
                  <a:pt x="60705" y="35813"/>
                </a:lnTo>
                <a:lnTo>
                  <a:pt x="42291" y="49402"/>
                </a:lnTo>
                <a:lnTo>
                  <a:pt x="37719" y="54863"/>
                </a:lnTo>
                <a:lnTo>
                  <a:pt x="33781" y="60959"/>
                </a:lnTo>
                <a:lnTo>
                  <a:pt x="30479" y="67437"/>
                </a:lnTo>
                <a:lnTo>
                  <a:pt x="27177" y="73913"/>
                </a:lnTo>
                <a:lnTo>
                  <a:pt x="24129" y="81406"/>
                </a:lnTo>
                <a:lnTo>
                  <a:pt x="21208" y="89915"/>
                </a:lnTo>
                <a:lnTo>
                  <a:pt x="0" y="72389"/>
                </a:lnTo>
                <a:lnTo>
                  <a:pt x="19268" y="33712"/>
                </a:lnTo>
                <a:lnTo>
                  <a:pt x="23368" y="28447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29016" y="3584447"/>
            <a:ext cx="313944" cy="283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0323" y="3595751"/>
            <a:ext cx="191135" cy="161290"/>
          </a:xfrm>
          <a:custGeom>
            <a:avLst/>
            <a:gdLst/>
            <a:ahLst/>
            <a:cxnLst/>
            <a:rect l="l" t="t" r="r" b="b"/>
            <a:pathLst>
              <a:path w="191134" h="161289">
                <a:moveTo>
                  <a:pt x="21971" y="0"/>
                </a:moveTo>
                <a:lnTo>
                  <a:pt x="0" y="27686"/>
                </a:lnTo>
                <a:lnTo>
                  <a:pt x="169164" y="161290"/>
                </a:lnTo>
                <a:lnTo>
                  <a:pt x="191007" y="133604"/>
                </a:lnTo>
                <a:lnTo>
                  <a:pt x="21971" y="0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80323" y="3595751"/>
            <a:ext cx="191135" cy="161290"/>
          </a:xfrm>
          <a:custGeom>
            <a:avLst/>
            <a:gdLst/>
            <a:ahLst/>
            <a:cxnLst/>
            <a:rect l="l" t="t" r="r" b="b"/>
            <a:pathLst>
              <a:path w="191134" h="161289">
                <a:moveTo>
                  <a:pt x="0" y="27686"/>
                </a:moveTo>
                <a:lnTo>
                  <a:pt x="21971" y="0"/>
                </a:lnTo>
                <a:lnTo>
                  <a:pt x="191007" y="133604"/>
                </a:lnTo>
                <a:lnTo>
                  <a:pt x="169164" y="161290"/>
                </a:lnTo>
                <a:lnTo>
                  <a:pt x="0" y="27686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47888" y="3523488"/>
            <a:ext cx="286511" cy="268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99909" y="3536009"/>
            <a:ext cx="163195" cy="145415"/>
          </a:xfrm>
          <a:custGeom>
            <a:avLst/>
            <a:gdLst/>
            <a:ahLst/>
            <a:cxnLst/>
            <a:rect l="l" t="t" r="r" b="b"/>
            <a:pathLst>
              <a:path w="163195" h="145414">
                <a:moveTo>
                  <a:pt x="60599" y="0"/>
                </a:moveTo>
                <a:lnTo>
                  <a:pt x="22193" y="16164"/>
                </a:lnTo>
                <a:lnTo>
                  <a:pt x="2080" y="49327"/>
                </a:lnTo>
                <a:lnTo>
                  <a:pt x="0" y="68885"/>
                </a:lnTo>
                <a:lnTo>
                  <a:pt x="683" y="75489"/>
                </a:lnTo>
                <a:lnTo>
                  <a:pt x="21304" y="115224"/>
                </a:lnTo>
                <a:lnTo>
                  <a:pt x="58480" y="140592"/>
                </a:lnTo>
                <a:lnTo>
                  <a:pt x="80375" y="144799"/>
                </a:lnTo>
                <a:lnTo>
                  <a:pt x="87285" y="144533"/>
                </a:lnTo>
                <a:lnTo>
                  <a:pt x="124161" y="127305"/>
                </a:lnTo>
                <a:lnTo>
                  <a:pt x="139204" y="110795"/>
                </a:lnTo>
                <a:lnTo>
                  <a:pt x="84757" y="110795"/>
                </a:lnTo>
                <a:lnTo>
                  <a:pt x="79550" y="110033"/>
                </a:lnTo>
                <a:lnTo>
                  <a:pt x="74343" y="109144"/>
                </a:lnTo>
                <a:lnTo>
                  <a:pt x="68882" y="106985"/>
                </a:lnTo>
                <a:lnTo>
                  <a:pt x="63294" y="103302"/>
                </a:lnTo>
                <a:lnTo>
                  <a:pt x="76621" y="85522"/>
                </a:lnTo>
                <a:lnTo>
                  <a:pt x="42212" y="85522"/>
                </a:lnTo>
                <a:lnTo>
                  <a:pt x="39037" y="82601"/>
                </a:lnTo>
                <a:lnTo>
                  <a:pt x="36497" y="79426"/>
                </a:lnTo>
                <a:lnTo>
                  <a:pt x="34338" y="75870"/>
                </a:lnTo>
                <a:lnTo>
                  <a:pt x="32179" y="72441"/>
                </a:lnTo>
                <a:lnTo>
                  <a:pt x="30782" y="68885"/>
                </a:lnTo>
                <a:lnTo>
                  <a:pt x="29258" y="61392"/>
                </a:lnTo>
                <a:lnTo>
                  <a:pt x="29258" y="57709"/>
                </a:lnTo>
                <a:lnTo>
                  <a:pt x="44244" y="35103"/>
                </a:lnTo>
                <a:lnTo>
                  <a:pt x="47546" y="33325"/>
                </a:lnTo>
                <a:lnTo>
                  <a:pt x="50975" y="32563"/>
                </a:lnTo>
                <a:lnTo>
                  <a:pt x="58087" y="32309"/>
                </a:lnTo>
                <a:lnTo>
                  <a:pt x="116509" y="32309"/>
                </a:lnTo>
                <a:lnTo>
                  <a:pt x="119936" y="27737"/>
                </a:lnTo>
                <a:lnTo>
                  <a:pt x="87688" y="6342"/>
                </a:lnTo>
                <a:lnTo>
                  <a:pt x="67008" y="432"/>
                </a:lnTo>
                <a:lnTo>
                  <a:pt x="60599" y="0"/>
                </a:lnTo>
                <a:close/>
              </a:path>
              <a:path w="163195" h="145414">
                <a:moveTo>
                  <a:pt x="140129" y="48819"/>
                </a:moveTo>
                <a:lnTo>
                  <a:pt x="124254" y="83490"/>
                </a:lnTo>
                <a:lnTo>
                  <a:pt x="94536" y="109017"/>
                </a:lnTo>
                <a:lnTo>
                  <a:pt x="89837" y="110541"/>
                </a:lnTo>
                <a:lnTo>
                  <a:pt x="84757" y="110795"/>
                </a:lnTo>
                <a:lnTo>
                  <a:pt x="139204" y="110795"/>
                </a:lnTo>
                <a:lnTo>
                  <a:pt x="158798" y="77267"/>
                </a:lnTo>
                <a:lnTo>
                  <a:pt x="162608" y="65710"/>
                </a:lnTo>
                <a:lnTo>
                  <a:pt x="140129" y="48819"/>
                </a:lnTo>
                <a:close/>
              </a:path>
              <a:path w="163195" h="145414">
                <a:moveTo>
                  <a:pt x="116509" y="32309"/>
                </a:moveTo>
                <a:lnTo>
                  <a:pt x="58087" y="32309"/>
                </a:lnTo>
                <a:lnTo>
                  <a:pt x="61770" y="32944"/>
                </a:lnTo>
                <a:lnTo>
                  <a:pt x="65453" y="34341"/>
                </a:lnTo>
                <a:lnTo>
                  <a:pt x="69263" y="35611"/>
                </a:lnTo>
                <a:lnTo>
                  <a:pt x="72819" y="37643"/>
                </a:lnTo>
                <a:lnTo>
                  <a:pt x="76121" y="40183"/>
                </a:lnTo>
                <a:lnTo>
                  <a:pt x="42212" y="85522"/>
                </a:lnTo>
                <a:lnTo>
                  <a:pt x="76621" y="85522"/>
                </a:lnTo>
                <a:lnTo>
                  <a:pt x="116509" y="32309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29168" y="3568319"/>
            <a:ext cx="46990" cy="53340"/>
          </a:xfrm>
          <a:custGeom>
            <a:avLst/>
            <a:gdLst/>
            <a:ahLst/>
            <a:cxnLst/>
            <a:rect l="l" t="t" r="r" b="b"/>
            <a:pathLst>
              <a:path w="46990" h="53339">
                <a:moveTo>
                  <a:pt x="5968" y="10667"/>
                </a:moveTo>
                <a:lnTo>
                  <a:pt x="3301" y="14223"/>
                </a:lnTo>
                <a:lnTo>
                  <a:pt x="1524" y="17906"/>
                </a:lnTo>
                <a:lnTo>
                  <a:pt x="761" y="21589"/>
                </a:lnTo>
                <a:lnTo>
                  <a:pt x="0" y="25400"/>
                </a:lnTo>
                <a:lnTo>
                  <a:pt x="0" y="29082"/>
                </a:lnTo>
                <a:lnTo>
                  <a:pt x="761" y="32892"/>
                </a:lnTo>
                <a:lnTo>
                  <a:pt x="1524" y="36575"/>
                </a:lnTo>
                <a:lnTo>
                  <a:pt x="2921" y="40131"/>
                </a:lnTo>
                <a:lnTo>
                  <a:pt x="5079" y="43560"/>
                </a:lnTo>
                <a:lnTo>
                  <a:pt x="7238" y="47116"/>
                </a:lnTo>
                <a:lnTo>
                  <a:pt x="9778" y="50291"/>
                </a:lnTo>
                <a:lnTo>
                  <a:pt x="12953" y="53212"/>
                </a:lnTo>
                <a:lnTo>
                  <a:pt x="46862" y="7873"/>
                </a:lnTo>
                <a:lnTo>
                  <a:pt x="43560" y="5333"/>
                </a:lnTo>
                <a:lnTo>
                  <a:pt x="40004" y="3301"/>
                </a:lnTo>
                <a:lnTo>
                  <a:pt x="36195" y="2031"/>
                </a:lnTo>
                <a:lnTo>
                  <a:pt x="32511" y="634"/>
                </a:lnTo>
                <a:lnTo>
                  <a:pt x="28828" y="0"/>
                </a:lnTo>
                <a:lnTo>
                  <a:pt x="25273" y="126"/>
                </a:lnTo>
                <a:lnTo>
                  <a:pt x="21716" y="253"/>
                </a:lnTo>
                <a:lnTo>
                  <a:pt x="18287" y="1015"/>
                </a:lnTo>
                <a:lnTo>
                  <a:pt x="14985" y="2793"/>
                </a:lnTo>
                <a:lnTo>
                  <a:pt x="11683" y="4444"/>
                </a:lnTo>
                <a:lnTo>
                  <a:pt x="8635" y="7111"/>
                </a:lnTo>
                <a:lnTo>
                  <a:pt x="5968" y="10667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9900" y="3536009"/>
            <a:ext cx="163195" cy="145415"/>
          </a:xfrm>
          <a:custGeom>
            <a:avLst/>
            <a:gdLst/>
            <a:ahLst/>
            <a:cxnLst/>
            <a:rect l="l" t="t" r="r" b="b"/>
            <a:pathLst>
              <a:path w="163195" h="145414">
                <a:moveTo>
                  <a:pt x="13519" y="26086"/>
                </a:moveTo>
                <a:lnTo>
                  <a:pt x="46285" y="1194"/>
                </a:lnTo>
                <a:lnTo>
                  <a:pt x="60608" y="0"/>
                </a:lnTo>
                <a:lnTo>
                  <a:pt x="67018" y="432"/>
                </a:lnTo>
                <a:lnTo>
                  <a:pt x="110039" y="19736"/>
                </a:lnTo>
                <a:lnTo>
                  <a:pt x="119945" y="27737"/>
                </a:lnTo>
                <a:lnTo>
                  <a:pt x="63303" y="103302"/>
                </a:lnTo>
                <a:lnTo>
                  <a:pt x="68891" y="106985"/>
                </a:lnTo>
                <a:lnTo>
                  <a:pt x="74352" y="109144"/>
                </a:lnTo>
                <a:lnTo>
                  <a:pt x="79559" y="110033"/>
                </a:lnTo>
                <a:lnTo>
                  <a:pt x="84766" y="110795"/>
                </a:lnTo>
                <a:lnTo>
                  <a:pt x="89846" y="110541"/>
                </a:lnTo>
                <a:lnTo>
                  <a:pt x="94545" y="109017"/>
                </a:lnTo>
                <a:lnTo>
                  <a:pt x="99371" y="107620"/>
                </a:lnTo>
                <a:lnTo>
                  <a:pt x="127946" y="77267"/>
                </a:lnTo>
                <a:lnTo>
                  <a:pt x="140138" y="48819"/>
                </a:lnTo>
                <a:lnTo>
                  <a:pt x="162617" y="65710"/>
                </a:lnTo>
                <a:lnTo>
                  <a:pt x="143525" y="104798"/>
                </a:lnTo>
                <a:lnTo>
                  <a:pt x="112736" y="135826"/>
                </a:lnTo>
                <a:lnTo>
                  <a:pt x="80385" y="144799"/>
                </a:lnTo>
                <a:lnTo>
                  <a:pt x="73284" y="144256"/>
                </a:lnTo>
                <a:lnTo>
                  <a:pt x="35236" y="127305"/>
                </a:lnTo>
                <a:lnTo>
                  <a:pt x="7300" y="95545"/>
                </a:lnTo>
                <a:lnTo>
                  <a:pt x="0" y="68794"/>
                </a:lnTo>
                <a:lnTo>
                  <a:pt x="9" y="62218"/>
                </a:lnTo>
                <a:lnTo>
                  <a:pt x="9822" y="31468"/>
                </a:lnTo>
                <a:lnTo>
                  <a:pt x="13519" y="26086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8659" y="3406140"/>
            <a:ext cx="269748" cy="2819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80856" y="3417696"/>
            <a:ext cx="147320" cy="159385"/>
          </a:xfrm>
          <a:custGeom>
            <a:avLst/>
            <a:gdLst/>
            <a:ahLst/>
            <a:cxnLst/>
            <a:rect l="l" t="t" r="r" b="b"/>
            <a:pathLst>
              <a:path w="147320" h="159385">
                <a:moveTo>
                  <a:pt x="146415" y="77215"/>
                </a:moveTo>
                <a:lnTo>
                  <a:pt x="104013" y="77215"/>
                </a:lnTo>
                <a:lnTo>
                  <a:pt x="106552" y="77977"/>
                </a:lnTo>
                <a:lnTo>
                  <a:pt x="109093" y="79755"/>
                </a:lnTo>
                <a:lnTo>
                  <a:pt x="115189" y="91312"/>
                </a:lnTo>
                <a:lnTo>
                  <a:pt x="114765" y="94614"/>
                </a:lnTo>
                <a:lnTo>
                  <a:pt x="89408" y="133730"/>
                </a:lnTo>
                <a:lnTo>
                  <a:pt x="76962" y="143255"/>
                </a:lnTo>
                <a:lnTo>
                  <a:pt x="100329" y="159385"/>
                </a:lnTo>
                <a:lnTo>
                  <a:pt x="130810" y="128524"/>
                </a:lnTo>
                <a:lnTo>
                  <a:pt x="146889" y="91693"/>
                </a:lnTo>
                <a:lnTo>
                  <a:pt x="146830" y="88518"/>
                </a:lnTo>
                <a:lnTo>
                  <a:pt x="146736" y="85978"/>
                </a:lnTo>
                <a:lnTo>
                  <a:pt x="146522" y="77597"/>
                </a:lnTo>
                <a:lnTo>
                  <a:pt x="146415" y="77215"/>
                </a:lnTo>
                <a:close/>
              </a:path>
              <a:path w="147320" h="159385">
                <a:moveTo>
                  <a:pt x="44831" y="0"/>
                </a:moveTo>
                <a:lnTo>
                  <a:pt x="12446" y="33400"/>
                </a:lnTo>
                <a:lnTo>
                  <a:pt x="8254" y="39369"/>
                </a:lnTo>
                <a:lnTo>
                  <a:pt x="5207" y="45465"/>
                </a:lnTo>
                <a:lnTo>
                  <a:pt x="3048" y="51942"/>
                </a:lnTo>
                <a:lnTo>
                  <a:pt x="889" y="58292"/>
                </a:lnTo>
                <a:lnTo>
                  <a:pt x="0" y="64642"/>
                </a:lnTo>
                <a:lnTo>
                  <a:pt x="421" y="71374"/>
                </a:lnTo>
                <a:lnTo>
                  <a:pt x="889" y="77215"/>
                </a:lnTo>
                <a:lnTo>
                  <a:pt x="20700" y="104266"/>
                </a:lnTo>
                <a:lnTo>
                  <a:pt x="26035" y="107950"/>
                </a:lnTo>
                <a:lnTo>
                  <a:pt x="31242" y="110236"/>
                </a:lnTo>
                <a:lnTo>
                  <a:pt x="36068" y="110998"/>
                </a:lnTo>
                <a:lnTo>
                  <a:pt x="41021" y="111887"/>
                </a:lnTo>
                <a:lnTo>
                  <a:pt x="63373" y="104012"/>
                </a:lnTo>
                <a:lnTo>
                  <a:pt x="67564" y="101218"/>
                </a:lnTo>
                <a:lnTo>
                  <a:pt x="71754" y="98043"/>
                </a:lnTo>
                <a:lnTo>
                  <a:pt x="75819" y="94487"/>
                </a:lnTo>
                <a:lnTo>
                  <a:pt x="78867" y="91693"/>
                </a:lnTo>
                <a:lnTo>
                  <a:pt x="81915" y="89153"/>
                </a:lnTo>
                <a:lnTo>
                  <a:pt x="101346" y="77597"/>
                </a:lnTo>
                <a:lnTo>
                  <a:pt x="104013" y="77215"/>
                </a:lnTo>
                <a:lnTo>
                  <a:pt x="146415" y="77215"/>
                </a:lnTo>
                <a:lnTo>
                  <a:pt x="146237" y="76580"/>
                </a:lnTo>
                <a:lnTo>
                  <a:pt x="42037" y="76580"/>
                </a:lnTo>
                <a:lnTo>
                  <a:pt x="39370" y="75818"/>
                </a:lnTo>
                <a:lnTo>
                  <a:pt x="36702" y="73913"/>
                </a:lnTo>
                <a:lnTo>
                  <a:pt x="35178" y="72898"/>
                </a:lnTo>
                <a:lnTo>
                  <a:pt x="33909" y="71500"/>
                </a:lnTo>
                <a:lnTo>
                  <a:pt x="31876" y="68199"/>
                </a:lnTo>
                <a:lnTo>
                  <a:pt x="31369" y="66293"/>
                </a:lnTo>
                <a:lnTo>
                  <a:pt x="31115" y="61849"/>
                </a:lnTo>
                <a:lnTo>
                  <a:pt x="31623" y="59308"/>
                </a:lnTo>
                <a:lnTo>
                  <a:pt x="32639" y="56514"/>
                </a:lnTo>
                <a:lnTo>
                  <a:pt x="33527" y="53720"/>
                </a:lnTo>
                <a:lnTo>
                  <a:pt x="60071" y="23113"/>
                </a:lnTo>
                <a:lnTo>
                  <a:pt x="62865" y="20574"/>
                </a:lnTo>
                <a:lnTo>
                  <a:pt x="68452" y="16255"/>
                </a:lnTo>
                <a:lnTo>
                  <a:pt x="44831" y="0"/>
                </a:lnTo>
                <a:close/>
              </a:path>
              <a:path w="147320" h="159385">
                <a:moveTo>
                  <a:pt x="104013" y="41528"/>
                </a:moveTo>
                <a:lnTo>
                  <a:pt x="66294" y="62611"/>
                </a:lnTo>
                <a:lnTo>
                  <a:pt x="61087" y="67055"/>
                </a:lnTo>
                <a:lnTo>
                  <a:pt x="42037" y="76580"/>
                </a:lnTo>
                <a:lnTo>
                  <a:pt x="146237" y="76580"/>
                </a:lnTo>
                <a:lnTo>
                  <a:pt x="120523" y="45338"/>
                </a:lnTo>
                <a:lnTo>
                  <a:pt x="109347" y="42290"/>
                </a:lnTo>
                <a:lnTo>
                  <a:pt x="104013" y="41528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80856" y="3417696"/>
            <a:ext cx="147320" cy="159385"/>
          </a:xfrm>
          <a:custGeom>
            <a:avLst/>
            <a:gdLst/>
            <a:ahLst/>
            <a:cxnLst/>
            <a:rect l="l" t="t" r="r" b="b"/>
            <a:pathLst>
              <a:path w="147320" h="159385">
                <a:moveTo>
                  <a:pt x="12446" y="33400"/>
                </a:moveTo>
                <a:lnTo>
                  <a:pt x="39370" y="3810"/>
                </a:lnTo>
                <a:lnTo>
                  <a:pt x="44831" y="0"/>
                </a:lnTo>
                <a:lnTo>
                  <a:pt x="68452" y="16255"/>
                </a:lnTo>
                <a:lnTo>
                  <a:pt x="65659" y="18414"/>
                </a:lnTo>
                <a:lnTo>
                  <a:pt x="62865" y="20574"/>
                </a:lnTo>
                <a:lnTo>
                  <a:pt x="60071" y="23113"/>
                </a:lnTo>
                <a:lnTo>
                  <a:pt x="33527" y="53720"/>
                </a:lnTo>
                <a:lnTo>
                  <a:pt x="32639" y="56514"/>
                </a:lnTo>
                <a:lnTo>
                  <a:pt x="31623" y="59308"/>
                </a:lnTo>
                <a:lnTo>
                  <a:pt x="31115" y="61849"/>
                </a:lnTo>
                <a:lnTo>
                  <a:pt x="31242" y="64007"/>
                </a:lnTo>
                <a:lnTo>
                  <a:pt x="31369" y="66293"/>
                </a:lnTo>
                <a:lnTo>
                  <a:pt x="31876" y="68199"/>
                </a:lnTo>
                <a:lnTo>
                  <a:pt x="32893" y="69850"/>
                </a:lnTo>
                <a:lnTo>
                  <a:pt x="33909" y="71500"/>
                </a:lnTo>
                <a:lnTo>
                  <a:pt x="35178" y="72898"/>
                </a:lnTo>
                <a:lnTo>
                  <a:pt x="36702" y="73913"/>
                </a:lnTo>
                <a:lnTo>
                  <a:pt x="39370" y="75818"/>
                </a:lnTo>
                <a:lnTo>
                  <a:pt x="42037" y="76580"/>
                </a:lnTo>
                <a:lnTo>
                  <a:pt x="44703" y="76326"/>
                </a:lnTo>
                <a:lnTo>
                  <a:pt x="47498" y="76073"/>
                </a:lnTo>
                <a:lnTo>
                  <a:pt x="61087" y="67055"/>
                </a:lnTo>
                <a:lnTo>
                  <a:pt x="63753" y="64769"/>
                </a:lnTo>
                <a:lnTo>
                  <a:pt x="66294" y="62611"/>
                </a:lnTo>
                <a:lnTo>
                  <a:pt x="68707" y="60451"/>
                </a:lnTo>
                <a:lnTo>
                  <a:pt x="72517" y="57023"/>
                </a:lnTo>
                <a:lnTo>
                  <a:pt x="76581" y="53720"/>
                </a:lnTo>
                <a:lnTo>
                  <a:pt x="104013" y="41528"/>
                </a:lnTo>
                <a:lnTo>
                  <a:pt x="109347" y="42290"/>
                </a:lnTo>
                <a:lnTo>
                  <a:pt x="114808" y="42925"/>
                </a:lnTo>
                <a:lnTo>
                  <a:pt x="120523" y="45338"/>
                </a:lnTo>
                <a:lnTo>
                  <a:pt x="126619" y="49529"/>
                </a:lnTo>
                <a:lnTo>
                  <a:pt x="133350" y="54101"/>
                </a:lnTo>
                <a:lnTo>
                  <a:pt x="146685" y="84581"/>
                </a:lnTo>
                <a:lnTo>
                  <a:pt x="146939" y="91439"/>
                </a:lnTo>
                <a:lnTo>
                  <a:pt x="130810" y="128524"/>
                </a:lnTo>
                <a:lnTo>
                  <a:pt x="104901" y="156717"/>
                </a:lnTo>
                <a:lnTo>
                  <a:pt x="100329" y="159385"/>
                </a:lnTo>
                <a:lnTo>
                  <a:pt x="76962" y="143255"/>
                </a:lnTo>
                <a:lnTo>
                  <a:pt x="83693" y="138429"/>
                </a:lnTo>
                <a:lnTo>
                  <a:pt x="89408" y="133730"/>
                </a:lnTo>
                <a:lnTo>
                  <a:pt x="93979" y="128904"/>
                </a:lnTo>
                <a:lnTo>
                  <a:pt x="98551" y="124078"/>
                </a:lnTo>
                <a:lnTo>
                  <a:pt x="102362" y="119379"/>
                </a:lnTo>
                <a:lnTo>
                  <a:pt x="115189" y="91312"/>
                </a:lnTo>
                <a:lnTo>
                  <a:pt x="114935" y="88518"/>
                </a:lnTo>
                <a:lnTo>
                  <a:pt x="114046" y="85978"/>
                </a:lnTo>
                <a:lnTo>
                  <a:pt x="113157" y="83565"/>
                </a:lnTo>
                <a:lnTo>
                  <a:pt x="111506" y="81406"/>
                </a:lnTo>
                <a:lnTo>
                  <a:pt x="109093" y="79755"/>
                </a:lnTo>
                <a:lnTo>
                  <a:pt x="106552" y="77977"/>
                </a:lnTo>
                <a:lnTo>
                  <a:pt x="104013" y="77215"/>
                </a:lnTo>
                <a:lnTo>
                  <a:pt x="101346" y="77597"/>
                </a:lnTo>
                <a:lnTo>
                  <a:pt x="98806" y="77850"/>
                </a:lnTo>
                <a:lnTo>
                  <a:pt x="84836" y="86613"/>
                </a:lnTo>
                <a:lnTo>
                  <a:pt x="81915" y="89153"/>
                </a:lnTo>
                <a:lnTo>
                  <a:pt x="78867" y="91693"/>
                </a:lnTo>
                <a:lnTo>
                  <a:pt x="75819" y="94487"/>
                </a:lnTo>
                <a:lnTo>
                  <a:pt x="71754" y="98043"/>
                </a:lnTo>
                <a:lnTo>
                  <a:pt x="67564" y="101218"/>
                </a:lnTo>
                <a:lnTo>
                  <a:pt x="63373" y="104012"/>
                </a:lnTo>
                <a:lnTo>
                  <a:pt x="59182" y="106933"/>
                </a:lnTo>
                <a:lnTo>
                  <a:pt x="54737" y="108965"/>
                </a:lnTo>
                <a:lnTo>
                  <a:pt x="50292" y="110362"/>
                </a:lnTo>
                <a:lnTo>
                  <a:pt x="45720" y="111632"/>
                </a:lnTo>
                <a:lnTo>
                  <a:pt x="41021" y="111887"/>
                </a:lnTo>
                <a:lnTo>
                  <a:pt x="36068" y="110998"/>
                </a:lnTo>
                <a:lnTo>
                  <a:pt x="31242" y="110236"/>
                </a:lnTo>
                <a:lnTo>
                  <a:pt x="26035" y="107950"/>
                </a:lnTo>
                <a:lnTo>
                  <a:pt x="20700" y="104266"/>
                </a:lnTo>
                <a:lnTo>
                  <a:pt x="13970" y="99694"/>
                </a:lnTo>
                <a:lnTo>
                  <a:pt x="0" y="64642"/>
                </a:lnTo>
                <a:lnTo>
                  <a:pt x="889" y="58292"/>
                </a:lnTo>
                <a:lnTo>
                  <a:pt x="3048" y="51942"/>
                </a:lnTo>
                <a:lnTo>
                  <a:pt x="5207" y="45465"/>
                </a:lnTo>
                <a:lnTo>
                  <a:pt x="8254" y="39369"/>
                </a:lnTo>
                <a:lnTo>
                  <a:pt x="12446" y="3340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763" y="1988042"/>
            <a:ext cx="4287089" cy="323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2335" y="2348483"/>
            <a:ext cx="2016760" cy="2808605"/>
          </a:xfrm>
          <a:custGeom>
            <a:avLst/>
            <a:gdLst/>
            <a:ahLst/>
            <a:cxnLst/>
            <a:rect l="l" t="t" r="r" b="b"/>
            <a:pathLst>
              <a:path w="2016760" h="2808604">
                <a:moveTo>
                  <a:pt x="2016252" y="0"/>
                </a:moveTo>
                <a:lnTo>
                  <a:pt x="0" y="2808351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2335" y="3500628"/>
            <a:ext cx="3528695" cy="1656714"/>
          </a:xfrm>
          <a:custGeom>
            <a:avLst/>
            <a:gdLst/>
            <a:ahLst/>
            <a:cxnLst/>
            <a:rect l="l" t="t" r="r" b="b"/>
            <a:pathLst>
              <a:path w="3528695" h="1656714">
                <a:moveTo>
                  <a:pt x="3528441" y="0"/>
                </a:moveTo>
                <a:lnTo>
                  <a:pt x="0" y="1656207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7565" y="1570482"/>
            <a:ext cx="576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Corbel"/>
                <a:cs typeface="Corbel"/>
              </a:rPr>
              <a:t>-</a:t>
            </a:r>
            <a:r>
              <a:rPr sz="2400" b="1" spc="-5" dirty="0">
                <a:latin typeface="Corbel"/>
                <a:cs typeface="Corbel"/>
              </a:rPr>
              <a:t>90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5953" y="1930095"/>
            <a:ext cx="2268855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rbel"/>
                <a:cs typeface="Corbel"/>
              </a:rPr>
              <a:t>-30°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spc="5" dirty="0">
                <a:latin typeface="Corbel"/>
                <a:cs typeface="Corbel"/>
              </a:rPr>
              <a:t>-</a:t>
            </a:r>
            <a:r>
              <a:rPr sz="2400" b="1" spc="-5" dirty="0">
                <a:latin typeface="Corbel"/>
                <a:cs typeface="Corbel"/>
              </a:rPr>
              <a:t>60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0740" y="4811395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576" y="5320029"/>
            <a:ext cx="544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600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Desviación </a:t>
            </a:r>
            <a:r>
              <a:rPr sz="1800" b="1" dirty="0">
                <a:latin typeface="Corbel"/>
                <a:cs typeface="Corbel"/>
              </a:rPr>
              <a:t>del eje a </a:t>
            </a:r>
            <a:r>
              <a:rPr sz="1800" b="1" spc="-5" dirty="0">
                <a:latin typeface="Corbel"/>
                <a:cs typeface="Corbel"/>
              </a:rPr>
              <a:t>la</a:t>
            </a:r>
            <a:r>
              <a:rPr sz="1800" b="1" spc="-2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izquierda</a:t>
            </a:r>
            <a:endParaRPr sz="1800">
              <a:latin typeface="Corbel"/>
              <a:cs typeface="Corbel"/>
            </a:endParaRPr>
          </a:p>
          <a:p>
            <a:pPr marL="12700" algn="just">
              <a:lnSpc>
                <a:spcPts val="2155"/>
              </a:lnSpc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1800" b="1" dirty="0">
                <a:latin typeface="Corbel"/>
                <a:cs typeface="Corbel"/>
              </a:rPr>
              <a:t>aVf es la </a:t>
            </a:r>
            <a:r>
              <a:rPr sz="1800" b="1" spc="-5" dirty="0">
                <a:latin typeface="Corbel"/>
                <a:cs typeface="Corbel"/>
              </a:rPr>
              <a:t>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1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0°</a:t>
            </a:r>
            <a:endParaRPr sz="1800">
              <a:latin typeface="Corbel"/>
              <a:cs typeface="Corbel"/>
            </a:endParaRPr>
          </a:p>
          <a:p>
            <a:pPr marL="12700" marR="643255" algn="just">
              <a:lnSpc>
                <a:spcPts val="2400"/>
              </a:lnSpc>
              <a:spcBef>
                <a:spcPts val="75"/>
              </a:spcBef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 </a:t>
            </a:r>
            <a:r>
              <a:rPr sz="1800" b="1" spc="-5" dirty="0">
                <a:latin typeface="Corbel"/>
                <a:cs typeface="Corbel"/>
              </a:rPr>
              <a:t>-30°  Si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aVR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 -60°  </a:t>
            </a: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isoelectrica </a:t>
            </a:r>
            <a:r>
              <a:rPr sz="1800" b="1" dirty="0">
                <a:latin typeface="Corbel"/>
                <a:cs typeface="Corbel"/>
              </a:rPr>
              <a:t>el vector esta a</a:t>
            </a:r>
            <a:r>
              <a:rPr sz="1800" b="1" spc="2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-90°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44511" y="1490472"/>
            <a:ext cx="1121663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814" y="1628378"/>
            <a:ext cx="4268794" cy="323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1629155"/>
            <a:ext cx="3816985" cy="1440180"/>
          </a:xfrm>
          <a:custGeom>
            <a:avLst/>
            <a:gdLst/>
            <a:ahLst/>
            <a:cxnLst/>
            <a:rect l="l" t="t" r="r" b="b"/>
            <a:pathLst>
              <a:path w="3816985" h="1440180">
                <a:moveTo>
                  <a:pt x="3816477" y="0"/>
                </a:moveTo>
                <a:lnTo>
                  <a:pt x="0" y="144018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9855" y="1629155"/>
            <a:ext cx="1872614" cy="2808605"/>
          </a:xfrm>
          <a:custGeom>
            <a:avLst/>
            <a:gdLst/>
            <a:ahLst/>
            <a:cxnLst/>
            <a:rect l="l" t="t" r="r" b="b"/>
            <a:pathLst>
              <a:path w="1872614" h="2808604">
                <a:moveTo>
                  <a:pt x="1872234" y="0"/>
                </a:moveTo>
                <a:lnTo>
                  <a:pt x="0" y="2808351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498472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+1</a:t>
            </a:r>
            <a:r>
              <a:rPr sz="2400" b="1" spc="-10" dirty="0">
                <a:latin typeface="Corbel"/>
                <a:cs typeface="Corbel"/>
              </a:rPr>
              <a:t>8</a:t>
            </a:r>
            <a:r>
              <a:rPr sz="2400" b="1" dirty="0"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939034"/>
            <a:ext cx="761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+1</a:t>
            </a:r>
            <a:r>
              <a:rPr sz="2400" b="1" spc="-55" dirty="0">
                <a:latin typeface="Corbel"/>
                <a:cs typeface="Corbel"/>
              </a:rPr>
              <a:t>5</a:t>
            </a:r>
            <a:r>
              <a:rPr sz="2400" b="1" dirty="0"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705" y="4739385"/>
            <a:ext cx="764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+1</a:t>
            </a:r>
            <a:r>
              <a:rPr sz="2400" b="1" spc="-45" dirty="0">
                <a:latin typeface="Corbel"/>
                <a:cs typeface="Corbel"/>
              </a:rPr>
              <a:t>2</a:t>
            </a: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0740" y="1498472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2822" y="4883657"/>
            <a:ext cx="301180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1170">
              <a:lnSpc>
                <a:spcPts val="2875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90°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ts val="2155"/>
              </a:lnSpc>
            </a:pPr>
            <a:r>
              <a:rPr sz="1800" b="1" spc="-5" dirty="0">
                <a:latin typeface="Corbel"/>
                <a:cs typeface="Corbel"/>
              </a:rPr>
              <a:t>Desviación </a:t>
            </a:r>
            <a:r>
              <a:rPr sz="1800" b="1" dirty="0">
                <a:latin typeface="Corbel"/>
                <a:cs typeface="Corbel"/>
              </a:rPr>
              <a:t>del eje a </a:t>
            </a:r>
            <a:r>
              <a:rPr sz="1800" b="1" spc="-5" dirty="0">
                <a:latin typeface="Corbel"/>
                <a:cs typeface="Corbel"/>
              </a:rPr>
              <a:t>la</a:t>
            </a:r>
            <a:r>
              <a:rPr sz="1800" b="1" spc="-4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derecha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576" y="5522467"/>
            <a:ext cx="509778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1800" b="1" spc="-5" dirty="0">
                <a:solidFill>
                  <a:srgbClr val="FF0000"/>
                </a:solidFill>
                <a:latin typeface="Corbel"/>
                <a:cs typeface="Corbel"/>
              </a:rPr>
              <a:t>DI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4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+90°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395"/>
              </a:lnSpc>
              <a:tabLst>
                <a:tab pos="349250" algn="l"/>
              </a:tabLst>
            </a:pPr>
            <a:r>
              <a:rPr sz="1800" b="1" spc="-5" dirty="0">
                <a:latin typeface="Corbel"/>
                <a:cs typeface="Corbel"/>
              </a:rPr>
              <a:t>Si	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aVR </a:t>
            </a:r>
            <a:r>
              <a:rPr sz="1800" b="1" dirty="0">
                <a:latin typeface="Corbel"/>
                <a:cs typeface="Corbel"/>
              </a:rPr>
              <a:t>es la </a:t>
            </a:r>
            <a:r>
              <a:rPr sz="1800" b="1" spc="-5" dirty="0">
                <a:latin typeface="Corbel"/>
                <a:cs typeface="Corbel"/>
              </a:rPr>
              <a:t>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 </a:t>
            </a:r>
            <a:r>
              <a:rPr sz="1800" b="1" spc="-15" dirty="0">
                <a:latin typeface="Corbel"/>
                <a:cs typeface="Corbel"/>
              </a:rPr>
              <a:t>+120°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35" dirty="0">
                <a:latin typeface="Corbel"/>
                <a:cs typeface="Corbel"/>
              </a:rPr>
              <a:t> </a:t>
            </a:r>
            <a:r>
              <a:rPr sz="1800" b="1" spc="-15" dirty="0">
                <a:latin typeface="Corbel"/>
                <a:cs typeface="Corbel"/>
              </a:rPr>
              <a:t>+150°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4497705" algn="l"/>
              </a:tabLst>
            </a:pPr>
            <a:r>
              <a:rPr sz="1800" b="1" spc="-5" dirty="0">
                <a:latin typeface="Corbel"/>
                <a:cs typeface="Corbel"/>
              </a:rPr>
              <a:t>Si 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aVF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isoelectrica </a:t>
            </a:r>
            <a:r>
              <a:rPr sz="1800" b="1" dirty="0">
                <a:latin typeface="Corbel"/>
                <a:cs typeface="Corbel"/>
              </a:rPr>
              <a:t>el vector</a:t>
            </a:r>
            <a:r>
              <a:rPr sz="1800" b="1" spc="6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esta</a:t>
            </a:r>
            <a:r>
              <a:rPr sz="1800" b="1" spc="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a	</a:t>
            </a:r>
            <a:r>
              <a:rPr sz="1800" b="1" spc="-5" dirty="0">
                <a:latin typeface="Corbel"/>
                <a:cs typeface="Corbel"/>
              </a:rPr>
              <a:t>+180°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3083" y="3755135"/>
            <a:ext cx="1214628" cy="1336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96" y="816863"/>
            <a:ext cx="4317492" cy="3279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215" y="1341119"/>
            <a:ext cx="2160270" cy="2664460"/>
          </a:xfrm>
          <a:custGeom>
            <a:avLst/>
            <a:gdLst/>
            <a:ahLst/>
            <a:cxnLst/>
            <a:rect l="l" t="t" r="r" b="b"/>
            <a:pathLst>
              <a:path w="2160270" h="2664460">
                <a:moveTo>
                  <a:pt x="2160269" y="2664332"/>
                </a:move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0035" y="2348483"/>
            <a:ext cx="3600450" cy="1656714"/>
          </a:xfrm>
          <a:custGeom>
            <a:avLst/>
            <a:gdLst/>
            <a:ahLst/>
            <a:cxnLst/>
            <a:rect l="l" t="t" r="r" b="b"/>
            <a:pathLst>
              <a:path w="3600450" h="1656714">
                <a:moveTo>
                  <a:pt x="3600449" y="1656207"/>
                </a:moveTo>
                <a:lnTo>
                  <a:pt x="0" y="0"/>
                </a:lnTo>
              </a:path>
            </a:pathLst>
          </a:custGeom>
          <a:ln w="60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7221" y="3731132"/>
            <a:ext cx="728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Corbel"/>
                <a:cs typeface="Corbel"/>
              </a:rPr>
              <a:t>-</a:t>
            </a:r>
            <a:r>
              <a:rPr sz="2400" b="1" dirty="0">
                <a:latin typeface="Corbel"/>
                <a:cs typeface="Corbel"/>
              </a:rPr>
              <a:t>18</a:t>
            </a:r>
            <a:r>
              <a:rPr sz="2400" b="1" spc="-5" dirty="0">
                <a:latin typeface="Corbel"/>
                <a:cs typeface="Corbel"/>
              </a:rPr>
              <a:t>0</a:t>
            </a:r>
            <a:r>
              <a:rPr sz="2400" b="1" dirty="0"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529" y="922146"/>
            <a:ext cx="207454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0000"/>
                </a:solidFill>
                <a:latin typeface="Corbel"/>
                <a:cs typeface="Corbel"/>
              </a:rPr>
              <a:t>-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sz="2400" b="1" spc="-45" dirty="0">
                <a:solidFill>
                  <a:srgbClr val="FF0000"/>
                </a:solidFill>
                <a:latin typeface="Corbel"/>
                <a:cs typeface="Corbel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orbel"/>
                <a:cs typeface="Corbel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°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orbel"/>
                <a:cs typeface="Corbel"/>
              </a:rPr>
              <a:t>-150°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36432" y="346075"/>
            <a:ext cx="577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0000"/>
                </a:solidFill>
                <a:latin typeface="Corbel"/>
                <a:cs typeface="Corbel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Corbel"/>
                <a:cs typeface="Corbel"/>
              </a:rPr>
              <a:t>9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0°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7723" y="121920"/>
            <a:ext cx="1351788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6576" y="5248147"/>
            <a:ext cx="5828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54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Desviación </a:t>
            </a:r>
            <a:r>
              <a:rPr sz="1800" b="1" dirty="0">
                <a:latin typeface="Corbel"/>
                <a:cs typeface="Corbel"/>
              </a:rPr>
              <a:t>del eje a </a:t>
            </a:r>
            <a:r>
              <a:rPr sz="1800" b="1" spc="-5" dirty="0">
                <a:latin typeface="Corbel"/>
                <a:cs typeface="Corbel"/>
              </a:rPr>
              <a:t>la extrema </a:t>
            </a:r>
            <a:r>
              <a:rPr sz="1800" b="1" dirty="0">
                <a:latin typeface="Corbel"/>
                <a:cs typeface="Corbel"/>
              </a:rPr>
              <a:t>derecha  </a:t>
            </a:r>
            <a:r>
              <a:rPr sz="1800" b="1" spc="-5" dirty="0">
                <a:latin typeface="Corbel"/>
                <a:cs typeface="Corbel"/>
              </a:rPr>
              <a:t>Si </a:t>
            </a:r>
            <a:r>
              <a:rPr sz="1800" b="1" spc="-5" dirty="0">
                <a:solidFill>
                  <a:srgbClr val="FF0000"/>
                </a:solidFill>
                <a:latin typeface="Corbel"/>
                <a:cs typeface="Corbel"/>
              </a:rPr>
              <a:t>DI </a:t>
            </a:r>
            <a:r>
              <a:rPr sz="1800" b="1" dirty="0">
                <a:latin typeface="Corbel"/>
                <a:cs typeface="Corbel"/>
              </a:rPr>
              <a:t>es </a:t>
            </a:r>
            <a:r>
              <a:rPr sz="1800" b="1" spc="-5" dirty="0">
                <a:latin typeface="Corbel"/>
                <a:cs typeface="Corbel"/>
              </a:rPr>
              <a:t>la 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5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-90°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390"/>
              </a:lnSpc>
              <a:tabLst>
                <a:tab pos="349250" algn="l"/>
              </a:tabLst>
            </a:pPr>
            <a:r>
              <a:rPr sz="1800" b="1" spc="-5" dirty="0">
                <a:latin typeface="Corbel"/>
                <a:cs typeface="Corbel"/>
              </a:rPr>
              <a:t>Si	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aVL </a:t>
            </a:r>
            <a:r>
              <a:rPr sz="1800" b="1" dirty="0">
                <a:latin typeface="Corbel"/>
                <a:cs typeface="Corbel"/>
              </a:rPr>
              <a:t>es la </a:t>
            </a:r>
            <a:r>
              <a:rPr sz="1800" b="1" spc="-5" dirty="0">
                <a:latin typeface="Corbel"/>
                <a:cs typeface="Corbel"/>
              </a:rPr>
              <a:t>mas isoeléctrica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vector </a:t>
            </a:r>
            <a:r>
              <a:rPr sz="1800" b="1" dirty="0">
                <a:latin typeface="Corbel"/>
                <a:cs typeface="Corbel"/>
              </a:rPr>
              <a:t>esta a</a:t>
            </a:r>
            <a:r>
              <a:rPr sz="1800" b="1" spc="360" dirty="0">
                <a:latin typeface="Corbel"/>
                <a:cs typeface="Corbel"/>
              </a:rPr>
              <a:t> </a:t>
            </a:r>
            <a:r>
              <a:rPr sz="1800" b="1" spc="-10" dirty="0">
                <a:latin typeface="Corbel"/>
                <a:cs typeface="Corbel"/>
              </a:rPr>
              <a:t>-120°</a:t>
            </a:r>
            <a:endParaRPr sz="1800">
              <a:latin typeface="Corbel"/>
              <a:cs typeface="Corbel"/>
            </a:endParaRPr>
          </a:p>
          <a:p>
            <a:pPr marL="12700" marR="795020">
              <a:lnSpc>
                <a:spcPct val="100000"/>
              </a:lnSpc>
              <a:tabLst>
                <a:tab pos="4498340" algn="l"/>
              </a:tabLst>
            </a:pPr>
            <a:r>
              <a:rPr sz="1800" b="1" spc="-5" dirty="0">
                <a:latin typeface="Corbel"/>
                <a:cs typeface="Corbel"/>
              </a:rPr>
              <a:t>Si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DII I</a:t>
            </a:r>
            <a:r>
              <a:rPr sz="1800" b="1" spc="-5" dirty="0">
                <a:latin typeface="Corbel"/>
                <a:cs typeface="Corbel"/>
              </a:rPr>
              <a:t>es la mas isoeléctrica </a:t>
            </a:r>
            <a:r>
              <a:rPr sz="1800" b="1" dirty="0">
                <a:latin typeface="Corbel"/>
                <a:cs typeface="Corbel"/>
              </a:rPr>
              <a:t>el vector esta a </a:t>
            </a:r>
            <a:r>
              <a:rPr sz="1800" b="1" spc="-10" dirty="0">
                <a:latin typeface="Corbel"/>
                <a:cs typeface="Corbel"/>
              </a:rPr>
              <a:t>-150°  </a:t>
            </a:r>
            <a:r>
              <a:rPr sz="1800" b="1" spc="-5" dirty="0">
                <a:latin typeface="Corbel"/>
                <a:cs typeface="Corbel"/>
              </a:rPr>
              <a:t>S</a:t>
            </a:r>
            <a:r>
              <a:rPr sz="1800" b="1" dirty="0">
                <a:latin typeface="Corbel"/>
                <a:cs typeface="Corbel"/>
              </a:rPr>
              <a:t>i 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aVF</a:t>
            </a:r>
            <a:r>
              <a:rPr sz="20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es</a:t>
            </a:r>
            <a:r>
              <a:rPr sz="1800" b="1" spc="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l</a:t>
            </a:r>
            <a:r>
              <a:rPr sz="1800" b="1" dirty="0">
                <a:latin typeface="Corbel"/>
                <a:cs typeface="Corbel"/>
              </a:rPr>
              <a:t>a</a:t>
            </a:r>
            <a:r>
              <a:rPr sz="1800" b="1" spc="-5" dirty="0">
                <a:latin typeface="Corbel"/>
                <a:cs typeface="Corbel"/>
              </a:rPr>
              <a:t> ma</a:t>
            </a:r>
            <a:r>
              <a:rPr sz="1800" b="1" dirty="0">
                <a:latin typeface="Corbel"/>
                <a:cs typeface="Corbel"/>
              </a:rPr>
              <a:t>s</a:t>
            </a:r>
            <a:r>
              <a:rPr sz="1800" b="1" spc="1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isoelectr</a:t>
            </a:r>
            <a:r>
              <a:rPr sz="1800" b="1" spc="-10" dirty="0">
                <a:latin typeface="Corbel"/>
                <a:cs typeface="Corbel"/>
              </a:rPr>
              <a:t>i</a:t>
            </a:r>
            <a:r>
              <a:rPr sz="1800" b="1" dirty="0">
                <a:latin typeface="Corbel"/>
                <a:cs typeface="Corbel"/>
              </a:rPr>
              <a:t>ca</a:t>
            </a:r>
            <a:r>
              <a:rPr sz="1800" b="1" spc="-1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5" dirty="0">
                <a:latin typeface="Corbel"/>
                <a:cs typeface="Corbel"/>
              </a:rPr>
              <a:t>v</a:t>
            </a:r>
            <a:r>
              <a:rPr sz="1800" b="1" dirty="0">
                <a:latin typeface="Corbel"/>
                <a:cs typeface="Corbel"/>
              </a:rPr>
              <a:t>ector es</a:t>
            </a:r>
            <a:r>
              <a:rPr sz="1800" b="1" spc="5" dirty="0">
                <a:latin typeface="Corbel"/>
                <a:cs typeface="Corbel"/>
              </a:rPr>
              <a:t>t</a:t>
            </a:r>
            <a:r>
              <a:rPr sz="1800" b="1" dirty="0">
                <a:latin typeface="Corbel"/>
                <a:cs typeface="Corbel"/>
              </a:rPr>
              <a:t>a a	-1</a:t>
            </a:r>
            <a:r>
              <a:rPr sz="1800" b="1" spc="-10" dirty="0">
                <a:latin typeface="Corbel"/>
                <a:cs typeface="Corbel"/>
              </a:rPr>
              <a:t>8</a:t>
            </a:r>
            <a:r>
              <a:rPr sz="1800" b="1" spc="-5" dirty="0">
                <a:latin typeface="Corbel"/>
                <a:cs typeface="Corbel"/>
              </a:rPr>
              <a:t>0</a:t>
            </a:r>
            <a:r>
              <a:rPr sz="1800" b="1" dirty="0">
                <a:latin typeface="Corbel"/>
                <a:cs typeface="Corbel"/>
              </a:rPr>
              <a:t>°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8435"/>
            <a:ext cx="6515100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27" y="2604907"/>
            <a:ext cx="124085" cy="12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603" y="2325623"/>
            <a:ext cx="871728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336" y="2898648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603" y="2837688"/>
            <a:ext cx="87325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336" y="3410711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603" y="3349752"/>
            <a:ext cx="87020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3336" y="3922776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2603" y="3861815"/>
            <a:ext cx="88392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3336" y="4434840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2603" y="4373879"/>
            <a:ext cx="87020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336" y="4946903"/>
            <a:ext cx="544068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2603" y="4885944"/>
            <a:ext cx="891540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236" y="1727954"/>
            <a:ext cx="4649470" cy="36893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Derivaciones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precordiales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dirty="0">
                <a:latin typeface="Corbel"/>
                <a:cs typeface="Corbel"/>
              </a:rPr>
              <a:t>V1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spc="-5" dirty="0">
                <a:latin typeface="Corbel"/>
                <a:cs typeface="Corbel"/>
              </a:rPr>
              <a:t>V2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dirty="0">
                <a:latin typeface="Corbel"/>
                <a:cs typeface="Corbel"/>
              </a:rPr>
              <a:t>V3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dirty="0">
                <a:latin typeface="Corbel"/>
                <a:cs typeface="Corbel"/>
              </a:rPr>
              <a:t>V4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spc="-5" dirty="0">
                <a:latin typeface="Corbel"/>
                <a:cs typeface="Corbel"/>
              </a:rPr>
              <a:t>V5</a:t>
            </a:r>
            <a:endParaRPr sz="28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b="1" dirty="0">
                <a:latin typeface="Corbel"/>
                <a:cs typeface="Corbel"/>
              </a:rPr>
              <a:t>V6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1917192"/>
            <a:ext cx="5844540" cy="3927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0" y="3240023"/>
            <a:ext cx="897635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3407" y="3240023"/>
            <a:ext cx="591311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35953" y="3015488"/>
            <a:ext cx="2537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Se </a:t>
            </a:r>
            <a:r>
              <a:rPr sz="1800" spc="-5" dirty="0">
                <a:latin typeface="Corbel"/>
                <a:cs typeface="Corbel"/>
              </a:rPr>
              <a:t>proyectan </a:t>
            </a:r>
            <a:r>
              <a:rPr sz="1800" dirty="0">
                <a:latin typeface="Corbel"/>
                <a:cs typeface="Corbel"/>
              </a:rPr>
              <a:t>a </a:t>
            </a:r>
            <a:r>
              <a:rPr sz="1800" spc="-5" dirty="0">
                <a:latin typeface="Corbel"/>
                <a:cs typeface="Corbel"/>
              </a:rPr>
              <a:t>través </a:t>
            </a:r>
            <a:r>
              <a:rPr sz="1800" dirty="0">
                <a:latin typeface="Corbel"/>
                <a:cs typeface="Corbel"/>
              </a:rPr>
              <a:t>del  </a:t>
            </a:r>
            <a:r>
              <a:rPr sz="1800" b="1" dirty="0">
                <a:latin typeface="Corbel"/>
                <a:cs typeface="Corbel"/>
              </a:rPr>
              <a:t>Nodo SA </a:t>
            </a:r>
            <a:r>
              <a:rPr sz="1800" spc="-5" dirty="0">
                <a:latin typeface="Corbel"/>
                <a:cs typeface="Corbel"/>
              </a:rPr>
              <a:t>hacia </a:t>
            </a:r>
            <a:r>
              <a:rPr sz="1800" dirty="0">
                <a:latin typeface="Corbel"/>
                <a:cs typeface="Corbel"/>
              </a:rPr>
              <a:t>la espalda  </a:t>
            </a:r>
            <a:r>
              <a:rPr sz="1800" spc="-5" dirty="0">
                <a:latin typeface="Corbel"/>
                <a:cs typeface="Corbel"/>
              </a:rPr>
              <a:t>(extremo negativo </a:t>
            </a:r>
            <a:r>
              <a:rPr sz="1800" dirty="0">
                <a:latin typeface="Corbel"/>
                <a:cs typeface="Corbel"/>
              </a:rPr>
              <a:t>de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cada  </a:t>
            </a:r>
            <a:r>
              <a:rPr sz="1800" spc="-10" dirty="0">
                <a:latin typeface="Corbel"/>
                <a:cs typeface="Corbel"/>
              </a:rPr>
              <a:t>derivación)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8599" y="1322070"/>
            <a:ext cx="76155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En </a:t>
            </a:r>
            <a:r>
              <a:rPr sz="3200" dirty="0">
                <a:latin typeface="Corbel"/>
                <a:cs typeface="Corbel"/>
              </a:rPr>
              <a:t>el </a:t>
            </a:r>
            <a:r>
              <a:rPr sz="3200" spc="-55" dirty="0">
                <a:latin typeface="Corbel"/>
                <a:cs typeface="Corbel"/>
              </a:rPr>
              <a:t>EKG </a:t>
            </a:r>
            <a:r>
              <a:rPr sz="3200" spc="-5" dirty="0">
                <a:latin typeface="Corbel"/>
                <a:cs typeface="Corbel"/>
              </a:rPr>
              <a:t>se </a:t>
            </a:r>
            <a:r>
              <a:rPr sz="3200" dirty="0">
                <a:latin typeface="Corbel"/>
                <a:cs typeface="Corbel"/>
              </a:rPr>
              <a:t>muestran </a:t>
            </a:r>
            <a:r>
              <a:rPr sz="3200" spc="-5" dirty="0">
                <a:latin typeface="Corbel"/>
                <a:cs typeface="Corbel"/>
              </a:rPr>
              <a:t>cambios progresivos  </a:t>
            </a:r>
            <a:r>
              <a:rPr sz="3200" dirty="0">
                <a:latin typeface="Corbel"/>
                <a:cs typeface="Corbel"/>
              </a:rPr>
              <a:t>en las derivaciones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precordiales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60" y="2153411"/>
            <a:ext cx="6950964" cy="4704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2348483"/>
            <a:ext cx="6362700" cy="43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532" y="5876544"/>
            <a:ext cx="5473065" cy="370840"/>
          </a:xfrm>
          <a:custGeom>
            <a:avLst/>
            <a:gdLst/>
            <a:ahLst/>
            <a:cxnLst/>
            <a:rect l="l" t="t" r="r" b="b"/>
            <a:pathLst>
              <a:path w="5473065" h="370839">
                <a:moveTo>
                  <a:pt x="0" y="370331"/>
                </a:moveTo>
                <a:lnTo>
                  <a:pt x="5472684" y="370331"/>
                </a:lnTo>
                <a:lnTo>
                  <a:pt x="5472684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683" y="5952744"/>
            <a:ext cx="217931" cy="236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996" y="612838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67" y="0"/>
                </a:lnTo>
              </a:path>
            </a:pathLst>
          </a:custGeom>
          <a:ln w="16509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7996" y="6068059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0" y="52069"/>
                </a:moveTo>
                <a:lnTo>
                  <a:pt x="18199" y="52069"/>
                </a:lnTo>
                <a:lnTo>
                  <a:pt x="18199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7996" y="6051550"/>
            <a:ext cx="83185" cy="16510"/>
          </a:xfrm>
          <a:custGeom>
            <a:avLst/>
            <a:gdLst/>
            <a:ahLst/>
            <a:cxnLst/>
            <a:rect l="l" t="t" r="r" b="b"/>
            <a:pathLst>
              <a:path w="83184" h="16510">
                <a:moveTo>
                  <a:pt x="0" y="16509"/>
                </a:moveTo>
                <a:lnTo>
                  <a:pt x="82600" y="16509"/>
                </a:lnTo>
                <a:lnTo>
                  <a:pt x="8260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7996" y="6003290"/>
            <a:ext cx="18415" cy="48260"/>
          </a:xfrm>
          <a:custGeom>
            <a:avLst/>
            <a:gdLst/>
            <a:ahLst/>
            <a:cxnLst/>
            <a:rect l="l" t="t" r="r" b="b"/>
            <a:pathLst>
              <a:path w="18415" h="48260">
                <a:moveTo>
                  <a:pt x="0" y="48260"/>
                </a:moveTo>
                <a:lnTo>
                  <a:pt x="18199" y="48260"/>
                </a:lnTo>
                <a:lnTo>
                  <a:pt x="1819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996" y="5995034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639" y="0"/>
                </a:lnTo>
              </a:path>
            </a:pathLst>
          </a:custGeom>
          <a:ln w="16510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2026" y="5974727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620"/>
                </a:lnTo>
              </a:path>
            </a:pathLst>
          </a:custGeom>
          <a:ln w="17310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1994" y="5958725"/>
            <a:ext cx="174688" cy="19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9472" y="5961888"/>
            <a:ext cx="480059" cy="230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7305" y="5984214"/>
            <a:ext cx="404495" cy="154940"/>
          </a:xfrm>
          <a:custGeom>
            <a:avLst/>
            <a:gdLst/>
            <a:ahLst/>
            <a:cxnLst/>
            <a:rect l="l" t="t" r="r" b="b"/>
            <a:pathLst>
              <a:path w="404494" h="154939">
                <a:moveTo>
                  <a:pt x="219976" y="2794"/>
                </a:moveTo>
                <a:lnTo>
                  <a:pt x="174764" y="2794"/>
                </a:lnTo>
                <a:lnTo>
                  <a:pt x="174764" y="152133"/>
                </a:lnTo>
                <a:lnTo>
                  <a:pt x="192925" y="152133"/>
                </a:lnTo>
                <a:lnTo>
                  <a:pt x="192925" y="90297"/>
                </a:lnTo>
                <a:lnTo>
                  <a:pt x="236351" y="90297"/>
                </a:lnTo>
                <a:lnTo>
                  <a:pt x="234962" y="88290"/>
                </a:lnTo>
                <a:lnTo>
                  <a:pt x="234962" y="87845"/>
                </a:lnTo>
                <a:lnTo>
                  <a:pt x="240804" y="86804"/>
                </a:lnTo>
                <a:lnTo>
                  <a:pt x="246265" y="85166"/>
                </a:lnTo>
                <a:lnTo>
                  <a:pt x="251091" y="82931"/>
                </a:lnTo>
                <a:lnTo>
                  <a:pt x="256044" y="80695"/>
                </a:lnTo>
                <a:lnTo>
                  <a:pt x="260235" y="77838"/>
                </a:lnTo>
                <a:lnTo>
                  <a:pt x="264117" y="73888"/>
                </a:lnTo>
                <a:lnTo>
                  <a:pt x="192925" y="73888"/>
                </a:lnTo>
                <a:lnTo>
                  <a:pt x="192925" y="19202"/>
                </a:lnTo>
                <a:lnTo>
                  <a:pt x="265441" y="19202"/>
                </a:lnTo>
                <a:lnTo>
                  <a:pt x="261888" y="15522"/>
                </a:lnTo>
                <a:lnTo>
                  <a:pt x="225564" y="3035"/>
                </a:lnTo>
                <a:lnTo>
                  <a:pt x="219976" y="2794"/>
                </a:lnTo>
                <a:close/>
              </a:path>
              <a:path w="404494" h="154939">
                <a:moveTo>
                  <a:pt x="236351" y="90297"/>
                </a:moveTo>
                <a:lnTo>
                  <a:pt x="214896" y="90297"/>
                </a:lnTo>
                <a:lnTo>
                  <a:pt x="260870" y="152133"/>
                </a:lnTo>
                <a:lnTo>
                  <a:pt x="279158" y="152133"/>
                </a:lnTo>
                <a:lnTo>
                  <a:pt x="236351" y="90297"/>
                </a:lnTo>
                <a:close/>
              </a:path>
              <a:path w="404494" h="154939">
                <a:moveTo>
                  <a:pt x="265441" y="19202"/>
                </a:moveTo>
                <a:lnTo>
                  <a:pt x="219341" y="19202"/>
                </a:lnTo>
                <a:lnTo>
                  <a:pt x="224040" y="19380"/>
                </a:lnTo>
                <a:lnTo>
                  <a:pt x="231533" y="20129"/>
                </a:lnTo>
                <a:lnTo>
                  <a:pt x="234708" y="20726"/>
                </a:lnTo>
                <a:lnTo>
                  <a:pt x="242963" y="23253"/>
                </a:lnTo>
                <a:lnTo>
                  <a:pt x="247408" y="26060"/>
                </a:lnTo>
                <a:lnTo>
                  <a:pt x="250583" y="29972"/>
                </a:lnTo>
                <a:lnTo>
                  <a:pt x="253885" y="33870"/>
                </a:lnTo>
                <a:lnTo>
                  <a:pt x="255536" y="39027"/>
                </a:lnTo>
                <a:lnTo>
                  <a:pt x="255536" y="52273"/>
                </a:lnTo>
                <a:lnTo>
                  <a:pt x="221246" y="73710"/>
                </a:lnTo>
                <a:lnTo>
                  <a:pt x="216547" y="73888"/>
                </a:lnTo>
                <a:lnTo>
                  <a:pt x="264117" y="73888"/>
                </a:lnTo>
                <a:lnTo>
                  <a:pt x="267220" y="70840"/>
                </a:lnTo>
                <a:lnTo>
                  <a:pt x="269887" y="66713"/>
                </a:lnTo>
                <a:lnTo>
                  <a:pt x="271792" y="61950"/>
                </a:lnTo>
                <a:lnTo>
                  <a:pt x="273824" y="57188"/>
                </a:lnTo>
                <a:lnTo>
                  <a:pt x="274634" y="52273"/>
                </a:lnTo>
                <a:lnTo>
                  <a:pt x="274713" y="45758"/>
                </a:lnTo>
                <a:lnTo>
                  <a:pt x="274209" y="38433"/>
                </a:lnTo>
                <a:lnTo>
                  <a:pt x="272681" y="31740"/>
                </a:lnTo>
                <a:lnTo>
                  <a:pt x="270105" y="25680"/>
                </a:lnTo>
                <a:lnTo>
                  <a:pt x="266458" y="20256"/>
                </a:lnTo>
                <a:lnTo>
                  <a:pt x="265441" y="19202"/>
                </a:lnTo>
                <a:close/>
              </a:path>
              <a:path w="404494" h="154939">
                <a:moveTo>
                  <a:pt x="70091" y="0"/>
                </a:moveTo>
                <a:lnTo>
                  <a:pt x="29086" y="12625"/>
                </a:lnTo>
                <a:lnTo>
                  <a:pt x="4965" y="46266"/>
                </a:lnTo>
                <a:lnTo>
                  <a:pt x="0" y="77571"/>
                </a:lnTo>
                <a:lnTo>
                  <a:pt x="300" y="85932"/>
                </a:lnTo>
                <a:lnTo>
                  <a:pt x="14385" y="127798"/>
                </a:lnTo>
                <a:lnTo>
                  <a:pt x="47572" y="151234"/>
                </a:lnTo>
                <a:lnTo>
                  <a:pt x="70535" y="154368"/>
                </a:lnTo>
                <a:lnTo>
                  <a:pt x="74040" y="154368"/>
                </a:lnTo>
                <a:lnTo>
                  <a:pt x="77724" y="154254"/>
                </a:lnTo>
                <a:lnTo>
                  <a:pt x="89408" y="153555"/>
                </a:lnTo>
                <a:lnTo>
                  <a:pt x="101498" y="152692"/>
                </a:lnTo>
                <a:lnTo>
                  <a:pt x="109677" y="152247"/>
                </a:lnTo>
                <a:lnTo>
                  <a:pt x="113741" y="152133"/>
                </a:lnTo>
                <a:lnTo>
                  <a:pt x="143268" y="152133"/>
                </a:lnTo>
                <a:lnTo>
                  <a:pt x="143268" y="139636"/>
                </a:lnTo>
                <a:lnTo>
                  <a:pt x="109054" y="139636"/>
                </a:lnTo>
                <a:lnTo>
                  <a:pt x="109054" y="139192"/>
                </a:lnTo>
                <a:lnTo>
                  <a:pt x="109759" y="138747"/>
                </a:lnTo>
                <a:lnTo>
                  <a:pt x="63106" y="138747"/>
                </a:lnTo>
                <a:lnTo>
                  <a:pt x="29413" y="118097"/>
                </a:lnTo>
                <a:lnTo>
                  <a:pt x="19189" y="77571"/>
                </a:lnTo>
                <a:lnTo>
                  <a:pt x="19434" y="70260"/>
                </a:lnTo>
                <a:lnTo>
                  <a:pt x="38455" y="26670"/>
                </a:lnTo>
                <a:lnTo>
                  <a:pt x="62953" y="16179"/>
                </a:lnTo>
                <a:lnTo>
                  <a:pt x="115951" y="16179"/>
                </a:lnTo>
                <a:lnTo>
                  <a:pt x="111518" y="12596"/>
                </a:lnTo>
                <a:lnTo>
                  <a:pt x="78087" y="359"/>
                </a:lnTo>
                <a:lnTo>
                  <a:pt x="70091" y="0"/>
                </a:lnTo>
                <a:close/>
              </a:path>
              <a:path w="404494" h="154939">
                <a:moveTo>
                  <a:pt x="143268" y="152133"/>
                </a:moveTo>
                <a:lnTo>
                  <a:pt x="123075" y="152133"/>
                </a:lnTo>
                <a:lnTo>
                  <a:pt x="127901" y="152273"/>
                </a:lnTo>
                <a:lnTo>
                  <a:pt x="143268" y="153250"/>
                </a:lnTo>
                <a:lnTo>
                  <a:pt x="143268" y="152133"/>
                </a:lnTo>
                <a:close/>
              </a:path>
              <a:path w="404494" h="154939">
                <a:moveTo>
                  <a:pt x="137680" y="136690"/>
                </a:moveTo>
                <a:lnTo>
                  <a:pt x="132092" y="136880"/>
                </a:lnTo>
                <a:lnTo>
                  <a:pt x="121069" y="137922"/>
                </a:lnTo>
                <a:lnTo>
                  <a:pt x="115227" y="138671"/>
                </a:lnTo>
                <a:lnTo>
                  <a:pt x="109054" y="139636"/>
                </a:lnTo>
                <a:lnTo>
                  <a:pt x="143268" y="139636"/>
                </a:lnTo>
                <a:lnTo>
                  <a:pt x="143268" y="136842"/>
                </a:lnTo>
                <a:lnTo>
                  <a:pt x="137680" y="136690"/>
                </a:lnTo>
                <a:close/>
              </a:path>
              <a:path w="404494" h="154939">
                <a:moveTo>
                  <a:pt x="115951" y="16179"/>
                </a:moveTo>
                <a:lnTo>
                  <a:pt x="77241" y="16179"/>
                </a:lnTo>
                <a:lnTo>
                  <a:pt x="83921" y="17500"/>
                </a:lnTo>
                <a:lnTo>
                  <a:pt x="96342" y="22783"/>
                </a:lnTo>
                <a:lnTo>
                  <a:pt x="118801" y="56977"/>
                </a:lnTo>
                <a:lnTo>
                  <a:pt x="120992" y="77571"/>
                </a:lnTo>
                <a:lnTo>
                  <a:pt x="120749" y="84879"/>
                </a:lnTo>
                <a:lnTo>
                  <a:pt x="101739" y="128358"/>
                </a:lnTo>
                <a:lnTo>
                  <a:pt x="77457" y="138747"/>
                </a:lnTo>
                <a:lnTo>
                  <a:pt x="109759" y="138747"/>
                </a:lnTo>
                <a:lnTo>
                  <a:pt x="113665" y="136283"/>
                </a:lnTo>
                <a:lnTo>
                  <a:pt x="117881" y="132715"/>
                </a:lnTo>
                <a:lnTo>
                  <a:pt x="121821" y="128358"/>
                </a:lnTo>
                <a:lnTo>
                  <a:pt x="125615" y="124231"/>
                </a:lnTo>
                <a:lnTo>
                  <a:pt x="140220" y="83159"/>
                </a:lnTo>
                <a:lnTo>
                  <a:pt x="140220" y="76009"/>
                </a:lnTo>
                <a:lnTo>
                  <a:pt x="129520" y="32758"/>
                </a:lnTo>
                <a:lnTo>
                  <a:pt x="116781" y="16850"/>
                </a:lnTo>
                <a:lnTo>
                  <a:pt x="115951" y="16179"/>
                </a:lnTo>
                <a:close/>
              </a:path>
              <a:path w="404494" h="154939">
                <a:moveTo>
                  <a:pt x="305701" y="129705"/>
                </a:moveTo>
                <a:lnTo>
                  <a:pt x="305701" y="146329"/>
                </a:lnTo>
                <a:lnTo>
                  <a:pt x="307352" y="147370"/>
                </a:lnTo>
                <a:lnTo>
                  <a:pt x="342277" y="154927"/>
                </a:lnTo>
                <a:lnTo>
                  <a:pt x="354596" y="154927"/>
                </a:lnTo>
                <a:lnTo>
                  <a:pt x="362343" y="154051"/>
                </a:lnTo>
                <a:lnTo>
                  <a:pt x="376440" y="150558"/>
                </a:lnTo>
                <a:lnTo>
                  <a:pt x="382663" y="147878"/>
                </a:lnTo>
                <a:lnTo>
                  <a:pt x="387743" y="144272"/>
                </a:lnTo>
                <a:lnTo>
                  <a:pt x="392950" y="140652"/>
                </a:lnTo>
                <a:lnTo>
                  <a:pt x="394630" y="138747"/>
                </a:lnTo>
                <a:lnTo>
                  <a:pt x="343039" y="138747"/>
                </a:lnTo>
                <a:lnTo>
                  <a:pt x="339610" y="138518"/>
                </a:lnTo>
                <a:lnTo>
                  <a:pt x="308368" y="131038"/>
                </a:lnTo>
                <a:lnTo>
                  <a:pt x="305701" y="129705"/>
                </a:lnTo>
                <a:close/>
              </a:path>
              <a:path w="404494" h="154939">
                <a:moveTo>
                  <a:pt x="365264" y="0"/>
                </a:moveTo>
                <a:lnTo>
                  <a:pt x="350278" y="0"/>
                </a:lnTo>
                <a:lnTo>
                  <a:pt x="343674" y="850"/>
                </a:lnTo>
                <a:lnTo>
                  <a:pt x="307098" y="29527"/>
                </a:lnTo>
                <a:lnTo>
                  <a:pt x="305701" y="36055"/>
                </a:lnTo>
                <a:lnTo>
                  <a:pt x="305701" y="50939"/>
                </a:lnTo>
                <a:lnTo>
                  <a:pt x="306971" y="56921"/>
                </a:lnTo>
                <a:lnTo>
                  <a:pt x="312305" y="66306"/>
                </a:lnTo>
                <a:lnTo>
                  <a:pt x="315734" y="70129"/>
                </a:lnTo>
                <a:lnTo>
                  <a:pt x="320179" y="73113"/>
                </a:lnTo>
                <a:lnTo>
                  <a:pt x="324497" y="76085"/>
                </a:lnTo>
                <a:lnTo>
                  <a:pt x="329450" y="78409"/>
                </a:lnTo>
                <a:lnTo>
                  <a:pt x="340499" y="81762"/>
                </a:lnTo>
                <a:lnTo>
                  <a:pt x="346214" y="83261"/>
                </a:lnTo>
                <a:lnTo>
                  <a:pt x="352056" y="84607"/>
                </a:lnTo>
                <a:lnTo>
                  <a:pt x="356374" y="85648"/>
                </a:lnTo>
                <a:lnTo>
                  <a:pt x="382409" y="99783"/>
                </a:lnTo>
                <a:lnTo>
                  <a:pt x="384314" y="102692"/>
                </a:lnTo>
                <a:lnTo>
                  <a:pt x="385203" y="106375"/>
                </a:lnTo>
                <a:lnTo>
                  <a:pt x="385203" y="116268"/>
                </a:lnTo>
                <a:lnTo>
                  <a:pt x="351421" y="138747"/>
                </a:lnTo>
                <a:lnTo>
                  <a:pt x="394630" y="138747"/>
                </a:lnTo>
                <a:lnTo>
                  <a:pt x="397014" y="136042"/>
                </a:lnTo>
                <a:lnTo>
                  <a:pt x="402856" y="124802"/>
                </a:lnTo>
                <a:lnTo>
                  <a:pt x="404380" y="118135"/>
                </a:lnTo>
                <a:lnTo>
                  <a:pt x="404355" y="102692"/>
                </a:lnTo>
                <a:lnTo>
                  <a:pt x="402983" y="96583"/>
                </a:lnTo>
                <a:lnTo>
                  <a:pt x="397649" y="86918"/>
                </a:lnTo>
                <a:lnTo>
                  <a:pt x="394093" y="82981"/>
                </a:lnTo>
                <a:lnTo>
                  <a:pt x="389648" y="79971"/>
                </a:lnTo>
                <a:lnTo>
                  <a:pt x="385330" y="76962"/>
                </a:lnTo>
                <a:lnTo>
                  <a:pt x="380250" y="74599"/>
                </a:lnTo>
                <a:lnTo>
                  <a:pt x="369074" y="71170"/>
                </a:lnTo>
                <a:lnTo>
                  <a:pt x="363359" y="69608"/>
                </a:lnTo>
                <a:lnTo>
                  <a:pt x="353326" y="67157"/>
                </a:lnTo>
                <a:lnTo>
                  <a:pt x="349135" y="66040"/>
                </a:lnTo>
                <a:lnTo>
                  <a:pt x="341261" y="63665"/>
                </a:lnTo>
                <a:lnTo>
                  <a:pt x="337705" y="62128"/>
                </a:lnTo>
                <a:lnTo>
                  <a:pt x="334784" y="60274"/>
                </a:lnTo>
                <a:lnTo>
                  <a:pt x="331736" y="58407"/>
                </a:lnTo>
                <a:lnTo>
                  <a:pt x="329323" y="56045"/>
                </a:lnTo>
                <a:lnTo>
                  <a:pt x="325767" y="50317"/>
                </a:lnTo>
                <a:lnTo>
                  <a:pt x="324878" y="46697"/>
                </a:lnTo>
                <a:lnTo>
                  <a:pt x="324878" y="38354"/>
                </a:lnTo>
                <a:lnTo>
                  <a:pt x="325513" y="34772"/>
                </a:lnTo>
                <a:lnTo>
                  <a:pt x="326910" y="31534"/>
                </a:lnTo>
                <a:lnTo>
                  <a:pt x="328180" y="28295"/>
                </a:lnTo>
                <a:lnTo>
                  <a:pt x="352437" y="16179"/>
                </a:lnTo>
                <a:lnTo>
                  <a:pt x="398411" y="16179"/>
                </a:lnTo>
                <a:lnTo>
                  <a:pt x="398411" y="8255"/>
                </a:lnTo>
                <a:lnTo>
                  <a:pt x="392696" y="5803"/>
                </a:lnTo>
                <a:lnTo>
                  <a:pt x="386473" y="3810"/>
                </a:lnTo>
                <a:lnTo>
                  <a:pt x="372630" y="762"/>
                </a:lnTo>
                <a:lnTo>
                  <a:pt x="365264" y="0"/>
                </a:lnTo>
                <a:close/>
              </a:path>
              <a:path w="404494" h="154939">
                <a:moveTo>
                  <a:pt x="398411" y="16179"/>
                </a:moveTo>
                <a:lnTo>
                  <a:pt x="358152" y="16179"/>
                </a:lnTo>
                <a:lnTo>
                  <a:pt x="365645" y="16256"/>
                </a:lnTo>
                <a:lnTo>
                  <a:pt x="372757" y="17106"/>
                </a:lnTo>
                <a:lnTo>
                  <a:pt x="385838" y="20383"/>
                </a:lnTo>
                <a:lnTo>
                  <a:pt x="392315" y="22504"/>
                </a:lnTo>
                <a:lnTo>
                  <a:pt x="398411" y="25107"/>
                </a:lnTo>
                <a:lnTo>
                  <a:pt x="398411" y="1617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1439" y="5968491"/>
            <a:ext cx="436132" cy="186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0388" y="5952744"/>
            <a:ext cx="1734312" cy="288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8541" y="5974727"/>
            <a:ext cx="1658693" cy="213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2613" y="5958801"/>
            <a:ext cx="1690560" cy="245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2508" y="5963411"/>
            <a:ext cx="858012" cy="280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9210" y="5986551"/>
            <a:ext cx="784605" cy="2044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2573" y="5970879"/>
            <a:ext cx="817190" cy="2362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6411" y="6135623"/>
            <a:ext cx="873251" cy="883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2988" y="6164541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0" y="0"/>
                </a:moveTo>
                <a:lnTo>
                  <a:pt x="798576" y="0"/>
                </a:lnTo>
              </a:path>
            </a:pathLst>
          </a:custGeom>
          <a:ln w="13715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6985" y="6141681"/>
            <a:ext cx="830579" cy="45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1376" y="5964935"/>
            <a:ext cx="565403" cy="2270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9529" y="5987008"/>
            <a:ext cx="490220" cy="152400"/>
          </a:xfrm>
          <a:custGeom>
            <a:avLst/>
            <a:gdLst/>
            <a:ahLst/>
            <a:cxnLst/>
            <a:rect l="l" t="t" r="r" b="b"/>
            <a:pathLst>
              <a:path w="490220" h="152400">
                <a:moveTo>
                  <a:pt x="54048" y="40512"/>
                </a:moveTo>
                <a:lnTo>
                  <a:pt x="41856" y="40512"/>
                </a:lnTo>
                <a:lnTo>
                  <a:pt x="35760" y="41706"/>
                </a:lnTo>
                <a:lnTo>
                  <a:pt x="3883" y="72605"/>
                </a:lnTo>
                <a:lnTo>
                  <a:pt x="0" y="96227"/>
                </a:lnTo>
                <a:lnTo>
                  <a:pt x="24" y="99898"/>
                </a:lnTo>
                <a:lnTo>
                  <a:pt x="15567" y="139852"/>
                </a:lnTo>
                <a:lnTo>
                  <a:pt x="20393" y="144170"/>
                </a:lnTo>
                <a:lnTo>
                  <a:pt x="26108" y="147294"/>
                </a:lnTo>
                <a:lnTo>
                  <a:pt x="39443" y="151168"/>
                </a:lnTo>
                <a:lnTo>
                  <a:pt x="46555" y="152133"/>
                </a:lnTo>
                <a:lnTo>
                  <a:pt x="60525" y="152133"/>
                </a:lnTo>
                <a:lnTo>
                  <a:pt x="66621" y="151599"/>
                </a:lnTo>
                <a:lnTo>
                  <a:pt x="77797" y="149440"/>
                </a:lnTo>
                <a:lnTo>
                  <a:pt x="82369" y="147967"/>
                </a:lnTo>
                <a:lnTo>
                  <a:pt x="86179" y="146100"/>
                </a:lnTo>
                <a:lnTo>
                  <a:pt x="86179" y="137071"/>
                </a:lnTo>
                <a:lnTo>
                  <a:pt x="50873" y="137071"/>
                </a:lnTo>
                <a:lnTo>
                  <a:pt x="45793" y="136397"/>
                </a:lnTo>
                <a:lnTo>
                  <a:pt x="17091" y="106667"/>
                </a:lnTo>
                <a:lnTo>
                  <a:pt x="17091" y="99898"/>
                </a:lnTo>
                <a:lnTo>
                  <a:pt x="90370" y="99898"/>
                </a:lnTo>
                <a:lnTo>
                  <a:pt x="90497" y="85051"/>
                </a:lnTo>
                <a:lnTo>
                  <a:pt x="17980" y="85051"/>
                </a:lnTo>
                <a:lnTo>
                  <a:pt x="18382" y="80886"/>
                </a:lnTo>
                <a:lnTo>
                  <a:pt x="43253" y="55359"/>
                </a:lnTo>
                <a:lnTo>
                  <a:pt x="80483" y="55359"/>
                </a:lnTo>
                <a:lnTo>
                  <a:pt x="74368" y="48552"/>
                </a:lnTo>
                <a:lnTo>
                  <a:pt x="69923" y="45440"/>
                </a:lnTo>
                <a:lnTo>
                  <a:pt x="59636" y="41503"/>
                </a:lnTo>
                <a:lnTo>
                  <a:pt x="54048" y="40512"/>
                </a:lnTo>
                <a:close/>
              </a:path>
              <a:path w="490220" h="152400">
                <a:moveTo>
                  <a:pt x="86179" y="131711"/>
                </a:moveTo>
                <a:lnTo>
                  <a:pt x="81480" y="133413"/>
                </a:lnTo>
                <a:lnTo>
                  <a:pt x="76781" y="134734"/>
                </a:lnTo>
                <a:lnTo>
                  <a:pt x="67383" y="136601"/>
                </a:lnTo>
                <a:lnTo>
                  <a:pt x="62176" y="137071"/>
                </a:lnTo>
                <a:lnTo>
                  <a:pt x="86179" y="137071"/>
                </a:lnTo>
                <a:lnTo>
                  <a:pt x="86179" y="131711"/>
                </a:lnTo>
                <a:close/>
              </a:path>
              <a:path w="490220" h="152400">
                <a:moveTo>
                  <a:pt x="80483" y="55359"/>
                </a:moveTo>
                <a:lnTo>
                  <a:pt x="51381" y="55359"/>
                </a:lnTo>
                <a:lnTo>
                  <a:pt x="54963" y="56133"/>
                </a:lnTo>
                <a:lnTo>
                  <a:pt x="57985" y="57645"/>
                </a:lnTo>
                <a:lnTo>
                  <a:pt x="72209" y="80886"/>
                </a:lnTo>
                <a:lnTo>
                  <a:pt x="72209" y="85051"/>
                </a:lnTo>
                <a:lnTo>
                  <a:pt x="90497" y="85051"/>
                </a:lnTo>
                <a:lnTo>
                  <a:pt x="90497" y="83934"/>
                </a:lnTo>
                <a:lnTo>
                  <a:pt x="89354" y="75895"/>
                </a:lnTo>
                <a:lnTo>
                  <a:pt x="85036" y="62496"/>
                </a:lnTo>
                <a:lnTo>
                  <a:pt x="81988" y="57035"/>
                </a:lnTo>
                <a:lnTo>
                  <a:pt x="80483" y="55359"/>
                </a:lnTo>
                <a:close/>
              </a:path>
              <a:path w="490220" h="152400">
                <a:moveTo>
                  <a:pt x="490039" y="133375"/>
                </a:moveTo>
                <a:lnTo>
                  <a:pt x="407870" y="133375"/>
                </a:lnTo>
                <a:lnTo>
                  <a:pt x="407870" y="149339"/>
                </a:lnTo>
                <a:lnTo>
                  <a:pt x="490039" y="149339"/>
                </a:lnTo>
                <a:lnTo>
                  <a:pt x="490039" y="133375"/>
                </a:lnTo>
                <a:close/>
              </a:path>
              <a:path w="490220" h="152400">
                <a:moveTo>
                  <a:pt x="460829" y="61721"/>
                </a:moveTo>
                <a:lnTo>
                  <a:pt x="443557" y="61721"/>
                </a:lnTo>
                <a:lnTo>
                  <a:pt x="443557" y="133375"/>
                </a:lnTo>
                <a:lnTo>
                  <a:pt x="460829" y="133375"/>
                </a:lnTo>
                <a:lnTo>
                  <a:pt x="460829" y="61721"/>
                </a:lnTo>
                <a:close/>
              </a:path>
              <a:path w="490220" h="152400">
                <a:moveTo>
                  <a:pt x="460829" y="43306"/>
                </a:moveTo>
                <a:lnTo>
                  <a:pt x="445843" y="43306"/>
                </a:lnTo>
                <a:lnTo>
                  <a:pt x="403298" y="58254"/>
                </a:lnTo>
                <a:lnTo>
                  <a:pt x="403298" y="74333"/>
                </a:lnTo>
                <a:lnTo>
                  <a:pt x="443557" y="61721"/>
                </a:lnTo>
                <a:lnTo>
                  <a:pt x="460829" y="61721"/>
                </a:lnTo>
                <a:lnTo>
                  <a:pt x="460829" y="43306"/>
                </a:lnTo>
                <a:close/>
              </a:path>
              <a:path w="490220" h="152400">
                <a:moveTo>
                  <a:pt x="133804" y="43306"/>
                </a:moveTo>
                <a:lnTo>
                  <a:pt x="120342" y="43306"/>
                </a:lnTo>
                <a:lnTo>
                  <a:pt x="120342" y="149339"/>
                </a:lnTo>
                <a:lnTo>
                  <a:pt x="137614" y="149339"/>
                </a:lnTo>
                <a:lnTo>
                  <a:pt x="137614" y="74002"/>
                </a:lnTo>
                <a:lnTo>
                  <a:pt x="141678" y="68198"/>
                </a:lnTo>
                <a:lnTo>
                  <a:pt x="146504" y="63639"/>
                </a:lnTo>
                <a:lnTo>
                  <a:pt x="155946" y="58038"/>
                </a:lnTo>
                <a:lnTo>
                  <a:pt x="137106" y="58038"/>
                </a:lnTo>
                <a:lnTo>
                  <a:pt x="133804" y="43306"/>
                </a:lnTo>
                <a:close/>
              </a:path>
              <a:path w="490220" h="152400">
                <a:moveTo>
                  <a:pt x="202569" y="55359"/>
                </a:moveTo>
                <a:lnTo>
                  <a:pt x="176095" y="55359"/>
                </a:lnTo>
                <a:lnTo>
                  <a:pt x="181302" y="57365"/>
                </a:lnTo>
                <a:lnTo>
                  <a:pt x="188414" y="65404"/>
                </a:lnTo>
                <a:lnTo>
                  <a:pt x="190192" y="71983"/>
                </a:lnTo>
                <a:lnTo>
                  <a:pt x="190192" y="149339"/>
                </a:lnTo>
                <a:lnTo>
                  <a:pt x="207464" y="149339"/>
                </a:lnTo>
                <a:lnTo>
                  <a:pt x="207464" y="71361"/>
                </a:lnTo>
                <a:lnTo>
                  <a:pt x="206555" y="65404"/>
                </a:lnTo>
                <a:lnTo>
                  <a:pt x="204670" y="60655"/>
                </a:lnTo>
                <a:lnTo>
                  <a:pt x="202892" y="55854"/>
                </a:lnTo>
                <a:lnTo>
                  <a:pt x="202569" y="55359"/>
                </a:lnTo>
                <a:close/>
              </a:path>
              <a:path w="490220" h="152400">
                <a:moveTo>
                  <a:pt x="177492" y="40512"/>
                </a:moveTo>
                <a:lnTo>
                  <a:pt x="168475" y="40512"/>
                </a:lnTo>
                <a:lnTo>
                  <a:pt x="164792" y="40957"/>
                </a:lnTo>
                <a:lnTo>
                  <a:pt x="137487" y="58038"/>
                </a:lnTo>
                <a:lnTo>
                  <a:pt x="155946" y="58038"/>
                </a:lnTo>
                <a:lnTo>
                  <a:pt x="157680" y="57010"/>
                </a:lnTo>
                <a:lnTo>
                  <a:pt x="163395" y="55359"/>
                </a:lnTo>
                <a:lnTo>
                  <a:pt x="202569" y="55359"/>
                </a:lnTo>
                <a:lnTo>
                  <a:pt x="200352" y="51968"/>
                </a:lnTo>
                <a:lnTo>
                  <a:pt x="181937" y="41186"/>
                </a:lnTo>
                <a:lnTo>
                  <a:pt x="177492" y="40512"/>
                </a:lnTo>
                <a:close/>
              </a:path>
              <a:path w="490220" h="152400">
                <a:moveTo>
                  <a:pt x="277187" y="0"/>
                </a:moveTo>
                <a:lnTo>
                  <a:pt x="259026" y="0"/>
                </a:lnTo>
                <a:lnTo>
                  <a:pt x="315541" y="149339"/>
                </a:lnTo>
                <a:lnTo>
                  <a:pt x="331543" y="149339"/>
                </a:lnTo>
                <a:lnTo>
                  <a:pt x="340329" y="126123"/>
                </a:lnTo>
                <a:lnTo>
                  <a:pt x="323415" y="126123"/>
                </a:lnTo>
                <a:lnTo>
                  <a:pt x="319248" y="113874"/>
                </a:lnTo>
                <a:lnTo>
                  <a:pt x="314938" y="101568"/>
                </a:lnTo>
                <a:lnTo>
                  <a:pt x="310485" y="89204"/>
                </a:lnTo>
                <a:lnTo>
                  <a:pt x="305889" y="76784"/>
                </a:lnTo>
                <a:lnTo>
                  <a:pt x="277187" y="0"/>
                </a:lnTo>
                <a:close/>
              </a:path>
              <a:path w="490220" h="152400">
                <a:moveTo>
                  <a:pt x="388058" y="0"/>
                </a:moveTo>
                <a:lnTo>
                  <a:pt x="369897" y="0"/>
                </a:lnTo>
                <a:lnTo>
                  <a:pt x="341195" y="76784"/>
                </a:lnTo>
                <a:lnTo>
                  <a:pt x="336620" y="89204"/>
                </a:lnTo>
                <a:lnTo>
                  <a:pt x="332210" y="101568"/>
                </a:lnTo>
                <a:lnTo>
                  <a:pt x="327944" y="113874"/>
                </a:lnTo>
                <a:lnTo>
                  <a:pt x="323796" y="126123"/>
                </a:lnTo>
                <a:lnTo>
                  <a:pt x="340329" y="126123"/>
                </a:lnTo>
                <a:lnTo>
                  <a:pt x="388058" y="0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73601" y="5970994"/>
            <a:ext cx="522097" cy="184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5188" y="3477767"/>
            <a:ext cx="623570" cy="1127760"/>
          </a:xfrm>
          <a:custGeom>
            <a:avLst/>
            <a:gdLst/>
            <a:ahLst/>
            <a:cxnLst/>
            <a:rect l="l" t="t" r="r" b="b"/>
            <a:pathLst>
              <a:path w="623569" h="1127760">
                <a:moveTo>
                  <a:pt x="310642" y="0"/>
                </a:moveTo>
                <a:lnTo>
                  <a:pt x="260223" y="7620"/>
                </a:lnTo>
                <a:lnTo>
                  <a:pt x="213360" y="29210"/>
                </a:lnTo>
                <a:lnTo>
                  <a:pt x="170306" y="60960"/>
                </a:lnTo>
                <a:lnTo>
                  <a:pt x="131699" y="102870"/>
                </a:lnTo>
                <a:lnTo>
                  <a:pt x="108204" y="135890"/>
                </a:lnTo>
                <a:lnTo>
                  <a:pt x="86994" y="171450"/>
                </a:lnTo>
                <a:lnTo>
                  <a:pt x="67691" y="212090"/>
                </a:lnTo>
                <a:lnTo>
                  <a:pt x="50418" y="255270"/>
                </a:lnTo>
                <a:lnTo>
                  <a:pt x="35560" y="300990"/>
                </a:lnTo>
                <a:lnTo>
                  <a:pt x="23113" y="349250"/>
                </a:lnTo>
                <a:lnTo>
                  <a:pt x="13207" y="400050"/>
                </a:lnTo>
                <a:lnTo>
                  <a:pt x="5968" y="453390"/>
                </a:lnTo>
                <a:lnTo>
                  <a:pt x="1524" y="508000"/>
                </a:lnTo>
                <a:lnTo>
                  <a:pt x="0" y="565150"/>
                </a:lnTo>
                <a:lnTo>
                  <a:pt x="381" y="593090"/>
                </a:lnTo>
                <a:lnTo>
                  <a:pt x="3429" y="648970"/>
                </a:lnTo>
                <a:lnTo>
                  <a:pt x="9270" y="703580"/>
                </a:lnTo>
                <a:lnTo>
                  <a:pt x="17906" y="755650"/>
                </a:lnTo>
                <a:lnTo>
                  <a:pt x="29210" y="805180"/>
                </a:lnTo>
                <a:lnTo>
                  <a:pt x="42925" y="852170"/>
                </a:lnTo>
                <a:lnTo>
                  <a:pt x="59055" y="896620"/>
                </a:lnTo>
                <a:lnTo>
                  <a:pt x="77469" y="938530"/>
                </a:lnTo>
                <a:lnTo>
                  <a:pt x="97917" y="976630"/>
                </a:lnTo>
                <a:lnTo>
                  <a:pt x="120395" y="1012190"/>
                </a:lnTo>
                <a:lnTo>
                  <a:pt x="145034" y="1042670"/>
                </a:lnTo>
                <a:lnTo>
                  <a:pt x="185419" y="1080770"/>
                </a:lnTo>
                <a:lnTo>
                  <a:pt x="230250" y="1108710"/>
                </a:lnTo>
                <a:lnTo>
                  <a:pt x="278892" y="1125220"/>
                </a:lnTo>
                <a:lnTo>
                  <a:pt x="295782" y="1127760"/>
                </a:lnTo>
                <a:lnTo>
                  <a:pt x="329819" y="1127760"/>
                </a:lnTo>
                <a:lnTo>
                  <a:pt x="379094" y="1115060"/>
                </a:lnTo>
                <a:lnTo>
                  <a:pt x="411813" y="1099820"/>
                </a:lnTo>
                <a:lnTo>
                  <a:pt x="297053" y="1099820"/>
                </a:lnTo>
                <a:lnTo>
                  <a:pt x="282956" y="1097280"/>
                </a:lnTo>
                <a:lnTo>
                  <a:pt x="228219" y="1076960"/>
                </a:lnTo>
                <a:lnTo>
                  <a:pt x="189864" y="1047750"/>
                </a:lnTo>
                <a:lnTo>
                  <a:pt x="154178" y="1009650"/>
                </a:lnTo>
                <a:lnTo>
                  <a:pt x="122047" y="962660"/>
                </a:lnTo>
                <a:lnTo>
                  <a:pt x="112141" y="943610"/>
                </a:lnTo>
                <a:lnTo>
                  <a:pt x="102743" y="925830"/>
                </a:lnTo>
                <a:lnTo>
                  <a:pt x="93725" y="905510"/>
                </a:lnTo>
                <a:lnTo>
                  <a:pt x="85217" y="886460"/>
                </a:lnTo>
                <a:lnTo>
                  <a:pt x="77216" y="864870"/>
                </a:lnTo>
                <a:lnTo>
                  <a:pt x="62864" y="820420"/>
                </a:lnTo>
                <a:lnTo>
                  <a:pt x="50926" y="773430"/>
                </a:lnTo>
                <a:lnTo>
                  <a:pt x="41275" y="723900"/>
                </a:lnTo>
                <a:lnTo>
                  <a:pt x="34162" y="673100"/>
                </a:lnTo>
                <a:lnTo>
                  <a:pt x="29844" y="619760"/>
                </a:lnTo>
                <a:lnTo>
                  <a:pt x="28320" y="563880"/>
                </a:lnTo>
                <a:lnTo>
                  <a:pt x="28701" y="537210"/>
                </a:lnTo>
                <a:lnTo>
                  <a:pt x="31623" y="482600"/>
                </a:lnTo>
                <a:lnTo>
                  <a:pt x="37337" y="430530"/>
                </a:lnTo>
                <a:lnTo>
                  <a:pt x="45847" y="379730"/>
                </a:lnTo>
                <a:lnTo>
                  <a:pt x="56642" y="331470"/>
                </a:lnTo>
                <a:lnTo>
                  <a:pt x="69850" y="285750"/>
                </a:lnTo>
                <a:lnTo>
                  <a:pt x="85217" y="242570"/>
                </a:lnTo>
                <a:lnTo>
                  <a:pt x="102743" y="203200"/>
                </a:lnTo>
                <a:lnTo>
                  <a:pt x="122174" y="167640"/>
                </a:lnTo>
                <a:lnTo>
                  <a:pt x="132461" y="149860"/>
                </a:lnTo>
                <a:lnTo>
                  <a:pt x="165988" y="105410"/>
                </a:lnTo>
                <a:lnTo>
                  <a:pt x="202564" y="69850"/>
                </a:lnTo>
                <a:lnTo>
                  <a:pt x="241807" y="45720"/>
                </a:lnTo>
                <a:lnTo>
                  <a:pt x="283337" y="31750"/>
                </a:lnTo>
                <a:lnTo>
                  <a:pt x="297434" y="29210"/>
                </a:lnTo>
                <a:lnTo>
                  <a:pt x="410572" y="29210"/>
                </a:lnTo>
                <a:lnTo>
                  <a:pt x="393192" y="19050"/>
                </a:lnTo>
                <a:lnTo>
                  <a:pt x="377317" y="12700"/>
                </a:lnTo>
                <a:lnTo>
                  <a:pt x="361061" y="7620"/>
                </a:lnTo>
                <a:lnTo>
                  <a:pt x="344424" y="3810"/>
                </a:lnTo>
                <a:lnTo>
                  <a:pt x="327532" y="1270"/>
                </a:lnTo>
                <a:lnTo>
                  <a:pt x="310642" y="0"/>
                </a:lnTo>
                <a:close/>
              </a:path>
              <a:path w="623569" h="1127760">
                <a:moveTo>
                  <a:pt x="410572" y="29210"/>
                </a:moveTo>
                <a:lnTo>
                  <a:pt x="326263" y="29210"/>
                </a:lnTo>
                <a:lnTo>
                  <a:pt x="340360" y="31750"/>
                </a:lnTo>
                <a:lnTo>
                  <a:pt x="368300" y="39370"/>
                </a:lnTo>
                <a:lnTo>
                  <a:pt x="408178" y="60960"/>
                </a:lnTo>
                <a:lnTo>
                  <a:pt x="445769" y="92710"/>
                </a:lnTo>
                <a:lnTo>
                  <a:pt x="480313" y="134620"/>
                </a:lnTo>
                <a:lnTo>
                  <a:pt x="501395" y="167640"/>
                </a:lnTo>
                <a:lnTo>
                  <a:pt x="520700" y="203200"/>
                </a:lnTo>
                <a:lnTo>
                  <a:pt x="538099" y="242570"/>
                </a:lnTo>
                <a:lnTo>
                  <a:pt x="553466" y="285750"/>
                </a:lnTo>
                <a:lnTo>
                  <a:pt x="566801" y="331470"/>
                </a:lnTo>
                <a:lnTo>
                  <a:pt x="577595" y="379730"/>
                </a:lnTo>
                <a:lnTo>
                  <a:pt x="585978" y="430530"/>
                </a:lnTo>
                <a:lnTo>
                  <a:pt x="591693" y="482600"/>
                </a:lnTo>
                <a:lnTo>
                  <a:pt x="594613" y="537210"/>
                </a:lnTo>
                <a:lnTo>
                  <a:pt x="594994" y="565150"/>
                </a:lnTo>
                <a:lnTo>
                  <a:pt x="594613" y="591820"/>
                </a:lnTo>
                <a:lnTo>
                  <a:pt x="591693" y="646430"/>
                </a:lnTo>
                <a:lnTo>
                  <a:pt x="585978" y="698500"/>
                </a:lnTo>
                <a:lnTo>
                  <a:pt x="577595" y="749300"/>
                </a:lnTo>
                <a:lnTo>
                  <a:pt x="566674" y="797560"/>
                </a:lnTo>
                <a:lnTo>
                  <a:pt x="553466" y="843280"/>
                </a:lnTo>
                <a:lnTo>
                  <a:pt x="537972" y="886460"/>
                </a:lnTo>
                <a:lnTo>
                  <a:pt x="520573" y="925830"/>
                </a:lnTo>
                <a:lnTo>
                  <a:pt x="501269" y="962660"/>
                </a:lnTo>
                <a:lnTo>
                  <a:pt x="480187" y="994410"/>
                </a:lnTo>
                <a:lnTo>
                  <a:pt x="445516" y="1036320"/>
                </a:lnTo>
                <a:lnTo>
                  <a:pt x="407924" y="1068070"/>
                </a:lnTo>
                <a:lnTo>
                  <a:pt x="367792" y="1089660"/>
                </a:lnTo>
                <a:lnTo>
                  <a:pt x="325755" y="1099820"/>
                </a:lnTo>
                <a:lnTo>
                  <a:pt x="411813" y="1099820"/>
                </a:lnTo>
                <a:lnTo>
                  <a:pt x="452881" y="1068070"/>
                </a:lnTo>
                <a:lnTo>
                  <a:pt x="491617" y="1026160"/>
                </a:lnTo>
                <a:lnTo>
                  <a:pt x="514985" y="994410"/>
                </a:lnTo>
                <a:lnTo>
                  <a:pt x="526034" y="975360"/>
                </a:lnTo>
                <a:lnTo>
                  <a:pt x="536448" y="957580"/>
                </a:lnTo>
                <a:lnTo>
                  <a:pt x="555751" y="916940"/>
                </a:lnTo>
                <a:lnTo>
                  <a:pt x="572897" y="873760"/>
                </a:lnTo>
                <a:lnTo>
                  <a:pt x="587756" y="828040"/>
                </a:lnTo>
                <a:lnTo>
                  <a:pt x="600075" y="779780"/>
                </a:lnTo>
                <a:lnTo>
                  <a:pt x="610107" y="728980"/>
                </a:lnTo>
                <a:lnTo>
                  <a:pt x="617347" y="675640"/>
                </a:lnTo>
                <a:lnTo>
                  <a:pt x="621792" y="621030"/>
                </a:lnTo>
                <a:lnTo>
                  <a:pt x="623316" y="563880"/>
                </a:lnTo>
                <a:lnTo>
                  <a:pt x="622935" y="535940"/>
                </a:lnTo>
                <a:lnTo>
                  <a:pt x="619887" y="480060"/>
                </a:lnTo>
                <a:lnTo>
                  <a:pt x="614044" y="425450"/>
                </a:lnTo>
                <a:lnTo>
                  <a:pt x="605282" y="373380"/>
                </a:lnTo>
                <a:lnTo>
                  <a:pt x="594106" y="323850"/>
                </a:lnTo>
                <a:lnTo>
                  <a:pt x="580389" y="276860"/>
                </a:lnTo>
                <a:lnTo>
                  <a:pt x="564261" y="232410"/>
                </a:lnTo>
                <a:lnTo>
                  <a:pt x="545973" y="190500"/>
                </a:lnTo>
                <a:lnTo>
                  <a:pt x="525526" y="152400"/>
                </a:lnTo>
                <a:lnTo>
                  <a:pt x="502919" y="116839"/>
                </a:lnTo>
                <a:lnTo>
                  <a:pt x="478281" y="86360"/>
                </a:lnTo>
                <a:lnTo>
                  <a:pt x="437895" y="48260"/>
                </a:lnTo>
                <a:lnTo>
                  <a:pt x="423418" y="36830"/>
                </a:lnTo>
                <a:lnTo>
                  <a:pt x="410572" y="29210"/>
                </a:lnTo>
                <a:close/>
              </a:path>
              <a:path w="623569" h="1127760">
                <a:moveTo>
                  <a:pt x="312293" y="38100"/>
                </a:moveTo>
                <a:lnTo>
                  <a:pt x="259334" y="48260"/>
                </a:lnTo>
                <a:lnTo>
                  <a:pt x="221106" y="68580"/>
                </a:lnTo>
                <a:lnTo>
                  <a:pt x="184785" y="99060"/>
                </a:lnTo>
                <a:lnTo>
                  <a:pt x="151003" y="139700"/>
                </a:lnTo>
                <a:lnTo>
                  <a:pt x="120650" y="189230"/>
                </a:lnTo>
                <a:lnTo>
                  <a:pt x="102488" y="226060"/>
                </a:lnTo>
                <a:lnTo>
                  <a:pt x="86232" y="266700"/>
                </a:lnTo>
                <a:lnTo>
                  <a:pt x="72009" y="311150"/>
                </a:lnTo>
                <a:lnTo>
                  <a:pt x="60198" y="356870"/>
                </a:lnTo>
                <a:lnTo>
                  <a:pt x="50545" y="406400"/>
                </a:lnTo>
                <a:lnTo>
                  <a:pt x="43561" y="457200"/>
                </a:lnTo>
                <a:lnTo>
                  <a:pt x="39369" y="510540"/>
                </a:lnTo>
                <a:lnTo>
                  <a:pt x="37845" y="563880"/>
                </a:lnTo>
                <a:lnTo>
                  <a:pt x="38226" y="591820"/>
                </a:lnTo>
                <a:lnTo>
                  <a:pt x="41020" y="645160"/>
                </a:lnTo>
                <a:lnTo>
                  <a:pt x="46736" y="697230"/>
                </a:lnTo>
                <a:lnTo>
                  <a:pt x="54863" y="746760"/>
                </a:lnTo>
                <a:lnTo>
                  <a:pt x="65659" y="795020"/>
                </a:lnTo>
                <a:lnTo>
                  <a:pt x="78739" y="840740"/>
                </a:lnTo>
                <a:lnTo>
                  <a:pt x="93980" y="882650"/>
                </a:lnTo>
                <a:lnTo>
                  <a:pt x="102362" y="901700"/>
                </a:lnTo>
                <a:lnTo>
                  <a:pt x="111125" y="922020"/>
                </a:lnTo>
                <a:lnTo>
                  <a:pt x="130048" y="957580"/>
                </a:lnTo>
                <a:lnTo>
                  <a:pt x="161544" y="1003300"/>
                </a:lnTo>
                <a:lnTo>
                  <a:pt x="195961" y="1040130"/>
                </a:lnTo>
                <a:lnTo>
                  <a:pt x="208025" y="1051560"/>
                </a:lnTo>
                <a:lnTo>
                  <a:pt x="258191" y="1080770"/>
                </a:lnTo>
                <a:lnTo>
                  <a:pt x="310895" y="1090930"/>
                </a:lnTo>
                <a:lnTo>
                  <a:pt x="337819" y="1088390"/>
                </a:lnTo>
                <a:lnTo>
                  <a:pt x="363981" y="1080770"/>
                </a:lnTo>
                <a:lnTo>
                  <a:pt x="297814" y="1080770"/>
                </a:lnTo>
                <a:lnTo>
                  <a:pt x="273176" y="1075690"/>
                </a:lnTo>
                <a:lnTo>
                  <a:pt x="237109" y="1059180"/>
                </a:lnTo>
                <a:lnTo>
                  <a:pt x="202056" y="1033780"/>
                </a:lnTo>
                <a:lnTo>
                  <a:pt x="168782" y="996950"/>
                </a:lnTo>
                <a:lnTo>
                  <a:pt x="138175" y="952500"/>
                </a:lnTo>
                <a:lnTo>
                  <a:pt x="119506" y="916940"/>
                </a:lnTo>
                <a:lnTo>
                  <a:pt x="102616" y="878840"/>
                </a:lnTo>
                <a:lnTo>
                  <a:pt x="87756" y="836930"/>
                </a:lnTo>
                <a:lnTo>
                  <a:pt x="74803" y="792480"/>
                </a:lnTo>
                <a:lnTo>
                  <a:pt x="64135" y="745490"/>
                </a:lnTo>
                <a:lnTo>
                  <a:pt x="56006" y="695960"/>
                </a:lnTo>
                <a:lnTo>
                  <a:pt x="50418" y="645160"/>
                </a:lnTo>
                <a:lnTo>
                  <a:pt x="47625" y="591820"/>
                </a:lnTo>
                <a:lnTo>
                  <a:pt x="47243" y="563880"/>
                </a:lnTo>
                <a:lnTo>
                  <a:pt x="47625" y="537210"/>
                </a:lnTo>
                <a:lnTo>
                  <a:pt x="50545" y="483870"/>
                </a:lnTo>
                <a:lnTo>
                  <a:pt x="56134" y="433070"/>
                </a:lnTo>
                <a:lnTo>
                  <a:pt x="64388" y="383540"/>
                </a:lnTo>
                <a:lnTo>
                  <a:pt x="74930" y="335280"/>
                </a:lnTo>
                <a:lnTo>
                  <a:pt x="87884" y="290830"/>
                </a:lnTo>
                <a:lnTo>
                  <a:pt x="102869" y="250190"/>
                </a:lnTo>
                <a:lnTo>
                  <a:pt x="119887" y="210820"/>
                </a:lnTo>
                <a:lnTo>
                  <a:pt x="138684" y="176530"/>
                </a:lnTo>
                <a:lnTo>
                  <a:pt x="169544" y="130810"/>
                </a:lnTo>
                <a:lnTo>
                  <a:pt x="203200" y="93980"/>
                </a:lnTo>
                <a:lnTo>
                  <a:pt x="238632" y="68580"/>
                </a:lnTo>
                <a:lnTo>
                  <a:pt x="287655" y="49530"/>
                </a:lnTo>
                <a:lnTo>
                  <a:pt x="300100" y="48260"/>
                </a:lnTo>
                <a:lnTo>
                  <a:pt x="365251" y="48260"/>
                </a:lnTo>
                <a:lnTo>
                  <a:pt x="339089" y="40639"/>
                </a:lnTo>
                <a:lnTo>
                  <a:pt x="312293" y="38100"/>
                </a:lnTo>
                <a:close/>
              </a:path>
              <a:path w="623569" h="1127760">
                <a:moveTo>
                  <a:pt x="365251" y="48260"/>
                </a:moveTo>
                <a:lnTo>
                  <a:pt x="325500" y="48260"/>
                </a:lnTo>
                <a:lnTo>
                  <a:pt x="350138" y="53339"/>
                </a:lnTo>
                <a:lnTo>
                  <a:pt x="362204" y="57150"/>
                </a:lnTo>
                <a:lnTo>
                  <a:pt x="374142" y="63500"/>
                </a:lnTo>
                <a:lnTo>
                  <a:pt x="386334" y="69850"/>
                </a:lnTo>
                <a:lnTo>
                  <a:pt x="398018" y="77470"/>
                </a:lnTo>
                <a:lnTo>
                  <a:pt x="432688" y="106680"/>
                </a:lnTo>
                <a:lnTo>
                  <a:pt x="465200" y="146050"/>
                </a:lnTo>
                <a:lnTo>
                  <a:pt x="494792" y="194310"/>
                </a:lnTo>
                <a:lnTo>
                  <a:pt x="512572" y="231140"/>
                </a:lnTo>
                <a:lnTo>
                  <a:pt x="528447" y="270510"/>
                </a:lnTo>
                <a:lnTo>
                  <a:pt x="542289" y="313690"/>
                </a:lnTo>
                <a:lnTo>
                  <a:pt x="554101" y="359410"/>
                </a:lnTo>
                <a:lnTo>
                  <a:pt x="563499" y="407670"/>
                </a:lnTo>
                <a:lnTo>
                  <a:pt x="570357" y="458470"/>
                </a:lnTo>
                <a:lnTo>
                  <a:pt x="574548" y="510540"/>
                </a:lnTo>
                <a:lnTo>
                  <a:pt x="576072" y="565150"/>
                </a:lnTo>
                <a:lnTo>
                  <a:pt x="575691" y="591820"/>
                </a:lnTo>
                <a:lnTo>
                  <a:pt x="572769" y="645160"/>
                </a:lnTo>
                <a:lnTo>
                  <a:pt x="567182" y="697230"/>
                </a:lnTo>
                <a:lnTo>
                  <a:pt x="559054" y="746760"/>
                </a:lnTo>
                <a:lnTo>
                  <a:pt x="548386" y="793750"/>
                </a:lnTo>
                <a:lnTo>
                  <a:pt x="535432" y="838200"/>
                </a:lnTo>
                <a:lnTo>
                  <a:pt x="520319" y="878840"/>
                </a:lnTo>
                <a:lnTo>
                  <a:pt x="503428" y="918210"/>
                </a:lnTo>
                <a:lnTo>
                  <a:pt x="484759" y="952500"/>
                </a:lnTo>
                <a:lnTo>
                  <a:pt x="453898" y="998220"/>
                </a:lnTo>
                <a:lnTo>
                  <a:pt x="420116" y="1035050"/>
                </a:lnTo>
                <a:lnTo>
                  <a:pt x="384682" y="1060450"/>
                </a:lnTo>
                <a:lnTo>
                  <a:pt x="335661" y="1079500"/>
                </a:lnTo>
                <a:lnTo>
                  <a:pt x="323088" y="1080770"/>
                </a:lnTo>
                <a:lnTo>
                  <a:pt x="363981" y="1080770"/>
                </a:lnTo>
                <a:lnTo>
                  <a:pt x="402209" y="1060450"/>
                </a:lnTo>
                <a:lnTo>
                  <a:pt x="438657" y="1029970"/>
                </a:lnTo>
                <a:lnTo>
                  <a:pt x="472313" y="989330"/>
                </a:lnTo>
                <a:lnTo>
                  <a:pt x="502793" y="939800"/>
                </a:lnTo>
                <a:lnTo>
                  <a:pt x="520826" y="902970"/>
                </a:lnTo>
                <a:lnTo>
                  <a:pt x="537082" y="862330"/>
                </a:lnTo>
                <a:lnTo>
                  <a:pt x="551307" y="817880"/>
                </a:lnTo>
                <a:lnTo>
                  <a:pt x="563118" y="772160"/>
                </a:lnTo>
                <a:lnTo>
                  <a:pt x="572769" y="722630"/>
                </a:lnTo>
                <a:lnTo>
                  <a:pt x="579755" y="671830"/>
                </a:lnTo>
                <a:lnTo>
                  <a:pt x="583945" y="619760"/>
                </a:lnTo>
                <a:lnTo>
                  <a:pt x="585469" y="565150"/>
                </a:lnTo>
                <a:lnTo>
                  <a:pt x="585088" y="537210"/>
                </a:lnTo>
                <a:lnTo>
                  <a:pt x="582294" y="483870"/>
                </a:lnTo>
                <a:lnTo>
                  <a:pt x="576580" y="431800"/>
                </a:lnTo>
                <a:lnTo>
                  <a:pt x="568325" y="382270"/>
                </a:lnTo>
                <a:lnTo>
                  <a:pt x="557657" y="334010"/>
                </a:lnTo>
                <a:lnTo>
                  <a:pt x="544576" y="288290"/>
                </a:lnTo>
                <a:lnTo>
                  <a:pt x="529336" y="246380"/>
                </a:lnTo>
                <a:lnTo>
                  <a:pt x="521081" y="227330"/>
                </a:lnTo>
                <a:lnTo>
                  <a:pt x="512318" y="207010"/>
                </a:lnTo>
                <a:lnTo>
                  <a:pt x="503047" y="189230"/>
                </a:lnTo>
                <a:lnTo>
                  <a:pt x="493268" y="172720"/>
                </a:lnTo>
                <a:lnTo>
                  <a:pt x="483235" y="154940"/>
                </a:lnTo>
                <a:lnTo>
                  <a:pt x="450595" y="111760"/>
                </a:lnTo>
                <a:lnTo>
                  <a:pt x="403098" y="68580"/>
                </a:lnTo>
                <a:lnTo>
                  <a:pt x="390779" y="60960"/>
                </a:lnTo>
                <a:lnTo>
                  <a:pt x="365251" y="482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7376" y="5373623"/>
            <a:ext cx="5473065" cy="368935"/>
          </a:xfrm>
          <a:custGeom>
            <a:avLst/>
            <a:gdLst/>
            <a:ahLst/>
            <a:cxnLst/>
            <a:rect l="l" t="t" r="r" b="b"/>
            <a:pathLst>
              <a:path w="5473065" h="368935">
                <a:moveTo>
                  <a:pt x="0" y="368807"/>
                </a:moveTo>
                <a:lnTo>
                  <a:pt x="5472683" y="368807"/>
                </a:lnTo>
                <a:lnTo>
                  <a:pt x="5472683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0527" y="5448300"/>
            <a:ext cx="217931" cy="2362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8247" y="562419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41" y="0"/>
                </a:lnTo>
              </a:path>
            </a:pathLst>
          </a:custGeom>
          <a:ln w="16510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8247" y="5563870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0" y="52069"/>
                </a:moveTo>
                <a:lnTo>
                  <a:pt x="18160" y="52069"/>
                </a:lnTo>
                <a:lnTo>
                  <a:pt x="18160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8247" y="5547359"/>
            <a:ext cx="82550" cy="16510"/>
          </a:xfrm>
          <a:custGeom>
            <a:avLst/>
            <a:gdLst/>
            <a:ahLst/>
            <a:cxnLst/>
            <a:rect l="l" t="t" r="r" b="b"/>
            <a:pathLst>
              <a:path w="82550" h="16510">
                <a:moveTo>
                  <a:pt x="0" y="16509"/>
                </a:moveTo>
                <a:lnTo>
                  <a:pt x="82550" y="16509"/>
                </a:lnTo>
                <a:lnTo>
                  <a:pt x="8255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8247" y="5499100"/>
            <a:ext cx="18415" cy="48260"/>
          </a:xfrm>
          <a:custGeom>
            <a:avLst/>
            <a:gdLst/>
            <a:ahLst/>
            <a:cxnLst/>
            <a:rect l="l" t="t" r="r" b="b"/>
            <a:pathLst>
              <a:path w="18414" h="48260">
                <a:moveTo>
                  <a:pt x="0" y="48259"/>
                </a:moveTo>
                <a:lnTo>
                  <a:pt x="18160" y="48259"/>
                </a:lnTo>
                <a:lnTo>
                  <a:pt x="1816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8247" y="5490845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550" y="0"/>
                </a:lnTo>
              </a:path>
            </a:pathLst>
          </a:custGeom>
          <a:ln w="16510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72232" y="5470652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645"/>
                </a:lnTo>
              </a:path>
            </a:pathLst>
          </a:custGeom>
          <a:ln w="17272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2245" y="5454650"/>
            <a:ext cx="174625" cy="1936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10839" y="5457444"/>
            <a:ext cx="478536" cy="2301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47542" y="5480177"/>
            <a:ext cx="404495" cy="154940"/>
          </a:xfrm>
          <a:custGeom>
            <a:avLst/>
            <a:gdLst/>
            <a:ahLst/>
            <a:cxnLst/>
            <a:rect l="l" t="t" r="r" b="b"/>
            <a:pathLst>
              <a:path w="404495" h="154939">
                <a:moveTo>
                  <a:pt x="219963" y="2794"/>
                </a:moveTo>
                <a:lnTo>
                  <a:pt x="174751" y="2794"/>
                </a:lnTo>
                <a:lnTo>
                  <a:pt x="174751" y="152120"/>
                </a:lnTo>
                <a:lnTo>
                  <a:pt x="192912" y="152120"/>
                </a:lnTo>
                <a:lnTo>
                  <a:pt x="192912" y="90297"/>
                </a:lnTo>
                <a:lnTo>
                  <a:pt x="236229" y="90297"/>
                </a:lnTo>
                <a:lnTo>
                  <a:pt x="234823" y="88265"/>
                </a:lnTo>
                <a:lnTo>
                  <a:pt x="234823" y="87884"/>
                </a:lnTo>
                <a:lnTo>
                  <a:pt x="240792" y="86741"/>
                </a:lnTo>
                <a:lnTo>
                  <a:pt x="246252" y="85090"/>
                </a:lnTo>
                <a:lnTo>
                  <a:pt x="251079" y="82931"/>
                </a:lnTo>
                <a:lnTo>
                  <a:pt x="256031" y="80645"/>
                </a:lnTo>
                <a:lnTo>
                  <a:pt x="260223" y="77851"/>
                </a:lnTo>
                <a:lnTo>
                  <a:pt x="263651" y="74295"/>
                </a:lnTo>
                <a:lnTo>
                  <a:pt x="264047" y="73914"/>
                </a:lnTo>
                <a:lnTo>
                  <a:pt x="192912" y="73914"/>
                </a:lnTo>
                <a:lnTo>
                  <a:pt x="192912" y="19177"/>
                </a:lnTo>
                <a:lnTo>
                  <a:pt x="265455" y="19177"/>
                </a:lnTo>
                <a:lnTo>
                  <a:pt x="261875" y="15503"/>
                </a:lnTo>
                <a:lnTo>
                  <a:pt x="230124" y="3556"/>
                </a:lnTo>
                <a:lnTo>
                  <a:pt x="225551" y="3048"/>
                </a:lnTo>
                <a:lnTo>
                  <a:pt x="219963" y="2794"/>
                </a:lnTo>
                <a:close/>
              </a:path>
              <a:path w="404495" h="154939">
                <a:moveTo>
                  <a:pt x="236229" y="90297"/>
                </a:moveTo>
                <a:lnTo>
                  <a:pt x="214883" y="90297"/>
                </a:lnTo>
                <a:lnTo>
                  <a:pt x="260857" y="152120"/>
                </a:lnTo>
                <a:lnTo>
                  <a:pt x="279019" y="152120"/>
                </a:lnTo>
                <a:lnTo>
                  <a:pt x="236229" y="90297"/>
                </a:lnTo>
                <a:close/>
              </a:path>
              <a:path w="404495" h="154939">
                <a:moveTo>
                  <a:pt x="265455" y="19177"/>
                </a:moveTo>
                <a:lnTo>
                  <a:pt x="219329" y="19177"/>
                </a:lnTo>
                <a:lnTo>
                  <a:pt x="224027" y="19304"/>
                </a:lnTo>
                <a:lnTo>
                  <a:pt x="231394" y="20066"/>
                </a:lnTo>
                <a:lnTo>
                  <a:pt x="255524" y="45466"/>
                </a:lnTo>
                <a:lnTo>
                  <a:pt x="255524" y="52197"/>
                </a:lnTo>
                <a:lnTo>
                  <a:pt x="235712" y="71247"/>
                </a:lnTo>
                <a:lnTo>
                  <a:pt x="232663" y="72263"/>
                </a:lnTo>
                <a:lnTo>
                  <a:pt x="229107" y="72898"/>
                </a:lnTo>
                <a:lnTo>
                  <a:pt x="221233" y="73660"/>
                </a:lnTo>
                <a:lnTo>
                  <a:pt x="216407" y="73914"/>
                </a:lnTo>
                <a:lnTo>
                  <a:pt x="264047" y="73914"/>
                </a:lnTo>
                <a:lnTo>
                  <a:pt x="267207" y="70866"/>
                </a:lnTo>
                <a:lnTo>
                  <a:pt x="269875" y="66675"/>
                </a:lnTo>
                <a:lnTo>
                  <a:pt x="271780" y="61976"/>
                </a:lnTo>
                <a:lnTo>
                  <a:pt x="273812" y="57150"/>
                </a:lnTo>
                <a:lnTo>
                  <a:pt x="274637" y="52197"/>
                </a:lnTo>
                <a:lnTo>
                  <a:pt x="274682" y="45466"/>
                </a:lnTo>
                <a:lnTo>
                  <a:pt x="274179" y="38409"/>
                </a:lnTo>
                <a:lnTo>
                  <a:pt x="272621" y="31718"/>
                </a:lnTo>
                <a:lnTo>
                  <a:pt x="270039" y="25646"/>
                </a:lnTo>
                <a:lnTo>
                  <a:pt x="266445" y="20193"/>
                </a:lnTo>
                <a:lnTo>
                  <a:pt x="265455" y="19177"/>
                </a:lnTo>
                <a:close/>
              </a:path>
              <a:path w="404495" h="154939">
                <a:moveTo>
                  <a:pt x="70104" y="0"/>
                </a:moveTo>
                <a:lnTo>
                  <a:pt x="29035" y="12573"/>
                </a:lnTo>
                <a:lnTo>
                  <a:pt x="4952" y="46228"/>
                </a:lnTo>
                <a:lnTo>
                  <a:pt x="0" y="77597"/>
                </a:lnTo>
                <a:lnTo>
                  <a:pt x="287" y="85907"/>
                </a:lnTo>
                <a:lnTo>
                  <a:pt x="14325" y="127780"/>
                </a:lnTo>
                <a:lnTo>
                  <a:pt x="47553" y="151210"/>
                </a:lnTo>
                <a:lnTo>
                  <a:pt x="70484" y="154355"/>
                </a:lnTo>
                <a:lnTo>
                  <a:pt x="74040" y="154355"/>
                </a:lnTo>
                <a:lnTo>
                  <a:pt x="77724" y="154241"/>
                </a:lnTo>
                <a:lnTo>
                  <a:pt x="85470" y="153797"/>
                </a:lnTo>
                <a:lnTo>
                  <a:pt x="101473" y="152679"/>
                </a:lnTo>
                <a:lnTo>
                  <a:pt x="109600" y="152234"/>
                </a:lnTo>
                <a:lnTo>
                  <a:pt x="113664" y="152120"/>
                </a:lnTo>
                <a:lnTo>
                  <a:pt x="143256" y="152120"/>
                </a:lnTo>
                <a:lnTo>
                  <a:pt x="143256" y="139611"/>
                </a:lnTo>
                <a:lnTo>
                  <a:pt x="108965" y="139611"/>
                </a:lnTo>
                <a:lnTo>
                  <a:pt x="108965" y="139166"/>
                </a:lnTo>
                <a:lnTo>
                  <a:pt x="109687" y="138722"/>
                </a:lnTo>
                <a:lnTo>
                  <a:pt x="63118" y="138722"/>
                </a:lnTo>
                <a:lnTo>
                  <a:pt x="29337" y="118071"/>
                </a:lnTo>
                <a:lnTo>
                  <a:pt x="19176" y="77597"/>
                </a:lnTo>
                <a:lnTo>
                  <a:pt x="19417" y="70286"/>
                </a:lnTo>
                <a:lnTo>
                  <a:pt x="33781" y="31750"/>
                </a:lnTo>
                <a:lnTo>
                  <a:pt x="62864" y="16129"/>
                </a:lnTo>
                <a:lnTo>
                  <a:pt x="115886" y="16129"/>
                </a:lnTo>
                <a:lnTo>
                  <a:pt x="111442" y="12557"/>
                </a:lnTo>
                <a:lnTo>
                  <a:pt x="78081" y="357"/>
                </a:lnTo>
                <a:lnTo>
                  <a:pt x="70104" y="0"/>
                </a:lnTo>
                <a:close/>
              </a:path>
              <a:path w="404495" h="154939">
                <a:moveTo>
                  <a:pt x="143256" y="152120"/>
                </a:moveTo>
                <a:lnTo>
                  <a:pt x="123062" y="152120"/>
                </a:lnTo>
                <a:lnTo>
                  <a:pt x="127762" y="152247"/>
                </a:lnTo>
                <a:lnTo>
                  <a:pt x="143256" y="153238"/>
                </a:lnTo>
                <a:lnTo>
                  <a:pt x="143256" y="152120"/>
                </a:lnTo>
                <a:close/>
              </a:path>
              <a:path w="404495" h="154939">
                <a:moveTo>
                  <a:pt x="137668" y="136677"/>
                </a:moveTo>
                <a:lnTo>
                  <a:pt x="132080" y="136867"/>
                </a:lnTo>
                <a:lnTo>
                  <a:pt x="121031" y="137909"/>
                </a:lnTo>
                <a:lnTo>
                  <a:pt x="115188" y="138645"/>
                </a:lnTo>
                <a:lnTo>
                  <a:pt x="108965" y="139611"/>
                </a:lnTo>
                <a:lnTo>
                  <a:pt x="143256" y="139611"/>
                </a:lnTo>
                <a:lnTo>
                  <a:pt x="143256" y="136829"/>
                </a:lnTo>
                <a:lnTo>
                  <a:pt x="137668" y="136677"/>
                </a:lnTo>
                <a:close/>
              </a:path>
              <a:path w="404495" h="154939">
                <a:moveTo>
                  <a:pt x="115886" y="16129"/>
                </a:moveTo>
                <a:lnTo>
                  <a:pt x="77215" y="16129"/>
                </a:lnTo>
                <a:lnTo>
                  <a:pt x="83819" y="17526"/>
                </a:lnTo>
                <a:lnTo>
                  <a:pt x="90043" y="20066"/>
                </a:lnTo>
                <a:lnTo>
                  <a:pt x="117093" y="50927"/>
                </a:lnTo>
                <a:lnTo>
                  <a:pt x="120904" y="77597"/>
                </a:lnTo>
                <a:lnTo>
                  <a:pt x="120665" y="84885"/>
                </a:lnTo>
                <a:lnTo>
                  <a:pt x="101726" y="128346"/>
                </a:lnTo>
                <a:lnTo>
                  <a:pt x="77469" y="138722"/>
                </a:lnTo>
                <a:lnTo>
                  <a:pt x="109687" y="138722"/>
                </a:lnTo>
                <a:lnTo>
                  <a:pt x="134365" y="108610"/>
                </a:lnTo>
                <a:lnTo>
                  <a:pt x="137921" y="96266"/>
                </a:lnTo>
                <a:lnTo>
                  <a:pt x="139445" y="89916"/>
                </a:lnTo>
                <a:lnTo>
                  <a:pt x="140207" y="83185"/>
                </a:lnTo>
                <a:lnTo>
                  <a:pt x="140207" y="75946"/>
                </a:lnTo>
                <a:lnTo>
                  <a:pt x="129508" y="32750"/>
                </a:lnTo>
                <a:lnTo>
                  <a:pt x="116728" y="16805"/>
                </a:lnTo>
                <a:lnTo>
                  <a:pt x="115886" y="16129"/>
                </a:lnTo>
                <a:close/>
              </a:path>
              <a:path w="404495" h="154939">
                <a:moveTo>
                  <a:pt x="305689" y="129679"/>
                </a:moveTo>
                <a:lnTo>
                  <a:pt x="305689" y="146316"/>
                </a:lnTo>
                <a:lnTo>
                  <a:pt x="307340" y="147358"/>
                </a:lnTo>
                <a:lnTo>
                  <a:pt x="342265" y="154914"/>
                </a:lnTo>
                <a:lnTo>
                  <a:pt x="354583" y="154914"/>
                </a:lnTo>
                <a:lnTo>
                  <a:pt x="392937" y="140639"/>
                </a:lnTo>
                <a:lnTo>
                  <a:pt x="394628" y="138722"/>
                </a:lnTo>
                <a:lnTo>
                  <a:pt x="343027" y="138722"/>
                </a:lnTo>
                <a:lnTo>
                  <a:pt x="339597" y="138506"/>
                </a:lnTo>
                <a:lnTo>
                  <a:pt x="308356" y="131025"/>
                </a:lnTo>
                <a:lnTo>
                  <a:pt x="305689" y="129679"/>
                </a:lnTo>
                <a:close/>
              </a:path>
              <a:path w="404495" h="154939">
                <a:moveTo>
                  <a:pt x="365124" y="0"/>
                </a:moveTo>
                <a:lnTo>
                  <a:pt x="350266" y="0"/>
                </a:lnTo>
                <a:lnTo>
                  <a:pt x="343661" y="889"/>
                </a:lnTo>
                <a:lnTo>
                  <a:pt x="309753" y="24003"/>
                </a:lnTo>
                <a:lnTo>
                  <a:pt x="305689" y="36068"/>
                </a:lnTo>
                <a:lnTo>
                  <a:pt x="305689" y="50927"/>
                </a:lnTo>
                <a:lnTo>
                  <a:pt x="334898" y="80010"/>
                </a:lnTo>
                <a:lnTo>
                  <a:pt x="340486" y="81788"/>
                </a:lnTo>
                <a:lnTo>
                  <a:pt x="351917" y="84582"/>
                </a:lnTo>
                <a:lnTo>
                  <a:pt x="356361" y="85598"/>
                </a:lnTo>
                <a:lnTo>
                  <a:pt x="360553" y="86741"/>
                </a:lnTo>
                <a:lnTo>
                  <a:pt x="382396" y="99822"/>
                </a:lnTo>
                <a:lnTo>
                  <a:pt x="384174" y="102616"/>
                </a:lnTo>
                <a:lnTo>
                  <a:pt x="385064" y="106299"/>
                </a:lnTo>
                <a:lnTo>
                  <a:pt x="385064" y="116255"/>
                </a:lnTo>
                <a:lnTo>
                  <a:pt x="351408" y="138722"/>
                </a:lnTo>
                <a:lnTo>
                  <a:pt x="394628" y="138722"/>
                </a:lnTo>
                <a:lnTo>
                  <a:pt x="397002" y="136029"/>
                </a:lnTo>
                <a:lnTo>
                  <a:pt x="402844" y="124790"/>
                </a:lnTo>
                <a:lnTo>
                  <a:pt x="404368" y="118110"/>
                </a:lnTo>
                <a:lnTo>
                  <a:pt x="404339" y="102616"/>
                </a:lnTo>
                <a:lnTo>
                  <a:pt x="374649" y="72898"/>
                </a:lnTo>
                <a:lnTo>
                  <a:pt x="369061" y="71120"/>
                </a:lnTo>
                <a:lnTo>
                  <a:pt x="363346" y="69596"/>
                </a:lnTo>
                <a:lnTo>
                  <a:pt x="353314" y="67183"/>
                </a:lnTo>
                <a:lnTo>
                  <a:pt x="349122" y="66040"/>
                </a:lnTo>
                <a:lnTo>
                  <a:pt x="345185" y="64770"/>
                </a:lnTo>
                <a:lnTo>
                  <a:pt x="341248" y="63627"/>
                </a:lnTo>
                <a:lnTo>
                  <a:pt x="337693" y="62103"/>
                </a:lnTo>
                <a:lnTo>
                  <a:pt x="334644" y="60198"/>
                </a:lnTo>
                <a:lnTo>
                  <a:pt x="331723" y="58420"/>
                </a:lnTo>
                <a:lnTo>
                  <a:pt x="329310" y="56007"/>
                </a:lnTo>
                <a:lnTo>
                  <a:pt x="327532" y="53213"/>
                </a:lnTo>
                <a:lnTo>
                  <a:pt x="325755" y="50292"/>
                </a:lnTo>
                <a:lnTo>
                  <a:pt x="324866" y="46736"/>
                </a:lnTo>
                <a:lnTo>
                  <a:pt x="324866" y="38354"/>
                </a:lnTo>
                <a:lnTo>
                  <a:pt x="325501" y="34798"/>
                </a:lnTo>
                <a:lnTo>
                  <a:pt x="326897" y="31496"/>
                </a:lnTo>
                <a:lnTo>
                  <a:pt x="328168" y="28321"/>
                </a:lnTo>
                <a:lnTo>
                  <a:pt x="330199" y="25527"/>
                </a:lnTo>
                <a:lnTo>
                  <a:pt x="335787" y="20955"/>
                </a:lnTo>
                <a:lnTo>
                  <a:pt x="339217" y="19177"/>
                </a:lnTo>
                <a:lnTo>
                  <a:pt x="343407" y="18034"/>
                </a:lnTo>
                <a:lnTo>
                  <a:pt x="347598" y="16764"/>
                </a:lnTo>
                <a:lnTo>
                  <a:pt x="352424" y="16129"/>
                </a:lnTo>
                <a:lnTo>
                  <a:pt x="398398" y="16129"/>
                </a:lnTo>
                <a:lnTo>
                  <a:pt x="398398" y="8255"/>
                </a:lnTo>
                <a:lnTo>
                  <a:pt x="392683" y="5842"/>
                </a:lnTo>
                <a:lnTo>
                  <a:pt x="386333" y="3810"/>
                </a:lnTo>
                <a:lnTo>
                  <a:pt x="372618" y="762"/>
                </a:lnTo>
                <a:lnTo>
                  <a:pt x="365124" y="0"/>
                </a:lnTo>
                <a:close/>
              </a:path>
              <a:path w="404495" h="154939">
                <a:moveTo>
                  <a:pt x="398398" y="16129"/>
                </a:moveTo>
                <a:lnTo>
                  <a:pt x="358140" y="16129"/>
                </a:lnTo>
                <a:lnTo>
                  <a:pt x="365632" y="16256"/>
                </a:lnTo>
                <a:lnTo>
                  <a:pt x="372618" y="17145"/>
                </a:lnTo>
                <a:lnTo>
                  <a:pt x="379221" y="18669"/>
                </a:lnTo>
                <a:lnTo>
                  <a:pt x="385826" y="20320"/>
                </a:lnTo>
                <a:lnTo>
                  <a:pt x="392176" y="22479"/>
                </a:lnTo>
                <a:lnTo>
                  <a:pt x="398398" y="25146"/>
                </a:lnTo>
                <a:lnTo>
                  <a:pt x="398398" y="16129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1636" y="5464441"/>
            <a:ext cx="436161" cy="1866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81755" y="5448300"/>
            <a:ext cx="1732788" cy="2880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8764" y="5470652"/>
            <a:ext cx="1658567" cy="2135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2838" y="5454777"/>
            <a:ext cx="1690567" cy="2454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91684" y="5460491"/>
            <a:ext cx="784860" cy="2758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29276" y="5482463"/>
            <a:ext cx="709422" cy="2017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12639" y="5467794"/>
            <a:ext cx="742013" cy="2324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96255" y="5631179"/>
            <a:ext cx="833627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33213" y="5660491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13715">
            <a:solidFill>
              <a:srgbClr val="FB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17210" y="5637631"/>
            <a:ext cx="790955" cy="457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5876" y="5457444"/>
            <a:ext cx="576072" cy="2301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02833" y="5480177"/>
            <a:ext cx="502284" cy="154940"/>
          </a:xfrm>
          <a:custGeom>
            <a:avLst/>
            <a:gdLst/>
            <a:ahLst/>
            <a:cxnLst/>
            <a:rect l="l" t="t" r="r" b="b"/>
            <a:pathLst>
              <a:path w="502285" h="154939">
                <a:moveTo>
                  <a:pt x="474471" y="0"/>
                </a:moveTo>
                <a:lnTo>
                  <a:pt x="461899" y="0"/>
                </a:lnTo>
                <a:lnTo>
                  <a:pt x="455675" y="1016"/>
                </a:lnTo>
                <a:lnTo>
                  <a:pt x="421766" y="26289"/>
                </a:lnTo>
                <a:lnTo>
                  <a:pt x="418211" y="31623"/>
                </a:lnTo>
                <a:lnTo>
                  <a:pt x="406145" y="72390"/>
                </a:lnTo>
                <a:lnTo>
                  <a:pt x="405564" y="89789"/>
                </a:lnTo>
                <a:lnTo>
                  <a:pt x="405723" y="95409"/>
                </a:lnTo>
                <a:lnTo>
                  <a:pt x="418683" y="136956"/>
                </a:lnTo>
                <a:lnTo>
                  <a:pt x="422782" y="142633"/>
                </a:lnTo>
                <a:lnTo>
                  <a:pt x="427989" y="147091"/>
                </a:lnTo>
                <a:lnTo>
                  <a:pt x="434086" y="150215"/>
                </a:lnTo>
                <a:lnTo>
                  <a:pt x="440308" y="153339"/>
                </a:lnTo>
                <a:lnTo>
                  <a:pt x="447293" y="154914"/>
                </a:lnTo>
                <a:lnTo>
                  <a:pt x="462406" y="154914"/>
                </a:lnTo>
                <a:lnTo>
                  <a:pt x="490566" y="140169"/>
                </a:lnTo>
                <a:lnTo>
                  <a:pt x="450976" y="140169"/>
                </a:lnTo>
                <a:lnTo>
                  <a:pt x="446658" y="139090"/>
                </a:lnTo>
                <a:lnTo>
                  <a:pt x="438784" y="134785"/>
                </a:lnTo>
                <a:lnTo>
                  <a:pt x="435355" y="131508"/>
                </a:lnTo>
                <a:lnTo>
                  <a:pt x="432562" y="127114"/>
                </a:lnTo>
                <a:lnTo>
                  <a:pt x="429640" y="122720"/>
                </a:lnTo>
                <a:lnTo>
                  <a:pt x="423544" y="87122"/>
                </a:lnTo>
                <a:lnTo>
                  <a:pt x="427989" y="84455"/>
                </a:lnTo>
                <a:lnTo>
                  <a:pt x="433069" y="82169"/>
                </a:lnTo>
                <a:lnTo>
                  <a:pt x="438530" y="80391"/>
                </a:lnTo>
                <a:lnTo>
                  <a:pt x="443991" y="78486"/>
                </a:lnTo>
                <a:lnTo>
                  <a:pt x="449452" y="77597"/>
                </a:lnTo>
                <a:lnTo>
                  <a:pt x="493484" y="77597"/>
                </a:lnTo>
                <a:lnTo>
                  <a:pt x="493140" y="77089"/>
                </a:lnTo>
                <a:lnTo>
                  <a:pt x="486414" y="70993"/>
                </a:lnTo>
                <a:lnTo>
                  <a:pt x="424306" y="70993"/>
                </a:lnTo>
                <a:lnTo>
                  <a:pt x="425328" y="63994"/>
                </a:lnTo>
                <a:lnTo>
                  <a:pt x="440816" y="28448"/>
                </a:lnTo>
                <a:lnTo>
                  <a:pt x="444880" y="23876"/>
                </a:lnTo>
                <a:lnTo>
                  <a:pt x="449452" y="20574"/>
                </a:lnTo>
                <a:lnTo>
                  <a:pt x="454405" y="18288"/>
                </a:lnTo>
                <a:lnTo>
                  <a:pt x="459486" y="16129"/>
                </a:lnTo>
                <a:lnTo>
                  <a:pt x="464692" y="14986"/>
                </a:lnTo>
                <a:lnTo>
                  <a:pt x="493649" y="14986"/>
                </a:lnTo>
                <a:lnTo>
                  <a:pt x="493649" y="5207"/>
                </a:lnTo>
                <a:lnTo>
                  <a:pt x="490981" y="3937"/>
                </a:lnTo>
                <a:lnTo>
                  <a:pt x="487552" y="2667"/>
                </a:lnTo>
                <a:lnTo>
                  <a:pt x="479297" y="635"/>
                </a:lnTo>
                <a:lnTo>
                  <a:pt x="474471" y="0"/>
                </a:lnTo>
                <a:close/>
              </a:path>
              <a:path w="502285" h="154939">
                <a:moveTo>
                  <a:pt x="493484" y="77597"/>
                </a:moveTo>
                <a:lnTo>
                  <a:pt x="458724" y="77597"/>
                </a:lnTo>
                <a:lnTo>
                  <a:pt x="462533" y="78105"/>
                </a:lnTo>
                <a:lnTo>
                  <a:pt x="469645" y="80137"/>
                </a:lnTo>
                <a:lnTo>
                  <a:pt x="483869" y="102108"/>
                </a:lnTo>
                <a:lnTo>
                  <a:pt x="483809" y="113271"/>
                </a:lnTo>
                <a:lnTo>
                  <a:pt x="459613" y="140169"/>
                </a:lnTo>
                <a:lnTo>
                  <a:pt x="490566" y="140169"/>
                </a:lnTo>
                <a:lnTo>
                  <a:pt x="493521" y="136956"/>
                </a:lnTo>
                <a:lnTo>
                  <a:pt x="496696" y="131826"/>
                </a:lnTo>
                <a:lnTo>
                  <a:pt x="498797" y="125641"/>
                </a:lnTo>
                <a:lnTo>
                  <a:pt x="500888" y="119837"/>
                </a:lnTo>
                <a:lnTo>
                  <a:pt x="501903" y="113271"/>
                </a:lnTo>
                <a:lnTo>
                  <a:pt x="501903" y="98933"/>
                </a:lnTo>
                <a:lnTo>
                  <a:pt x="500761" y="92710"/>
                </a:lnTo>
                <a:lnTo>
                  <a:pt x="498424" y="87122"/>
                </a:lnTo>
                <a:lnTo>
                  <a:pt x="496315" y="81788"/>
                </a:lnTo>
                <a:lnTo>
                  <a:pt x="493484" y="77597"/>
                </a:lnTo>
                <a:close/>
              </a:path>
              <a:path w="502285" h="154939">
                <a:moveTo>
                  <a:pt x="462788" y="62103"/>
                </a:moveTo>
                <a:lnTo>
                  <a:pt x="450976" y="62103"/>
                </a:lnTo>
                <a:lnTo>
                  <a:pt x="445642" y="62992"/>
                </a:lnTo>
                <a:lnTo>
                  <a:pt x="440054" y="64516"/>
                </a:lnTo>
                <a:lnTo>
                  <a:pt x="434593" y="66167"/>
                </a:lnTo>
                <a:lnTo>
                  <a:pt x="429513" y="68326"/>
                </a:lnTo>
                <a:lnTo>
                  <a:pt x="424814" y="70993"/>
                </a:lnTo>
                <a:lnTo>
                  <a:pt x="486414" y="70993"/>
                </a:lnTo>
                <a:lnTo>
                  <a:pt x="485013" y="69723"/>
                </a:lnTo>
                <a:lnTo>
                  <a:pt x="480187" y="66929"/>
                </a:lnTo>
                <a:lnTo>
                  <a:pt x="468883" y="63119"/>
                </a:lnTo>
                <a:lnTo>
                  <a:pt x="462788" y="62103"/>
                </a:lnTo>
                <a:close/>
              </a:path>
              <a:path w="502285" h="154939">
                <a:moveTo>
                  <a:pt x="493649" y="14986"/>
                </a:moveTo>
                <a:lnTo>
                  <a:pt x="474471" y="14986"/>
                </a:lnTo>
                <a:lnTo>
                  <a:pt x="478789" y="15494"/>
                </a:lnTo>
                <a:lnTo>
                  <a:pt x="487171" y="17526"/>
                </a:lnTo>
                <a:lnTo>
                  <a:pt x="490727" y="18542"/>
                </a:lnTo>
                <a:lnTo>
                  <a:pt x="493649" y="19685"/>
                </a:lnTo>
                <a:lnTo>
                  <a:pt x="493649" y="14986"/>
                </a:lnTo>
                <a:close/>
              </a:path>
              <a:path w="502285" h="154939">
                <a:moveTo>
                  <a:pt x="54101" y="43307"/>
                </a:moveTo>
                <a:lnTo>
                  <a:pt x="41909" y="43307"/>
                </a:lnTo>
                <a:lnTo>
                  <a:pt x="35813" y="44450"/>
                </a:lnTo>
                <a:lnTo>
                  <a:pt x="3937" y="75438"/>
                </a:lnTo>
                <a:lnTo>
                  <a:pt x="0" y="100584"/>
                </a:lnTo>
                <a:lnTo>
                  <a:pt x="259" y="107663"/>
                </a:lnTo>
                <a:lnTo>
                  <a:pt x="15493" y="142633"/>
                </a:lnTo>
                <a:lnTo>
                  <a:pt x="46608" y="154914"/>
                </a:lnTo>
                <a:lnTo>
                  <a:pt x="60578" y="154914"/>
                </a:lnTo>
                <a:lnTo>
                  <a:pt x="66547" y="154368"/>
                </a:lnTo>
                <a:lnTo>
                  <a:pt x="77724" y="152209"/>
                </a:lnTo>
                <a:lnTo>
                  <a:pt x="82422" y="150736"/>
                </a:lnTo>
                <a:lnTo>
                  <a:pt x="86232" y="148882"/>
                </a:lnTo>
                <a:lnTo>
                  <a:pt x="86232" y="139839"/>
                </a:lnTo>
                <a:lnTo>
                  <a:pt x="50926" y="139839"/>
                </a:lnTo>
                <a:lnTo>
                  <a:pt x="45846" y="139166"/>
                </a:lnTo>
                <a:lnTo>
                  <a:pt x="17144" y="109435"/>
                </a:lnTo>
                <a:lnTo>
                  <a:pt x="17144" y="102616"/>
                </a:lnTo>
                <a:lnTo>
                  <a:pt x="90424" y="102616"/>
                </a:lnTo>
                <a:lnTo>
                  <a:pt x="90424" y="87884"/>
                </a:lnTo>
                <a:lnTo>
                  <a:pt x="18033" y="87884"/>
                </a:lnTo>
                <a:lnTo>
                  <a:pt x="18414" y="83693"/>
                </a:lnTo>
                <a:lnTo>
                  <a:pt x="43306" y="58166"/>
                </a:lnTo>
                <a:lnTo>
                  <a:pt x="80541" y="58166"/>
                </a:lnTo>
                <a:lnTo>
                  <a:pt x="78231" y="55626"/>
                </a:lnTo>
                <a:lnTo>
                  <a:pt x="74421" y="51308"/>
                </a:lnTo>
                <a:lnTo>
                  <a:pt x="69976" y="48260"/>
                </a:lnTo>
                <a:lnTo>
                  <a:pt x="64769" y="46228"/>
                </a:lnTo>
                <a:lnTo>
                  <a:pt x="59689" y="44323"/>
                </a:lnTo>
                <a:lnTo>
                  <a:pt x="54101" y="43307"/>
                </a:lnTo>
                <a:close/>
              </a:path>
              <a:path w="502285" h="154939">
                <a:moveTo>
                  <a:pt x="86232" y="134480"/>
                </a:moveTo>
                <a:lnTo>
                  <a:pt x="81533" y="136194"/>
                </a:lnTo>
                <a:lnTo>
                  <a:pt x="76834" y="137515"/>
                </a:lnTo>
                <a:lnTo>
                  <a:pt x="67437" y="139369"/>
                </a:lnTo>
                <a:lnTo>
                  <a:pt x="62229" y="139839"/>
                </a:lnTo>
                <a:lnTo>
                  <a:pt x="86232" y="139839"/>
                </a:lnTo>
                <a:lnTo>
                  <a:pt x="86232" y="134480"/>
                </a:lnTo>
                <a:close/>
              </a:path>
              <a:path w="502285" h="154939">
                <a:moveTo>
                  <a:pt x="80541" y="58166"/>
                </a:moveTo>
                <a:lnTo>
                  <a:pt x="51434" y="58166"/>
                </a:lnTo>
                <a:lnTo>
                  <a:pt x="54990" y="58928"/>
                </a:lnTo>
                <a:lnTo>
                  <a:pt x="61087" y="61976"/>
                </a:lnTo>
                <a:lnTo>
                  <a:pt x="70652" y="76327"/>
                </a:lnTo>
                <a:lnTo>
                  <a:pt x="71754" y="79756"/>
                </a:lnTo>
                <a:lnTo>
                  <a:pt x="72262" y="83693"/>
                </a:lnTo>
                <a:lnTo>
                  <a:pt x="72262" y="87884"/>
                </a:lnTo>
                <a:lnTo>
                  <a:pt x="90424" y="87884"/>
                </a:lnTo>
                <a:lnTo>
                  <a:pt x="90424" y="86741"/>
                </a:lnTo>
                <a:lnTo>
                  <a:pt x="89407" y="78613"/>
                </a:lnTo>
                <a:lnTo>
                  <a:pt x="87249" y="72009"/>
                </a:lnTo>
                <a:lnTo>
                  <a:pt x="84962" y="65278"/>
                </a:lnTo>
                <a:lnTo>
                  <a:pt x="82041" y="59817"/>
                </a:lnTo>
                <a:lnTo>
                  <a:pt x="80541" y="58166"/>
                </a:lnTo>
                <a:close/>
              </a:path>
              <a:path w="502285" h="154939">
                <a:moveTo>
                  <a:pt x="133857" y="46101"/>
                </a:moveTo>
                <a:lnTo>
                  <a:pt x="120395" y="46101"/>
                </a:lnTo>
                <a:lnTo>
                  <a:pt x="120395" y="152120"/>
                </a:lnTo>
                <a:lnTo>
                  <a:pt x="137667" y="152120"/>
                </a:lnTo>
                <a:lnTo>
                  <a:pt x="137667" y="76835"/>
                </a:lnTo>
                <a:lnTo>
                  <a:pt x="141731" y="70993"/>
                </a:lnTo>
                <a:lnTo>
                  <a:pt x="146557" y="66421"/>
                </a:lnTo>
                <a:lnTo>
                  <a:pt x="156014" y="60833"/>
                </a:lnTo>
                <a:lnTo>
                  <a:pt x="137159" y="60833"/>
                </a:lnTo>
                <a:lnTo>
                  <a:pt x="133857" y="46101"/>
                </a:lnTo>
                <a:close/>
              </a:path>
              <a:path w="502285" h="154939">
                <a:moveTo>
                  <a:pt x="202618" y="58166"/>
                </a:moveTo>
                <a:lnTo>
                  <a:pt x="176149" y="58166"/>
                </a:lnTo>
                <a:lnTo>
                  <a:pt x="181355" y="60198"/>
                </a:lnTo>
                <a:lnTo>
                  <a:pt x="184912" y="64135"/>
                </a:lnTo>
                <a:lnTo>
                  <a:pt x="188340" y="68199"/>
                </a:lnTo>
                <a:lnTo>
                  <a:pt x="190118" y="74803"/>
                </a:lnTo>
                <a:lnTo>
                  <a:pt x="190118" y="152120"/>
                </a:lnTo>
                <a:lnTo>
                  <a:pt x="207517" y="152120"/>
                </a:lnTo>
                <a:lnTo>
                  <a:pt x="207517" y="74168"/>
                </a:lnTo>
                <a:lnTo>
                  <a:pt x="206501" y="68199"/>
                </a:lnTo>
                <a:lnTo>
                  <a:pt x="204724" y="63373"/>
                </a:lnTo>
                <a:lnTo>
                  <a:pt x="202945" y="58674"/>
                </a:lnTo>
                <a:lnTo>
                  <a:pt x="202618" y="58166"/>
                </a:lnTo>
                <a:close/>
              </a:path>
              <a:path w="502285" h="154939">
                <a:moveTo>
                  <a:pt x="177418" y="43307"/>
                </a:moveTo>
                <a:lnTo>
                  <a:pt x="168528" y="43307"/>
                </a:lnTo>
                <a:lnTo>
                  <a:pt x="164718" y="43688"/>
                </a:lnTo>
                <a:lnTo>
                  <a:pt x="157861" y="45466"/>
                </a:lnTo>
                <a:lnTo>
                  <a:pt x="154686" y="46736"/>
                </a:lnTo>
                <a:lnTo>
                  <a:pt x="151764" y="48387"/>
                </a:lnTo>
                <a:lnTo>
                  <a:pt x="148843" y="49911"/>
                </a:lnTo>
                <a:lnTo>
                  <a:pt x="146303" y="51816"/>
                </a:lnTo>
                <a:lnTo>
                  <a:pt x="141604" y="56007"/>
                </a:lnTo>
                <a:lnTo>
                  <a:pt x="139445" y="58420"/>
                </a:lnTo>
                <a:lnTo>
                  <a:pt x="137540" y="60833"/>
                </a:lnTo>
                <a:lnTo>
                  <a:pt x="156014" y="60833"/>
                </a:lnTo>
                <a:lnTo>
                  <a:pt x="157733" y="59817"/>
                </a:lnTo>
                <a:lnTo>
                  <a:pt x="163449" y="58166"/>
                </a:lnTo>
                <a:lnTo>
                  <a:pt x="202618" y="58166"/>
                </a:lnTo>
                <a:lnTo>
                  <a:pt x="200405" y="54737"/>
                </a:lnTo>
                <a:lnTo>
                  <a:pt x="194182" y="48768"/>
                </a:lnTo>
                <a:lnTo>
                  <a:pt x="190500" y="46609"/>
                </a:lnTo>
                <a:lnTo>
                  <a:pt x="186308" y="45339"/>
                </a:lnTo>
                <a:lnTo>
                  <a:pt x="181990" y="43942"/>
                </a:lnTo>
                <a:lnTo>
                  <a:pt x="177418" y="43307"/>
                </a:lnTo>
                <a:close/>
              </a:path>
              <a:path w="502285" h="154939">
                <a:moveTo>
                  <a:pt x="277240" y="2794"/>
                </a:moveTo>
                <a:lnTo>
                  <a:pt x="258952" y="2794"/>
                </a:lnTo>
                <a:lnTo>
                  <a:pt x="315594" y="152120"/>
                </a:lnTo>
                <a:lnTo>
                  <a:pt x="331469" y="152120"/>
                </a:lnTo>
                <a:lnTo>
                  <a:pt x="340276" y="128905"/>
                </a:lnTo>
                <a:lnTo>
                  <a:pt x="323341" y="128905"/>
                </a:lnTo>
                <a:lnTo>
                  <a:pt x="319246" y="116645"/>
                </a:lnTo>
                <a:lnTo>
                  <a:pt x="314960" y="104327"/>
                </a:lnTo>
                <a:lnTo>
                  <a:pt x="310483" y="91946"/>
                </a:lnTo>
                <a:lnTo>
                  <a:pt x="305815" y="79502"/>
                </a:lnTo>
                <a:lnTo>
                  <a:pt x="277240" y="2794"/>
                </a:lnTo>
                <a:close/>
              </a:path>
              <a:path w="502285" h="154939">
                <a:moveTo>
                  <a:pt x="388112" y="2794"/>
                </a:moveTo>
                <a:lnTo>
                  <a:pt x="369950" y="2794"/>
                </a:lnTo>
                <a:lnTo>
                  <a:pt x="341249" y="79502"/>
                </a:lnTo>
                <a:lnTo>
                  <a:pt x="336655" y="91946"/>
                </a:lnTo>
                <a:lnTo>
                  <a:pt x="332216" y="104327"/>
                </a:lnTo>
                <a:lnTo>
                  <a:pt x="327943" y="116645"/>
                </a:lnTo>
                <a:lnTo>
                  <a:pt x="323850" y="128905"/>
                </a:lnTo>
                <a:lnTo>
                  <a:pt x="340276" y="128905"/>
                </a:lnTo>
                <a:lnTo>
                  <a:pt x="388112" y="2794"/>
                </a:lnTo>
                <a:close/>
              </a:path>
            </a:pathLst>
          </a:custGeom>
          <a:solidFill>
            <a:srgbClr val="FB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86830" y="5464403"/>
            <a:ext cx="533908" cy="1867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96683" y="2836164"/>
            <a:ext cx="623570" cy="1409700"/>
          </a:xfrm>
          <a:custGeom>
            <a:avLst/>
            <a:gdLst/>
            <a:ahLst/>
            <a:cxnLst/>
            <a:rect l="l" t="t" r="r" b="b"/>
            <a:pathLst>
              <a:path w="623570" h="1409700">
                <a:moveTo>
                  <a:pt x="378968" y="12700"/>
                </a:moveTo>
                <a:lnTo>
                  <a:pt x="242316" y="12700"/>
                </a:lnTo>
                <a:lnTo>
                  <a:pt x="226441" y="25400"/>
                </a:lnTo>
                <a:lnTo>
                  <a:pt x="196469" y="50800"/>
                </a:lnTo>
                <a:lnTo>
                  <a:pt x="155321" y="88900"/>
                </a:lnTo>
                <a:lnTo>
                  <a:pt x="142621" y="114300"/>
                </a:lnTo>
                <a:lnTo>
                  <a:pt x="130301" y="127000"/>
                </a:lnTo>
                <a:lnTo>
                  <a:pt x="118491" y="152400"/>
                </a:lnTo>
                <a:lnTo>
                  <a:pt x="107188" y="165100"/>
                </a:lnTo>
                <a:lnTo>
                  <a:pt x="96393" y="190500"/>
                </a:lnTo>
                <a:lnTo>
                  <a:pt x="76326" y="241300"/>
                </a:lnTo>
                <a:lnTo>
                  <a:pt x="58293" y="292100"/>
                </a:lnTo>
                <a:lnTo>
                  <a:pt x="42418" y="342900"/>
                </a:lnTo>
                <a:lnTo>
                  <a:pt x="35306" y="381000"/>
                </a:lnTo>
                <a:lnTo>
                  <a:pt x="28829" y="406400"/>
                </a:lnTo>
                <a:lnTo>
                  <a:pt x="22987" y="431800"/>
                </a:lnTo>
                <a:lnTo>
                  <a:pt x="17780" y="469900"/>
                </a:lnTo>
                <a:lnTo>
                  <a:pt x="13081" y="508000"/>
                </a:lnTo>
                <a:lnTo>
                  <a:pt x="9144" y="533400"/>
                </a:lnTo>
                <a:lnTo>
                  <a:pt x="5842" y="571500"/>
                </a:lnTo>
                <a:lnTo>
                  <a:pt x="3429" y="596900"/>
                </a:lnTo>
                <a:lnTo>
                  <a:pt x="1524" y="635000"/>
                </a:lnTo>
                <a:lnTo>
                  <a:pt x="381" y="673100"/>
                </a:lnTo>
                <a:lnTo>
                  <a:pt x="0" y="711200"/>
                </a:lnTo>
                <a:lnTo>
                  <a:pt x="381" y="749300"/>
                </a:lnTo>
                <a:lnTo>
                  <a:pt x="1524" y="774700"/>
                </a:lnTo>
                <a:lnTo>
                  <a:pt x="3429" y="812800"/>
                </a:lnTo>
                <a:lnTo>
                  <a:pt x="5969" y="850900"/>
                </a:lnTo>
                <a:lnTo>
                  <a:pt x="9271" y="876300"/>
                </a:lnTo>
                <a:lnTo>
                  <a:pt x="13208" y="914400"/>
                </a:lnTo>
                <a:lnTo>
                  <a:pt x="17780" y="952500"/>
                </a:lnTo>
                <a:lnTo>
                  <a:pt x="23114" y="977900"/>
                </a:lnTo>
                <a:lnTo>
                  <a:pt x="28956" y="1016000"/>
                </a:lnTo>
                <a:lnTo>
                  <a:pt x="35433" y="1041400"/>
                </a:lnTo>
                <a:lnTo>
                  <a:pt x="42545" y="1066800"/>
                </a:lnTo>
                <a:lnTo>
                  <a:pt x="50165" y="1092200"/>
                </a:lnTo>
                <a:lnTo>
                  <a:pt x="58420" y="1130300"/>
                </a:lnTo>
                <a:lnTo>
                  <a:pt x="67183" y="1155700"/>
                </a:lnTo>
                <a:lnTo>
                  <a:pt x="76581" y="1181100"/>
                </a:lnTo>
                <a:lnTo>
                  <a:pt x="86360" y="1206500"/>
                </a:lnTo>
                <a:lnTo>
                  <a:pt x="96774" y="1219200"/>
                </a:lnTo>
                <a:lnTo>
                  <a:pt x="107569" y="1244600"/>
                </a:lnTo>
                <a:lnTo>
                  <a:pt x="118999" y="1270000"/>
                </a:lnTo>
                <a:lnTo>
                  <a:pt x="130810" y="1282700"/>
                </a:lnTo>
                <a:lnTo>
                  <a:pt x="143256" y="1308100"/>
                </a:lnTo>
                <a:lnTo>
                  <a:pt x="156083" y="1320800"/>
                </a:lnTo>
                <a:lnTo>
                  <a:pt x="169545" y="1346200"/>
                </a:lnTo>
                <a:lnTo>
                  <a:pt x="183388" y="1358900"/>
                </a:lnTo>
                <a:lnTo>
                  <a:pt x="197866" y="1371600"/>
                </a:lnTo>
                <a:lnTo>
                  <a:pt x="212725" y="1384300"/>
                </a:lnTo>
                <a:lnTo>
                  <a:pt x="228346" y="1397000"/>
                </a:lnTo>
                <a:lnTo>
                  <a:pt x="244348" y="1397000"/>
                </a:lnTo>
                <a:lnTo>
                  <a:pt x="260858" y="1409700"/>
                </a:lnTo>
                <a:lnTo>
                  <a:pt x="364617" y="1409700"/>
                </a:lnTo>
                <a:lnTo>
                  <a:pt x="381000" y="1397000"/>
                </a:lnTo>
                <a:lnTo>
                  <a:pt x="396875" y="1384300"/>
                </a:lnTo>
                <a:lnTo>
                  <a:pt x="269113" y="1384300"/>
                </a:lnTo>
                <a:lnTo>
                  <a:pt x="255524" y="1371600"/>
                </a:lnTo>
                <a:lnTo>
                  <a:pt x="241935" y="1371600"/>
                </a:lnTo>
                <a:lnTo>
                  <a:pt x="215519" y="1346200"/>
                </a:lnTo>
                <a:lnTo>
                  <a:pt x="178054" y="1308100"/>
                </a:lnTo>
                <a:lnTo>
                  <a:pt x="154559" y="1270000"/>
                </a:lnTo>
                <a:lnTo>
                  <a:pt x="143383" y="1257300"/>
                </a:lnTo>
                <a:lnTo>
                  <a:pt x="132588" y="1231900"/>
                </a:lnTo>
                <a:lnTo>
                  <a:pt x="122300" y="1206500"/>
                </a:lnTo>
                <a:lnTo>
                  <a:pt x="112395" y="1193800"/>
                </a:lnTo>
                <a:lnTo>
                  <a:pt x="93852" y="1143000"/>
                </a:lnTo>
                <a:lnTo>
                  <a:pt x="77343" y="1092200"/>
                </a:lnTo>
                <a:lnTo>
                  <a:pt x="62992" y="1028700"/>
                </a:lnTo>
                <a:lnTo>
                  <a:pt x="56642" y="1003300"/>
                </a:lnTo>
                <a:lnTo>
                  <a:pt x="50926" y="977900"/>
                </a:lnTo>
                <a:lnTo>
                  <a:pt x="45720" y="939800"/>
                </a:lnTo>
                <a:lnTo>
                  <a:pt x="41275" y="914400"/>
                </a:lnTo>
                <a:lnTo>
                  <a:pt x="37338" y="876300"/>
                </a:lnTo>
                <a:lnTo>
                  <a:pt x="34163" y="850900"/>
                </a:lnTo>
                <a:lnTo>
                  <a:pt x="31623" y="812800"/>
                </a:lnTo>
                <a:lnTo>
                  <a:pt x="29845" y="774700"/>
                </a:lnTo>
                <a:lnTo>
                  <a:pt x="28701" y="749300"/>
                </a:lnTo>
                <a:lnTo>
                  <a:pt x="28321" y="711200"/>
                </a:lnTo>
                <a:lnTo>
                  <a:pt x="28701" y="673100"/>
                </a:lnTo>
                <a:lnTo>
                  <a:pt x="29845" y="635000"/>
                </a:lnTo>
                <a:lnTo>
                  <a:pt x="31623" y="609600"/>
                </a:lnTo>
                <a:lnTo>
                  <a:pt x="34163" y="571500"/>
                </a:lnTo>
                <a:lnTo>
                  <a:pt x="37338" y="533400"/>
                </a:lnTo>
                <a:lnTo>
                  <a:pt x="41275" y="508000"/>
                </a:lnTo>
                <a:lnTo>
                  <a:pt x="45847" y="469900"/>
                </a:lnTo>
                <a:lnTo>
                  <a:pt x="50926" y="444500"/>
                </a:lnTo>
                <a:lnTo>
                  <a:pt x="56642" y="406400"/>
                </a:lnTo>
                <a:lnTo>
                  <a:pt x="62992" y="381000"/>
                </a:lnTo>
                <a:lnTo>
                  <a:pt x="77343" y="330200"/>
                </a:lnTo>
                <a:lnTo>
                  <a:pt x="93980" y="279400"/>
                </a:lnTo>
                <a:lnTo>
                  <a:pt x="112395" y="228600"/>
                </a:lnTo>
                <a:lnTo>
                  <a:pt x="132588" y="177800"/>
                </a:lnTo>
                <a:lnTo>
                  <a:pt x="143510" y="165100"/>
                </a:lnTo>
                <a:lnTo>
                  <a:pt x="154686" y="139700"/>
                </a:lnTo>
                <a:lnTo>
                  <a:pt x="166243" y="127000"/>
                </a:lnTo>
                <a:lnTo>
                  <a:pt x="178181" y="114300"/>
                </a:lnTo>
                <a:lnTo>
                  <a:pt x="190500" y="88900"/>
                </a:lnTo>
                <a:lnTo>
                  <a:pt x="202946" y="76200"/>
                </a:lnTo>
                <a:lnTo>
                  <a:pt x="215773" y="63500"/>
                </a:lnTo>
                <a:lnTo>
                  <a:pt x="228981" y="63500"/>
                </a:lnTo>
                <a:lnTo>
                  <a:pt x="242316" y="50800"/>
                </a:lnTo>
                <a:lnTo>
                  <a:pt x="255905" y="38100"/>
                </a:lnTo>
                <a:lnTo>
                  <a:pt x="283591" y="38100"/>
                </a:lnTo>
                <a:lnTo>
                  <a:pt x="297688" y="25400"/>
                </a:lnTo>
                <a:lnTo>
                  <a:pt x="394970" y="25400"/>
                </a:lnTo>
                <a:lnTo>
                  <a:pt x="378968" y="12700"/>
                </a:lnTo>
                <a:close/>
              </a:path>
              <a:path w="623570" h="1409700">
                <a:moveTo>
                  <a:pt x="323850" y="1371600"/>
                </a:moveTo>
                <a:lnTo>
                  <a:pt x="297561" y="1371600"/>
                </a:lnTo>
                <a:lnTo>
                  <a:pt x="310896" y="1384300"/>
                </a:lnTo>
                <a:lnTo>
                  <a:pt x="323850" y="1371600"/>
                </a:lnTo>
                <a:close/>
              </a:path>
              <a:path w="623570" h="1409700">
                <a:moveTo>
                  <a:pt x="394970" y="25400"/>
                </a:moveTo>
                <a:lnTo>
                  <a:pt x="326263" y="25400"/>
                </a:lnTo>
                <a:lnTo>
                  <a:pt x="340233" y="38100"/>
                </a:lnTo>
                <a:lnTo>
                  <a:pt x="367919" y="38100"/>
                </a:lnTo>
                <a:lnTo>
                  <a:pt x="394716" y="63500"/>
                </a:lnTo>
                <a:lnTo>
                  <a:pt x="407797" y="63500"/>
                </a:lnTo>
                <a:lnTo>
                  <a:pt x="420497" y="76200"/>
                </a:lnTo>
                <a:lnTo>
                  <a:pt x="433070" y="88900"/>
                </a:lnTo>
                <a:lnTo>
                  <a:pt x="445389" y="114300"/>
                </a:lnTo>
                <a:lnTo>
                  <a:pt x="457200" y="127000"/>
                </a:lnTo>
                <a:lnTo>
                  <a:pt x="468757" y="139700"/>
                </a:lnTo>
                <a:lnTo>
                  <a:pt x="480060" y="165100"/>
                </a:lnTo>
                <a:lnTo>
                  <a:pt x="490727" y="177800"/>
                </a:lnTo>
                <a:lnTo>
                  <a:pt x="511048" y="228600"/>
                </a:lnTo>
                <a:lnTo>
                  <a:pt x="529590" y="279400"/>
                </a:lnTo>
                <a:lnTo>
                  <a:pt x="545973" y="330200"/>
                </a:lnTo>
                <a:lnTo>
                  <a:pt x="560324" y="381000"/>
                </a:lnTo>
                <a:lnTo>
                  <a:pt x="572389" y="444500"/>
                </a:lnTo>
                <a:lnTo>
                  <a:pt x="577469" y="469900"/>
                </a:lnTo>
                <a:lnTo>
                  <a:pt x="582041" y="508000"/>
                </a:lnTo>
                <a:lnTo>
                  <a:pt x="585977" y="533400"/>
                </a:lnTo>
                <a:lnTo>
                  <a:pt x="589026" y="571500"/>
                </a:lnTo>
                <a:lnTo>
                  <a:pt x="593471" y="635000"/>
                </a:lnTo>
                <a:lnTo>
                  <a:pt x="594614" y="673100"/>
                </a:lnTo>
                <a:lnTo>
                  <a:pt x="594995" y="711200"/>
                </a:lnTo>
                <a:lnTo>
                  <a:pt x="594614" y="749300"/>
                </a:lnTo>
                <a:lnTo>
                  <a:pt x="593471" y="774700"/>
                </a:lnTo>
                <a:lnTo>
                  <a:pt x="591693" y="812800"/>
                </a:lnTo>
                <a:lnTo>
                  <a:pt x="589152" y="850900"/>
                </a:lnTo>
                <a:lnTo>
                  <a:pt x="585977" y="876300"/>
                </a:lnTo>
                <a:lnTo>
                  <a:pt x="582041" y="914400"/>
                </a:lnTo>
                <a:lnTo>
                  <a:pt x="577596" y="939800"/>
                </a:lnTo>
                <a:lnTo>
                  <a:pt x="572389" y="977900"/>
                </a:lnTo>
                <a:lnTo>
                  <a:pt x="566674" y="1003300"/>
                </a:lnTo>
                <a:lnTo>
                  <a:pt x="560324" y="1028700"/>
                </a:lnTo>
                <a:lnTo>
                  <a:pt x="553339" y="1066800"/>
                </a:lnTo>
                <a:lnTo>
                  <a:pt x="545973" y="1092200"/>
                </a:lnTo>
                <a:lnTo>
                  <a:pt x="529463" y="1143000"/>
                </a:lnTo>
                <a:lnTo>
                  <a:pt x="511048" y="1193800"/>
                </a:lnTo>
                <a:lnTo>
                  <a:pt x="501015" y="1206500"/>
                </a:lnTo>
                <a:lnTo>
                  <a:pt x="490727" y="1231900"/>
                </a:lnTo>
                <a:lnTo>
                  <a:pt x="479933" y="1257300"/>
                </a:lnTo>
                <a:lnTo>
                  <a:pt x="468630" y="1270000"/>
                </a:lnTo>
                <a:lnTo>
                  <a:pt x="457073" y="1295400"/>
                </a:lnTo>
                <a:lnTo>
                  <a:pt x="420370" y="1333500"/>
                </a:lnTo>
                <a:lnTo>
                  <a:pt x="381000" y="1371600"/>
                </a:lnTo>
                <a:lnTo>
                  <a:pt x="367411" y="1371600"/>
                </a:lnTo>
                <a:lnTo>
                  <a:pt x="353695" y="1384300"/>
                </a:lnTo>
                <a:lnTo>
                  <a:pt x="412115" y="1384300"/>
                </a:lnTo>
                <a:lnTo>
                  <a:pt x="426847" y="1371600"/>
                </a:lnTo>
                <a:lnTo>
                  <a:pt x="441071" y="1358900"/>
                </a:lnTo>
                <a:lnTo>
                  <a:pt x="454787" y="1346200"/>
                </a:lnTo>
                <a:lnTo>
                  <a:pt x="468122" y="1320800"/>
                </a:lnTo>
                <a:lnTo>
                  <a:pt x="480695" y="1308100"/>
                </a:lnTo>
                <a:lnTo>
                  <a:pt x="493014" y="1282700"/>
                </a:lnTo>
                <a:lnTo>
                  <a:pt x="504825" y="1270000"/>
                </a:lnTo>
                <a:lnTo>
                  <a:pt x="516127" y="1244600"/>
                </a:lnTo>
                <a:lnTo>
                  <a:pt x="527050" y="1219200"/>
                </a:lnTo>
                <a:lnTo>
                  <a:pt x="537337" y="1206500"/>
                </a:lnTo>
                <a:lnTo>
                  <a:pt x="547116" y="1181100"/>
                </a:lnTo>
                <a:lnTo>
                  <a:pt x="556387" y="1155700"/>
                </a:lnTo>
                <a:lnTo>
                  <a:pt x="565023" y="1130300"/>
                </a:lnTo>
                <a:lnTo>
                  <a:pt x="573405" y="1092200"/>
                </a:lnTo>
                <a:lnTo>
                  <a:pt x="580898" y="1066800"/>
                </a:lnTo>
                <a:lnTo>
                  <a:pt x="588010" y="1041400"/>
                </a:lnTo>
                <a:lnTo>
                  <a:pt x="594487" y="1003300"/>
                </a:lnTo>
                <a:lnTo>
                  <a:pt x="600329" y="977900"/>
                </a:lnTo>
                <a:lnTo>
                  <a:pt x="605663" y="952500"/>
                </a:lnTo>
                <a:lnTo>
                  <a:pt x="610235" y="914400"/>
                </a:lnTo>
                <a:lnTo>
                  <a:pt x="614172" y="876300"/>
                </a:lnTo>
                <a:lnTo>
                  <a:pt x="617474" y="850900"/>
                </a:lnTo>
                <a:lnTo>
                  <a:pt x="619887" y="812800"/>
                </a:lnTo>
                <a:lnTo>
                  <a:pt x="621792" y="774700"/>
                </a:lnTo>
                <a:lnTo>
                  <a:pt x="622935" y="749300"/>
                </a:lnTo>
                <a:lnTo>
                  <a:pt x="623316" y="711200"/>
                </a:lnTo>
                <a:lnTo>
                  <a:pt x="622935" y="673100"/>
                </a:lnTo>
                <a:lnTo>
                  <a:pt x="621792" y="635000"/>
                </a:lnTo>
                <a:lnTo>
                  <a:pt x="619887" y="596900"/>
                </a:lnTo>
                <a:lnTo>
                  <a:pt x="617347" y="571500"/>
                </a:lnTo>
                <a:lnTo>
                  <a:pt x="614045" y="533400"/>
                </a:lnTo>
                <a:lnTo>
                  <a:pt x="610108" y="495300"/>
                </a:lnTo>
                <a:lnTo>
                  <a:pt x="605409" y="469900"/>
                </a:lnTo>
                <a:lnTo>
                  <a:pt x="600201" y="431800"/>
                </a:lnTo>
                <a:lnTo>
                  <a:pt x="594360" y="406400"/>
                </a:lnTo>
                <a:lnTo>
                  <a:pt x="587883" y="381000"/>
                </a:lnTo>
                <a:lnTo>
                  <a:pt x="580771" y="342900"/>
                </a:lnTo>
                <a:lnTo>
                  <a:pt x="564896" y="292100"/>
                </a:lnTo>
                <a:lnTo>
                  <a:pt x="546862" y="241300"/>
                </a:lnTo>
                <a:lnTo>
                  <a:pt x="526669" y="190500"/>
                </a:lnTo>
                <a:lnTo>
                  <a:pt x="504317" y="152400"/>
                </a:lnTo>
                <a:lnTo>
                  <a:pt x="492506" y="127000"/>
                </a:lnTo>
                <a:lnTo>
                  <a:pt x="480060" y="114300"/>
                </a:lnTo>
                <a:lnTo>
                  <a:pt x="467233" y="88900"/>
                </a:lnTo>
                <a:lnTo>
                  <a:pt x="453771" y="76200"/>
                </a:lnTo>
                <a:lnTo>
                  <a:pt x="439927" y="63500"/>
                </a:lnTo>
                <a:lnTo>
                  <a:pt x="425576" y="50800"/>
                </a:lnTo>
                <a:lnTo>
                  <a:pt x="410591" y="38100"/>
                </a:lnTo>
                <a:lnTo>
                  <a:pt x="394970" y="25400"/>
                </a:lnTo>
                <a:close/>
              </a:path>
              <a:path w="623570" h="1409700">
                <a:moveTo>
                  <a:pt x="276987" y="50800"/>
                </a:moveTo>
                <a:lnTo>
                  <a:pt x="247650" y="50800"/>
                </a:lnTo>
                <a:lnTo>
                  <a:pt x="222250" y="76200"/>
                </a:lnTo>
                <a:lnTo>
                  <a:pt x="185800" y="114300"/>
                </a:lnTo>
                <a:lnTo>
                  <a:pt x="162814" y="152400"/>
                </a:lnTo>
                <a:lnTo>
                  <a:pt x="151892" y="165100"/>
                </a:lnTo>
                <a:lnTo>
                  <a:pt x="141097" y="190500"/>
                </a:lnTo>
                <a:lnTo>
                  <a:pt x="130937" y="203200"/>
                </a:lnTo>
                <a:lnTo>
                  <a:pt x="121158" y="228600"/>
                </a:lnTo>
                <a:lnTo>
                  <a:pt x="102870" y="279400"/>
                </a:lnTo>
                <a:lnTo>
                  <a:pt x="86487" y="330200"/>
                </a:lnTo>
                <a:lnTo>
                  <a:pt x="72263" y="381000"/>
                </a:lnTo>
                <a:lnTo>
                  <a:pt x="65913" y="419100"/>
                </a:lnTo>
                <a:lnTo>
                  <a:pt x="60325" y="444500"/>
                </a:lnTo>
                <a:lnTo>
                  <a:pt x="55118" y="469900"/>
                </a:lnTo>
                <a:lnTo>
                  <a:pt x="50673" y="508000"/>
                </a:lnTo>
                <a:lnTo>
                  <a:pt x="46736" y="533400"/>
                </a:lnTo>
                <a:lnTo>
                  <a:pt x="43561" y="571500"/>
                </a:lnTo>
                <a:lnTo>
                  <a:pt x="41148" y="609600"/>
                </a:lnTo>
                <a:lnTo>
                  <a:pt x="39370" y="635000"/>
                </a:lnTo>
                <a:lnTo>
                  <a:pt x="38226" y="673100"/>
                </a:lnTo>
                <a:lnTo>
                  <a:pt x="37846" y="711200"/>
                </a:lnTo>
                <a:lnTo>
                  <a:pt x="38226" y="736600"/>
                </a:lnTo>
                <a:lnTo>
                  <a:pt x="39243" y="774700"/>
                </a:lnTo>
                <a:lnTo>
                  <a:pt x="41148" y="812800"/>
                </a:lnTo>
                <a:lnTo>
                  <a:pt x="43561" y="850900"/>
                </a:lnTo>
                <a:lnTo>
                  <a:pt x="46736" y="876300"/>
                </a:lnTo>
                <a:lnTo>
                  <a:pt x="50673" y="914400"/>
                </a:lnTo>
                <a:lnTo>
                  <a:pt x="54991" y="939800"/>
                </a:lnTo>
                <a:lnTo>
                  <a:pt x="60198" y="977900"/>
                </a:lnTo>
                <a:lnTo>
                  <a:pt x="65913" y="1003300"/>
                </a:lnTo>
                <a:lnTo>
                  <a:pt x="72136" y="1028700"/>
                </a:lnTo>
                <a:lnTo>
                  <a:pt x="78994" y="1054100"/>
                </a:lnTo>
                <a:lnTo>
                  <a:pt x="86360" y="1092200"/>
                </a:lnTo>
                <a:lnTo>
                  <a:pt x="94361" y="1117600"/>
                </a:lnTo>
                <a:lnTo>
                  <a:pt x="102743" y="1143000"/>
                </a:lnTo>
                <a:lnTo>
                  <a:pt x="111633" y="1168400"/>
                </a:lnTo>
                <a:lnTo>
                  <a:pt x="121031" y="1181100"/>
                </a:lnTo>
                <a:lnTo>
                  <a:pt x="130810" y="1206500"/>
                </a:lnTo>
                <a:lnTo>
                  <a:pt x="140843" y="1231900"/>
                </a:lnTo>
                <a:lnTo>
                  <a:pt x="151511" y="1244600"/>
                </a:lnTo>
                <a:lnTo>
                  <a:pt x="162433" y="1270000"/>
                </a:lnTo>
                <a:lnTo>
                  <a:pt x="173736" y="1282700"/>
                </a:lnTo>
                <a:lnTo>
                  <a:pt x="185420" y="1295400"/>
                </a:lnTo>
                <a:lnTo>
                  <a:pt x="197104" y="1320800"/>
                </a:lnTo>
                <a:lnTo>
                  <a:pt x="209169" y="1333500"/>
                </a:lnTo>
                <a:lnTo>
                  <a:pt x="221488" y="1333500"/>
                </a:lnTo>
                <a:lnTo>
                  <a:pt x="246380" y="1358900"/>
                </a:lnTo>
                <a:lnTo>
                  <a:pt x="259207" y="1371600"/>
                </a:lnTo>
                <a:lnTo>
                  <a:pt x="286512" y="1371600"/>
                </a:lnTo>
                <a:lnTo>
                  <a:pt x="274574" y="1358900"/>
                </a:lnTo>
                <a:lnTo>
                  <a:pt x="262890" y="1358900"/>
                </a:lnTo>
                <a:lnTo>
                  <a:pt x="250951" y="1346200"/>
                </a:lnTo>
                <a:lnTo>
                  <a:pt x="239268" y="1346200"/>
                </a:lnTo>
                <a:lnTo>
                  <a:pt x="227330" y="1333500"/>
                </a:lnTo>
                <a:lnTo>
                  <a:pt x="192659" y="1295400"/>
                </a:lnTo>
                <a:lnTo>
                  <a:pt x="170307" y="1257300"/>
                </a:lnTo>
                <a:lnTo>
                  <a:pt x="159639" y="1244600"/>
                </a:lnTo>
                <a:lnTo>
                  <a:pt x="149225" y="1219200"/>
                </a:lnTo>
                <a:lnTo>
                  <a:pt x="139319" y="1206500"/>
                </a:lnTo>
                <a:lnTo>
                  <a:pt x="129667" y="1181100"/>
                </a:lnTo>
                <a:lnTo>
                  <a:pt x="111633" y="1130300"/>
                </a:lnTo>
                <a:lnTo>
                  <a:pt x="95376" y="1079500"/>
                </a:lnTo>
                <a:lnTo>
                  <a:pt x="81407" y="1028700"/>
                </a:lnTo>
                <a:lnTo>
                  <a:pt x="69469" y="965200"/>
                </a:lnTo>
                <a:lnTo>
                  <a:pt x="64389" y="939800"/>
                </a:lnTo>
                <a:lnTo>
                  <a:pt x="59944" y="914400"/>
                </a:lnTo>
                <a:lnTo>
                  <a:pt x="56134" y="876300"/>
                </a:lnTo>
                <a:lnTo>
                  <a:pt x="52959" y="838200"/>
                </a:lnTo>
                <a:lnTo>
                  <a:pt x="50546" y="812800"/>
                </a:lnTo>
                <a:lnTo>
                  <a:pt x="48768" y="774700"/>
                </a:lnTo>
                <a:lnTo>
                  <a:pt x="47625" y="736600"/>
                </a:lnTo>
                <a:lnTo>
                  <a:pt x="47244" y="711200"/>
                </a:lnTo>
                <a:lnTo>
                  <a:pt x="47625" y="673100"/>
                </a:lnTo>
                <a:lnTo>
                  <a:pt x="48768" y="635000"/>
                </a:lnTo>
                <a:lnTo>
                  <a:pt x="50546" y="609600"/>
                </a:lnTo>
                <a:lnTo>
                  <a:pt x="52959" y="571500"/>
                </a:lnTo>
                <a:lnTo>
                  <a:pt x="56134" y="533400"/>
                </a:lnTo>
                <a:lnTo>
                  <a:pt x="60071" y="508000"/>
                </a:lnTo>
                <a:lnTo>
                  <a:pt x="64516" y="469900"/>
                </a:lnTo>
                <a:lnTo>
                  <a:pt x="69596" y="444500"/>
                </a:lnTo>
                <a:lnTo>
                  <a:pt x="75184" y="419100"/>
                </a:lnTo>
                <a:lnTo>
                  <a:pt x="81534" y="381000"/>
                </a:lnTo>
                <a:lnTo>
                  <a:pt x="95631" y="330200"/>
                </a:lnTo>
                <a:lnTo>
                  <a:pt x="111887" y="279400"/>
                </a:lnTo>
                <a:lnTo>
                  <a:pt x="129921" y="228600"/>
                </a:lnTo>
                <a:lnTo>
                  <a:pt x="139573" y="215900"/>
                </a:lnTo>
                <a:lnTo>
                  <a:pt x="149606" y="190500"/>
                </a:lnTo>
                <a:lnTo>
                  <a:pt x="160147" y="165100"/>
                </a:lnTo>
                <a:lnTo>
                  <a:pt x="170942" y="152400"/>
                </a:lnTo>
                <a:lnTo>
                  <a:pt x="181991" y="139700"/>
                </a:lnTo>
                <a:lnTo>
                  <a:pt x="193421" y="114300"/>
                </a:lnTo>
                <a:lnTo>
                  <a:pt x="216789" y="88900"/>
                </a:lnTo>
                <a:lnTo>
                  <a:pt x="228726" y="88900"/>
                </a:lnTo>
                <a:lnTo>
                  <a:pt x="252857" y="63500"/>
                </a:lnTo>
                <a:lnTo>
                  <a:pt x="264922" y="63500"/>
                </a:lnTo>
                <a:lnTo>
                  <a:pt x="276987" y="50800"/>
                </a:lnTo>
                <a:close/>
              </a:path>
              <a:path w="623570" h="1409700">
                <a:moveTo>
                  <a:pt x="388366" y="1346200"/>
                </a:moveTo>
                <a:lnTo>
                  <a:pt x="370459" y="1346200"/>
                </a:lnTo>
                <a:lnTo>
                  <a:pt x="358394" y="1358900"/>
                </a:lnTo>
                <a:lnTo>
                  <a:pt x="346329" y="1358900"/>
                </a:lnTo>
                <a:lnTo>
                  <a:pt x="334264" y="1371600"/>
                </a:lnTo>
                <a:lnTo>
                  <a:pt x="362839" y="1371600"/>
                </a:lnTo>
                <a:lnTo>
                  <a:pt x="388366" y="1346200"/>
                </a:lnTo>
                <a:close/>
              </a:path>
              <a:path w="623570" h="1409700">
                <a:moveTo>
                  <a:pt x="389509" y="63500"/>
                </a:moveTo>
                <a:lnTo>
                  <a:pt x="372364" y="63500"/>
                </a:lnTo>
                <a:lnTo>
                  <a:pt x="384175" y="76200"/>
                </a:lnTo>
                <a:lnTo>
                  <a:pt x="395859" y="88900"/>
                </a:lnTo>
                <a:lnTo>
                  <a:pt x="407543" y="88900"/>
                </a:lnTo>
                <a:lnTo>
                  <a:pt x="419226" y="101600"/>
                </a:lnTo>
                <a:lnTo>
                  <a:pt x="430784" y="127000"/>
                </a:lnTo>
                <a:lnTo>
                  <a:pt x="441960" y="139700"/>
                </a:lnTo>
                <a:lnTo>
                  <a:pt x="453009" y="152400"/>
                </a:lnTo>
                <a:lnTo>
                  <a:pt x="463804" y="177800"/>
                </a:lnTo>
                <a:lnTo>
                  <a:pt x="474091" y="190500"/>
                </a:lnTo>
                <a:lnTo>
                  <a:pt x="484124" y="215900"/>
                </a:lnTo>
                <a:lnTo>
                  <a:pt x="493775" y="228600"/>
                </a:lnTo>
                <a:lnTo>
                  <a:pt x="503047" y="254000"/>
                </a:lnTo>
                <a:lnTo>
                  <a:pt x="520065" y="304800"/>
                </a:lnTo>
                <a:lnTo>
                  <a:pt x="535177" y="355600"/>
                </a:lnTo>
                <a:lnTo>
                  <a:pt x="541909" y="393700"/>
                </a:lnTo>
                <a:lnTo>
                  <a:pt x="548259" y="419100"/>
                </a:lnTo>
                <a:lnTo>
                  <a:pt x="553847" y="444500"/>
                </a:lnTo>
                <a:lnTo>
                  <a:pt x="558800" y="482600"/>
                </a:lnTo>
                <a:lnTo>
                  <a:pt x="563372" y="508000"/>
                </a:lnTo>
                <a:lnTo>
                  <a:pt x="567182" y="546100"/>
                </a:lnTo>
                <a:lnTo>
                  <a:pt x="570230" y="571500"/>
                </a:lnTo>
                <a:lnTo>
                  <a:pt x="572770" y="609600"/>
                </a:lnTo>
                <a:lnTo>
                  <a:pt x="574548" y="635000"/>
                </a:lnTo>
                <a:lnTo>
                  <a:pt x="575691" y="673100"/>
                </a:lnTo>
                <a:lnTo>
                  <a:pt x="576072" y="711200"/>
                </a:lnTo>
                <a:lnTo>
                  <a:pt x="575691" y="749300"/>
                </a:lnTo>
                <a:lnTo>
                  <a:pt x="574548" y="774700"/>
                </a:lnTo>
                <a:lnTo>
                  <a:pt x="572770" y="812800"/>
                </a:lnTo>
                <a:lnTo>
                  <a:pt x="570357" y="838200"/>
                </a:lnTo>
                <a:lnTo>
                  <a:pt x="567182" y="876300"/>
                </a:lnTo>
                <a:lnTo>
                  <a:pt x="563245" y="914400"/>
                </a:lnTo>
                <a:lnTo>
                  <a:pt x="558926" y="939800"/>
                </a:lnTo>
                <a:lnTo>
                  <a:pt x="553720" y="965200"/>
                </a:lnTo>
                <a:lnTo>
                  <a:pt x="548132" y="1003300"/>
                </a:lnTo>
                <a:lnTo>
                  <a:pt x="535051" y="1054100"/>
                </a:lnTo>
                <a:lnTo>
                  <a:pt x="519811" y="1104900"/>
                </a:lnTo>
                <a:lnTo>
                  <a:pt x="502666" y="1155700"/>
                </a:lnTo>
                <a:lnTo>
                  <a:pt x="483743" y="1206500"/>
                </a:lnTo>
                <a:lnTo>
                  <a:pt x="463296" y="1244600"/>
                </a:lnTo>
                <a:lnTo>
                  <a:pt x="452374" y="1257300"/>
                </a:lnTo>
                <a:lnTo>
                  <a:pt x="441325" y="1282700"/>
                </a:lnTo>
                <a:lnTo>
                  <a:pt x="406526" y="1320800"/>
                </a:lnTo>
                <a:lnTo>
                  <a:pt x="382524" y="1346200"/>
                </a:lnTo>
                <a:lnTo>
                  <a:pt x="401066" y="1346200"/>
                </a:lnTo>
                <a:lnTo>
                  <a:pt x="413385" y="1333500"/>
                </a:lnTo>
                <a:lnTo>
                  <a:pt x="425576" y="1320800"/>
                </a:lnTo>
                <a:lnTo>
                  <a:pt x="437515" y="1295400"/>
                </a:lnTo>
                <a:lnTo>
                  <a:pt x="449199" y="1282700"/>
                </a:lnTo>
                <a:lnTo>
                  <a:pt x="460501" y="1270000"/>
                </a:lnTo>
                <a:lnTo>
                  <a:pt x="471550" y="1244600"/>
                </a:lnTo>
                <a:lnTo>
                  <a:pt x="482219" y="1231900"/>
                </a:lnTo>
                <a:lnTo>
                  <a:pt x="492379" y="1206500"/>
                </a:lnTo>
                <a:lnTo>
                  <a:pt x="502285" y="1181100"/>
                </a:lnTo>
                <a:lnTo>
                  <a:pt x="511556" y="1168400"/>
                </a:lnTo>
                <a:lnTo>
                  <a:pt x="520446" y="1143000"/>
                </a:lnTo>
                <a:lnTo>
                  <a:pt x="528827" y="1117600"/>
                </a:lnTo>
                <a:lnTo>
                  <a:pt x="536829" y="1092200"/>
                </a:lnTo>
                <a:lnTo>
                  <a:pt x="544195" y="1054100"/>
                </a:lnTo>
                <a:lnTo>
                  <a:pt x="551052" y="1028700"/>
                </a:lnTo>
                <a:lnTo>
                  <a:pt x="557402" y="1003300"/>
                </a:lnTo>
                <a:lnTo>
                  <a:pt x="562991" y="977900"/>
                </a:lnTo>
                <a:lnTo>
                  <a:pt x="568198" y="939800"/>
                </a:lnTo>
                <a:lnTo>
                  <a:pt x="572643" y="914400"/>
                </a:lnTo>
                <a:lnTo>
                  <a:pt x="576580" y="876300"/>
                </a:lnTo>
                <a:lnTo>
                  <a:pt x="579755" y="850900"/>
                </a:lnTo>
                <a:lnTo>
                  <a:pt x="582168" y="812800"/>
                </a:lnTo>
                <a:lnTo>
                  <a:pt x="583946" y="774700"/>
                </a:lnTo>
                <a:lnTo>
                  <a:pt x="585089" y="749300"/>
                </a:lnTo>
                <a:lnTo>
                  <a:pt x="585470" y="711200"/>
                </a:lnTo>
                <a:lnTo>
                  <a:pt x="585089" y="673100"/>
                </a:lnTo>
                <a:lnTo>
                  <a:pt x="584073" y="635000"/>
                </a:lnTo>
                <a:lnTo>
                  <a:pt x="582168" y="609600"/>
                </a:lnTo>
                <a:lnTo>
                  <a:pt x="579627" y="571500"/>
                </a:lnTo>
                <a:lnTo>
                  <a:pt x="576580" y="533400"/>
                </a:lnTo>
                <a:lnTo>
                  <a:pt x="572770" y="508000"/>
                </a:lnTo>
                <a:lnTo>
                  <a:pt x="568198" y="469900"/>
                </a:lnTo>
                <a:lnTo>
                  <a:pt x="563118" y="444500"/>
                </a:lnTo>
                <a:lnTo>
                  <a:pt x="557402" y="419100"/>
                </a:lnTo>
                <a:lnTo>
                  <a:pt x="551180" y="381000"/>
                </a:lnTo>
                <a:lnTo>
                  <a:pt x="536956" y="330200"/>
                </a:lnTo>
                <a:lnTo>
                  <a:pt x="520700" y="279400"/>
                </a:lnTo>
                <a:lnTo>
                  <a:pt x="502412" y="228600"/>
                </a:lnTo>
                <a:lnTo>
                  <a:pt x="482346" y="190500"/>
                </a:lnTo>
                <a:lnTo>
                  <a:pt x="471932" y="165100"/>
                </a:lnTo>
                <a:lnTo>
                  <a:pt x="460883" y="152400"/>
                </a:lnTo>
                <a:lnTo>
                  <a:pt x="449580" y="127000"/>
                </a:lnTo>
                <a:lnTo>
                  <a:pt x="438150" y="114300"/>
                </a:lnTo>
                <a:lnTo>
                  <a:pt x="426212" y="101600"/>
                </a:lnTo>
                <a:lnTo>
                  <a:pt x="401827" y="76200"/>
                </a:lnTo>
                <a:lnTo>
                  <a:pt x="389509" y="63500"/>
                </a:lnTo>
                <a:close/>
              </a:path>
              <a:path w="623570" h="1409700">
                <a:moveTo>
                  <a:pt x="364236" y="50800"/>
                </a:moveTo>
                <a:lnTo>
                  <a:pt x="348742" y="50800"/>
                </a:lnTo>
                <a:lnTo>
                  <a:pt x="360552" y="63500"/>
                </a:lnTo>
                <a:lnTo>
                  <a:pt x="376809" y="63500"/>
                </a:lnTo>
                <a:lnTo>
                  <a:pt x="364236" y="50800"/>
                </a:lnTo>
                <a:close/>
              </a:path>
              <a:path w="623570" h="1409700">
                <a:moveTo>
                  <a:pt x="338582" y="38100"/>
                </a:moveTo>
                <a:lnTo>
                  <a:pt x="286385" y="38100"/>
                </a:lnTo>
                <a:lnTo>
                  <a:pt x="273304" y="50800"/>
                </a:lnTo>
                <a:lnTo>
                  <a:pt x="351409" y="50800"/>
                </a:lnTo>
                <a:lnTo>
                  <a:pt x="338582" y="38100"/>
                </a:lnTo>
                <a:close/>
              </a:path>
              <a:path w="623570" h="1409700">
                <a:moveTo>
                  <a:pt x="345313" y="0"/>
                </a:moveTo>
                <a:lnTo>
                  <a:pt x="275336" y="0"/>
                </a:lnTo>
                <a:lnTo>
                  <a:pt x="258445" y="12700"/>
                </a:lnTo>
                <a:lnTo>
                  <a:pt x="362458" y="12700"/>
                </a:lnTo>
                <a:lnTo>
                  <a:pt x="3453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585216"/>
            <a:ext cx="7909559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422" y="1653516"/>
            <a:ext cx="3703929" cy="479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904" y="1772411"/>
            <a:ext cx="3191256" cy="4287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2383" y="2167127"/>
            <a:ext cx="188976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6279" y="3142488"/>
            <a:ext cx="2019300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889" y="2258313"/>
            <a:ext cx="40925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La derivaciones </a:t>
            </a:r>
            <a:r>
              <a:rPr b="1" dirty="0">
                <a:latin typeface="Corbel"/>
                <a:cs typeface="Corbel"/>
              </a:rPr>
              <a:t>V1 y V2  </a:t>
            </a:r>
            <a:r>
              <a:rPr dirty="0"/>
              <a:t>están </a:t>
            </a:r>
            <a:r>
              <a:rPr spc="-5" dirty="0"/>
              <a:t>sobre </a:t>
            </a:r>
            <a:r>
              <a:rPr dirty="0"/>
              <a:t>el la</a:t>
            </a:r>
            <a:r>
              <a:rPr spc="-120" dirty="0"/>
              <a:t> </a:t>
            </a:r>
            <a:r>
              <a:rPr dirty="0"/>
              <a:t>parte  </a:t>
            </a:r>
            <a:r>
              <a:rPr b="1" dirty="0">
                <a:latin typeface="Corbel"/>
                <a:cs typeface="Corbel"/>
              </a:rPr>
              <a:t>derecha </a:t>
            </a:r>
            <a:r>
              <a:rPr dirty="0"/>
              <a:t>del</a:t>
            </a:r>
            <a:r>
              <a:rPr spc="-45" dirty="0"/>
              <a:t> </a:t>
            </a:r>
            <a:r>
              <a:rPr spc="-5" dirty="0"/>
              <a:t>corazón</a:t>
            </a:r>
          </a:p>
        </p:txBody>
      </p:sp>
      <p:sp>
        <p:nvSpPr>
          <p:cNvPr id="8" name="object 8"/>
          <p:cNvSpPr/>
          <p:nvPr/>
        </p:nvSpPr>
        <p:spPr>
          <a:xfrm>
            <a:off x="5245608" y="4318253"/>
            <a:ext cx="2743199" cy="2539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4479" y="4436364"/>
            <a:ext cx="2231135" cy="2028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272795"/>
            <a:ext cx="571500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23" y="1988820"/>
            <a:ext cx="3153155" cy="427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4347" y="2167127"/>
            <a:ext cx="190804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8244" y="3142488"/>
            <a:ext cx="2260092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14090" marR="5080" indent="-320675">
              <a:lnSpc>
                <a:spcPct val="100000"/>
              </a:lnSpc>
              <a:spcBef>
                <a:spcPts val="105"/>
              </a:spcBef>
            </a:pPr>
            <a:r>
              <a:rPr dirty="0"/>
              <a:t>La derivaciones </a:t>
            </a:r>
            <a:r>
              <a:rPr b="1" dirty="0">
                <a:latin typeface="Corbel"/>
                <a:cs typeface="Corbel"/>
              </a:rPr>
              <a:t>V5 y</a:t>
            </a:r>
            <a:r>
              <a:rPr b="1" spc="-35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V6  </a:t>
            </a:r>
            <a:r>
              <a:rPr dirty="0"/>
              <a:t>están frente al lado  </a:t>
            </a:r>
            <a:r>
              <a:rPr b="1" dirty="0">
                <a:latin typeface="Corbel"/>
                <a:cs typeface="Corbel"/>
              </a:rPr>
              <a:t>izquierdo </a:t>
            </a:r>
            <a:r>
              <a:rPr dirty="0"/>
              <a:t>del</a:t>
            </a:r>
            <a:r>
              <a:rPr spc="-60" dirty="0"/>
              <a:t> </a:t>
            </a:r>
            <a:r>
              <a:rPr spc="-5" dirty="0"/>
              <a:t>corazón</a:t>
            </a:r>
          </a:p>
        </p:txBody>
      </p:sp>
      <p:sp>
        <p:nvSpPr>
          <p:cNvPr id="7" name="object 7"/>
          <p:cNvSpPr/>
          <p:nvPr/>
        </p:nvSpPr>
        <p:spPr>
          <a:xfrm>
            <a:off x="5145023" y="3881628"/>
            <a:ext cx="2412492" cy="2976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0096" y="4076700"/>
            <a:ext cx="1824227" cy="2638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644" y="559308"/>
            <a:ext cx="342747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1738883"/>
            <a:ext cx="321106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236" y="1828545"/>
            <a:ext cx="7518400" cy="151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3182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2624455" algn="l"/>
              </a:tabLst>
            </a:pPr>
            <a:r>
              <a:rPr sz="3200" b="1" spc="-5" dirty="0">
                <a:latin typeface="Corbel"/>
                <a:cs typeface="Corbel"/>
              </a:rPr>
              <a:t>Repolarización </a:t>
            </a:r>
            <a:r>
              <a:rPr sz="3200" dirty="0">
                <a:latin typeface="Corbel"/>
                <a:cs typeface="Corbel"/>
              </a:rPr>
              <a:t>de la fibra es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completa,  </a:t>
            </a:r>
            <a:r>
              <a:rPr sz="3200" dirty="0">
                <a:latin typeface="Corbel"/>
                <a:cs typeface="Corbel"/>
              </a:rPr>
              <a:t>recuperando	la positividad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exterior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8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Los electrodo derecho e izquierdo están en</a:t>
            </a:r>
            <a:r>
              <a:rPr sz="2800" spc="4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una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1804" y="3240023"/>
            <a:ext cx="2164080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1188" y="3319398"/>
            <a:ext cx="2940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rbel"/>
                <a:cs typeface="Corbel"/>
              </a:rPr>
              <a:t>zona </a:t>
            </a:r>
            <a:r>
              <a:rPr sz="2800" spc="-5" dirty="0">
                <a:latin typeface="Corbel"/>
                <a:cs typeface="Corbel"/>
              </a:rPr>
              <a:t>de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positividad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123" y="4293108"/>
            <a:ext cx="6629400" cy="2159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6503" y="4990579"/>
            <a:ext cx="911860" cy="767080"/>
          </a:xfrm>
          <a:custGeom>
            <a:avLst/>
            <a:gdLst/>
            <a:ahLst/>
            <a:cxnLst/>
            <a:rect l="l" t="t" r="r" b="b"/>
            <a:pathLst>
              <a:path w="911860" h="767079">
                <a:moveTo>
                  <a:pt x="478409" y="0"/>
                </a:moveTo>
                <a:lnTo>
                  <a:pt x="431926" y="0"/>
                </a:lnTo>
                <a:lnTo>
                  <a:pt x="408940" y="1269"/>
                </a:lnTo>
                <a:lnTo>
                  <a:pt x="342265" y="11429"/>
                </a:lnTo>
                <a:lnTo>
                  <a:pt x="279146" y="29209"/>
                </a:lnTo>
                <a:lnTo>
                  <a:pt x="239522" y="45719"/>
                </a:lnTo>
                <a:lnTo>
                  <a:pt x="202057" y="64769"/>
                </a:lnTo>
                <a:lnTo>
                  <a:pt x="167005" y="86359"/>
                </a:lnTo>
                <a:lnTo>
                  <a:pt x="150368" y="99059"/>
                </a:lnTo>
                <a:lnTo>
                  <a:pt x="134747" y="110489"/>
                </a:lnTo>
                <a:lnTo>
                  <a:pt x="105156" y="138429"/>
                </a:lnTo>
                <a:lnTo>
                  <a:pt x="78740" y="167639"/>
                </a:lnTo>
                <a:lnTo>
                  <a:pt x="55625" y="199389"/>
                </a:lnTo>
                <a:lnTo>
                  <a:pt x="36195" y="233679"/>
                </a:lnTo>
                <a:lnTo>
                  <a:pt x="20700" y="269239"/>
                </a:lnTo>
                <a:lnTo>
                  <a:pt x="9271" y="306069"/>
                </a:lnTo>
                <a:lnTo>
                  <a:pt x="2286" y="344169"/>
                </a:lnTo>
                <a:lnTo>
                  <a:pt x="0" y="384809"/>
                </a:lnTo>
                <a:lnTo>
                  <a:pt x="635" y="403859"/>
                </a:lnTo>
                <a:lnTo>
                  <a:pt x="5461" y="443229"/>
                </a:lnTo>
                <a:lnTo>
                  <a:pt x="14859" y="481329"/>
                </a:lnTo>
                <a:lnTo>
                  <a:pt x="28448" y="518159"/>
                </a:lnTo>
                <a:lnTo>
                  <a:pt x="46100" y="552450"/>
                </a:lnTo>
                <a:lnTo>
                  <a:pt x="67437" y="585469"/>
                </a:lnTo>
                <a:lnTo>
                  <a:pt x="92201" y="615949"/>
                </a:lnTo>
                <a:lnTo>
                  <a:pt x="120269" y="643889"/>
                </a:lnTo>
                <a:lnTo>
                  <a:pt x="151384" y="669289"/>
                </a:lnTo>
                <a:lnTo>
                  <a:pt x="185038" y="692149"/>
                </a:lnTo>
                <a:lnTo>
                  <a:pt x="203073" y="703579"/>
                </a:lnTo>
                <a:lnTo>
                  <a:pt x="240411" y="722629"/>
                </a:lnTo>
                <a:lnTo>
                  <a:pt x="300609" y="745489"/>
                </a:lnTo>
                <a:lnTo>
                  <a:pt x="365125" y="760729"/>
                </a:lnTo>
                <a:lnTo>
                  <a:pt x="409956" y="765810"/>
                </a:lnTo>
                <a:lnTo>
                  <a:pt x="432943" y="767079"/>
                </a:lnTo>
                <a:lnTo>
                  <a:pt x="479425" y="767079"/>
                </a:lnTo>
                <a:lnTo>
                  <a:pt x="524891" y="763269"/>
                </a:lnTo>
                <a:lnTo>
                  <a:pt x="569087" y="755649"/>
                </a:lnTo>
                <a:lnTo>
                  <a:pt x="628091" y="739139"/>
                </a:lnTo>
                <a:lnTo>
                  <a:pt x="433578" y="739139"/>
                </a:lnTo>
                <a:lnTo>
                  <a:pt x="411734" y="737869"/>
                </a:lnTo>
                <a:lnTo>
                  <a:pt x="328295" y="723899"/>
                </a:lnTo>
                <a:lnTo>
                  <a:pt x="288925" y="711199"/>
                </a:lnTo>
                <a:lnTo>
                  <a:pt x="251587" y="695960"/>
                </a:lnTo>
                <a:lnTo>
                  <a:pt x="216281" y="678179"/>
                </a:lnTo>
                <a:lnTo>
                  <a:pt x="183515" y="657860"/>
                </a:lnTo>
                <a:lnTo>
                  <a:pt x="138937" y="622299"/>
                </a:lnTo>
                <a:lnTo>
                  <a:pt x="101092" y="581660"/>
                </a:lnTo>
                <a:lnTo>
                  <a:pt x="70231" y="537209"/>
                </a:lnTo>
                <a:lnTo>
                  <a:pt x="47371" y="488950"/>
                </a:lnTo>
                <a:lnTo>
                  <a:pt x="33147" y="438150"/>
                </a:lnTo>
                <a:lnTo>
                  <a:pt x="28321" y="383539"/>
                </a:lnTo>
                <a:lnTo>
                  <a:pt x="28956" y="365759"/>
                </a:lnTo>
                <a:lnTo>
                  <a:pt x="36957" y="312419"/>
                </a:lnTo>
                <a:lnTo>
                  <a:pt x="54229" y="261619"/>
                </a:lnTo>
                <a:lnTo>
                  <a:pt x="79756" y="214629"/>
                </a:lnTo>
                <a:lnTo>
                  <a:pt x="113030" y="171450"/>
                </a:lnTo>
                <a:lnTo>
                  <a:pt x="153288" y="132079"/>
                </a:lnTo>
                <a:lnTo>
                  <a:pt x="199771" y="99059"/>
                </a:lnTo>
                <a:lnTo>
                  <a:pt x="233807" y="80009"/>
                </a:lnTo>
                <a:lnTo>
                  <a:pt x="270129" y="63500"/>
                </a:lnTo>
                <a:lnTo>
                  <a:pt x="308610" y="49529"/>
                </a:lnTo>
                <a:lnTo>
                  <a:pt x="348742" y="39369"/>
                </a:lnTo>
                <a:lnTo>
                  <a:pt x="390525" y="31750"/>
                </a:lnTo>
                <a:lnTo>
                  <a:pt x="433705" y="27939"/>
                </a:lnTo>
                <a:lnTo>
                  <a:pt x="627100" y="27939"/>
                </a:lnTo>
                <a:lnTo>
                  <a:pt x="589661" y="16509"/>
                </a:lnTo>
                <a:lnTo>
                  <a:pt x="568071" y="11429"/>
                </a:lnTo>
                <a:lnTo>
                  <a:pt x="524001" y="3809"/>
                </a:lnTo>
                <a:lnTo>
                  <a:pt x="501396" y="1269"/>
                </a:lnTo>
                <a:lnTo>
                  <a:pt x="478409" y="0"/>
                </a:lnTo>
                <a:close/>
              </a:path>
              <a:path w="911860" h="767079">
                <a:moveTo>
                  <a:pt x="627100" y="27939"/>
                </a:moveTo>
                <a:lnTo>
                  <a:pt x="477774" y="27939"/>
                </a:lnTo>
                <a:lnTo>
                  <a:pt x="499618" y="30479"/>
                </a:lnTo>
                <a:lnTo>
                  <a:pt x="520954" y="31750"/>
                </a:lnTo>
                <a:lnTo>
                  <a:pt x="562863" y="39369"/>
                </a:lnTo>
                <a:lnTo>
                  <a:pt x="602996" y="49529"/>
                </a:lnTo>
                <a:lnTo>
                  <a:pt x="641350" y="63500"/>
                </a:lnTo>
                <a:lnTo>
                  <a:pt x="677672" y="80009"/>
                </a:lnTo>
                <a:lnTo>
                  <a:pt x="711708" y="99059"/>
                </a:lnTo>
                <a:lnTo>
                  <a:pt x="743458" y="120650"/>
                </a:lnTo>
                <a:lnTo>
                  <a:pt x="785749" y="157479"/>
                </a:lnTo>
                <a:lnTo>
                  <a:pt x="821436" y="199389"/>
                </a:lnTo>
                <a:lnTo>
                  <a:pt x="849630" y="245109"/>
                </a:lnTo>
                <a:lnTo>
                  <a:pt x="869696" y="294639"/>
                </a:lnTo>
                <a:lnTo>
                  <a:pt x="880872" y="347979"/>
                </a:lnTo>
                <a:lnTo>
                  <a:pt x="883031" y="383539"/>
                </a:lnTo>
                <a:lnTo>
                  <a:pt x="882396" y="402589"/>
                </a:lnTo>
                <a:lnTo>
                  <a:pt x="874395" y="455929"/>
                </a:lnTo>
                <a:lnTo>
                  <a:pt x="857123" y="505459"/>
                </a:lnTo>
                <a:lnTo>
                  <a:pt x="831596" y="553719"/>
                </a:lnTo>
                <a:lnTo>
                  <a:pt x="821309" y="567689"/>
                </a:lnTo>
                <a:lnTo>
                  <a:pt x="810260" y="582929"/>
                </a:lnTo>
                <a:lnTo>
                  <a:pt x="772287" y="622299"/>
                </a:lnTo>
                <a:lnTo>
                  <a:pt x="727837" y="657860"/>
                </a:lnTo>
                <a:lnTo>
                  <a:pt x="694817" y="678179"/>
                </a:lnTo>
                <a:lnTo>
                  <a:pt x="659511" y="695960"/>
                </a:lnTo>
                <a:lnTo>
                  <a:pt x="641223" y="704849"/>
                </a:lnTo>
                <a:lnTo>
                  <a:pt x="582930" y="723899"/>
                </a:lnTo>
                <a:lnTo>
                  <a:pt x="520826" y="735329"/>
                </a:lnTo>
                <a:lnTo>
                  <a:pt x="499363" y="737869"/>
                </a:lnTo>
                <a:lnTo>
                  <a:pt x="477520" y="739139"/>
                </a:lnTo>
                <a:lnTo>
                  <a:pt x="628091" y="739139"/>
                </a:lnTo>
                <a:lnTo>
                  <a:pt x="671830" y="721360"/>
                </a:lnTo>
                <a:lnTo>
                  <a:pt x="709295" y="702310"/>
                </a:lnTo>
                <a:lnTo>
                  <a:pt x="744474" y="680719"/>
                </a:lnTo>
                <a:lnTo>
                  <a:pt x="776859" y="656589"/>
                </a:lnTo>
                <a:lnTo>
                  <a:pt x="806196" y="628649"/>
                </a:lnTo>
                <a:lnTo>
                  <a:pt x="832866" y="599439"/>
                </a:lnTo>
                <a:lnTo>
                  <a:pt x="855726" y="567689"/>
                </a:lnTo>
                <a:lnTo>
                  <a:pt x="875157" y="534669"/>
                </a:lnTo>
                <a:lnTo>
                  <a:pt x="890651" y="499109"/>
                </a:lnTo>
                <a:lnTo>
                  <a:pt x="902081" y="461009"/>
                </a:lnTo>
                <a:lnTo>
                  <a:pt x="909066" y="422909"/>
                </a:lnTo>
                <a:lnTo>
                  <a:pt x="911351" y="383539"/>
                </a:lnTo>
                <a:lnTo>
                  <a:pt x="910717" y="363219"/>
                </a:lnTo>
                <a:lnTo>
                  <a:pt x="905891" y="323850"/>
                </a:lnTo>
                <a:lnTo>
                  <a:pt x="896493" y="285750"/>
                </a:lnTo>
                <a:lnTo>
                  <a:pt x="874522" y="232409"/>
                </a:lnTo>
                <a:lnTo>
                  <a:pt x="855091" y="198119"/>
                </a:lnTo>
                <a:lnTo>
                  <a:pt x="843915" y="182879"/>
                </a:lnTo>
                <a:lnTo>
                  <a:pt x="831976" y="166369"/>
                </a:lnTo>
                <a:lnTo>
                  <a:pt x="819023" y="152400"/>
                </a:lnTo>
                <a:lnTo>
                  <a:pt x="805434" y="137159"/>
                </a:lnTo>
                <a:lnTo>
                  <a:pt x="791083" y="123189"/>
                </a:lnTo>
                <a:lnTo>
                  <a:pt x="760095" y="97789"/>
                </a:lnTo>
                <a:lnTo>
                  <a:pt x="726313" y="74929"/>
                </a:lnTo>
                <a:lnTo>
                  <a:pt x="689863" y="54609"/>
                </a:lnTo>
                <a:lnTo>
                  <a:pt x="651383" y="36829"/>
                </a:lnTo>
                <a:lnTo>
                  <a:pt x="631190" y="29209"/>
                </a:lnTo>
                <a:lnTo>
                  <a:pt x="627100" y="27939"/>
                </a:lnTo>
                <a:close/>
              </a:path>
              <a:path w="911860" h="767079">
                <a:moveTo>
                  <a:pt x="477520" y="38100"/>
                </a:moveTo>
                <a:lnTo>
                  <a:pt x="434213" y="38100"/>
                </a:lnTo>
                <a:lnTo>
                  <a:pt x="413004" y="39369"/>
                </a:lnTo>
                <a:lnTo>
                  <a:pt x="371221" y="44450"/>
                </a:lnTo>
                <a:lnTo>
                  <a:pt x="311531" y="58419"/>
                </a:lnTo>
                <a:lnTo>
                  <a:pt x="273938" y="72389"/>
                </a:lnTo>
                <a:lnTo>
                  <a:pt x="238251" y="87629"/>
                </a:lnTo>
                <a:lnTo>
                  <a:pt x="204978" y="106679"/>
                </a:lnTo>
                <a:lnTo>
                  <a:pt x="159512" y="139700"/>
                </a:lnTo>
                <a:lnTo>
                  <a:pt x="120269" y="177800"/>
                </a:lnTo>
                <a:lnTo>
                  <a:pt x="108712" y="190500"/>
                </a:lnTo>
                <a:lnTo>
                  <a:pt x="78612" y="233679"/>
                </a:lnTo>
                <a:lnTo>
                  <a:pt x="56515" y="280669"/>
                </a:lnTo>
                <a:lnTo>
                  <a:pt x="42545" y="331469"/>
                </a:lnTo>
                <a:lnTo>
                  <a:pt x="37846" y="383539"/>
                </a:lnTo>
                <a:lnTo>
                  <a:pt x="38354" y="401319"/>
                </a:lnTo>
                <a:lnTo>
                  <a:pt x="45974" y="452119"/>
                </a:lnTo>
                <a:lnTo>
                  <a:pt x="62611" y="501650"/>
                </a:lnTo>
                <a:lnTo>
                  <a:pt x="87375" y="547369"/>
                </a:lnTo>
                <a:lnTo>
                  <a:pt x="119761" y="589279"/>
                </a:lnTo>
                <a:lnTo>
                  <a:pt x="132080" y="603249"/>
                </a:lnTo>
                <a:lnTo>
                  <a:pt x="173482" y="638810"/>
                </a:lnTo>
                <a:lnTo>
                  <a:pt x="220725" y="670560"/>
                </a:lnTo>
                <a:lnTo>
                  <a:pt x="255270" y="687069"/>
                </a:lnTo>
                <a:lnTo>
                  <a:pt x="273431" y="695960"/>
                </a:lnTo>
                <a:lnTo>
                  <a:pt x="311023" y="708660"/>
                </a:lnTo>
                <a:lnTo>
                  <a:pt x="350266" y="718819"/>
                </a:lnTo>
                <a:lnTo>
                  <a:pt x="391287" y="726439"/>
                </a:lnTo>
                <a:lnTo>
                  <a:pt x="455422" y="730249"/>
                </a:lnTo>
                <a:lnTo>
                  <a:pt x="519430" y="726439"/>
                </a:lnTo>
                <a:lnTo>
                  <a:pt x="553677" y="720089"/>
                </a:lnTo>
                <a:lnTo>
                  <a:pt x="433959" y="720089"/>
                </a:lnTo>
                <a:lnTo>
                  <a:pt x="413004" y="718819"/>
                </a:lnTo>
                <a:lnTo>
                  <a:pt x="372110" y="713739"/>
                </a:lnTo>
                <a:lnTo>
                  <a:pt x="313563" y="699769"/>
                </a:lnTo>
                <a:lnTo>
                  <a:pt x="276860" y="687069"/>
                </a:lnTo>
                <a:lnTo>
                  <a:pt x="241808" y="670560"/>
                </a:lnTo>
                <a:lnTo>
                  <a:pt x="193801" y="642619"/>
                </a:lnTo>
                <a:lnTo>
                  <a:pt x="151384" y="608329"/>
                </a:lnTo>
                <a:lnTo>
                  <a:pt x="115443" y="570229"/>
                </a:lnTo>
                <a:lnTo>
                  <a:pt x="78359" y="513079"/>
                </a:lnTo>
                <a:lnTo>
                  <a:pt x="59562" y="466089"/>
                </a:lnTo>
                <a:lnTo>
                  <a:pt x="49149" y="416559"/>
                </a:lnTo>
                <a:lnTo>
                  <a:pt x="47244" y="383539"/>
                </a:lnTo>
                <a:lnTo>
                  <a:pt x="47751" y="365759"/>
                </a:lnTo>
                <a:lnTo>
                  <a:pt x="55499" y="316229"/>
                </a:lnTo>
                <a:lnTo>
                  <a:pt x="71755" y="269239"/>
                </a:lnTo>
                <a:lnTo>
                  <a:pt x="95885" y="224789"/>
                </a:lnTo>
                <a:lnTo>
                  <a:pt x="127508" y="182879"/>
                </a:lnTo>
                <a:lnTo>
                  <a:pt x="165735" y="147319"/>
                </a:lnTo>
                <a:lnTo>
                  <a:pt x="210058" y="114300"/>
                </a:lnTo>
                <a:lnTo>
                  <a:pt x="259969" y="87629"/>
                </a:lnTo>
                <a:lnTo>
                  <a:pt x="314451" y="67309"/>
                </a:lnTo>
                <a:lnTo>
                  <a:pt x="353060" y="57150"/>
                </a:lnTo>
                <a:lnTo>
                  <a:pt x="414020" y="48259"/>
                </a:lnTo>
                <a:lnTo>
                  <a:pt x="434848" y="46989"/>
                </a:lnTo>
                <a:lnTo>
                  <a:pt x="554270" y="46989"/>
                </a:lnTo>
                <a:lnTo>
                  <a:pt x="540638" y="44450"/>
                </a:lnTo>
                <a:lnTo>
                  <a:pt x="498983" y="39369"/>
                </a:lnTo>
                <a:lnTo>
                  <a:pt x="477520" y="38100"/>
                </a:lnTo>
                <a:close/>
              </a:path>
              <a:path w="911860" h="767079">
                <a:moveTo>
                  <a:pt x="554270" y="46989"/>
                </a:moveTo>
                <a:lnTo>
                  <a:pt x="477393" y="46989"/>
                </a:lnTo>
                <a:lnTo>
                  <a:pt x="498348" y="48259"/>
                </a:lnTo>
                <a:lnTo>
                  <a:pt x="519049" y="50800"/>
                </a:lnTo>
                <a:lnTo>
                  <a:pt x="578738" y="62229"/>
                </a:lnTo>
                <a:lnTo>
                  <a:pt x="616585" y="73659"/>
                </a:lnTo>
                <a:lnTo>
                  <a:pt x="669544" y="96519"/>
                </a:lnTo>
                <a:lnTo>
                  <a:pt x="717676" y="125729"/>
                </a:lnTo>
                <a:lnTo>
                  <a:pt x="759968" y="158750"/>
                </a:lnTo>
                <a:lnTo>
                  <a:pt x="806323" y="210819"/>
                </a:lnTo>
                <a:lnTo>
                  <a:pt x="833120" y="255269"/>
                </a:lnTo>
                <a:lnTo>
                  <a:pt x="851788" y="300989"/>
                </a:lnTo>
                <a:lnTo>
                  <a:pt x="862203" y="350519"/>
                </a:lnTo>
                <a:lnTo>
                  <a:pt x="864108" y="384809"/>
                </a:lnTo>
                <a:lnTo>
                  <a:pt x="863600" y="401319"/>
                </a:lnTo>
                <a:lnTo>
                  <a:pt x="855853" y="450850"/>
                </a:lnTo>
                <a:lnTo>
                  <a:pt x="839597" y="499109"/>
                </a:lnTo>
                <a:lnTo>
                  <a:pt x="815467" y="543559"/>
                </a:lnTo>
                <a:lnTo>
                  <a:pt x="783971" y="584199"/>
                </a:lnTo>
                <a:lnTo>
                  <a:pt x="745617" y="621029"/>
                </a:lnTo>
                <a:lnTo>
                  <a:pt x="701294" y="652779"/>
                </a:lnTo>
                <a:lnTo>
                  <a:pt x="651383" y="679449"/>
                </a:lnTo>
                <a:lnTo>
                  <a:pt x="596900" y="699769"/>
                </a:lnTo>
                <a:lnTo>
                  <a:pt x="558292" y="709929"/>
                </a:lnTo>
                <a:lnTo>
                  <a:pt x="497332" y="718819"/>
                </a:lnTo>
                <a:lnTo>
                  <a:pt x="476376" y="720089"/>
                </a:lnTo>
                <a:lnTo>
                  <a:pt x="553677" y="720089"/>
                </a:lnTo>
                <a:lnTo>
                  <a:pt x="599821" y="708660"/>
                </a:lnTo>
                <a:lnTo>
                  <a:pt x="637413" y="695960"/>
                </a:lnTo>
                <a:lnTo>
                  <a:pt x="673100" y="679449"/>
                </a:lnTo>
                <a:lnTo>
                  <a:pt x="706501" y="660399"/>
                </a:lnTo>
                <a:lnTo>
                  <a:pt x="751840" y="627379"/>
                </a:lnTo>
                <a:lnTo>
                  <a:pt x="791210" y="590549"/>
                </a:lnTo>
                <a:lnTo>
                  <a:pt x="823595" y="548639"/>
                </a:lnTo>
                <a:lnTo>
                  <a:pt x="848360" y="502919"/>
                </a:lnTo>
                <a:lnTo>
                  <a:pt x="865124" y="453389"/>
                </a:lnTo>
                <a:lnTo>
                  <a:pt x="872998" y="401319"/>
                </a:lnTo>
                <a:lnTo>
                  <a:pt x="873506" y="383539"/>
                </a:lnTo>
                <a:lnTo>
                  <a:pt x="872998" y="367029"/>
                </a:lnTo>
                <a:lnTo>
                  <a:pt x="865251" y="314959"/>
                </a:lnTo>
                <a:lnTo>
                  <a:pt x="848741" y="265429"/>
                </a:lnTo>
                <a:lnTo>
                  <a:pt x="823976" y="219709"/>
                </a:lnTo>
                <a:lnTo>
                  <a:pt x="791591" y="177800"/>
                </a:lnTo>
                <a:lnTo>
                  <a:pt x="752348" y="139700"/>
                </a:lnTo>
                <a:lnTo>
                  <a:pt x="722884" y="118109"/>
                </a:lnTo>
                <a:lnTo>
                  <a:pt x="706882" y="106679"/>
                </a:lnTo>
                <a:lnTo>
                  <a:pt x="655955" y="80009"/>
                </a:lnTo>
                <a:lnTo>
                  <a:pt x="619506" y="64769"/>
                </a:lnTo>
                <a:lnTo>
                  <a:pt x="561086" y="48259"/>
                </a:lnTo>
                <a:lnTo>
                  <a:pt x="554270" y="469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2941" y="4418387"/>
            <a:ext cx="594995" cy="883285"/>
          </a:xfrm>
          <a:custGeom>
            <a:avLst/>
            <a:gdLst/>
            <a:ahLst/>
            <a:cxnLst/>
            <a:rect l="l" t="t" r="r" b="b"/>
            <a:pathLst>
              <a:path w="594995" h="883285">
                <a:moveTo>
                  <a:pt x="29972" y="700347"/>
                </a:moveTo>
                <a:lnTo>
                  <a:pt x="0" y="882846"/>
                </a:lnTo>
                <a:lnTo>
                  <a:pt x="25859" y="870215"/>
                </a:lnTo>
                <a:lnTo>
                  <a:pt x="17363" y="870215"/>
                </a:lnTo>
                <a:lnTo>
                  <a:pt x="10413" y="867352"/>
                </a:lnTo>
                <a:lnTo>
                  <a:pt x="5062" y="861992"/>
                </a:lnTo>
                <a:lnTo>
                  <a:pt x="2270" y="855239"/>
                </a:lnTo>
                <a:lnTo>
                  <a:pt x="2216" y="847939"/>
                </a:lnTo>
                <a:lnTo>
                  <a:pt x="5080" y="840936"/>
                </a:lnTo>
                <a:lnTo>
                  <a:pt x="44134" y="782349"/>
                </a:lnTo>
                <a:lnTo>
                  <a:pt x="47879" y="720540"/>
                </a:lnTo>
                <a:lnTo>
                  <a:pt x="46831" y="713027"/>
                </a:lnTo>
                <a:lnTo>
                  <a:pt x="43116" y="706729"/>
                </a:lnTo>
                <a:lnTo>
                  <a:pt x="37306" y="702288"/>
                </a:lnTo>
                <a:lnTo>
                  <a:pt x="29972" y="700347"/>
                </a:lnTo>
                <a:close/>
              </a:path>
              <a:path w="594995" h="883285">
                <a:moveTo>
                  <a:pt x="44134" y="782349"/>
                </a:moveTo>
                <a:lnTo>
                  <a:pt x="5080" y="840936"/>
                </a:lnTo>
                <a:lnTo>
                  <a:pt x="2216" y="847939"/>
                </a:lnTo>
                <a:lnTo>
                  <a:pt x="2270" y="855239"/>
                </a:lnTo>
                <a:lnTo>
                  <a:pt x="5062" y="861992"/>
                </a:lnTo>
                <a:lnTo>
                  <a:pt x="10413" y="867352"/>
                </a:lnTo>
                <a:lnTo>
                  <a:pt x="17363" y="870215"/>
                </a:lnTo>
                <a:lnTo>
                  <a:pt x="24669" y="870162"/>
                </a:lnTo>
                <a:lnTo>
                  <a:pt x="31470" y="867352"/>
                </a:lnTo>
                <a:lnTo>
                  <a:pt x="36847" y="861992"/>
                </a:lnTo>
                <a:lnTo>
                  <a:pt x="43094" y="852620"/>
                </a:lnTo>
                <a:lnTo>
                  <a:pt x="39878" y="852620"/>
                </a:lnTo>
                <a:lnTo>
                  <a:pt x="12573" y="834332"/>
                </a:lnTo>
                <a:lnTo>
                  <a:pt x="41853" y="820004"/>
                </a:lnTo>
                <a:lnTo>
                  <a:pt x="44134" y="782349"/>
                </a:lnTo>
                <a:close/>
              </a:path>
              <a:path w="594995" h="883285">
                <a:moveTo>
                  <a:pt x="138737" y="774285"/>
                </a:moveTo>
                <a:lnTo>
                  <a:pt x="131445" y="776166"/>
                </a:lnTo>
                <a:lnTo>
                  <a:pt x="75962" y="803314"/>
                </a:lnTo>
                <a:lnTo>
                  <a:pt x="36830" y="862018"/>
                </a:lnTo>
                <a:lnTo>
                  <a:pt x="31452" y="867370"/>
                </a:lnTo>
                <a:lnTo>
                  <a:pt x="24669" y="870162"/>
                </a:lnTo>
                <a:lnTo>
                  <a:pt x="17363" y="870215"/>
                </a:lnTo>
                <a:lnTo>
                  <a:pt x="25859" y="870215"/>
                </a:lnTo>
                <a:lnTo>
                  <a:pt x="148209" y="810456"/>
                </a:lnTo>
                <a:lnTo>
                  <a:pt x="154185" y="805878"/>
                </a:lnTo>
                <a:lnTo>
                  <a:pt x="157829" y="799550"/>
                </a:lnTo>
                <a:lnTo>
                  <a:pt x="158853" y="792293"/>
                </a:lnTo>
                <a:lnTo>
                  <a:pt x="156972" y="784929"/>
                </a:lnTo>
                <a:lnTo>
                  <a:pt x="152322" y="778952"/>
                </a:lnTo>
                <a:lnTo>
                  <a:pt x="145970" y="775309"/>
                </a:lnTo>
                <a:lnTo>
                  <a:pt x="138737" y="774285"/>
                </a:lnTo>
                <a:close/>
              </a:path>
              <a:path w="594995" h="883285">
                <a:moveTo>
                  <a:pt x="41853" y="820004"/>
                </a:moveTo>
                <a:lnTo>
                  <a:pt x="12573" y="834332"/>
                </a:lnTo>
                <a:lnTo>
                  <a:pt x="39878" y="852620"/>
                </a:lnTo>
                <a:lnTo>
                  <a:pt x="41853" y="820004"/>
                </a:lnTo>
                <a:close/>
              </a:path>
              <a:path w="594995" h="883285">
                <a:moveTo>
                  <a:pt x="75962" y="803314"/>
                </a:moveTo>
                <a:lnTo>
                  <a:pt x="41853" y="820004"/>
                </a:lnTo>
                <a:lnTo>
                  <a:pt x="39878" y="852620"/>
                </a:lnTo>
                <a:lnTo>
                  <a:pt x="43094" y="852620"/>
                </a:lnTo>
                <a:lnTo>
                  <a:pt x="75962" y="803314"/>
                </a:lnTo>
                <a:close/>
              </a:path>
              <a:path w="594995" h="883285">
                <a:moveTo>
                  <a:pt x="579610" y="0"/>
                </a:moveTo>
                <a:lnTo>
                  <a:pt x="44134" y="782349"/>
                </a:lnTo>
                <a:lnTo>
                  <a:pt x="41853" y="820004"/>
                </a:lnTo>
                <a:lnTo>
                  <a:pt x="75962" y="803314"/>
                </a:lnTo>
                <a:lnTo>
                  <a:pt x="591947" y="29279"/>
                </a:lnTo>
                <a:lnTo>
                  <a:pt x="594810" y="22276"/>
                </a:lnTo>
                <a:lnTo>
                  <a:pt x="594756" y="14976"/>
                </a:lnTo>
                <a:lnTo>
                  <a:pt x="591964" y="8223"/>
                </a:lnTo>
                <a:lnTo>
                  <a:pt x="586613" y="2863"/>
                </a:lnTo>
                <a:lnTo>
                  <a:pt x="57961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5462" y="3593789"/>
            <a:ext cx="2365898" cy="190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3284" y="3744467"/>
            <a:ext cx="1690115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3284" y="4018788"/>
            <a:ext cx="170078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96253" y="3519678"/>
            <a:ext cx="2399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El </a:t>
            </a:r>
            <a:r>
              <a:rPr sz="1800" b="1" spc="-5" dirty="0">
                <a:latin typeface="Corbel"/>
                <a:cs typeface="Corbel"/>
              </a:rPr>
              <a:t>trazado </a:t>
            </a:r>
            <a:r>
              <a:rPr sz="1800" b="1" dirty="0">
                <a:latin typeface="Corbel"/>
                <a:cs typeface="Corbel"/>
              </a:rPr>
              <a:t>vuelve a</a:t>
            </a:r>
            <a:r>
              <a:rPr sz="1800" b="1" spc="-8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línea  cero, </a:t>
            </a:r>
            <a:r>
              <a:rPr sz="1800" b="1" dirty="0">
                <a:latin typeface="Corbel"/>
                <a:cs typeface="Corbel"/>
              </a:rPr>
              <a:t>onda de  </a:t>
            </a:r>
            <a:r>
              <a:rPr sz="1800" b="1" spc="-5" dirty="0">
                <a:latin typeface="Corbel"/>
                <a:cs typeface="Corbel"/>
              </a:rPr>
              <a:t>repolarización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0744" y="4342638"/>
            <a:ext cx="1199515" cy="910590"/>
          </a:xfrm>
          <a:custGeom>
            <a:avLst/>
            <a:gdLst/>
            <a:ahLst/>
            <a:cxnLst/>
            <a:rect l="l" t="t" r="r" b="b"/>
            <a:pathLst>
              <a:path w="1199514" h="910589">
                <a:moveTo>
                  <a:pt x="629793" y="0"/>
                </a:moveTo>
                <a:lnTo>
                  <a:pt x="568706" y="0"/>
                </a:lnTo>
                <a:lnTo>
                  <a:pt x="508888" y="5080"/>
                </a:lnTo>
                <a:lnTo>
                  <a:pt x="450850" y="13970"/>
                </a:lnTo>
                <a:lnTo>
                  <a:pt x="394969" y="26670"/>
                </a:lnTo>
                <a:lnTo>
                  <a:pt x="315722" y="53339"/>
                </a:lnTo>
                <a:lnTo>
                  <a:pt x="266573" y="76200"/>
                </a:lnTo>
                <a:lnTo>
                  <a:pt x="220472" y="102869"/>
                </a:lnTo>
                <a:lnTo>
                  <a:pt x="177672" y="132080"/>
                </a:lnTo>
                <a:lnTo>
                  <a:pt x="138811" y="163830"/>
                </a:lnTo>
                <a:lnTo>
                  <a:pt x="104012" y="198119"/>
                </a:lnTo>
                <a:lnTo>
                  <a:pt x="73659" y="236219"/>
                </a:lnTo>
                <a:lnTo>
                  <a:pt x="48006" y="276860"/>
                </a:lnTo>
                <a:lnTo>
                  <a:pt x="27431" y="318769"/>
                </a:lnTo>
                <a:lnTo>
                  <a:pt x="12318" y="363219"/>
                </a:lnTo>
                <a:lnTo>
                  <a:pt x="3047" y="408939"/>
                </a:lnTo>
                <a:lnTo>
                  <a:pt x="0" y="455930"/>
                </a:lnTo>
                <a:lnTo>
                  <a:pt x="889" y="480060"/>
                </a:lnTo>
                <a:lnTo>
                  <a:pt x="7365" y="527050"/>
                </a:lnTo>
                <a:lnTo>
                  <a:pt x="19684" y="571500"/>
                </a:lnTo>
                <a:lnTo>
                  <a:pt x="37718" y="614680"/>
                </a:lnTo>
                <a:lnTo>
                  <a:pt x="60959" y="656589"/>
                </a:lnTo>
                <a:lnTo>
                  <a:pt x="89153" y="694689"/>
                </a:lnTo>
                <a:lnTo>
                  <a:pt x="121793" y="731519"/>
                </a:lnTo>
                <a:lnTo>
                  <a:pt x="158622" y="764539"/>
                </a:lnTo>
                <a:lnTo>
                  <a:pt x="199517" y="795019"/>
                </a:lnTo>
                <a:lnTo>
                  <a:pt x="243840" y="822960"/>
                </a:lnTo>
                <a:lnTo>
                  <a:pt x="291592" y="847089"/>
                </a:lnTo>
                <a:lnTo>
                  <a:pt x="342392" y="867410"/>
                </a:lnTo>
                <a:lnTo>
                  <a:pt x="423544" y="891540"/>
                </a:lnTo>
                <a:lnTo>
                  <a:pt x="539495" y="909320"/>
                </a:lnTo>
                <a:lnTo>
                  <a:pt x="569594" y="910590"/>
                </a:lnTo>
                <a:lnTo>
                  <a:pt x="630682" y="910590"/>
                </a:lnTo>
                <a:lnTo>
                  <a:pt x="660781" y="909320"/>
                </a:lnTo>
                <a:lnTo>
                  <a:pt x="719836" y="901700"/>
                </a:lnTo>
                <a:lnTo>
                  <a:pt x="776858" y="891540"/>
                </a:lnTo>
                <a:lnTo>
                  <a:pt x="809032" y="882650"/>
                </a:lnTo>
                <a:lnTo>
                  <a:pt x="570103" y="882650"/>
                </a:lnTo>
                <a:lnTo>
                  <a:pt x="541147" y="881380"/>
                </a:lnTo>
                <a:lnTo>
                  <a:pt x="456564" y="869950"/>
                </a:lnTo>
                <a:lnTo>
                  <a:pt x="402844" y="857250"/>
                </a:lnTo>
                <a:lnTo>
                  <a:pt x="351408" y="840739"/>
                </a:lnTo>
                <a:lnTo>
                  <a:pt x="302894" y="820419"/>
                </a:lnTo>
                <a:lnTo>
                  <a:pt x="257175" y="797560"/>
                </a:lnTo>
                <a:lnTo>
                  <a:pt x="215011" y="770889"/>
                </a:lnTo>
                <a:lnTo>
                  <a:pt x="176149" y="742950"/>
                </a:lnTo>
                <a:lnTo>
                  <a:pt x="158242" y="726439"/>
                </a:lnTo>
                <a:lnTo>
                  <a:pt x="141350" y="711200"/>
                </a:lnTo>
                <a:lnTo>
                  <a:pt x="110617" y="676910"/>
                </a:lnTo>
                <a:lnTo>
                  <a:pt x="84328" y="640080"/>
                </a:lnTo>
                <a:lnTo>
                  <a:pt x="62737" y="601980"/>
                </a:lnTo>
                <a:lnTo>
                  <a:pt x="46100" y="561339"/>
                </a:lnTo>
                <a:lnTo>
                  <a:pt x="34925" y="520700"/>
                </a:lnTo>
                <a:lnTo>
                  <a:pt x="29083" y="477519"/>
                </a:lnTo>
                <a:lnTo>
                  <a:pt x="28321" y="455930"/>
                </a:lnTo>
                <a:lnTo>
                  <a:pt x="29083" y="433069"/>
                </a:lnTo>
                <a:lnTo>
                  <a:pt x="34925" y="389889"/>
                </a:lnTo>
                <a:lnTo>
                  <a:pt x="46228" y="349250"/>
                </a:lnTo>
                <a:lnTo>
                  <a:pt x="62865" y="308610"/>
                </a:lnTo>
                <a:lnTo>
                  <a:pt x="84455" y="270510"/>
                </a:lnTo>
                <a:lnTo>
                  <a:pt x="110743" y="234950"/>
                </a:lnTo>
                <a:lnTo>
                  <a:pt x="141478" y="200660"/>
                </a:lnTo>
                <a:lnTo>
                  <a:pt x="176403" y="168910"/>
                </a:lnTo>
                <a:lnTo>
                  <a:pt x="215137" y="139700"/>
                </a:lnTo>
                <a:lnTo>
                  <a:pt x="257429" y="113030"/>
                </a:lnTo>
                <a:lnTo>
                  <a:pt x="303022" y="90170"/>
                </a:lnTo>
                <a:lnTo>
                  <a:pt x="351663" y="69850"/>
                </a:lnTo>
                <a:lnTo>
                  <a:pt x="402970" y="54610"/>
                </a:lnTo>
                <a:lnTo>
                  <a:pt x="484378" y="36830"/>
                </a:lnTo>
                <a:lnTo>
                  <a:pt x="541274" y="30480"/>
                </a:lnTo>
                <a:lnTo>
                  <a:pt x="599820" y="27939"/>
                </a:lnTo>
                <a:lnTo>
                  <a:pt x="808143" y="27939"/>
                </a:lnTo>
                <a:lnTo>
                  <a:pt x="803656" y="26670"/>
                </a:lnTo>
                <a:lnTo>
                  <a:pt x="747776" y="13970"/>
                </a:lnTo>
                <a:lnTo>
                  <a:pt x="718947" y="8889"/>
                </a:lnTo>
                <a:lnTo>
                  <a:pt x="689737" y="5080"/>
                </a:lnTo>
                <a:lnTo>
                  <a:pt x="629793" y="0"/>
                </a:lnTo>
                <a:close/>
              </a:path>
              <a:path w="1199514" h="910589">
                <a:moveTo>
                  <a:pt x="808143" y="27939"/>
                </a:moveTo>
                <a:lnTo>
                  <a:pt x="599820" y="27939"/>
                </a:lnTo>
                <a:lnTo>
                  <a:pt x="658368" y="30480"/>
                </a:lnTo>
                <a:lnTo>
                  <a:pt x="686943" y="33020"/>
                </a:lnTo>
                <a:lnTo>
                  <a:pt x="770128" y="46989"/>
                </a:lnTo>
                <a:lnTo>
                  <a:pt x="847979" y="69850"/>
                </a:lnTo>
                <a:lnTo>
                  <a:pt x="896493" y="90170"/>
                </a:lnTo>
                <a:lnTo>
                  <a:pt x="942213" y="113030"/>
                </a:lnTo>
                <a:lnTo>
                  <a:pt x="984504" y="139700"/>
                </a:lnTo>
                <a:lnTo>
                  <a:pt x="1023238" y="168910"/>
                </a:lnTo>
                <a:lnTo>
                  <a:pt x="1058164" y="200660"/>
                </a:lnTo>
                <a:lnTo>
                  <a:pt x="1088770" y="234950"/>
                </a:lnTo>
                <a:lnTo>
                  <a:pt x="1115060" y="270510"/>
                </a:lnTo>
                <a:lnTo>
                  <a:pt x="1136650" y="308610"/>
                </a:lnTo>
                <a:lnTo>
                  <a:pt x="1153160" y="349250"/>
                </a:lnTo>
                <a:lnTo>
                  <a:pt x="1164463" y="391160"/>
                </a:lnTo>
                <a:lnTo>
                  <a:pt x="1170305" y="433069"/>
                </a:lnTo>
                <a:lnTo>
                  <a:pt x="1171067" y="455930"/>
                </a:lnTo>
                <a:lnTo>
                  <a:pt x="1170305" y="477519"/>
                </a:lnTo>
                <a:lnTo>
                  <a:pt x="1164463" y="520700"/>
                </a:lnTo>
                <a:lnTo>
                  <a:pt x="1153160" y="562610"/>
                </a:lnTo>
                <a:lnTo>
                  <a:pt x="1136523" y="601980"/>
                </a:lnTo>
                <a:lnTo>
                  <a:pt x="1114933" y="640080"/>
                </a:lnTo>
                <a:lnTo>
                  <a:pt x="1088644" y="676910"/>
                </a:lnTo>
                <a:lnTo>
                  <a:pt x="1057910" y="711200"/>
                </a:lnTo>
                <a:lnTo>
                  <a:pt x="1041019" y="726439"/>
                </a:lnTo>
                <a:lnTo>
                  <a:pt x="1022985" y="742950"/>
                </a:lnTo>
                <a:lnTo>
                  <a:pt x="984376" y="770889"/>
                </a:lnTo>
                <a:lnTo>
                  <a:pt x="941958" y="797560"/>
                </a:lnTo>
                <a:lnTo>
                  <a:pt x="896366" y="820419"/>
                </a:lnTo>
                <a:lnTo>
                  <a:pt x="872363" y="831850"/>
                </a:lnTo>
                <a:lnTo>
                  <a:pt x="822451" y="849630"/>
                </a:lnTo>
                <a:lnTo>
                  <a:pt x="742695" y="869950"/>
                </a:lnTo>
                <a:lnTo>
                  <a:pt x="658113" y="881380"/>
                </a:lnTo>
                <a:lnTo>
                  <a:pt x="629031" y="882650"/>
                </a:lnTo>
                <a:lnTo>
                  <a:pt x="809032" y="882650"/>
                </a:lnTo>
                <a:lnTo>
                  <a:pt x="857885" y="867410"/>
                </a:lnTo>
                <a:lnTo>
                  <a:pt x="932942" y="834389"/>
                </a:lnTo>
                <a:lnTo>
                  <a:pt x="978916" y="808989"/>
                </a:lnTo>
                <a:lnTo>
                  <a:pt x="1021714" y="779780"/>
                </a:lnTo>
                <a:lnTo>
                  <a:pt x="1041526" y="763269"/>
                </a:lnTo>
                <a:lnTo>
                  <a:pt x="1060577" y="748030"/>
                </a:lnTo>
                <a:lnTo>
                  <a:pt x="1095248" y="712469"/>
                </a:lnTo>
                <a:lnTo>
                  <a:pt x="1125728" y="674369"/>
                </a:lnTo>
                <a:lnTo>
                  <a:pt x="1151382" y="635000"/>
                </a:lnTo>
                <a:lnTo>
                  <a:pt x="1171956" y="591819"/>
                </a:lnTo>
                <a:lnTo>
                  <a:pt x="1187069" y="548639"/>
                </a:lnTo>
                <a:lnTo>
                  <a:pt x="1196339" y="501650"/>
                </a:lnTo>
                <a:lnTo>
                  <a:pt x="1199388" y="454660"/>
                </a:lnTo>
                <a:lnTo>
                  <a:pt x="1198499" y="430530"/>
                </a:lnTo>
                <a:lnTo>
                  <a:pt x="1192022" y="384810"/>
                </a:lnTo>
                <a:lnTo>
                  <a:pt x="1179703" y="339089"/>
                </a:lnTo>
                <a:lnTo>
                  <a:pt x="1161669" y="295910"/>
                </a:lnTo>
                <a:lnTo>
                  <a:pt x="1138428" y="255269"/>
                </a:lnTo>
                <a:lnTo>
                  <a:pt x="1110233" y="215900"/>
                </a:lnTo>
                <a:lnTo>
                  <a:pt x="1077595" y="180339"/>
                </a:lnTo>
                <a:lnTo>
                  <a:pt x="1040764" y="146050"/>
                </a:lnTo>
                <a:lnTo>
                  <a:pt x="999870" y="115569"/>
                </a:lnTo>
                <a:lnTo>
                  <a:pt x="955548" y="88900"/>
                </a:lnTo>
                <a:lnTo>
                  <a:pt x="907795" y="64770"/>
                </a:lnTo>
                <a:lnTo>
                  <a:pt x="856995" y="43180"/>
                </a:lnTo>
                <a:lnTo>
                  <a:pt x="830580" y="34289"/>
                </a:lnTo>
                <a:lnTo>
                  <a:pt x="808143" y="27939"/>
                </a:lnTo>
                <a:close/>
              </a:path>
              <a:path w="1199514" h="910589">
                <a:moveTo>
                  <a:pt x="629031" y="38100"/>
                </a:moveTo>
                <a:lnTo>
                  <a:pt x="570864" y="38100"/>
                </a:lnTo>
                <a:lnTo>
                  <a:pt x="542163" y="39370"/>
                </a:lnTo>
                <a:lnTo>
                  <a:pt x="513842" y="43180"/>
                </a:lnTo>
                <a:lnTo>
                  <a:pt x="486029" y="45720"/>
                </a:lnTo>
                <a:lnTo>
                  <a:pt x="405638" y="63500"/>
                </a:lnTo>
                <a:lnTo>
                  <a:pt x="354964" y="78739"/>
                </a:lnTo>
                <a:lnTo>
                  <a:pt x="307086" y="99060"/>
                </a:lnTo>
                <a:lnTo>
                  <a:pt x="262255" y="121919"/>
                </a:lnTo>
                <a:lnTo>
                  <a:pt x="220599" y="147319"/>
                </a:lnTo>
                <a:lnTo>
                  <a:pt x="182499" y="175260"/>
                </a:lnTo>
                <a:lnTo>
                  <a:pt x="148336" y="207010"/>
                </a:lnTo>
                <a:lnTo>
                  <a:pt x="118237" y="240030"/>
                </a:lnTo>
                <a:lnTo>
                  <a:pt x="92456" y="275589"/>
                </a:lnTo>
                <a:lnTo>
                  <a:pt x="71500" y="312419"/>
                </a:lnTo>
                <a:lnTo>
                  <a:pt x="55244" y="351789"/>
                </a:lnTo>
                <a:lnTo>
                  <a:pt x="44196" y="392430"/>
                </a:lnTo>
                <a:lnTo>
                  <a:pt x="38608" y="434339"/>
                </a:lnTo>
                <a:lnTo>
                  <a:pt x="37846" y="454660"/>
                </a:lnTo>
                <a:lnTo>
                  <a:pt x="38481" y="476250"/>
                </a:lnTo>
                <a:lnTo>
                  <a:pt x="44068" y="518160"/>
                </a:lnTo>
                <a:lnTo>
                  <a:pt x="54990" y="558800"/>
                </a:lnTo>
                <a:lnTo>
                  <a:pt x="71119" y="596900"/>
                </a:lnTo>
                <a:lnTo>
                  <a:pt x="92075" y="635000"/>
                </a:lnTo>
                <a:lnTo>
                  <a:pt x="117856" y="670560"/>
                </a:lnTo>
                <a:lnTo>
                  <a:pt x="147955" y="703580"/>
                </a:lnTo>
                <a:lnTo>
                  <a:pt x="181990" y="735330"/>
                </a:lnTo>
                <a:lnTo>
                  <a:pt x="220090" y="763269"/>
                </a:lnTo>
                <a:lnTo>
                  <a:pt x="261619" y="788669"/>
                </a:lnTo>
                <a:lnTo>
                  <a:pt x="283718" y="801369"/>
                </a:lnTo>
                <a:lnTo>
                  <a:pt x="330200" y="821689"/>
                </a:lnTo>
                <a:lnTo>
                  <a:pt x="379475" y="839469"/>
                </a:lnTo>
                <a:lnTo>
                  <a:pt x="431419" y="854710"/>
                </a:lnTo>
                <a:lnTo>
                  <a:pt x="485520" y="864869"/>
                </a:lnTo>
                <a:lnTo>
                  <a:pt x="541655" y="871219"/>
                </a:lnTo>
                <a:lnTo>
                  <a:pt x="599439" y="873760"/>
                </a:lnTo>
                <a:lnTo>
                  <a:pt x="657225" y="871219"/>
                </a:lnTo>
                <a:lnTo>
                  <a:pt x="685545" y="868680"/>
                </a:lnTo>
                <a:lnTo>
                  <a:pt x="713358" y="864869"/>
                </a:lnTo>
                <a:lnTo>
                  <a:pt x="720216" y="863600"/>
                </a:lnTo>
                <a:lnTo>
                  <a:pt x="570483" y="863600"/>
                </a:lnTo>
                <a:lnTo>
                  <a:pt x="542163" y="862330"/>
                </a:lnTo>
                <a:lnTo>
                  <a:pt x="514223" y="858519"/>
                </a:lnTo>
                <a:lnTo>
                  <a:pt x="486663" y="855980"/>
                </a:lnTo>
                <a:lnTo>
                  <a:pt x="459867" y="850900"/>
                </a:lnTo>
                <a:lnTo>
                  <a:pt x="407416" y="838200"/>
                </a:lnTo>
                <a:lnTo>
                  <a:pt x="357505" y="822960"/>
                </a:lnTo>
                <a:lnTo>
                  <a:pt x="333501" y="812800"/>
                </a:lnTo>
                <a:lnTo>
                  <a:pt x="310388" y="803910"/>
                </a:lnTo>
                <a:lnTo>
                  <a:pt x="266064" y="781050"/>
                </a:lnTo>
                <a:lnTo>
                  <a:pt x="225297" y="755650"/>
                </a:lnTo>
                <a:lnTo>
                  <a:pt x="187833" y="727710"/>
                </a:lnTo>
                <a:lnTo>
                  <a:pt x="154431" y="697230"/>
                </a:lnTo>
                <a:lnTo>
                  <a:pt x="124968" y="664210"/>
                </a:lnTo>
                <a:lnTo>
                  <a:pt x="99822" y="629919"/>
                </a:lnTo>
                <a:lnTo>
                  <a:pt x="79502" y="593089"/>
                </a:lnTo>
                <a:lnTo>
                  <a:pt x="63753" y="554989"/>
                </a:lnTo>
                <a:lnTo>
                  <a:pt x="53212" y="515619"/>
                </a:lnTo>
                <a:lnTo>
                  <a:pt x="47878" y="474980"/>
                </a:lnTo>
                <a:lnTo>
                  <a:pt x="47243" y="454660"/>
                </a:lnTo>
                <a:lnTo>
                  <a:pt x="48006" y="434339"/>
                </a:lnTo>
                <a:lnTo>
                  <a:pt x="53593" y="393700"/>
                </a:lnTo>
                <a:lnTo>
                  <a:pt x="64262" y="354330"/>
                </a:lnTo>
                <a:lnTo>
                  <a:pt x="80137" y="316230"/>
                </a:lnTo>
                <a:lnTo>
                  <a:pt x="100584" y="280669"/>
                </a:lnTo>
                <a:lnTo>
                  <a:pt x="125730" y="246380"/>
                </a:lnTo>
                <a:lnTo>
                  <a:pt x="155194" y="213360"/>
                </a:lnTo>
                <a:lnTo>
                  <a:pt x="188722" y="182880"/>
                </a:lnTo>
                <a:lnTo>
                  <a:pt x="226187" y="154939"/>
                </a:lnTo>
                <a:lnTo>
                  <a:pt x="267081" y="129539"/>
                </a:lnTo>
                <a:lnTo>
                  <a:pt x="311276" y="106680"/>
                </a:lnTo>
                <a:lnTo>
                  <a:pt x="334518" y="97789"/>
                </a:lnTo>
                <a:lnTo>
                  <a:pt x="358394" y="87630"/>
                </a:lnTo>
                <a:lnTo>
                  <a:pt x="408305" y="72389"/>
                </a:lnTo>
                <a:lnTo>
                  <a:pt x="460629" y="59689"/>
                </a:lnTo>
                <a:lnTo>
                  <a:pt x="515112" y="52070"/>
                </a:lnTo>
                <a:lnTo>
                  <a:pt x="571373" y="46989"/>
                </a:lnTo>
                <a:lnTo>
                  <a:pt x="720724" y="46989"/>
                </a:lnTo>
                <a:lnTo>
                  <a:pt x="713867" y="45720"/>
                </a:lnTo>
                <a:lnTo>
                  <a:pt x="686054" y="43180"/>
                </a:lnTo>
                <a:lnTo>
                  <a:pt x="657860" y="39370"/>
                </a:lnTo>
                <a:lnTo>
                  <a:pt x="629031" y="38100"/>
                </a:lnTo>
                <a:close/>
              </a:path>
              <a:path w="1199514" h="910589">
                <a:moveTo>
                  <a:pt x="720724" y="46989"/>
                </a:moveTo>
                <a:lnTo>
                  <a:pt x="628904" y="46989"/>
                </a:lnTo>
                <a:lnTo>
                  <a:pt x="685164" y="52070"/>
                </a:lnTo>
                <a:lnTo>
                  <a:pt x="739648" y="59689"/>
                </a:lnTo>
                <a:lnTo>
                  <a:pt x="791972" y="72389"/>
                </a:lnTo>
                <a:lnTo>
                  <a:pt x="865886" y="97789"/>
                </a:lnTo>
                <a:lnTo>
                  <a:pt x="911606" y="118110"/>
                </a:lnTo>
                <a:lnTo>
                  <a:pt x="954024" y="142239"/>
                </a:lnTo>
                <a:lnTo>
                  <a:pt x="993267" y="168910"/>
                </a:lnTo>
                <a:lnTo>
                  <a:pt x="1011555" y="184150"/>
                </a:lnTo>
                <a:lnTo>
                  <a:pt x="1028700" y="198119"/>
                </a:lnTo>
                <a:lnTo>
                  <a:pt x="1060195" y="229869"/>
                </a:lnTo>
                <a:lnTo>
                  <a:pt x="1087501" y="264160"/>
                </a:lnTo>
                <a:lnTo>
                  <a:pt x="1110233" y="299719"/>
                </a:lnTo>
                <a:lnTo>
                  <a:pt x="1128268" y="336550"/>
                </a:lnTo>
                <a:lnTo>
                  <a:pt x="1141476" y="375919"/>
                </a:lnTo>
                <a:lnTo>
                  <a:pt x="1149477" y="415289"/>
                </a:lnTo>
                <a:lnTo>
                  <a:pt x="1152144" y="455930"/>
                </a:lnTo>
                <a:lnTo>
                  <a:pt x="1151382" y="476250"/>
                </a:lnTo>
                <a:lnTo>
                  <a:pt x="1145794" y="516889"/>
                </a:lnTo>
                <a:lnTo>
                  <a:pt x="1135126" y="556260"/>
                </a:lnTo>
                <a:lnTo>
                  <a:pt x="1119251" y="594360"/>
                </a:lnTo>
                <a:lnTo>
                  <a:pt x="1098804" y="631189"/>
                </a:lnTo>
                <a:lnTo>
                  <a:pt x="1073658" y="665480"/>
                </a:lnTo>
                <a:lnTo>
                  <a:pt x="1044194" y="698500"/>
                </a:lnTo>
                <a:lnTo>
                  <a:pt x="1010666" y="727710"/>
                </a:lnTo>
                <a:lnTo>
                  <a:pt x="992378" y="742950"/>
                </a:lnTo>
                <a:lnTo>
                  <a:pt x="973328" y="755650"/>
                </a:lnTo>
                <a:lnTo>
                  <a:pt x="953262" y="769619"/>
                </a:lnTo>
                <a:lnTo>
                  <a:pt x="932307" y="781050"/>
                </a:lnTo>
                <a:lnTo>
                  <a:pt x="888238" y="803910"/>
                </a:lnTo>
                <a:lnTo>
                  <a:pt x="840994" y="822960"/>
                </a:lnTo>
                <a:lnTo>
                  <a:pt x="791082" y="838200"/>
                </a:lnTo>
                <a:lnTo>
                  <a:pt x="765301" y="845819"/>
                </a:lnTo>
                <a:lnTo>
                  <a:pt x="711707" y="855980"/>
                </a:lnTo>
                <a:lnTo>
                  <a:pt x="684276" y="859789"/>
                </a:lnTo>
                <a:lnTo>
                  <a:pt x="656336" y="862330"/>
                </a:lnTo>
                <a:lnTo>
                  <a:pt x="628014" y="863600"/>
                </a:lnTo>
                <a:lnTo>
                  <a:pt x="720216" y="863600"/>
                </a:lnTo>
                <a:lnTo>
                  <a:pt x="767588" y="854710"/>
                </a:lnTo>
                <a:lnTo>
                  <a:pt x="819404" y="840739"/>
                </a:lnTo>
                <a:lnTo>
                  <a:pt x="868680" y="822960"/>
                </a:lnTo>
                <a:lnTo>
                  <a:pt x="915162" y="801369"/>
                </a:lnTo>
                <a:lnTo>
                  <a:pt x="958469" y="777239"/>
                </a:lnTo>
                <a:lnTo>
                  <a:pt x="998347" y="749300"/>
                </a:lnTo>
                <a:lnTo>
                  <a:pt x="1034414" y="720089"/>
                </a:lnTo>
                <a:lnTo>
                  <a:pt x="1066673" y="688339"/>
                </a:lnTo>
                <a:lnTo>
                  <a:pt x="1094613" y="654050"/>
                </a:lnTo>
                <a:lnTo>
                  <a:pt x="1117981" y="617219"/>
                </a:lnTo>
                <a:lnTo>
                  <a:pt x="1136650" y="579119"/>
                </a:lnTo>
                <a:lnTo>
                  <a:pt x="1150239" y="539750"/>
                </a:lnTo>
                <a:lnTo>
                  <a:pt x="1158748" y="497839"/>
                </a:lnTo>
                <a:lnTo>
                  <a:pt x="1161542" y="455930"/>
                </a:lnTo>
                <a:lnTo>
                  <a:pt x="1160907" y="434339"/>
                </a:lnTo>
                <a:lnTo>
                  <a:pt x="1155319" y="392430"/>
                </a:lnTo>
                <a:lnTo>
                  <a:pt x="1144270" y="353060"/>
                </a:lnTo>
                <a:lnTo>
                  <a:pt x="1128268" y="313689"/>
                </a:lnTo>
                <a:lnTo>
                  <a:pt x="1107313" y="275589"/>
                </a:lnTo>
                <a:lnTo>
                  <a:pt x="1081532" y="240030"/>
                </a:lnTo>
                <a:lnTo>
                  <a:pt x="1051560" y="207010"/>
                </a:lnTo>
                <a:lnTo>
                  <a:pt x="1017397" y="176530"/>
                </a:lnTo>
                <a:lnTo>
                  <a:pt x="979424" y="147319"/>
                </a:lnTo>
                <a:lnTo>
                  <a:pt x="937768" y="121919"/>
                </a:lnTo>
                <a:lnTo>
                  <a:pt x="892682" y="99060"/>
                </a:lnTo>
                <a:lnTo>
                  <a:pt x="844931" y="80010"/>
                </a:lnTo>
                <a:lnTo>
                  <a:pt x="794385" y="63500"/>
                </a:lnTo>
                <a:lnTo>
                  <a:pt x="741299" y="50800"/>
                </a:lnTo>
                <a:lnTo>
                  <a:pt x="720724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0588" y="4342638"/>
            <a:ext cx="1199515" cy="910590"/>
          </a:xfrm>
          <a:custGeom>
            <a:avLst/>
            <a:gdLst/>
            <a:ahLst/>
            <a:cxnLst/>
            <a:rect l="l" t="t" r="r" b="b"/>
            <a:pathLst>
              <a:path w="1199514" h="910589">
                <a:moveTo>
                  <a:pt x="629792" y="0"/>
                </a:moveTo>
                <a:lnTo>
                  <a:pt x="568706" y="0"/>
                </a:lnTo>
                <a:lnTo>
                  <a:pt x="508888" y="5080"/>
                </a:lnTo>
                <a:lnTo>
                  <a:pt x="450850" y="13970"/>
                </a:lnTo>
                <a:lnTo>
                  <a:pt x="394970" y="26670"/>
                </a:lnTo>
                <a:lnTo>
                  <a:pt x="315722" y="53339"/>
                </a:lnTo>
                <a:lnTo>
                  <a:pt x="266573" y="76200"/>
                </a:lnTo>
                <a:lnTo>
                  <a:pt x="220472" y="102869"/>
                </a:lnTo>
                <a:lnTo>
                  <a:pt x="177673" y="132080"/>
                </a:lnTo>
                <a:lnTo>
                  <a:pt x="138811" y="163830"/>
                </a:lnTo>
                <a:lnTo>
                  <a:pt x="104012" y="198119"/>
                </a:lnTo>
                <a:lnTo>
                  <a:pt x="73660" y="236219"/>
                </a:lnTo>
                <a:lnTo>
                  <a:pt x="48006" y="276860"/>
                </a:lnTo>
                <a:lnTo>
                  <a:pt x="27431" y="318769"/>
                </a:lnTo>
                <a:lnTo>
                  <a:pt x="12318" y="363219"/>
                </a:lnTo>
                <a:lnTo>
                  <a:pt x="3048" y="408939"/>
                </a:lnTo>
                <a:lnTo>
                  <a:pt x="0" y="455930"/>
                </a:lnTo>
                <a:lnTo>
                  <a:pt x="888" y="480060"/>
                </a:lnTo>
                <a:lnTo>
                  <a:pt x="7366" y="527050"/>
                </a:lnTo>
                <a:lnTo>
                  <a:pt x="19685" y="571500"/>
                </a:lnTo>
                <a:lnTo>
                  <a:pt x="37718" y="614680"/>
                </a:lnTo>
                <a:lnTo>
                  <a:pt x="60960" y="656589"/>
                </a:lnTo>
                <a:lnTo>
                  <a:pt x="89153" y="694689"/>
                </a:lnTo>
                <a:lnTo>
                  <a:pt x="121792" y="731519"/>
                </a:lnTo>
                <a:lnTo>
                  <a:pt x="158623" y="764539"/>
                </a:lnTo>
                <a:lnTo>
                  <a:pt x="199516" y="795019"/>
                </a:lnTo>
                <a:lnTo>
                  <a:pt x="243839" y="822960"/>
                </a:lnTo>
                <a:lnTo>
                  <a:pt x="291591" y="847089"/>
                </a:lnTo>
                <a:lnTo>
                  <a:pt x="342391" y="867410"/>
                </a:lnTo>
                <a:lnTo>
                  <a:pt x="423545" y="891540"/>
                </a:lnTo>
                <a:lnTo>
                  <a:pt x="539496" y="909320"/>
                </a:lnTo>
                <a:lnTo>
                  <a:pt x="569595" y="910590"/>
                </a:lnTo>
                <a:lnTo>
                  <a:pt x="630682" y="910590"/>
                </a:lnTo>
                <a:lnTo>
                  <a:pt x="660781" y="909320"/>
                </a:lnTo>
                <a:lnTo>
                  <a:pt x="719836" y="901700"/>
                </a:lnTo>
                <a:lnTo>
                  <a:pt x="776859" y="891540"/>
                </a:lnTo>
                <a:lnTo>
                  <a:pt x="809032" y="882650"/>
                </a:lnTo>
                <a:lnTo>
                  <a:pt x="570102" y="882650"/>
                </a:lnTo>
                <a:lnTo>
                  <a:pt x="541147" y="881380"/>
                </a:lnTo>
                <a:lnTo>
                  <a:pt x="456564" y="869950"/>
                </a:lnTo>
                <a:lnTo>
                  <a:pt x="402844" y="857250"/>
                </a:lnTo>
                <a:lnTo>
                  <a:pt x="351409" y="840739"/>
                </a:lnTo>
                <a:lnTo>
                  <a:pt x="302895" y="820419"/>
                </a:lnTo>
                <a:lnTo>
                  <a:pt x="257175" y="797560"/>
                </a:lnTo>
                <a:lnTo>
                  <a:pt x="215011" y="770889"/>
                </a:lnTo>
                <a:lnTo>
                  <a:pt x="176149" y="742950"/>
                </a:lnTo>
                <a:lnTo>
                  <a:pt x="158241" y="726439"/>
                </a:lnTo>
                <a:lnTo>
                  <a:pt x="141350" y="711200"/>
                </a:lnTo>
                <a:lnTo>
                  <a:pt x="110616" y="676910"/>
                </a:lnTo>
                <a:lnTo>
                  <a:pt x="84327" y="640080"/>
                </a:lnTo>
                <a:lnTo>
                  <a:pt x="62737" y="601980"/>
                </a:lnTo>
                <a:lnTo>
                  <a:pt x="46100" y="561339"/>
                </a:lnTo>
                <a:lnTo>
                  <a:pt x="34925" y="520700"/>
                </a:lnTo>
                <a:lnTo>
                  <a:pt x="29082" y="477519"/>
                </a:lnTo>
                <a:lnTo>
                  <a:pt x="28320" y="455930"/>
                </a:lnTo>
                <a:lnTo>
                  <a:pt x="29082" y="433069"/>
                </a:lnTo>
                <a:lnTo>
                  <a:pt x="34925" y="389889"/>
                </a:lnTo>
                <a:lnTo>
                  <a:pt x="46228" y="349250"/>
                </a:lnTo>
                <a:lnTo>
                  <a:pt x="62864" y="308610"/>
                </a:lnTo>
                <a:lnTo>
                  <a:pt x="84454" y="270510"/>
                </a:lnTo>
                <a:lnTo>
                  <a:pt x="110744" y="234950"/>
                </a:lnTo>
                <a:lnTo>
                  <a:pt x="141477" y="200660"/>
                </a:lnTo>
                <a:lnTo>
                  <a:pt x="176402" y="168910"/>
                </a:lnTo>
                <a:lnTo>
                  <a:pt x="215137" y="139700"/>
                </a:lnTo>
                <a:lnTo>
                  <a:pt x="257428" y="113030"/>
                </a:lnTo>
                <a:lnTo>
                  <a:pt x="303022" y="90170"/>
                </a:lnTo>
                <a:lnTo>
                  <a:pt x="351663" y="69850"/>
                </a:lnTo>
                <a:lnTo>
                  <a:pt x="402971" y="54610"/>
                </a:lnTo>
                <a:lnTo>
                  <a:pt x="484377" y="36830"/>
                </a:lnTo>
                <a:lnTo>
                  <a:pt x="541274" y="30480"/>
                </a:lnTo>
                <a:lnTo>
                  <a:pt x="599821" y="27939"/>
                </a:lnTo>
                <a:lnTo>
                  <a:pt x="808143" y="27939"/>
                </a:lnTo>
                <a:lnTo>
                  <a:pt x="803656" y="26670"/>
                </a:lnTo>
                <a:lnTo>
                  <a:pt x="747776" y="13970"/>
                </a:lnTo>
                <a:lnTo>
                  <a:pt x="718947" y="8889"/>
                </a:lnTo>
                <a:lnTo>
                  <a:pt x="689737" y="5080"/>
                </a:lnTo>
                <a:lnTo>
                  <a:pt x="629792" y="0"/>
                </a:lnTo>
                <a:close/>
              </a:path>
              <a:path w="1199514" h="910589">
                <a:moveTo>
                  <a:pt x="808143" y="27939"/>
                </a:moveTo>
                <a:lnTo>
                  <a:pt x="599821" y="27939"/>
                </a:lnTo>
                <a:lnTo>
                  <a:pt x="658367" y="30480"/>
                </a:lnTo>
                <a:lnTo>
                  <a:pt x="686942" y="33020"/>
                </a:lnTo>
                <a:lnTo>
                  <a:pt x="770127" y="46989"/>
                </a:lnTo>
                <a:lnTo>
                  <a:pt x="847978" y="69850"/>
                </a:lnTo>
                <a:lnTo>
                  <a:pt x="896492" y="90170"/>
                </a:lnTo>
                <a:lnTo>
                  <a:pt x="942213" y="113030"/>
                </a:lnTo>
                <a:lnTo>
                  <a:pt x="984503" y="139700"/>
                </a:lnTo>
                <a:lnTo>
                  <a:pt x="1023238" y="168910"/>
                </a:lnTo>
                <a:lnTo>
                  <a:pt x="1058164" y="200660"/>
                </a:lnTo>
                <a:lnTo>
                  <a:pt x="1088771" y="234950"/>
                </a:lnTo>
                <a:lnTo>
                  <a:pt x="1115060" y="270510"/>
                </a:lnTo>
                <a:lnTo>
                  <a:pt x="1136650" y="308610"/>
                </a:lnTo>
                <a:lnTo>
                  <a:pt x="1153160" y="349250"/>
                </a:lnTo>
                <a:lnTo>
                  <a:pt x="1164463" y="391160"/>
                </a:lnTo>
                <a:lnTo>
                  <a:pt x="1170304" y="433069"/>
                </a:lnTo>
                <a:lnTo>
                  <a:pt x="1171066" y="455930"/>
                </a:lnTo>
                <a:lnTo>
                  <a:pt x="1170304" y="477519"/>
                </a:lnTo>
                <a:lnTo>
                  <a:pt x="1164463" y="520700"/>
                </a:lnTo>
                <a:lnTo>
                  <a:pt x="1153160" y="562610"/>
                </a:lnTo>
                <a:lnTo>
                  <a:pt x="1136523" y="601980"/>
                </a:lnTo>
                <a:lnTo>
                  <a:pt x="1114933" y="640080"/>
                </a:lnTo>
                <a:lnTo>
                  <a:pt x="1088644" y="676910"/>
                </a:lnTo>
                <a:lnTo>
                  <a:pt x="1057910" y="711200"/>
                </a:lnTo>
                <a:lnTo>
                  <a:pt x="1041019" y="726439"/>
                </a:lnTo>
                <a:lnTo>
                  <a:pt x="1022985" y="742950"/>
                </a:lnTo>
                <a:lnTo>
                  <a:pt x="984376" y="770889"/>
                </a:lnTo>
                <a:lnTo>
                  <a:pt x="941959" y="797560"/>
                </a:lnTo>
                <a:lnTo>
                  <a:pt x="896365" y="820419"/>
                </a:lnTo>
                <a:lnTo>
                  <a:pt x="872363" y="831850"/>
                </a:lnTo>
                <a:lnTo>
                  <a:pt x="822451" y="849630"/>
                </a:lnTo>
                <a:lnTo>
                  <a:pt x="742696" y="869950"/>
                </a:lnTo>
                <a:lnTo>
                  <a:pt x="658113" y="881380"/>
                </a:lnTo>
                <a:lnTo>
                  <a:pt x="629031" y="882650"/>
                </a:lnTo>
                <a:lnTo>
                  <a:pt x="809032" y="882650"/>
                </a:lnTo>
                <a:lnTo>
                  <a:pt x="857885" y="867410"/>
                </a:lnTo>
                <a:lnTo>
                  <a:pt x="932941" y="834389"/>
                </a:lnTo>
                <a:lnTo>
                  <a:pt x="978915" y="808989"/>
                </a:lnTo>
                <a:lnTo>
                  <a:pt x="1021714" y="779780"/>
                </a:lnTo>
                <a:lnTo>
                  <a:pt x="1041526" y="763269"/>
                </a:lnTo>
                <a:lnTo>
                  <a:pt x="1060577" y="748030"/>
                </a:lnTo>
                <a:lnTo>
                  <a:pt x="1095248" y="712469"/>
                </a:lnTo>
                <a:lnTo>
                  <a:pt x="1125727" y="674369"/>
                </a:lnTo>
                <a:lnTo>
                  <a:pt x="1151382" y="635000"/>
                </a:lnTo>
                <a:lnTo>
                  <a:pt x="1171956" y="591819"/>
                </a:lnTo>
                <a:lnTo>
                  <a:pt x="1187069" y="547369"/>
                </a:lnTo>
                <a:lnTo>
                  <a:pt x="1196339" y="501650"/>
                </a:lnTo>
                <a:lnTo>
                  <a:pt x="1199388" y="454660"/>
                </a:lnTo>
                <a:lnTo>
                  <a:pt x="1198499" y="430530"/>
                </a:lnTo>
                <a:lnTo>
                  <a:pt x="1192022" y="384810"/>
                </a:lnTo>
                <a:lnTo>
                  <a:pt x="1179702" y="339089"/>
                </a:lnTo>
                <a:lnTo>
                  <a:pt x="1161669" y="295910"/>
                </a:lnTo>
                <a:lnTo>
                  <a:pt x="1138427" y="255269"/>
                </a:lnTo>
                <a:lnTo>
                  <a:pt x="1110234" y="215900"/>
                </a:lnTo>
                <a:lnTo>
                  <a:pt x="1077595" y="180339"/>
                </a:lnTo>
                <a:lnTo>
                  <a:pt x="1040764" y="146050"/>
                </a:lnTo>
                <a:lnTo>
                  <a:pt x="999871" y="115569"/>
                </a:lnTo>
                <a:lnTo>
                  <a:pt x="955548" y="88900"/>
                </a:lnTo>
                <a:lnTo>
                  <a:pt x="907796" y="64770"/>
                </a:lnTo>
                <a:lnTo>
                  <a:pt x="856996" y="43180"/>
                </a:lnTo>
                <a:lnTo>
                  <a:pt x="830579" y="34289"/>
                </a:lnTo>
                <a:lnTo>
                  <a:pt x="808143" y="27939"/>
                </a:lnTo>
                <a:close/>
              </a:path>
              <a:path w="1199514" h="910589">
                <a:moveTo>
                  <a:pt x="629031" y="38100"/>
                </a:moveTo>
                <a:lnTo>
                  <a:pt x="570864" y="38100"/>
                </a:lnTo>
                <a:lnTo>
                  <a:pt x="542163" y="39370"/>
                </a:lnTo>
                <a:lnTo>
                  <a:pt x="513841" y="43180"/>
                </a:lnTo>
                <a:lnTo>
                  <a:pt x="486028" y="45720"/>
                </a:lnTo>
                <a:lnTo>
                  <a:pt x="405638" y="63500"/>
                </a:lnTo>
                <a:lnTo>
                  <a:pt x="354964" y="78739"/>
                </a:lnTo>
                <a:lnTo>
                  <a:pt x="307086" y="99060"/>
                </a:lnTo>
                <a:lnTo>
                  <a:pt x="262254" y="121919"/>
                </a:lnTo>
                <a:lnTo>
                  <a:pt x="220599" y="147319"/>
                </a:lnTo>
                <a:lnTo>
                  <a:pt x="182499" y="175260"/>
                </a:lnTo>
                <a:lnTo>
                  <a:pt x="148336" y="207010"/>
                </a:lnTo>
                <a:lnTo>
                  <a:pt x="118237" y="240030"/>
                </a:lnTo>
                <a:lnTo>
                  <a:pt x="92456" y="275589"/>
                </a:lnTo>
                <a:lnTo>
                  <a:pt x="71500" y="312419"/>
                </a:lnTo>
                <a:lnTo>
                  <a:pt x="55244" y="351789"/>
                </a:lnTo>
                <a:lnTo>
                  <a:pt x="44195" y="392430"/>
                </a:lnTo>
                <a:lnTo>
                  <a:pt x="38607" y="434339"/>
                </a:lnTo>
                <a:lnTo>
                  <a:pt x="37845" y="454660"/>
                </a:lnTo>
                <a:lnTo>
                  <a:pt x="38481" y="476250"/>
                </a:lnTo>
                <a:lnTo>
                  <a:pt x="44068" y="518160"/>
                </a:lnTo>
                <a:lnTo>
                  <a:pt x="54991" y="558800"/>
                </a:lnTo>
                <a:lnTo>
                  <a:pt x="71120" y="596900"/>
                </a:lnTo>
                <a:lnTo>
                  <a:pt x="92075" y="635000"/>
                </a:lnTo>
                <a:lnTo>
                  <a:pt x="117856" y="670560"/>
                </a:lnTo>
                <a:lnTo>
                  <a:pt x="147954" y="703580"/>
                </a:lnTo>
                <a:lnTo>
                  <a:pt x="181990" y="735330"/>
                </a:lnTo>
                <a:lnTo>
                  <a:pt x="220090" y="763269"/>
                </a:lnTo>
                <a:lnTo>
                  <a:pt x="261620" y="788669"/>
                </a:lnTo>
                <a:lnTo>
                  <a:pt x="283717" y="801369"/>
                </a:lnTo>
                <a:lnTo>
                  <a:pt x="330200" y="821689"/>
                </a:lnTo>
                <a:lnTo>
                  <a:pt x="379475" y="839469"/>
                </a:lnTo>
                <a:lnTo>
                  <a:pt x="431419" y="854710"/>
                </a:lnTo>
                <a:lnTo>
                  <a:pt x="485521" y="864869"/>
                </a:lnTo>
                <a:lnTo>
                  <a:pt x="541654" y="871219"/>
                </a:lnTo>
                <a:lnTo>
                  <a:pt x="599439" y="873760"/>
                </a:lnTo>
                <a:lnTo>
                  <a:pt x="657225" y="871219"/>
                </a:lnTo>
                <a:lnTo>
                  <a:pt x="685546" y="868680"/>
                </a:lnTo>
                <a:lnTo>
                  <a:pt x="713359" y="864869"/>
                </a:lnTo>
                <a:lnTo>
                  <a:pt x="720216" y="863600"/>
                </a:lnTo>
                <a:lnTo>
                  <a:pt x="570484" y="863600"/>
                </a:lnTo>
                <a:lnTo>
                  <a:pt x="542163" y="862330"/>
                </a:lnTo>
                <a:lnTo>
                  <a:pt x="514223" y="858519"/>
                </a:lnTo>
                <a:lnTo>
                  <a:pt x="486663" y="855980"/>
                </a:lnTo>
                <a:lnTo>
                  <a:pt x="459866" y="850900"/>
                </a:lnTo>
                <a:lnTo>
                  <a:pt x="407415" y="838200"/>
                </a:lnTo>
                <a:lnTo>
                  <a:pt x="357504" y="822960"/>
                </a:lnTo>
                <a:lnTo>
                  <a:pt x="333501" y="812800"/>
                </a:lnTo>
                <a:lnTo>
                  <a:pt x="310388" y="803910"/>
                </a:lnTo>
                <a:lnTo>
                  <a:pt x="266064" y="781050"/>
                </a:lnTo>
                <a:lnTo>
                  <a:pt x="225298" y="755650"/>
                </a:lnTo>
                <a:lnTo>
                  <a:pt x="187833" y="727710"/>
                </a:lnTo>
                <a:lnTo>
                  <a:pt x="154432" y="697230"/>
                </a:lnTo>
                <a:lnTo>
                  <a:pt x="124967" y="664210"/>
                </a:lnTo>
                <a:lnTo>
                  <a:pt x="99822" y="629919"/>
                </a:lnTo>
                <a:lnTo>
                  <a:pt x="79501" y="593089"/>
                </a:lnTo>
                <a:lnTo>
                  <a:pt x="63754" y="554989"/>
                </a:lnTo>
                <a:lnTo>
                  <a:pt x="53212" y="515619"/>
                </a:lnTo>
                <a:lnTo>
                  <a:pt x="47879" y="474980"/>
                </a:lnTo>
                <a:lnTo>
                  <a:pt x="47243" y="454660"/>
                </a:lnTo>
                <a:lnTo>
                  <a:pt x="48006" y="434339"/>
                </a:lnTo>
                <a:lnTo>
                  <a:pt x="53593" y="393700"/>
                </a:lnTo>
                <a:lnTo>
                  <a:pt x="64262" y="354330"/>
                </a:lnTo>
                <a:lnTo>
                  <a:pt x="80137" y="316230"/>
                </a:lnTo>
                <a:lnTo>
                  <a:pt x="100584" y="280669"/>
                </a:lnTo>
                <a:lnTo>
                  <a:pt x="125729" y="246380"/>
                </a:lnTo>
                <a:lnTo>
                  <a:pt x="155194" y="213360"/>
                </a:lnTo>
                <a:lnTo>
                  <a:pt x="188722" y="182880"/>
                </a:lnTo>
                <a:lnTo>
                  <a:pt x="226187" y="154939"/>
                </a:lnTo>
                <a:lnTo>
                  <a:pt x="267081" y="129539"/>
                </a:lnTo>
                <a:lnTo>
                  <a:pt x="311276" y="106680"/>
                </a:lnTo>
                <a:lnTo>
                  <a:pt x="334517" y="97789"/>
                </a:lnTo>
                <a:lnTo>
                  <a:pt x="358394" y="87630"/>
                </a:lnTo>
                <a:lnTo>
                  <a:pt x="408304" y="72389"/>
                </a:lnTo>
                <a:lnTo>
                  <a:pt x="460628" y="59689"/>
                </a:lnTo>
                <a:lnTo>
                  <a:pt x="515112" y="52070"/>
                </a:lnTo>
                <a:lnTo>
                  <a:pt x="571373" y="46989"/>
                </a:lnTo>
                <a:lnTo>
                  <a:pt x="720724" y="46989"/>
                </a:lnTo>
                <a:lnTo>
                  <a:pt x="713866" y="45720"/>
                </a:lnTo>
                <a:lnTo>
                  <a:pt x="686053" y="43180"/>
                </a:lnTo>
                <a:lnTo>
                  <a:pt x="657860" y="39370"/>
                </a:lnTo>
                <a:lnTo>
                  <a:pt x="629031" y="38100"/>
                </a:lnTo>
                <a:close/>
              </a:path>
              <a:path w="1199514" h="910589">
                <a:moveTo>
                  <a:pt x="720724" y="46989"/>
                </a:moveTo>
                <a:lnTo>
                  <a:pt x="628903" y="46989"/>
                </a:lnTo>
                <a:lnTo>
                  <a:pt x="685164" y="52070"/>
                </a:lnTo>
                <a:lnTo>
                  <a:pt x="739648" y="59689"/>
                </a:lnTo>
                <a:lnTo>
                  <a:pt x="791972" y="72389"/>
                </a:lnTo>
                <a:lnTo>
                  <a:pt x="865886" y="97789"/>
                </a:lnTo>
                <a:lnTo>
                  <a:pt x="911606" y="118110"/>
                </a:lnTo>
                <a:lnTo>
                  <a:pt x="954024" y="142239"/>
                </a:lnTo>
                <a:lnTo>
                  <a:pt x="993266" y="168910"/>
                </a:lnTo>
                <a:lnTo>
                  <a:pt x="1011554" y="184150"/>
                </a:lnTo>
                <a:lnTo>
                  <a:pt x="1028700" y="198119"/>
                </a:lnTo>
                <a:lnTo>
                  <a:pt x="1060196" y="229869"/>
                </a:lnTo>
                <a:lnTo>
                  <a:pt x="1087501" y="264160"/>
                </a:lnTo>
                <a:lnTo>
                  <a:pt x="1110234" y="299719"/>
                </a:lnTo>
                <a:lnTo>
                  <a:pt x="1128267" y="336550"/>
                </a:lnTo>
                <a:lnTo>
                  <a:pt x="1141476" y="375919"/>
                </a:lnTo>
                <a:lnTo>
                  <a:pt x="1149477" y="415289"/>
                </a:lnTo>
                <a:lnTo>
                  <a:pt x="1152144" y="455930"/>
                </a:lnTo>
                <a:lnTo>
                  <a:pt x="1151382" y="476250"/>
                </a:lnTo>
                <a:lnTo>
                  <a:pt x="1145794" y="516889"/>
                </a:lnTo>
                <a:lnTo>
                  <a:pt x="1135126" y="556260"/>
                </a:lnTo>
                <a:lnTo>
                  <a:pt x="1119251" y="594360"/>
                </a:lnTo>
                <a:lnTo>
                  <a:pt x="1098803" y="631189"/>
                </a:lnTo>
                <a:lnTo>
                  <a:pt x="1073658" y="665480"/>
                </a:lnTo>
                <a:lnTo>
                  <a:pt x="1044194" y="698500"/>
                </a:lnTo>
                <a:lnTo>
                  <a:pt x="1010665" y="727710"/>
                </a:lnTo>
                <a:lnTo>
                  <a:pt x="992377" y="742950"/>
                </a:lnTo>
                <a:lnTo>
                  <a:pt x="973327" y="755650"/>
                </a:lnTo>
                <a:lnTo>
                  <a:pt x="953262" y="769619"/>
                </a:lnTo>
                <a:lnTo>
                  <a:pt x="932307" y="781050"/>
                </a:lnTo>
                <a:lnTo>
                  <a:pt x="888238" y="803910"/>
                </a:lnTo>
                <a:lnTo>
                  <a:pt x="840994" y="822960"/>
                </a:lnTo>
                <a:lnTo>
                  <a:pt x="791083" y="838200"/>
                </a:lnTo>
                <a:lnTo>
                  <a:pt x="765301" y="845819"/>
                </a:lnTo>
                <a:lnTo>
                  <a:pt x="711708" y="855980"/>
                </a:lnTo>
                <a:lnTo>
                  <a:pt x="684276" y="859789"/>
                </a:lnTo>
                <a:lnTo>
                  <a:pt x="656336" y="862330"/>
                </a:lnTo>
                <a:lnTo>
                  <a:pt x="628014" y="863600"/>
                </a:lnTo>
                <a:lnTo>
                  <a:pt x="720216" y="863600"/>
                </a:lnTo>
                <a:lnTo>
                  <a:pt x="767588" y="854710"/>
                </a:lnTo>
                <a:lnTo>
                  <a:pt x="819403" y="840739"/>
                </a:lnTo>
                <a:lnTo>
                  <a:pt x="868679" y="822960"/>
                </a:lnTo>
                <a:lnTo>
                  <a:pt x="915162" y="801369"/>
                </a:lnTo>
                <a:lnTo>
                  <a:pt x="958469" y="777239"/>
                </a:lnTo>
                <a:lnTo>
                  <a:pt x="998347" y="749300"/>
                </a:lnTo>
                <a:lnTo>
                  <a:pt x="1034414" y="720089"/>
                </a:lnTo>
                <a:lnTo>
                  <a:pt x="1066673" y="688339"/>
                </a:lnTo>
                <a:lnTo>
                  <a:pt x="1094613" y="654050"/>
                </a:lnTo>
                <a:lnTo>
                  <a:pt x="1117981" y="617219"/>
                </a:lnTo>
                <a:lnTo>
                  <a:pt x="1136650" y="579119"/>
                </a:lnTo>
                <a:lnTo>
                  <a:pt x="1150239" y="539750"/>
                </a:lnTo>
                <a:lnTo>
                  <a:pt x="1158748" y="497839"/>
                </a:lnTo>
                <a:lnTo>
                  <a:pt x="1161541" y="455930"/>
                </a:lnTo>
                <a:lnTo>
                  <a:pt x="1160907" y="434339"/>
                </a:lnTo>
                <a:lnTo>
                  <a:pt x="1155319" y="392430"/>
                </a:lnTo>
                <a:lnTo>
                  <a:pt x="1144270" y="353060"/>
                </a:lnTo>
                <a:lnTo>
                  <a:pt x="1128267" y="313689"/>
                </a:lnTo>
                <a:lnTo>
                  <a:pt x="1107313" y="275589"/>
                </a:lnTo>
                <a:lnTo>
                  <a:pt x="1081532" y="240030"/>
                </a:lnTo>
                <a:lnTo>
                  <a:pt x="1051560" y="207010"/>
                </a:lnTo>
                <a:lnTo>
                  <a:pt x="1017397" y="176530"/>
                </a:lnTo>
                <a:lnTo>
                  <a:pt x="979424" y="147319"/>
                </a:lnTo>
                <a:lnTo>
                  <a:pt x="937767" y="121919"/>
                </a:lnTo>
                <a:lnTo>
                  <a:pt x="892683" y="99060"/>
                </a:lnTo>
                <a:lnTo>
                  <a:pt x="844931" y="80010"/>
                </a:lnTo>
                <a:lnTo>
                  <a:pt x="794385" y="63500"/>
                </a:lnTo>
                <a:lnTo>
                  <a:pt x="741299" y="50800"/>
                </a:lnTo>
                <a:lnTo>
                  <a:pt x="720724" y="469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845564"/>
            <a:ext cx="4896611" cy="4428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2383" y="4207764"/>
            <a:ext cx="1898903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7352" y="4646676"/>
            <a:ext cx="187909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6279" y="5085588"/>
            <a:ext cx="3339083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889" y="4298060"/>
            <a:ext cx="4171315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105" marR="5080" indent="-320040">
              <a:lnSpc>
                <a:spcPct val="90000"/>
              </a:lnSpc>
              <a:spcBef>
                <a:spcPts val="484"/>
              </a:spcBef>
              <a:tabLst>
                <a:tab pos="2813685" algn="l"/>
              </a:tabLst>
            </a:pPr>
            <a:r>
              <a:rPr sz="3200" dirty="0">
                <a:latin typeface="Corbel"/>
                <a:cs typeface="Corbel"/>
              </a:rPr>
              <a:t>La derivaciones </a:t>
            </a:r>
            <a:r>
              <a:rPr sz="3200" b="1" dirty="0">
                <a:latin typeface="Corbel"/>
                <a:cs typeface="Corbel"/>
              </a:rPr>
              <a:t>V3 y V4  </a:t>
            </a:r>
            <a:r>
              <a:rPr sz="3200" dirty="0">
                <a:latin typeface="Corbel"/>
                <a:cs typeface="Corbel"/>
              </a:rPr>
              <a:t>están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sobr</a:t>
            </a:r>
            <a:r>
              <a:rPr sz="3200" dirty="0">
                <a:latin typeface="Corbel"/>
                <a:cs typeface="Corbel"/>
              </a:rPr>
              <a:t>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	</a:t>
            </a:r>
            <a:r>
              <a:rPr sz="3200" b="1" spc="-5" dirty="0">
                <a:latin typeface="Corbel"/>
                <a:cs typeface="Corbel"/>
              </a:rPr>
              <a:t>tab</a:t>
            </a:r>
            <a:r>
              <a:rPr sz="3200" b="1" spc="-15" dirty="0">
                <a:latin typeface="Corbel"/>
                <a:cs typeface="Corbel"/>
              </a:rPr>
              <a:t>i</a:t>
            </a:r>
            <a:r>
              <a:rPr sz="3200" b="1" dirty="0">
                <a:latin typeface="Corbel"/>
                <a:cs typeface="Corbel"/>
              </a:rPr>
              <a:t>que  </a:t>
            </a:r>
            <a:r>
              <a:rPr sz="3200" b="1" spc="-5" dirty="0">
                <a:latin typeface="Corbel"/>
                <a:cs typeface="Corbel"/>
              </a:rPr>
              <a:t>interventricular </a:t>
            </a:r>
            <a:r>
              <a:rPr sz="3200" dirty="0">
                <a:latin typeface="Corbel"/>
                <a:cs typeface="Corbel"/>
              </a:rPr>
              <a:t>del  </a:t>
            </a:r>
            <a:r>
              <a:rPr sz="3200" spc="-5" dirty="0">
                <a:latin typeface="Corbel"/>
                <a:cs typeface="Corbel"/>
              </a:rPr>
              <a:t>corazón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7108" y="1434083"/>
            <a:ext cx="2604516" cy="3252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179" y="1629155"/>
            <a:ext cx="2016252" cy="2663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2932176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771" y="4177284"/>
            <a:ext cx="995172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828545"/>
            <a:ext cx="783272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5468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Hasta ahora </a:t>
            </a:r>
            <a:r>
              <a:rPr sz="3200" dirty="0">
                <a:latin typeface="Corbel"/>
                <a:cs typeface="Corbel"/>
              </a:rPr>
              <a:t>podemos determinar en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que  </a:t>
            </a:r>
            <a:r>
              <a:rPr sz="3200" spc="-10" dirty="0">
                <a:latin typeface="Corbel"/>
                <a:cs typeface="Corbel"/>
              </a:rPr>
              <a:t>dirección </a:t>
            </a:r>
            <a:r>
              <a:rPr sz="3200" spc="-5" dirty="0">
                <a:latin typeface="Corbel"/>
                <a:cs typeface="Corbel"/>
              </a:rPr>
              <a:t>se orienta </a:t>
            </a:r>
            <a:r>
              <a:rPr sz="3200" dirty="0">
                <a:latin typeface="Corbel"/>
                <a:cs typeface="Corbel"/>
              </a:rPr>
              <a:t>el vector en el plano  </a:t>
            </a:r>
            <a:r>
              <a:rPr sz="3200" spc="-5" dirty="0">
                <a:latin typeface="Corbel"/>
                <a:cs typeface="Corbel"/>
              </a:rPr>
              <a:t>frontal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Como saber si </a:t>
            </a:r>
            <a:r>
              <a:rPr sz="3200" dirty="0">
                <a:latin typeface="Corbel"/>
                <a:cs typeface="Corbel"/>
              </a:rPr>
              <a:t>el vector </a:t>
            </a:r>
            <a:r>
              <a:rPr sz="3200" spc="-5" dirty="0">
                <a:latin typeface="Corbel"/>
                <a:cs typeface="Corbel"/>
              </a:rPr>
              <a:t>se orienta hacia </a:t>
            </a:r>
            <a:r>
              <a:rPr sz="3200" dirty="0">
                <a:latin typeface="Corbel"/>
                <a:cs typeface="Corbel"/>
              </a:rPr>
              <a:t>atrás  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adelante?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Con la derivación precordial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V2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1341119"/>
            <a:ext cx="2590800" cy="466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4447" y="3599688"/>
            <a:ext cx="416051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00400"/>
            <a:ext cx="3938016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391" y="3791711"/>
            <a:ext cx="531876" cy="614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5959" y="4074159"/>
            <a:ext cx="107950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1967" y="3541776"/>
            <a:ext cx="56845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3158" y="3591559"/>
            <a:ext cx="28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V2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1595" y="431797"/>
            <a:ext cx="4799330" cy="6426200"/>
          </a:xfrm>
          <a:custGeom>
            <a:avLst/>
            <a:gdLst/>
            <a:ahLst/>
            <a:cxnLst/>
            <a:rect l="l" t="t" r="r" b="b"/>
            <a:pathLst>
              <a:path w="4799330" h="6426200">
                <a:moveTo>
                  <a:pt x="2645283" y="12700"/>
                </a:moveTo>
                <a:lnTo>
                  <a:pt x="2153031" y="12700"/>
                </a:lnTo>
                <a:lnTo>
                  <a:pt x="1914017" y="63500"/>
                </a:lnTo>
                <a:lnTo>
                  <a:pt x="1855596" y="88900"/>
                </a:lnTo>
                <a:lnTo>
                  <a:pt x="1797684" y="101600"/>
                </a:lnTo>
                <a:lnTo>
                  <a:pt x="1627378" y="177800"/>
                </a:lnTo>
                <a:lnTo>
                  <a:pt x="1462786" y="254000"/>
                </a:lnTo>
                <a:lnTo>
                  <a:pt x="1409192" y="292100"/>
                </a:lnTo>
                <a:lnTo>
                  <a:pt x="1356359" y="317500"/>
                </a:lnTo>
                <a:lnTo>
                  <a:pt x="1304163" y="355600"/>
                </a:lnTo>
                <a:lnTo>
                  <a:pt x="1252728" y="393700"/>
                </a:lnTo>
                <a:lnTo>
                  <a:pt x="1202182" y="431800"/>
                </a:lnTo>
                <a:lnTo>
                  <a:pt x="1152398" y="469900"/>
                </a:lnTo>
                <a:lnTo>
                  <a:pt x="1103376" y="508000"/>
                </a:lnTo>
                <a:lnTo>
                  <a:pt x="1054862" y="558800"/>
                </a:lnTo>
                <a:lnTo>
                  <a:pt x="960882" y="647700"/>
                </a:lnTo>
                <a:lnTo>
                  <a:pt x="870204" y="736600"/>
                </a:lnTo>
                <a:lnTo>
                  <a:pt x="783336" y="838200"/>
                </a:lnTo>
                <a:lnTo>
                  <a:pt x="700278" y="952500"/>
                </a:lnTo>
                <a:lnTo>
                  <a:pt x="621030" y="1066800"/>
                </a:lnTo>
                <a:lnTo>
                  <a:pt x="545719" y="1181100"/>
                </a:lnTo>
                <a:lnTo>
                  <a:pt x="474726" y="1295400"/>
                </a:lnTo>
                <a:lnTo>
                  <a:pt x="408051" y="1422400"/>
                </a:lnTo>
                <a:lnTo>
                  <a:pt x="345821" y="1562100"/>
                </a:lnTo>
                <a:lnTo>
                  <a:pt x="288290" y="1689100"/>
                </a:lnTo>
                <a:lnTo>
                  <a:pt x="235585" y="1828800"/>
                </a:lnTo>
                <a:lnTo>
                  <a:pt x="187579" y="1981200"/>
                </a:lnTo>
                <a:lnTo>
                  <a:pt x="144906" y="2120900"/>
                </a:lnTo>
                <a:lnTo>
                  <a:pt x="107315" y="2273300"/>
                </a:lnTo>
                <a:lnTo>
                  <a:pt x="75056" y="2425700"/>
                </a:lnTo>
                <a:lnTo>
                  <a:pt x="48514" y="2578100"/>
                </a:lnTo>
                <a:lnTo>
                  <a:pt x="27431" y="2743200"/>
                </a:lnTo>
                <a:lnTo>
                  <a:pt x="12318" y="2895600"/>
                </a:lnTo>
                <a:lnTo>
                  <a:pt x="3048" y="3060700"/>
                </a:lnTo>
                <a:lnTo>
                  <a:pt x="762" y="3149600"/>
                </a:lnTo>
                <a:lnTo>
                  <a:pt x="0" y="3225799"/>
                </a:lnTo>
                <a:lnTo>
                  <a:pt x="762" y="3314700"/>
                </a:lnTo>
                <a:lnTo>
                  <a:pt x="3048" y="3390900"/>
                </a:lnTo>
                <a:lnTo>
                  <a:pt x="12446" y="3556000"/>
                </a:lnTo>
                <a:lnTo>
                  <a:pt x="27559" y="3721100"/>
                </a:lnTo>
                <a:lnTo>
                  <a:pt x="48641" y="3873500"/>
                </a:lnTo>
                <a:lnTo>
                  <a:pt x="75311" y="4038600"/>
                </a:lnTo>
                <a:lnTo>
                  <a:pt x="107442" y="4191000"/>
                </a:lnTo>
                <a:lnTo>
                  <a:pt x="145161" y="4343400"/>
                </a:lnTo>
                <a:lnTo>
                  <a:pt x="187960" y="4483100"/>
                </a:lnTo>
                <a:lnTo>
                  <a:pt x="235839" y="4622800"/>
                </a:lnTo>
                <a:lnTo>
                  <a:pt x="288671" y="4762500"/>
                </a:lnTo>
                <a:lnTo>
                  <a:pt x="346202" y="4902200"/>
                </a:lnTo>
                <a:lnTo>
                  <a:pt x="408559" y="5029200"/>
                </a:lnTo>
                <a:lnTo>
                  <a:pt x="475234" y="5156200"/>
                </a:lnTo>
                <a:lnTo>
                  <a:pt x="546227" y="5283200"/>
                </a:lnTo>
                <a:lnTo>
                  <a:pt x="621538" y="5397500"/>
                </a:lnTo>
                <a:lnTo>
                  <a:pt x="700913" y="5511800"/>
                </a:lnTo>
                <a:lnTo>
                  <a:pt x="784098" y="5613400"/>
                </a:lnTo>
                <a:lnTo>
                  <a:pt x="870966" y="5715000"/>
                </a:lnTo>
                <a:lnTo>
                  <a:pt x="961644" y="5816600"/>
                </a:lnTo>
                <a:lnTo>
                  <a:pt x="1055497" y="5905500"/>
                </a:lnTo>
                <a:lnTo>
                  <a:pt x="1103757" y="5943600"/>
                </a:lnTo>
                <a:lnTo>
                  <a:pt x="1152906" y="5981700"/>
                </a:lnTo>
                <a:lnTo>
                  <a:pt x="1202690" y="6032500"/>
                </a:lnTo>
                <a:lnTo>
                  <a:pt x="1304670" y="6108700"/>
                </a:lnTo>
                <a:lnTo>
                  <a:pt x="1356995" y="6134100"/>
                </a:lnTo>
                <a:lnTo>
                  <a:pt x="1409827" y="6172200"/>
                </a:lnTo>
                <a:lnTo>
                  <a:pt x="1463294" y="6197600"/>
                </a:lnTo>
                <a:lnTo>
                  <a:pt x="1517650" y="6235700"/>
                </a:lnTo>
                <a:lnTo>
                  <a:pt x="1572387" y="6261100"/>
                </a:lnTo>
                <a:lnTo>
                  <a:pt x="1741043" y="6337300"/>
                </a:lnTo>
                <a:lnTo>
                  <a:pt x="1798320" y="6350000"/>
                </a:lnTo>
                <a:lnTo>
                  <a:pt x="1856358" y="6375400"/>
                </a:lnTo>
                <a:lnTo>
                  <a:pt x="2093341" y="6426200"/>
                </a:lnTo>
                <a:lnTo>
                  <a:pt x="2277491" y="6426200"/>
                </a:lnTo>
                <a:lnTo>
                  <a:pt x="2217166" y="6413500"/>
                </a:lnTo>
                <a:lnTo>
                  <a:pt x="2157222" y="6413500"/>
                </a:lnTo>
                <a:lnTo>
                  <a:pt x="1864359" y="6350000"/>
                </a:lnTo>
                <a:lnTo>
                  <a:pt x="1807209" y="6324600"/>
                </a:lnTo>
                <a:lnTo>
                  <a:pt x="1750695" y="6311900"/>
                </a:lnTo>
                <a:lnTo>
                  <a:pt x="1584579" y="6235700"/>
                </a:lnTo>
                <a:lnTo>
                  <a:pt x="1530477" y="6210300"/>
                </a:lnTo>
                <a:lnTo>
                  <a:pt x="1477009" y="6172200"/>
                </a:lnTo>
                <a:lnTo>
                  <a:pt x="1424178" y="6146800"/>
                </a:lnTo>
                <a:lnTo>
                  <a:pt x="1371981" y="6108700"/>
                </a:lnTo>
                <a:lnTo>
                  <a:pt x="1320545" y="6083300"/>
                </a:lnTo>
                <a:lnTo>
                  <a:pt x="1269745" y="6045200"/>
                </a:lnTo>
                <a:lnTo>
                  <a:pt x="1219708" y="6007100"/>
                </a:lnTo>
                <a:lnTo>
                  <a:pt x="1170558" y="5969000"/>
                </a:lnTo>
                <a:lnTo>
                  <a:pt x="1122045" y="5930900"/>
                </a:lnTo>
                <a:lnTo>
                  <a:pt x="1074293" y="5880100"/>
                </a:lnTo>
                <a:lnTo>
                  <a:pt x="981329" y="5791200"/>
                </a:lnTo>
                <a:lnTo>
                  <a:pt x="891667" y="5702300"/>
                </a:lnTo>
                <a:lnTo>
                  <a:pt x="805561" y="5600700"/>
                </a:lnTo>
                <a:lnTo>
                  <a:pt x="723265" y="5486400"/>
                </a:lnTo>
                <a:lnTo>
                  <a:pt x="644652" y="5384800"/>
                </a:lnTo>
                <a:lnTo>
                  <a:pt x="570103" y="5270500"/>
                </a:lnTo>
                <a:lnTo>
                  <a:pt x="499745" y="5143500"/>
                </a:lnTo>
                <a:lnTo>
                  <a:pt x="433578" y="5016500"/>
                </a:lnTo>
                <a:lnTo>
                  <a:pt x="371856" y="4889500"/>
                </a:lnTo>
                <a:lnTo>
                  <a:pt x="314706" y="4749800"/>
                </a:lnTo>
                <a:lnTo>
                  <a:pt x="262381" y="4622800"/>
                </a:lnTo>
                <a:lnTo>
                  <a:pt x="214756" y="4470400"/>
                </a:lnTo>
                <a:lnTo>
                  <a:pt x="172339" y="4330700"/>
                </a:lnTo>
                <a:lnTo>
                  <a:pt x="135001" y="4178300"/>
                </a:lnTo>
                <a:lnTo>
                  <a:pt x="102997" y="4025900"/>
                </a:lnTo>
                <a:lnTo>
                  <a:pt x="76581" y="3873500"/>
                </a:lnTo>
                <a:lnTo>
                  <a:pt x="55626" y="3721100"/>
                </a:lnTo>
                <a:lnTo>
                  <a:pt x="40640" y="3556000"/>
                </a:lnTo>
                <a:lnTo>
                  <a:pt x="31368" y="3390900"/>
                </a:lnTo>
                <a:lnTo>
                  <a:pt x="29083" y="3314700"/>
                </a:lnTo>
                <a:lnTo>
                  <a:pt x="28321" y="3225799"/>
                </a:lnTo>
                <a:lnTo>
                  <a:pt x="29083" y="3149600"/>
                </a:lnTo>
                <a:lnTo>
                  <a:pt x="31368" y="3060700"/>
                </a:lnTo>
                <a:lnTo>
                  <a:pt x="40640" y="2895600"/>
                </a:lnTo>
                <a:lnTo>
                  <a:pt x="55626" y="2743200"/>
                </a:lnTo>
                <a:lnTo>
                  <a:pt x="76581" y="2578100"/>
                </a:lnTo>
                <a:lnTo>
                  <a:pt x="102997" y="2425700"/>
                </a:lnTo>
                <a:lnTo>
                  <a:pt x="135001" y="2273300"/>
                </a:lnTo>
                <a:lnTo>
                  <a:pt x="172466" y="2133600"/>
                </a:lnTo>
                <a:lnTo>
                  <a:pt x="214884" y="1981200"/>
                </a:lnTo>
                <a:lnTo>
                  <a:pt x="262381" y="1841500"/>
                </a:lnTo>
                <a:lnTo>
                  <a:pt x="314833" y="1701800"/>
                </a:lnTo>
                <a:lnTo>
                  <a:pt x="371856" y="1574800"/>
                </a:lnTo>
                <a:lnTo>
                  <a:pt x="433705" y="1435100"/>
                </a:lnTo>
                <a:lnTo>
                  <a:pt x="499872" y="1308100"/>
                </a:lnTo>
                <a:lnTo>
                  <a:pt x="570230" y="1193800"/>
                </a:lnTo>
                <a:lnTo>
                  <a:pt x="644779" y="1079500"/>
                </a:lnTo>
                <a:lnTo>
                  <a:pt x="723392" y="965200"/>
                </a:lnTo>
                <a:lnTo>
                  <a:pt x="805688" y="863600"/>
                </a:lnTo>
                <a:lnTo>
                  <a:pt x="891794" y="762000"/>
                </a:lnTo>
                <a:lnTo>
                  <a:pt x="981456" y="660400"/>
                </a:lnTo>
                <a:lnTo>
                  <a:pt x="1074420" y="571500"/>
                </a:lnTo>
                <a:lnTo>
                  <a:pt x="1122172" y="533400"/>
                </a:lnTo>
                <a:lnTo>
                  <a:pt x="1170558" y="495300"/>
                </a:lnTo>
                <a:lnTo>
                  <a:pt x="1219834" y="457200"/>
                </a:lnTo>
                <a:lnTo>
                  <a:pt x="1269873" y="419100"/>
                </a:lnTo>
                <a:lnTo>
                  <a:pt x="1372108" y="342900"/>
                </a:lnTo>
                <a:lnTo>
                  <a:pt x="1424305" y="317500"/>
                </a:lnTo>
                <a:lnTo>
                  <a:pt x="1477137" y="279400"/>
                </a:lnTo>
                <a:lnTo>
                  <a:pt x="1694815" y="177800"/>
                </a:lnTo>
                <a:lnTo>
                  <a:pt x="1807337" y="127000"/>
                </a:lnTo>
                <a:lnTo>
                  <a:pt x="1864487" y="114300"/>
                </a:lnTo>
                <a:lnTo>
                  <a:pt x="1922018" y="88900"/>
                </a:lnTo>
                <a:lnTo>
                  <a:pt x="2097786" y="50800"/>
                </a:lnTo>
                <a:lnTo>
                  <a:pt x="2157349" y="50800"/>
                </a:lnTo>
                <a:lnTo>
                  <a:pt x="2217293" y="38100"/>
                </a:lnTo>
                <a:lnTo>
                  <a:pt x="2277618" y="38100"/>
                </a:lnTo>
                <a:lnTo>
                  <a:pt x="2338451" y="25400"/>
                </a:lnTo>
                <a:lnTo>
                  <a:pt x="2705735" y="25400"/>
                </a:lnTo>
                <a:lnTo>
                  <a:pt x="2645283" y="12700"/>
                </a:lnTo>
                <a:close/>
              </a:path>
              <a:path w="4799330" h="6426200">
                <a:moveTo>
                  <a:pt x="2705735" y="25400"/>
                </a:moveTo>
                <a:lnTo>
                  <a:pt x="2460752" y="25400"/>
                </a:lnTo>
                <a:lnTo>
                  <a:pt x="2521585" y="38100"/>
                </a:lnTo>
                <a:lnTo>
                  <a:pt x="2581910" y="38100"/>
                </a:lnTo>
                <a:lnTo>
                  <a:pt x="2641981" y="50800"/>
                </a:lnTo>
                <a:lnTo>
                  <a:pt x="2701417" y="50800"/>
                </a:lnTo>
                <a:lnTo>
                  <a:pt x="2877185" y="88900"/>
                </a:lnTo>
                <a:lnTo>
                  <a:pt x="2934843" y="114300"/>
                </a:lnTo>
                <a:lnTo>
                  <a:pt x="2991866" y="127000"/>
                </a:lnTo>
                <a:lnTo>
                  <a:pt x="3159760" y="203200"/>
                </a:lnTo>
                <a:lnTo>
                  <a:pt x="3322193" y="279400"/>
                </a:lnTo>
                <a:lnTo>
                  <a:pt x="3375025" y="317500"/>
                </a:lnTo>
                <a:lnTo>
                  <a:pt x="3427095" y="342900"/>
                </a:lnTo>
                <a:lnTo>
                  <a:pt x="3529329" y="419100"/>
                </a:lnTo>
                <a:lnTo>
                  <a:pt x="3579368" y="457200"/>
                </a:lnTo>
                <a:lnTo>
                  <a:pt x="3628644" y="495300"/>
                </a:lnTo>
                <a:lnTo>
                  <a:pt x="3677157" y="533400"/>
                </a:lnTo>
                <a:lnTo>
                  <a:pt x="3724909" y="571500"/>
                </a:lnTo>
                <a:lnTo>
                  <a:pt x="3817874" y="660400"/>
                </a:lnTo>
                <a:lnTo>
                  <a:pt x="3907408" y="762000"/>
                </a:lnTo>
                <a:lnTo>
                  <a:pt x="3993515" y="863600"/>
                </a:lnTo>
                <a:lnTo>
                  <a:pt x="4075811" y="965200"/>
                </a:lnTo>
                <a:lnTo>
                  <a:pt x="4154424" y="1079500"/>
                </a:lnTo>
                <a:lnTo>
                  <a:pt x="4228973" y="1193800"/>
                </a:lnTo>
                <a:lnTo>
                  <a:pt x="4299458" y="1308100"/>
                </a:lnTo>
                <a:lnTo>
                  <a:pt x="4365498" y="1435100"/>
                </a:lnTo>
                <a:lnTo>
                  <a:pt x="4427220" y="1574800"/>
                </a:lnTo>
                <a:lnTo>
                  <a:pt x="4484370" y="1701800"/>
                </a:lnTo>
                <a:lnTo>
                  <a:pt x="4536694" y="1841500"/>
                </a:lnTo>
                <a:lnTo>
                  <a:pt x="4584319" y="1981200"/>
                </a:lnTo>
                <a:lnTo>
                  <a:pt x="4626736" y="2133600"/>
                </a:lnTo>
                <a:lnTo>
                  <a:pt x="4664075" y="2273300"/>
                </a:lnTo>
                <a:lnTo>
                  <a:pt x="4696079" y="2425700"/>
                </a:lnTo>
                <a:lnTo>
                  <a:pt x="4722495" y="2578100"/>
                </a:lnTo>
                <a:lnTo>
                  <a:pt x="4743450" y="2743200"/>
                </a:lnTo>
                <a:lnTo>
                  <a:pt x="4758435" y="2908300"/>
                </a:lnTo>
                <a:lnTo>
                  <a:pt x="4767707" y="3060700"/>
                </a:lnTo>
                <a:lnTo>
                  <a:pt x="4769993" y="3149600"/>
                </a:lnTo>
                <a:lnTo>
                  <a:pt x="4770755" y="3225799"/>
                </a:lnTo>
                <a:lnTo>
                  <a:pt x="4769993" y="3314700"/>
                </a:lnTo>
                <a:lnTo>
                  <a:pt x="4767707" y="3390900"/>
                </a:lnTo>
                <a:lnTo>
                  <a:pt x="4758435" y="3556000"/>
                </a:lnTo>
                <a:lnTo>
                  <a:pt x="4743450" y="3721100"/>
                </a:lnTo>
                <a:lnTo>
                  <a:pt x="4722495" y="3873500"/>
                </a:lnTo>
                <a:lnTo>
                  <a:pt x="4696079" y="4025900"/>
                </a:lnTo>
                <a:lnTo>
                  <a:pt x="4664075" y="4178300"/>
                </a:lnTo>
                <a:lnTo>
                  <a:pt x="4626609" y="4330700"/>
                </a:lnTo>
                <a:lnTo>
                  <a:pt x="4584192" y="4470400"/>
                </a:lnTo>
                <a:lnTo>
                  <a:pt x="4536694" y="4622800"/>
                </a:lnTo>
                <a:lnTo>
                  <a:pt x="4484370" y="4749800"/>
                </a:lnTo>
                <a:lnTo>
                  <a:pt x="4427220" y="4889500"/>
                </a:lnTo>
                <a:lnTo>
                  <a:pt x="4365371" y="5016500"/>
                </a:lnTo>
                <a:lnTo>
                  <a:pt x="4299331" y="5143500"/>
                </a:lnTo>
                <a:lnTo>
                  <a:pt x="4228846" y="5270500"/>
                </a:lnTo>
                <a:lnTo>
                  <a:pt x="4154297" y="5384800"/>
                </a:lnTo>
                <a:lnTo>
                  <a:pt x="4075683" y="5486400"/>
                </a:lnTo>
                <a:lnTo>
                  <a:pt x="3993388" y="5600700"/>
                </a:lnTo>
                <a:lnTo>
                  <a:pt x="3907281" y="5702300"/>
                </a:lnTo>
                <a:lnTo>
                  <a:pt x="3817747" y="5791200"/>
                </a:lnTo>
                <a:lnTo>
                  <a:pt x="3724655" y="5880100"/>
                </a:lnTo>
                <a:lnTo>
                  <a:pt x="3677030" y="5930900"/>
                </a:lnTo>
                <a:lnTo>
                  <a:pt x="3628517" y="5969000"/>
                </a:lnTo>
                <a:lnTo>
                  <a:pt x="3579241" y="6007100"/>
                </a:lnTo>
                <a:lnTo>
                  <a:pt x="3529203" y="6045200"/>
                </a:lnTo>
                <a:lnTo>
                  <a:pt x="3478403" y="6083300"/>
                </a:lnTo>
                <a:lnTo>
                  <a:pt x="3427095" y="6108700"/>
                </a:lnTo>
                <a:lnTo>
                  <a:pt x="3374898" y="6146800"/>
                </a:lnTo>
                <a:lnTo>
                  <a:pt x="3322066" y="6172200"/>
                </a:lnTo>
                <a:lnTo>
                  <a:pt x="3268472" y="6210300"/>
                </a:lnTo>
                <a:lnTo>
                  <a:pt x="3214370" y="6235700"/>
                </a:lnTo>
                <a:lnTo>
                  <a:pt x="3048254" y="6311900"/>
                </a:lnTo>
                <a:lnTo>
                  <a:pt x="2991739" y="6324600"/>
                </a:lnTo>
                <a:lnTo>
                  <a:pt x="2934716" y="6350000"/>
                </a:lnTo>
                <a:lnTo>
                  <a:pt x="2641854" y="6413500"/>
                </a:lnTo>
                <a:lnTo>
                  <a:pt x="2581783" y="6413500"/>
                </a:lnTo>
                <a:lnTo>
                  <a:pt x="2521458" y="6426200"/>
                </a:lnTo>
                <a:lnTo>
                  <a:pt x="2706497" y="6426200"/>
                </a:lnTo>
                <a:lnTo>
                  <a:pt x="2943606" y="6375400"/>
                </a:lnTo>
                <a:lnTo>
                  <a:pt x="3001391" y="6350000"/>
                </a:lnTo>
                <a:lnTo>
                  <a:pt x="3058795" y="6337300"/>
                </a:lnTo>
                <a:lnTo>
                  <a:pt x="3227324" y="6261100"/>
                </a:lnTo>
                <a:lnTo>
                  <a:pt x="3282188" y="6235700"/>
                </a:lnTo>
                <a:lnTo>
                  <a:pt x="3336417" y="6197600"/>
                </a:lnTo>
                <a:lnTo>
                  <a:pt x="3389883" y="6172200"/>
                </a:lnTo>
                <a:lnTo>
                  <a:pt x="3442843" y="6134100"/>
                </a:lnTo>
                <a:lnTo>
                  <a:pt x="3494913" y="6096000"/>
                </a:lnTo>
                <a:lnTo>
                  <a:pt x="3546348" y="6070600"/>
                </a:lnTo>
                <a:lnTo>
                  <a:pt x="3596894" y="6032500"/>
                </a:lnTo>
                <a:lnTo>
                  <a:pt x="3646804" y="5981700"/>
                </a:lnTo>
                <a:lnTo>
                  <a:pt x="3744341" y="5905500"/>
                </a:lnTo>
                <a:lnTo>
                  <a:pt x="3838321" y="5816600"/>
                </a:lnTo>
                <a:lnTo>
                  <a:pt x="3928872" y="5715000"/>
                </a:lnTo>
                <a:lnTo>
                  <a:pt x="4015740" y="5613400"/>
                </a:lnTo>
                <a:lnTo>
                  <a:pt x="4098798" y="5511800"/>
                </a:lnTo>
                <a:lnTo>
                  <a:pt x="4178173" y="5397500"/>
                </a:lnTo>
                <a:lnTo>
                  <a:pt x="4253357" y="5283200"/>
                </a:lnTo>
                <a:lnTo>
                  <a:pt x="4324350" y="5156200"/>
                </a:lnTo>
                <a:lnTo>
                  <a:pt x="4391025" y="5029200"/>
                </a:lnTo>
                <a:lnTo>
                  <a:pt x="4453255" y="4902200"/>
                </a:lnTo>
                <a:lnTo>
                  <a:pt x="4510785" y="4762500"/>
                </a:lnTo>
                <a:lnTo>
                  <a:pt x="4563490" y="4622800"/>
                </a:lnTo>
                <a:lnTo>
                  <a:pt x="4611497" y="4483100"/>
                </a:lnTo>
                <a:lnTo>
                  <a:pt x="4654169" y="4330700"/>
                </a:lnTo>
                <a:lnTo>
                  <a:pt x="4691760" y="4191000"/>
                </a:lnTo>
                <a:lnTo>
                  <a:pt x="4724019" y="4038600"/>
                </a:lnTo>
                <a:lnTo>
                  <a:pt x="4750561" y="3873500"/>
                </a:lnTo>
                <a:lnTo>
                  <a:pt x="4771644" y="3721100"/>
                </a:lnTo>
                <a:lnTo>
                  <a:pt x="4786757" y="3556000"/>
                </a:lnTo>
                <a:lnTo>
                  <a:pt x="4796028" y="3390900"/>
                </a:lnTo>
                <a:lnTo>
                  <a:pt x="4798313" y="3314700"/>
                </a:lnTo>
                <a:lnTo>
                  <a:pt x="4799076" y="3225799"/>
                </a:lnTo>
                <a:lnTo>
                  <a:pt x="4798313" y="3149600"/>
                </a:lnTo>
                <a:lnTo>
                  <a:pt x="4796028" y="3060700"/>
                </a:lnTo>
                <a:lnTo>
                  <a:pt x="4786630" y="2895600"/>
                </a:lnTo>
                <a:lnTo>
                  <a:pt x="4771517" y="2743200"/>
                </a:lnTo>
                <a:lnTo>
                  <a:pt x="4750434" y="2578100"/>
                </a:lnTo>
                <a:lnTo>
                  <a:pt x="4723764" y="2425700"/>
                </a:lnTo>
                <a:lnTo>
                  <a:pt x="4691633" y="2273300"/>
                </a:lnTo>
                <a:lnTo>
                  <a:pt x="4653914" y="2120900"/>
                </a:lnTo>
                <a:lnTo>
                  <a:pt x="4611115" y="1968500"/>
                </a:lnTo>
                <a:lnTo>
                  <a:pt x="4563236" y="1828800"/>
                </a:lnTo>
                <a:lnTo>
                  <a:pt x="4510532" y="1689100"/>
                </a:lnTo>
                <a:lnTo>
                  <a:pt x="4452874" y="1562100"/>
                </a:lnTo>
                <a:lnTo>
                  <a:pt x="4390644" y="1422400"/>
                </a:lnTo>
                <a:lnTo>
                  <a:pt x="4323842" y="1295400"/>
                </a:lnTo>
                <a:lnTo>
                  <a:pt x="4252722" y="1181100"/>
                </a:lnTo>
                <a:lnTo>
                  <a:pt x="4177538" y="1066800"/>
                </a:lnTo>
                <a:lnTo>
                  <a:pt x="4098163" y="952500"/>
                </a:lnTo>
                <a:lnTo>
                  <a:pt x="4014978" y="838200"/>
                </a:lnTo>
                <a:lnTo>
                  <a:pt x="3928109" y="736600"/>
                </a:lnTo>
                <a:lnTo>
                  <a:pt x="3837431" y="647700"/>
                </a:lnTo>
                <a:lnTo>
                  <a:pt x="3743705" y="558800"/>
                </a:lnTo>
                <a:lnTo>
                  <a:pt x="3695446" y="508000"/>
                </a:lnTo>
                <a:lnTo>
                  <a:pt x="3646297" y="469900"/>
                </a:lnTo>
                <a:lnTo>
                  <a:pt x="3596386" y="431800"/>
                </a:lnTo>
                <a:lnTo>
                  <a:pt x="3494404" y="355600"/>
                </a:lnTo>
                <a:lnTo>
                  <a:pt x="3442207" y="317500"/>
                </a:lnTo>
                <a:lnTo>
                  <a:pt x="3389376" y="292100"/>
                </a:lnTo>
                <a:lnTo>
                  <a:pt x="3335781" y="254000"/>
                </a:lnTo>
                <a:lnTo>
                  <a:pt x="3171190" y="177800"/>
                </a:lnTo>
                <a:lnTo>
                  <a:pt x="3000756" y="101600"/>
                </a:lnTo>
                <a:lnTo>
                  <a:pt x="2942844" y="88900"/>
                </a:lnTo>
                <a:lnTo>
                  <a:pt x="2884297" y="63500"/>
                </a:lnTo>
                <a:lnTo>
                  <a:pt x="2705735" y="25400"/>
                </a:lnTo>
                <a:close/>
              </a:path>
              <a:path w="4799330" h="6426200">
                <a:moveTo>
                  <a:pt x="2159508" y="6388100"/>
                </a:moveTo>
                <a:lnTo>
                  <a:pt x="2099056" y="6388100"/>
                </a:lnTo>
                <a:lnTo>
                  <a:pt x="2217928" y="6413500"/>
                </a:lnTo>
                <a:lnTo>
                  <a:pt x="2338578" y="6413500"/>
                </a:lnTo>
                <a:lnTo>
                  <a:pt x="2278507" y="6400800"/>
                </a:lnTo>
                <a:lnTo>
                  <a:pt x="2218817" y="6400800"/>
                </a:lnTo>
                <a:lnTo>
                  <a:pt x="2159508" y="6388100"/>
                </a:lnTo>
                <a:close/>
              </a:path>
              <a:path w="4799330" h="6426200">
                <a:moveTo>
                  <a:pt x="2699512" y="6388100"/>
                </a:moveTo>
                <a:lnTo>
                  <a:pt x="2638933" y="6388100"/>
                </a:lnTo>
                <a:lnTo>
                  <a:pt x="2579497" y="6400800"/>
                </a:lnTo>
                <a:lnTo>
                  <a:pt x="2519807" y="6400800"/>
                </a:lnTo>
                <a:lnTo>
                  <a:pt x="2459609" y="6413500"/>
                </a:lnTo>
                <a:lnTo>
                  <a:pt x="2580640" y="6413500"/>
                </a:lnTo>
                <a:lnTo>
                  <a:pt x="2699512" y="6388100"/>
                </a:lnTo>
                <a:close/>
              </a:path>
              <a:path w="4799330" h="6426200">
                <a:moveTo>
                  <a:pt x="2279269" y="50800"/>
                </a:moveTo>
                <a:lnTo>
                  <a:pt x="2158746" y="50800"/>
                </a:lnTo>
                <a:lnTo>
                  <a:pt x="1867408" y="114300"/>
                </a:lnTo>
                <a:lnTo>
                  <a:pt x="1754378" y="165100"/>
                </a:lnTo>
                <a:lnTo>
                  <a:pt x="1698625" y="177800"/>
                </a:lnTo>
                <a:lnTo>
                  <a:pt x="1535176" y="254000"/>
                </a:lnTo>
                <a:lnTo>
                  <a:pt x="1481963" y="292100"/>
                </a:lnTo>
                <a:lnTo>
                  <a:pt x="1429384" y="317500"/>
                </a:lnTo>
                <a:lnTo>
                  <a:pt x="1377442" y="355600"/>
                </a:lnTo>
                <a:lnTo>
                  <a:pt x="1326133" y="381000"/>
                </a:lnTo>
                <a:lnTo>
                  <a:pt x="1275588" y="419100"/>
                </a:lnTo>
                <a:lnTo>
                  <a:pt x="1176655" y="495300"/>
                </a:lnTo>
                <a:lnTo>
                  <a:pt x="1128395" y="546100"/>
                </a:lnTo>
                <a:lnTo>
                  <a:pt x="1081024" y="584200"/>
                </a:lnTo>
                <a:lnTo>
                  <a:pt x="988314" y="673100"/>
                </a:lnTo>
                <a:lnTo>
                  <a:pt x="899033" y="762000"/>
                </a:lnTo>
                <a:lnTo>
                  <a:pt x="813181" y="863600"/>
                </a:lnTo>
                <a:lnTo>
                  <a:pt x="731139" y="977900"/>
                </a:lnTo>
                <a:lnTo>
                  <a:pt x="652780" y="1079500"/>
                </a:lnTo>
                <a:lnTo>
                  <a:pt x="578358" y="1193800"/>
                </a:lnTo>
                <a:lnTo>
                  <a:pt x="508254" y="1320800"/>
                </a:lnTo>
                <a:lnTo>
                  <a:pt x="442214" y="1447800"/>
                </a:lnTo>
                <a:lnTo>
                  <a:pt x="380619" y="1574800"/>
                </a:lnTo>
                <a:lnTo>
                  <a:pt x="323723" y="1701800"/>
                </a:lnTo>
                <a:lnTo>
                  <a:pt x="271399" y="1841500"/>
                </a:lnTo>
                <a:lnTo>
                  <a:pt x="223901" y="1981200"/>
                </a:lnTo>
                <a:lnTo>
                  <a:pt x="181610" y="2133600"/>
                </a:lnTo>
                <a:lnTo>
                  <a:pt x="144272" y="2273300"/>
                </a:lnTo>
                <a:lnTo>
                  <a:pt x="112395" y="2425700"/>
                </a:lnTo>
                <a:lnTo>
                  <a:pt x="85979" y="2590800"/>
                </a:lnTo>
                <a:lnTo>
                  <a:pt x="65024" y="2743200"/>
                </a:lnTo>
                <a:lnTo>
                  <a:pt x="50037" y="2908300"/>
                </a:lnTo>
                <a:lnTo>
                  <a:pt x="40893" y="3060700"/>
                </a:lnTo>
                <a:lnTo>
                  <a:pt x="38608" y="3149600"/>
                </a:lnTo>
                <a:lnTo>
                  <a:pt x="37846" y="3225799"/>
                </a:lnTo>
                <a:lnTo>
                  <a:pt x="38608" y="3314700"/>
                </a:lnTo>
                <a:lnTo>
                  <a:pt x="40767" y="3390900"/>
                </a:lnTo>
                <a:lnTo>
                  <a:pt x="50037" y="3556000"/>
                </a:lnTo>
                <a:lnTo>
                  <a:pt x="65024" y="3721100"/>
                </a:lnTo>
                <a:lnTo>
                  <a:pt x="85852" y="3873500"/>
                </a:lnTo>
                <a:lnTo>
                  <a:pt x="112268" y="4025900"/>
                </a:lnTo>
                <a:lnTo>
                  <a:pt x="144145" y="4178300"/>
                </a:lnTo>
                <a:lnTo>
                  <a:pt x="181483" y="4330700"/>
                </a:lnTo>
                <a:lnTo>
                  <a:pt x="223774" y="4470400"/>
                </a:lnTo>
                <a:lnTo>
                  <a:pt x="271145" y="4610100"/>
                </a:lnTo>
                <a:lnTo>
                  <a:pt x="323469" y="4749800"/>
                </a:lnTo>
                <a:lnTo>
                  <a:pt x="380365" y="4889500"/>
                </a:lnTo>
                <a:lnTo>
                  <a:pt x="441960" y="5016500"/>
                </a:lnTo>
                <a:lnTo>
                  <a:pt x="507873" y="5143500"/>
                </a:lnTo>
                <a:lnTo>
                  <a:pt x="578104" y="5257800"/>
                </a:lnTo>
                <a:lnTo>
                  <a:pt x="652399" y="5372100"/>
                </a:lnTo>
                <a:lnTo>
                  <a:pt x="730758" y="5486400"/>
                </a:lnTo>
                <a:lnTo>
                  <a:pt x="812800" y="5588000"/>
                </a:lnTo>
                <a:lnTo>
                  <a:pt x="898525" y="5689600"/>
                </a:lnTo>
                <a:lnTo>
                  <a:pt x="987806" y="5791200"/>
                </a:lnTo>
                <a:lnTo>
                  <a:pt x="1080643" y="5880100"/>
                </a:lnTo>
                <a:lnTo>
                  <a:pt x="1128141" y="5918200"/>
                </a:lnTo>
                <a:lnTo>
                  <a:pt x="1176401" y="5956300"/>
                </a:lnTo>
                <a:lnTo>
                  <a:pt x="1225423" y="5994400"/>
                </a:lnTo>
                <a:lnTo>
                  <a:pt x="1275207" y="6032500"/>
                </a:lnTo>
                <a:lnTo>
                  <a:pt x="1325753" y="6070600"/>
                </a:lnTo>
                <a:lnTo>
                  <a:pt x="1377061" y="6108700"/>
                </a:lnTo>
                <a:lnTo>
                  <a:pt x="1429004" y="6134100"/>
                </a:lnTo>
                <a:lnTo>
                  <a:pt x="1481582" y="6172200"/>
                </a:lnTo>
                <a:lnTo>
                  <a:pt x="1588643" y="6223000"/>
                </a:lnTo>
                <a:lnTo>
                  <a:pt x="1810131" y="6324600"/>
                </a:lnTo>
                <a:lnTo>
                  <a:pt x="1924304" y="6350000"/>
                </a:lnTo>
                <a:lnTo>
                  <a:pt x="1982089" y="6375400"/>
                </a:lnTo>
                <a:lnTo>
                  <a:pt x="2040382" y="6388100"/>
                </a:lnTo>
                <a:lnTo>
                  <a:pt x="2100453" y="6388100"/>
                </a:lnTo>
                <a:lnTo>
                  <a:pt x="1926590" y="6350000"/>
                </a:lnTo>
                <a:lnTo>
                  <a:pt x="1869694" y="6324600"/>
                </a:lnTo>
                <a:lnTo>
                  <a:pt x="1813179" y="6311900"/>
                </a:lnTo>
                <a:lnTo>
                  <a:pt x="1701800" y="6261100"/>
                </a:lnTo>
                <a:lnTo>
                  <a:pt x="1647063" y="6248400"/>
                </a:lnTo>
                <a:lnTo>
                  <a:pt x="1592707" y="6223000"/>
                </a:lnTo>
                <a:lnTo>
                  <a:pt x="1539113" y="6184900"/>
                </a:lnTo>
                <a:lnTo>
                  <a:pt x="1433830" y="6134100"/>
                </a:lnTo>
                <a:lnTo>
                  <a:pt x="1382014" y="6096000"/>
                </a:lnTo>
                <a:lnTo>
                  <a:pt x="1330959" y="6057900"/>
                </a:lnTo>
                <a:lnTo>
                  <a:pt x="1280668" y="6032500"/>
                </a:lnTo>
                <a:lnTo>
                  <a:pt x="1182243" y="5956300"/>
                </a:lnTo>
                <a:lnTo>
                  <a:pt x="1134237" y="5905500"/>
                </a:lnTo>
                <a:lnTo>
                  <a:pt x="1086866" y="5867400"/>
                </a:lnTo>
                <a:lnTo>
                  <a:pt x="994410" y="5778500"/>
                </a:lnTo>
                <a:lnTo>
                  <a:pt x="905383" y="5689600"/>
                </a:lnTo>
                <a:lnTo>
                  <a:pt x="819912" y="5588000"/>
                </a:lnTo>
                <a:lnTo>
                  <a:pt x="738124" y="5486400"/>
                </a:lnTo>
                <a:lnTo>
                  <a:pt x="660146" y="5372100"/>
                </a:lnTo>
                <a:lnTo>
                  <a:pt x="586105" y="5257800"/>
                </a:lnTo>
                <a:lnTo>
                  <a:pt x="516128" y="5130800"/>
                </a:lnTo>
                <a:lnTo>
                  <a:pt x="450215" y="5003800"/>
                </a:lnTo>
                <a:lnTo>
                  <a:pt x="388874" y="4876800"/>
                </a:lnTo>
                <a:lnTo>
                  <a:pt x="332105" y="4749800"/>
                </a:lnTo>
                <a:lnTo>
                  <a:pt x="280035" y="4610100"/>
                </a:lnTo>
                <a:lnTo>
                  <a:pt x="232664" y="4470400"/>
                </a:lnTo>
                <a:lnTo>
                  <a:pt x="190500" y="4318000"/>
                </a:lnTo>
                <a:lnTo>
                  <a:pt x="153289" y="4178300"/>
                </a:lnTo>
                <a:lnTo>
                  <a:pt x="121539" y="4025900"/>
                </a:lnTo>
                <a:lnTo>
                  <a:pt x="95250" y="3873500"/>
                </a:lnTo>
                <a:lnTo>
                  <a:pt x="74422" y="3708400"/>
                </a:lnTo>
                <a:lnTo>
                  <a:pt x="59436" y="3556000"/>
                </a:lnTo>
                <a:lnTo>
                  <a:pt x="50292" y="3390900"/>
                </a:lnTo>
                <a:lnTo>
                  <a:pt x="48006" y="3314700"/>
                </a:lnTo>
                <a:lnTo>
                  <a:pt x="47243" y="3225799"/>
                </a:lnTo>
                <a:lnTo>
                  <a:pt x="48006" y="3149600"/>
                </a:lnTo>
                <a:lnTo>
                  <a:pt x="50292" y="3060700"/>
                </a:lnTo>
                <a:lnTo>
                  <a:pt x="59436" y="2908300"/>
                </a:lnTo>
                <a:lnTo>
                  <a:pt x="74422" y="2743200"/>
                </a:lnTo>
                <a:lnTo>
                  <a:pt x="95377" y="2590800"/>
                </a:lnTo>
                <a:lnTo>
                  <a:pt x="121666" y="2438400"/>
                </a:lnTo>
                <a:lnTo>
                  <a:pt x="153543" y="2286000"/>
                </a:lnTo>
                <a:lnTo>
                  <a:pt x="190754" y="2133600"/>
                </a:lnTo>
                <a:lnTo>
                  <a:pt x="233045" y="1993900"/>
                </a:lnTo>
                <a:lnTo>
                  <a:pt x="280289" y="1841500"/>
                </a:lnTo>
                <a:lnTo>
                  <a:pt x="332486" y="1714500"/>
                </a:lnTo>
                <a:lnTo>
                  <a:pt x="389255" y="1574800"/>
                </a:lnTo>
                <a:lnTo>
                  <a:pt x="450723" y="1447800"/>
                </a:lnTo>
                <a:lnTo>
                  <a:pt x="516636" y="1320800"/>
                </a:lnTo>
                <a:lnTo>
                  <a:pt x="586613" y="1206500"/>
                </a:lnTo>
                <a:lnTo>
                  <a:pt x="660654" y="1092200"/>
                </a:lnTo>
                <a:lnTo>
                  <a:pt x="738759" y="977900"/>
                </a:lnTo>
                <a:lnTo>
                  <a:pt x="820674" y="876300"/>
                </a:lnTo>
                <a:lnTo>
                  <a:pt x="906145" y="774700"/>
                </a:lnTo>
                <a:lnTo>
                  <a:pt x="995172" y="673100"/>
                </a:lnTo>
                <a:lnTo>
                  <a:pt x="1087501" y="584200"/>
                </a:lnTo>
                <a:lnTo>
                  <a:pt x="1134618" y="546100"/>
                </a:lnTo>
                <a:lnTo>
                  <a:pt x="1182751" y="508000"/>
                </a:lnTo>
                <a:lnTo>
                  <a:pt x="1231645" y="469900"/>
                </a:lnTo>
                <a:lnTo>
                  <a:pt x="1331595" y="393700"/>
                </a:lnTo>
                <a:lnTo>
                  <a:pt x="1382649" y="355600"/>
                </a:lnTo>
                <a:lnTo>
                  <a:pt x="1434338" y="330200"/>
                </a:lnTo>
                <a:lnTo>
                  <a:pt x="1486789" y="292100"/>
                </a:lnTo>
                <a:lnTo>
                  <a:pt x="1702434" y="190500"/>
                </a:lnTo>
                <a:lnTo>
                  <a:pt x="1757807" y="165100"/>
                </a:lnTo>
                <a:lnTo>
                  <a:pt x="1813814" y="152400"/>
                </a:lnTo>
                <a:lnTo>
                  <a:pt x="1870329" y="127000"/>
                </a:lnTo>
                <a:lnTo>
                  <a:pt x="2160270" y="63500"/>
                </a:lnTo>
                <a:lnTo>
                  <a:pt x="2219579" y="63500"/>
                </a:lnTo>
                <a:lnTo>
                  <a:pt x="2279269" y="50800"/>
                </a:lnTo>
                <a:close/>
              </a:path>
              <a:path w="4799330" h="6426200">
                <a:moveTo>
                  <a:pt x="2640838" y="50800"/>
                </a:moveTo>
                <a:lnTo>
                  <a:pt x="2520569" y="50800"/>
                </a:lnTo>
                <a:lnTo>
                  <a:pt x="2580259" y="63500"/>
                </a:lnTo>
                <a:lnTo>
                  <a:pt x="2639695" y="63500"/>
                </a:lnTo>
                <a:lnTo>
                  <a:pt x="2929509" y="127000"/>
                </a:lnTo>
                <a:lnTo>
                  <a:pt x="2985897" y="152400"/>
                </a:lnTo>
                <a:lnTo>
                  <a:pt x="3041904" y="165100"/>
                </a:lnTo>
                <a:lnTo>
                  <a:pt x="3152140" y="215900"/>
                </a:lnTo>
                <a:lnTo>
                  <a:pt x="3313049" y="292100"/>
                </a:lnTo>
                <a:lnTo>
                  <a:pt x="3365373" y="330200"/>
                </a:lnTo>
                <a:lnTo>
                  <a:pt x="3417062" y="355600"/>
                </a:lnTo>
                <a:lnTo>
                  <a:pt x="3518407" y="431800"/>
                </a:lnTo>
                <a:lnTo>
                  <a:pt x="3616832" y="508000"/>
                </a:lnTo>
                <a:lnTo>
                  <a:pt x="3664966" y="546100"/>
                </a:lnTo>
                <a:lnTo>
                  <a:pt x="3712337" y="584200"/>
                </a:lnTo>
                <a:lnTo>
                  <a:pt x="3804793" y="673100"/>
                </a:lnTo>
                <a:lnTo>
                  <a:pt x="3893693" y="774700"/>
                </a:lnTo>
                <a:lnTo>
                  <a:pt x="3979164" y="876300"/>
                </a:lnTo>
                <a:lnTo>
                  <a:pt x="4060952" y="977900"/>
                </a:lnTo>
                <a:lnTo>
                  <a:pt x="4138929" y="1092200"/>
                </a:lnTo>
                <a:lnTo>
                  <a:pt x="4213098" y="1206500"/>
                </a:lnTo>
                <a:lnTo>
                  <a:pt x="4283075" y="1320800"/>
                </a:lnTo>
                <a:lnTo>
                  <a:pt x="4348733" y="1447800"/>
                </a:lnTo>
                <a:lnTo>
                  <a:pt x="4410202" y="1574800"/>
                </a:lnTo>
                <a:lnTo>
                  <a:pt x="4466971" y="1714500"/>
                </a:lnTo>
                <a:lnTo>
                  <a:pt x="4519040" y="1854200"/>
                </a:lnTo>
                <a:lnTo>
                  <a:pt x="4566411" y="1993900"/>
                </a:lnTo>
                <a:lnTo>
                  <a:pt x="4608576" y="2133600"/>
                </a:lnTo>
                <a:lnTo>
                  <a:pt x="4645786" y="2286000"/>
                </a:lnTo>
                <a:lnTo>
                  <a:pt x="4677536" y="2438400"/>
                </a:lnTo>
                <a:lnTo>
                  <a:pt x="4703826" y="2590800"/>
                </a:lnTo>
                <a:lnTo>
                  <a:pt x="4724654" y="2743200"/>
                </a:lnTo>
                <a:lnTo>
                  <a:pt x="4739639" y="2908300"/>
                </a:lnTo>
                <a:lnTo>
                  <a:pt x="4748783" y="3060700"/>
                </a:lnTo>
                <a:lnTo>
                  <a:pt x="4751070" y="3149600"/>
                </a:lnTo>
                <a:lnTo>
                  <a:pt x="4751832" y="3225799"/>
                </a:lnTo>
                <a:lnTo>
                  <a:pt x="4751070" y="3314700"/>
                </a:lnTo>
                <a:lnTo>
                  <a:pt x="4748783" y="3390900"/>
                </a:lnTo>
                <a:lnTo>
                  <a:pt x="4739639" y="3556000"/>
                </a:lnTo>
                <a:lnTo>
                  <a:pt x="4724654" y="3721100"/>
                </a:lnTo>
                <a:lnTo>
                  <a:pt x="4703699" y="3873500"/>
                </a:lnTo>
                <a:lnTo>
                  <a:pt x="4677409" y="4025900"/>
                </a:lnTo>
                <a:lnTo>
                  <a:pt x="4645533" y="4178300"/>
                </a:lnTo>
                <a:lnTo>
                  <a:pt x="4608322" y="4330700"/>
                </a:lnTo>
                <a:lnTo>
                  <a:pt x="4566031" y="4470400"/>
                </a:lnTo>
                <a:lnTo>
                  <a:pt x="4518786" y="4610100"/>
                </a:lnTo>
                <a:lnTo>
                  <a:pt x="4466717" y="4749800"/>
                </a:lnTo>
                <a:lnTo>
                  <a:pt x="4409821" y="4876800"/>
                </a:lnTo>
                <a:lnTo>
                  <a:pt x="4348353" y="5016500"/>
                </a:lnTo>
                <a:lnTo>
                  <a:pt x="4282567" y="5130800"/>
                </a:lnTo>
                <a:lnTo>
                  <a:pt x="4212463" y="5257800"/>
                </a:lnTo>
                <a:lnTo>
                  <a:pt x="4138295" y="5372100"/>
                </a:lnTo>
                <a:lnTo>
                  <a:pt x="4060317" y="5486400"/>
                </a:lnTo>
                <a:lnTo>
                  <a:pt x="3978402" y="5588000"/>
                </a:lnTo>
                <a:lnTo>
                  <a:pt x="3892930" y="5689600"/>
                </a:lnTo>
                <a:lnTo>
                  <a:pt x="3803904" y="5778500"/>
                </a:lnTo>
                <a:lnTo>
                  <a:pt x="3711575" y="5867400"/>
                </a:lnTo>
                <a:lnTo>
                  <a:pt x="3664457" y="5905500"/>
                </a:lnTo>
                <a:lnTo>
                  <a:pt x="3616325" y="5956300"/>
                </a:lnTo>
                <a:lnTo>
                  <a:pt x="3567429" y="5994400"/>
                </a:lnTo>
                <a:lnTo>
                  <a:pt x="3517773" y="6032500"/>
                </a:lnTo>
                <a:lnTo>
                  <a:pt x="3467480" y="6057900"/>
                </a:lnTo>
                <a:lnTo>
                  <a:pt x="3416554" y="6096000"/>
                </a:lnTo>
                <a:lnTo>
                  <a:pt x="3364865" y="6134100"/>
                </a:lnTo>
                <a:lnTo>
                  <a:pt x="3259328" y="6184900"/>
                </a:lnTo>
                <a:lnTo>
                  <a:pt x="3205734" y="6223000"/>
                </a:lnTo>
                <a:lnTo>
                  <a:pt x="3096641" y="6273800"/>
                </a:lnTo>
                <a:lnTo>
                  <a:pt x="3041269" y="6286500"/>
                </a:lnTo>
                <a:lnTo>
                  <a:pt x="2985262" y="6311900"/>
                </a:lnTo>
                <a:lnTo>
                  <a:pt x="2928747" y="6324600"/>
                </a:lnTo>
                <a:lnTo>
                  <a:pt x="2871724" y="6350000"/>
                </a:lnTo>
                <a:lnTo>
                  <a:pt x="2697734" y="6388100"/>
                </a:lnTo>
                <a:lnTo>
                  <a:pt x="2758313" y="6388100"/>
                </a:lnTo>
                <a:lnTo>
                  <a:pt x="2816606" y="6375400"/>
                </a:lnTo>
                <a:lnTo>
                  <a:pt x="2874391" y="6350000"/>
                </a:lnTo>
                <a:lnTo>
                  <a:pt x="2988437" y="6324600"/>
                </a:lnTo>
                <a:lnTo>
                  <a:pt x="3155569" y="6248400"/>
                </a:lnTo>
                <a:lnTo>
                  <a:pt x="3317240" y="6172200"/>
                </a:lnTo>
                <a:lnTo>
                  <a:pt x="3369818" y="6134100"/>
                </a:lnTo>
                <a:lnTo>
                  <a:pt x="3421761" y="6108700"/>
                </a:lnTo>
                <a:lnTo>
                  <a:pt x="3523488" y="6032500"/>
                </a:lnTo>
                <a:lnTo>
                  <a:pt x="3573399" y="5994400"/>
                </a:lnTo>
                <a:lnTo>
                  <a:pt x="3622421" y="5956300"/>
                </a:lnTo>
                <a:lnTo>
                  <a:pt x="3670807" y="5918200"/>
                </a:lnTo>
                <a:lnTo>
                  <a:pt x="3718179" y="5880100"/>
                </a:lnTo>
                <a:lnTo>
                  <a:pt x="3810889" y="5791200"/>
                </a:lnTo>
                <a:lnTo>
                  <a:pt x="3900043" y="5689600"/>
                </a:lnTo>
                <a:lnTo>
                  <a:pt x="3985895" y="5588000"/>
                </a:lnTo>
                <a:lnTo>
                  <a:pt x="4067937" y="5486400"/>
                </a:lnTo>
                <a:lnTo>
                  <a:pt x="4146296" y="5372100"/>
                </a:lnTo>
                <a:lnTo>
                  <a:pt x="4220718" y="5257800"/>
                </a:lnTo>
                <a:lnTo>
                  <a:pt x="4290949" y="5143500"/>
                </a:lnTo>
                <a:lnTo>
                  <a:pt x="4356862" y="5016500"/>
                </a:lnTo>
                <a:lnTo>
                  <a:pt x="4418457" y="4889500"/>
                </a:lnTo>
                <a:lnTo>
                  <a:pt x="4475480" y="4749800"/>
                </a:lnTo>
                <a:lnTo>
                  <a:pt x="4527677" y="4610100"/>
                </a:lnTo>
                <a:lnTo>
                  <a:pt x="4575175" y="4470400"/>
                </a:lnTo>
                <a:lnTo>
                  <a:pt x="4617465" y="4330700"/>
                </a:lnTo>
                <a:lnTo>
                  <a:pt x="4654804" y="4178300"/>
                </a:lnTo>
                <a:lnTo>
                  <a:pt x="4686681" y="4025900"/>
                </a:lnTo>
                <a:lnTo>
                  <a:pt x="4713097" y="3873500"/>
                </a:lnTo>
                <a:lnTo>
                  <a:pt x="4734052" y="3721100"/>
                </a:lnTo>
                <a:lnTo>
                  <a:pt x="4749037" y="3556000"/>
                </a:lnTo>
                <a:lnTo>
                  <a:pt x="4758182" y="3390900"/>
                </a:lnTo>
                <a:lnTo>
                  <a:pt x="4760468" y="3314700"/>
                </a:lnTo>
                <a:lnTo>
                  <a:pt x="4761230" y="3225799"/>
                </a:lnTo>
                <a:lnTo>
                  <a:pt x="4760468" y="3149600"/>
                </a:lnTo>
                <a:lnTo>
                  <a:pt x="4758308" y="3060700"/>
                </a:lnTo>
                <a:lnTo>
                  <a:pt x="4749037" y="2908300"/>
                </a:lnTo>
                <a:lnTo>
                  <a:pt x="4734052" y="2743200"/>
                </a:lnTo>
                <a:lnTo>
                  <a:pt x="4713224" y="2590800"/>
                </a:lnTo>
                <a:lnTo>
                  <a:pt x="4686808" y="2425700"/>
                </a:lnTo>
                <a:lnTo>
                  <a:pt x="4654931" y="2286000"/>
                </a:lnTo>
                <a:lnTo>
                  <a:pt x="4617593" y="2133600"/>
                </a:lnTo>
                <a:lnTo>
                  <a:pt x="4575302" y="1981200"/>
                </a:lnTo>
                <a:lnTo>
                  <a:pt x="4527931" y="1841500"/>
                </a:lnTo>
                <a:lnTo>
                  <a:pt x="4475733" y="1701800"/>
                </a:lnTo>
                <a:lnTo>
                  <a:pt x="4418710" y="1574800"/>
                </a:lnTo>
                <a:lnTo>
                  <a:pt x="4357116" y="1447800"/>
                </a:lnTo>
                <a:lnTo>
                  <a:pt x="4291203" y="1320800"/>
                </a:lnTo>
                <a:lnTo>
                  <a:pt x="4220972" y="1193800"/>
                </a:lnTo>
                <a:lnTo>
                  <a:pt x="4146677" y="1079500"/>
                </a:lnTo>
                <a:lnTo>
                  <a:pt x="4068318" y="977900"/>
                </a:lnTo>
                <a:lnTo>
                  <a:pt x="3986276" y="863600"/>
                </a:lnTo>
                <a:lnTo>
                  <a:pt x="3900551" y="762000"/>
                </a:lnTo>
                <a:lnTo>
                  <a:pt x="3811270" y="673100"/>
                </a:lnTo>
                <a:lnTo>
                  <a:pt x="3718559" y="584200"/>
                </a:lnTo>
                <a:lnTo>
                  <a:pt x="3671062" y="546100"/>
                </a:lnTo>
                <a:lnTo>
                  <a:pt x="3622802" y="495300"/>
                </a:lnTo>
                <a:lnTo>
                  <a:pt x="3523869" y="419100"/>
                </a:lnTo>
                <a:lnTo>
                  <a:pt x="3473323" y="381000"/>
                </a:lnTo>
                <a:lnTo>
                  <a:pt x="3422142" y="355600"/>
                </a:lnTo>
                <a:lnTo>
                  <a:pt x="3370199" y="317500"/>
                </a:lnTo>
                <a:lnTo>
                  <a:pt x="3317621" y="292100"/>
                </a:lnTo>
                <a:lnTo>
                  <a:pt x="3264280" y="254000"/>
                </a:lnTo>
                <a:lnTo>
                  <a:pt x="3100832" y="177800"/>
                </a:lnTo>
                <a:lnTo>
                  <a:pt x="3045206" y="165100"/>
                </a:lnTo>
                <a:lnTo>
                  <a:pt x="2932176" y="114300"/>
                </a:lnTo>
                <a:lnTo>
                  <a:pt x="2640838" y="50800"/>
                </a:lnTo>
                <a:close/>
              </a:path>
              <a:path w="4799330" h="6426200">
                <a:moveTo>
                  <a:pt x="2521077" y="38100"/>
                </a:moveTo>
                <a:lnTo>
                  <a:pt x="2278380" y="38100"/>
                </a:lnTo>
                <a:lnTo>
                  <a:pt x="2218436" y="50800"/>
                </a:lnTo>
                <a:lnTo>
                  <a:pt x="2581148" y="50800"/>
                </a:lnTo>
                <a:lnTo>
                  <a:pt x="2521077" y="38100"/>
                </a:lnTo>
                <a:close/>
              </a:path>
              <a:path w="4799330" h="6426200">
                <a:moveTo>
                  <a:pt x="2523109" y="0"/>
                </a:moveTo>
                <a:lnTo>
                  <a:pt x="2275205" y="0"/>
                </a:lnTo>
                <a:lnTo>
                  <a:pt x="2213991" y="12700"/>
                </a:lnTo>
                <a:lnTo>
                  <a:pt x="2584323" y="12700"/>
                </a:lnTo>
                <a:lnTo>
                  <a:pt x="25231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3667" y="2336292"/>
            <a:ext cx="1024128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 rot="10860000">
            <a:off x="1366538" y="2723583"/>
            <a:ext cx="637079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4400" b="1" dirty="0">
                <a:latin typeface="Corbel"/>
                <a:cs typeface="Corbel"/>
              </a:rPr>
              <a:t>+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4095" y="2523744"/>
            <a:ext cx="914400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 rot="10860000">
            <a:off x="7044505" y="2911910"/>
            <a:ext cx="593446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0"/>
              </a:lnSpc>
            </a:pPr>
            <a:r>
              <a:rPr sz="4400" b="1" dirty="0">
                <a:latin typeface="Corbel"/>
                <a:cs typeface="Corbel"/>
              </a:rPr>
              <a:t>-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63567" y="3840479"/>
            <a:ext cx="240791" cy="240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4726" y="450341"/>
            <a:ext cx="0" cy="6409055"/>
          </a:xfrm>
          <a:custGeom>
            <a:avLst/>
            <a:gdLst/>
            <a:ahLst/>
            <a:cxnLst/>
            <a:rect l="l" t="t" r="r" b="b"/>
            <a:pathLst>
              <a:path h="6409055">
                <a:moveTo>
                  <a:pt x="0" y="0"/>
                </a:moveTo>
                <a:lnTo>
                  <a:pt x="0" y="640871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1341119"/>
            <a:ext cx="2590800" cy="466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4447" y="3599688"/>
            <a:ext cx="416051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00400"/>
            <a:ext cx="3938016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391" y="3791711"/>
            <a:ext cx="531876" cy="614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5959" y="4074159"/>
            <a:ext cx="107950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1967" y="3541776"/>
            <a:ext cx="56845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3158" y="3591559"/>
            <a:ext cx="28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V2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3667" y="2336292"/>
            <a:ext cx="1024128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0860000">
            <a:off x="1366538" y="2723583"/>
            <a:ext cx="637079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4400" b="1" dirty="0">
                <a:latin typeface="Corbel"/>
                <a:cs typeface="Corbel"/>
              </a:rPr>
              <a:t>+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31482" y="3125121"/>
            <a:ext cx="171450" cy="105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0860000">
            <a:off x="6340163" y="2911910"/>
            <a:ext cx="593446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0"/>
              </a:lnSpc>
            </a:pPr>
            <a:r>
              <a:rPr sz="4400" b="1" dirty="0">
                <a:latin typeface="Corbel"/>
                <a:cs typeface="Corbel"/>
              </a:rPr>
              <a:t>-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63567" y="3840479"/>
            <a:ext cx="240791" cy="240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5056" y="4917947"/>
            <a:ext cx="1991995" cy="1704339"/>
          </a:xfrm>
          <a:custGeom>
            <a:avLst/>
            <a:gdLst/>
            <a:ahLst/>
            <a:cxnLst/>
            <a:rect l="l" t="t" r="r" b="b"/>
            <a:pathLst>
              <a:path w="1991995" h="1704340">
                <a:moveTo>
                  <a:pt x="196824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1680209"/>
                </a:lnTo>
                <a:lnTo>
                  <a:pt x="1851" y="1689403"/>
                </a:lnTo>
                <a:lnTo>
                  <a:pt x="6905" y="1696912"/>
                </a:lnTo>
                <a:lnTo>
                  <a:pt x="14412" y="1701975"/>
                </a:lnTo>
                <a:lnTo>
                  <a:pt x="23622" y="1703832"/>
                </a:lnTo>
                <a:lnTo>
                  <a:pt x="1968246" y="1703832"/>
                </a:lnTo>
                <a:lnTo>
                  <a:pt x="1977455" y="1701975"/>
                </a:lnTo>
                <a:lnTo>
                  <a:pt x="1984962" y="1696912"/>
                </a:lnTo>
                <a:lnTo>
                  <a:pt x="1990016" y="1689403"/>
                </a:lnTo>
                <a:lnTo>
                  <a:pt x="1991868" y="1680209"/>
                </a:lnTo>
                <a:lnTo>
                  <a:pt x="1991868" y="1675485"/>
                </a:lnTo>
                <a:lnTo>
                  <a:pt x="28321" y="1675485"/>
                </a:lnTo>
                <a:lnTo>
                  <a:pt x="28321" y="28320"/>
                </a:lnTo>
                <a:lnTo>
                  <a:pt x="1991868" y="28320"/>
                </a:lnTo>
                <a:lnTo>
                  <a:pt x="1991868" y="23621"/>
                </a:lnTo>
                <a:lnTo>
                  <a:pt x="1990016" y="14412"/>
                </a:lnTo>
                <a:lnTo>
                  <a:pt x="1984962" y="6905"/>
                </a:lnTo>
                <a:lnTo>
                  <a:pt x="1977455" y="1851"/>
                </a:lnTo>
                <a:lnTo>
                  <a:pt x="1968246" y="0"/>
                </a:lnTo>
                <a:close/>
              </a:path>
              <a:path w="1991995" h="1704340">
                <a:moveTo>
                  <a:pt x="1991868" y="28320"/>
                </a:moveTo>
                <a:lnTo>
                  <a:pt x="1963547" y="28320"/>
                </a:lnTo>
                <a:lnTo>
                  <a:pt x="1963547" y="1675485"/>
                </a:lnTo>
                <a:lnTo>
                  <a:pt x="1991868" y="1675485"/>
                </a:lnTo>
                <a:lnTo>
                  <a:pt x="1991868" y="28320"/>
                </a:lnTo>
                <a:close/>
              </a:path>
              <a:path w="1991995" h="1704340">
                <a:moveTo>
                  <a:pt x="1954022" y="37845"/>
                </a:moveTo>
                <a:lnTo>
                  <a:pt x="37846" y="37845"/>
                </a:lnTo>
                <a:lnTo>
                  <a:pt x="37846" y="1666036"/>
                </a:lnTo>
                <a:lnTo>
                  <a:pt x="1954022" y="1666036"/>
                </a:lnTo>
                <a:lnTo>
                  <a:pt x="1954022" y="1656588"/>
                </a:lnTo>
                <a:lnTo>
                  <a:pt x="47244" y="1656588"/>
                </a:lnTo>
                <a:lnTo>
                  <a:pt x="47244" y="47243"/>
                </a:lnTo>
                <a:lnTo>
                  <a:pt x="1954022" y="47243"/>
                </a:lnTo>
                <a:lnTo>
                  <a:pt x="1954022" y="37845"/>
                </a:lnTo>
                <a:close/>
              </a:path>
              <a:path w="1991995" h="1704340">
                <a:moveTo>
                  <a:pt x="1954022" y="47243"/>
                </a:moveTo>
                <a:lnTo>
                  <a:pt x="1944624" y="47243"/>
                </a:lnTo>
                <a:lnTo>
                  <a:pt x="1944624" y="1656588"/>
                </a:lnTo>
                <a:lnTo>
                  <a:pt x="1954022" y="1656588"/>
                </a:lnTo>
                <a:lnTo>
                  <a:pt x="1954022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7916" y="5157215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7916" y="5445252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7916" y="5733288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7916" y="6021323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7916" y="6309359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5952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3988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12023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0059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8095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04504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72450" y="52387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84414" y="5229605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90" h="1160779">
                <a:moveTo>
                  <a:pt x="0" y="1160513"/>
                </a:moveTo>
                <a:lnTo>
                  <a:pt x="288035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9530" y="5238750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4" h="1152525">
                <a:moveTo>
                  <a:pt x="216026" y="1152131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5085" y="52387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05116" y="4194047"/>
            <a:ext cx="1117092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76515" y="4297756"/>
            <a:ext cx="54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orbel"/>
                <a:cs typeface="Corbel"/>
              </a:rPr>
              <a:t>V2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23232" y="3625596"/>
            <a:ext cx="1321308" cy="527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1341119"/>
            <a:ext cx="2590800" cy="466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4447" y="3599688"/>
            <a:ext cx="416051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00400"/>
            <a:ext cx="3938016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391" y="3791711"/>
            <a:ext cx="531876" cy="614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5959" y="4074159"/>
            <a:ext cx="107950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1967" y="3541776"/>
            <a:ext cx="56845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3158" y="3591559"/>
            <a:ext cx="28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V2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3667" y="2336292"/>
            <a:ext cx="1024128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0860000">
            <a:off x="1366538" y="2723583"/>
            <a:ext cx="637079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4400" b="1" dirty="0">
                <a:latin typeface="Corbel"/>
                <a:cs typeface="Corbel"/>
              </a:rPr>
              <a:t>+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31482" y="3125121"/>
            <a:ext cx="171450" cy="105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0860000">
            <a:off x="6340163" y="2911910"/>
            <a:ext cx="593446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0"/>
              </a:lnSpc>
            </a:pPr>
            <a:r>
              <a:rPr sz="4400" b="1" dirty="0">
                <a:latin typeface="Corbel"/>
                <a:cs typeface="Corbel"/>
              </a:rPr>
              <a:t>-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63567" y="3840479"/>
            <a:ext cx="240791" cy="240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5056" y="4917947"/>
            <a:ext cx="1991995" cy="1704339"/>
          </a:xfrm>
          <a:custGeom>
            <a:avLst/>
            <a:gdLst/>
            <a:ahLst/>
            <a:cxnLst/>
            <a:rect l="l" t="t" r="r" b="b"/>
            <a:pathLst>
              <a:path w="1991995" h="1704340">
                <a:moveTo>
                  <a:pt x="196824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1680209"/>
                </a:lnTo>
                <a:lnTo>
                  <a:pt x="1851" y="1689403"/>
                </a:lnTo>
                <a:lnTo>
                  <a:pt x="6905" y="1696912"/>
                </a:lnTo>
                <a:lnTo>
                  <a:pt x="14412" y="1701975"/>
                </a:lnTo>
                <a:lnTo>
                  <a:pt x="23622" y="1703832"/>
                </a:lnTo>
                <a:lnTo>
                  <a:pt x="1968246" y="1703832"/>
                </a:lnTo>
                <a:lnTo>
                  <a:pt x="1977455" y="1701975"/>
                </a:lnTo>
                <a:lnTo>
                  <a:pt x="1984962" y="1696912"/>
                </a:lnTo>
                <a:lnTo>
                  <a:pt x="1990016" y="1689403"/>
                </a:lnTo>
                <a:lnTo>
                  <a:pt x="1991868" y="1680209"/>
                </a:lnTo>
                <a:lnTo>
                  <a:pt x="1991868" y="1675485"/>
                </a:lnTo>
                <a:lnTo>
                  <a:pt x="28321" y="1675485"/>
                </a:lnTo>
                <a:lnTo>
                  <a:pt x="28321" y="28320"/>
                </a:lnTo>
                <a:lnTo>
                  <a:pt x="1991868" y="28320"/>
                </a:lnTo>
                <a:lnTo>
                  <a:pt x="1991868" y="23621"/>
                </a:lnTo>
                <a:lnTo>
                  <a:pt x="1990016" y="14412"/>
                </a:lnTo>
                <a:lnTo>
                  <a:pt x="1984962" y="6905"/>
                </a:lnTo>
                <a:lnTo>
                  <a:pt x="1977455" y="1851"/>
                </a:lnTo>
                <a:lnTo>
                  <a:pt x="1968246" y="0"/>
                </a:lnTo>
                <a:close/>
              </a:path>
              <a:path w="1991995" h="1704340">
                <a:moveTo>
                  <a:pt x="1991868" y="28320"/>
                </a:moveTo>
                <a:lnTo>
                  <a:pt x="1963547" y="28320"/>
                </a:lnTo>
                <a:lnTo>
                  <a:pt x="1963547" y="1675485"/>
                </a:lnTo>
                <a:lnTo>
                  <a:pt x="1991868" y="1675485"/>
                </a:lnTo>
                <a:lnTo>
                  <a:pt x="1991868" y="28320"/>
                </a:lnTo>
                <a:close/>
              </a:path>
              <a:path w="1991995" h="1704340">
                <a:moveTo>
                  <a:pt x="1954022" y="37845"/>
                </a:moveTo>
                <a:lnTo>
                  <a:pt x="37846" y="37845"/>
                </a:lnTo>
                <a:lnTo>
                  <a:pt x="37846" y="1666036"/>
                </a:lnTo>
                <a:lnTo>
                  <a:pt x="1954022" y="1666036"/>
                </a:lnTo>
                <a:lnTo>
                  <a:pt x="1954022" y="1656588"/>
                </a:lnTo>
                <a:lnTo>
                  <a:pt x="47244" y="1656588"/>
                </a:lnTo>
                <a:lnTo>
                  <a:pt x="47244" y="47243"/>
                </a:lnTo>
                <a:lnTo>
                  <a:pt x="1954022" y="47243"/>
                </a:lnTo>
                <a:lnTo>
                  <a:pt x="1954022" y="37845"/>
                </a:lnTo>
                <a:close/>
              </a:path>
              <a:path w="1991995" h="1704340">
                <a:moveTo>
                  <a:pt x="1954022" y="47243"/>
                </a:moveTo>
                <a:lnTo>
                  <a:pt x="1944624" y="47243"/>
                </a:lnTo>
                <a:lnTo>
                  <a:pt x="1944624" y="1656588"/>
                </a:lnTo>
                <a:lnTo>
                  <a:pt x="1954022" y="1656588"/>
                </a:lnTo>
                <a:lnTo>
                  <a:pt x="1954022" y="47243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7916" y="5157215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7916" y="5445252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7916" y="5733288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7916" y="6021323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7916" y="6309359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42" y="0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5952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3988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12023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0059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8095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04504" y="4940808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5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6096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65085" y="63817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9530" y="5229605"/>
            <a:ext cx="288290" cy="1160780"/>
          </a:xfrm>
          <a:custGeom>
            <a:avLst/>
            <a:gdLst/>
            <a:ahLst/>
            <a:cxnLst/>
            <a:rect l="l" t="t" r="r" b="b"/>
            <a:pathLst>
              <a:path w="288290" h="1160779">
                <a:moveTo>
                  <a:pt x="288036" y="0"/>
                </a:moveTo>
                <a:lnTo>
                  <a:pt x="0" y="116051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57566" y="5229605"/>
            <a:ext cx="216535" cy="1152525"/>
          </a:xfrm>
          <a:custGeom>
            <a:avLst/>
            <a:gdLst/>
            <a:ahLst/>
            <a:cxnLst/>
            <a:rect l="l" t="t" r="r" b="b"/>
            <a:pathLst>
              <a:path w="216534" h="1152525">
                <a:moveTo>
                  <a:pt x="0" y="0"/>
                </a:moveTo>
                <a:lnTo>
                  <a:pt x="216026" y="115213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72450" y="638175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6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05116" y="4194047"/>
            <a:ext cx="1117092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76515" y="4297756"/>
            <a:ext cx="54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orbel"/>
                <a:cs typeface="Corbel"/>
              </a:rPr>
              <a:t>V2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54679" y="3337559"/>
            <a:ext cx="1466088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804" y="2324100"/>
            <a:ext cx="926591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804" y="2909316"/>
            <a:ext cx="113538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" y="3494532"/>
            <a:ext cx="99517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236" y="1731619"/>
            <a:ext cx="7651115" cy="3830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6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Estudiando </a:t>
            </a:r>
            <a:r>
              <a:rPr sz="3200" dirty="0">
                <a:latin typeface="Corbel"/>
                <a:cs typeface="Corbel"/>
              </a:rPr>
              <a:t>las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derivaciones</a:t>
            </a:r>
            <a:endParaRPr sz="3200">
              <a:latin typeface="Corbel"/>
              <a:cs typeface="Corbe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orbel"/>
                <a:cs typeface="Corbel"/>
              </a:rPr>
              <a:t>DI</a:t>
            </a:r>
            <a:endParaRPr sz="3200">
              <a:latin typeface="Corbel"/>
              <a:cs typeface="Corbel"/>
            </a:endParaRPr>
          </a:p>
          <a:p>
            <a:pPr marL="351155" marR="6690359">
              <a:lnSpc>
                <a:spcPts val="4610"/>
              </a:lnSpc>
              <a:spcBef>
                <a:spcPts val="280"/>
              </a:spcBef>
            </a:pPr>
            <a:r>
              <a:rPr sz="3200" b="1" dirty="0">
                <a:latin typeface="Corbel"/>
                <a:cs typeface="Corbel"/>
              </a:rPr>
              <a:t>a</a:t>
            </a:r>
            <a:r>
              <a:rPr sz="3200" b="1" spc="-15" dirty="0">
                <a:latin typeface="Corbel"/>
                <a:cs typeface="Corbel"/>
              </a:rPr>
              <a:t>V</a:t>
            </a:r>
            <a:r>
              <a:rPr sz="3200" b="1" dirty="0">
                <a:latin typeface="Corbel"/>
                <a:cs typeface="Corbel"/>
              </a:rPr>
              <a:t>f  </a:t>
            </a:r>
            <a:r>
              <a:rPr sz="3200" b="1" spc="-5" dirty="0">
                <a:latin typeface="Corbel"/>
                <a:cs typeface="Corbel"/>
              </a:rPr>
              <a:t>V2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332740" marR="5080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Puede saber </a:t>
            </a:r>
            <a:r>
              <a:rPr sz="3200" dirty="0">
                <a:latin typeface="Corbel"/>
                <a:cs typeface="Corbel"/>
              </a:rPr>
              <a:t>la </a:t>
            </a:r>
            <a:r>
              <a:rPr sz="3200" spc="-10" dirty="0">
                <a:latin typeface="Corbel"/>
                <a:cs typeface="Corbel"/>
              </a:rPr>
              <a:t>dirección </a:t>
            </a:r>
            <a:r>
              <a:rPr sz="3200" dirty="0">
                <a:latin typeface="Corbel"/>
                <a:cs typeface="Corbel"/>
              </a:rPr>
              <a:t>del vector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eléctrico  medio en el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espacio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3482340"/>
            <a:ext cx="2750819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263" y="2921799"/>
            <a:ext cx="170992" cy="17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2599944"/>
            <a:ext cx="40005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599" y="2588902"/>
            <a:ext cx="7477125" cy="11296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9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dirty="0">
                <a:latin typeface="Corbel"/>
                <a:cs typeface="Corbel"/>
              </a:rPr>
              <a:t>Hipertrofia</a:t>
            </a:r>
            <a:r>
              <a:rPr sz="3200" b="1" spc="1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cardiaca</a:t>
            </a:r>
            <a:endParaRPr sz="32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Aumento </a:t>
            </a:r>
            <a:r>
              <a:rPr sz="2800" spc="-5" dirty="0">
                <a:latin typeface="Corbel"/>
                <a:cs typeface="Corbel"/>
              </a:rPr>
              <a:t>del grosor de las paredes del</a:t>
            </a:r>
            <a:r>
              <a:rPr sz="2800" spc="8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corazón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559308"/>
            <a:ext cx="492861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595" y="2059641"/>
            <a:ext cx="170992" cy="17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6" y="1738883"/>
            <a:ext cx="180136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316" y="3165348"/>
            <a:ext cx="1078992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1116" y="3653028"/>
            <a:ext cx="1127759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36" y="1727954"/>
            <a:ext cx="7896225" cy="25292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9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b="1" spc="-5" dirty="0">
                <a:latin typeface="Corbel"/>
                <a:cs typeface="Corbel"/>
              </a:rPr>
              <a:t>Onda </a:t>
            </a:r>
            <a:r>
              <a:rPr sz="3200" b="1" dirty="0">
                <a:latin typeface="Corbel"/>
                <a:cs typeface="Corbel"/>
              </a:rPr>
              <a:t>p</a:t>
            </a:r>
            <a:r>
              <a:rPr sz="3200" dirty="0">
                <a:latin typeface="Corbel"/>
                <a:cs typeface="Corbel"/>
              </a:rPr>
              <a:t>: representa la </a:t>
            </a:r>
            <a:r>
              <a:rPr sz="3200" spc="-10" dirty="0">
                <a:latin typeface="Corbel"/>
                <a:cs typeface="Corbel"/>
              </a:rPr>
              <a:t>contracción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auricular</a:t>
            </a:r>
            <a:endParaRPr sz="3200">
              <a:latin typeface="Corbel"/>
              <a:cs typeface="Corbel"/>
            </a:endParaRPr>
          </a:p>
          <a:p>
            <a:pPr marL="625475" marR="217170" lvl="1" indent="-274320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  <a:tab pos="6616065" algn="l"/>
              </a:tabLst>
            </a:pPr>
            <a:r>
              <a:rPr sz="2800" spc="-5" dirty="0">
                <a:latin typeface="Corbel"/>
                <a:cs typeface="Corbel"/>
              </a:rPr>
              <a:t>El </a:t>
            </a:r>
            <a:r>
              <a:rPr sz="2800" spc="-10" dirty="0">
                <a:latin typeface="Corbel"/>
                <a:cs typeface="Corbel"/>
              </a:rPr>
              <a:t>crecimiento </a:t>
            </a:r>
            <a:r>
              <a:rPr sz="2800" spc="-5" dirty="0">
                <a:latin typeface="Corbel"/>
                <a:cs typeface="Corbel"/>
              </a:rPr>
              <a:t>de la aurículas</a:t>
            </a:r>
            <a:r>
              <a:rPr sz="2800" spc="13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se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observa	</a:t>
            </a:r>
            <a:r>
              <a:rPr sz="2800" spc="-5" dirty="0">
                <a:latin typeface="Corbel"/>
                <a:cs typeface="Corbel"/>
              </a:rPr>
              <a:t>en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esta  </a:t>
            </a:r>
            <a:r>
              <a:rPr sz="2800" spc="-10" dirty="0">
                <a:latin typeface="Corbel"/>
                <a:cs typeface="Corbel"/>
              </a:rPr>
              <a:t>onda</a:t>
            </a:r>
            <a:endParaRPr sz="2800">
              <a:latin typeface="Corbel"/>
              <a:cs typeface="Corbel"/>
            </a:endParaRPr>
          </a:p>
          <a:p>
            <a:pPr marL="332740" marR="5080" indent="-320675">
              <a:lnSpc>
                <a:spcPts val="3840"/>
              </a:lnSpc>
              <a:spcBef>
                <a:spcPts val="11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Como </a:t>
            </a:r>
            <a:r>
              <a:rPr sz="3200" b="1" dirty="0">
                <a:latin typeface="Corbel"/>
                <a:cs typeface="Corbel"/>
              </a:rPr>
              <a:t>V1 </a:t>
            </a:r>
            <a:r>
              <a:rPr sz="3200" spc="-5" dirty="0">
                <a:latin typeface="Corbel"/>
                <a:cs typeface="Corbel"/>
              </a:rPr>
              <a:t>se coloca </a:t>
            </a:r>
            <a:r>
              <a:rPr sz="3200" dirty="0">
                <a:latin typeface="Corbel"/>
                <a:cs typeface="Corbel"/>
              </a:rPr>
              <a:t>enfrente de las aurículas</a:t>
            </a:r>
            <a:r>
              <a:rPr sz="3200" spc="-3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  </a:t>
            </a:r>
            <a:r>
              <a:rPr sz="3200" spc="-5" dirty="0">
                <a:latin typeface="Corbel"/>
                <a:cs typeface="Corbel"/>
              </a:rPr>
              <a:t>nivel </a:t>
            </a:r>
            <a:r>
              <a:rPr sz="3200" dirty="0">
                <a:latin typeface="Corbel"/>
                <a:cs typeface="Corbel"/>
              </a:rPr>
              <a:t>de </a:t>
            </a:r>
            <a:r>
              <a:rPr sz="3200" b="1" dirty="0">
                <a:latin typeface="Corbel"/>
                <a:cs typeface="Corbel"/>
              </a:rPr>
              <a:t>4to </a:t>
            </a:r>
            <a:r>
              <a:rPr sz="3200" spc="-5" dirty="0">
                <a:latin typeface="Corbel"/>
                <a:cs typeface="Corbel"/>
              </a:rPr>
              <a:t>EID </a:t>
            </a:r>
            <a:r>
              <a:rPr sz="3200" dirty="0">
                <a:latin typeface="Corbel"/>
                <a:cs typeface="Corbel"/>
              </a:rPr>
              <a:t>línea paraesternal</a:t>
            </a:r>
            <a:r>
              <a:rPr sz="3200" spc="-1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derecha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3223" y="0"/>
            <a:ext cx="4919472" cy="681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7159" y="3985259"/>
            <a:ext cx="313943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90977" y="3015488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V1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396" y="3337756"/>
            <a:ext cx="1181100" cy="673100"/>
          </a:xfrm>
          <a:custGeom>
            <a:avLst/>
            <a:gdLst/>
            <a:ahLst/>
            <a:cxnLst/>
            <a:rect l="l" t="t" r="r" b="b"/>
            <a:pathLst>
              <a:path w="1181100" h="673100">
                <a:moveTo>
                  <a:pt x="1022984" y="613101"/>
                </a:moveTo>
                <a:lnTo>
                  <a:pt x="929062" y="615118"/>
                </a:lnTo>
                <a:lnTo>
                  <a:pt x="900741" y="644709"/>
                </a:lnTo>
                <a:lnTo>
                  <a:pt x="903222" y="655939"/>
                </a:lnTo>
                <a:lnTo>
                  <a:pt x="909656" y="665029"/>
                </a:lnTo>
                <a:lnTo>
                  <a:pt x="918993" y="671016"/>
                </a:lnTo>
                <a:lnTo>
                  <a:pt x="930332" y="673030"/>
                </a:lnTo>
                <a:lnTo>
                  <a:pt x="1137668" y="668514"/>
                </a:lnTo>
                <a:lnTo>
                  <a:pt x="1127650" y="668514"/>
                </a:lnTo>
                <a:lnTo>
                  <a:pt x="1116612" y="665013"/>
                </a:lnTo>
                <a:lnTo>
                  <a:pt x="1022984" y="613101"/>
                </a:lnTo>
                <a:close/>
              </a:path>
              <a:path w="1181100" h="673100">
                <a:moveTo>
                  <a:pt x="1080510" y="611865"/>
                </a:moveTo>
                <a:lnTo>
                  <a:pt x="1022984" y="613101"/>
                </a:lnTo>
                <a:lnTo>
                  <a:pt x="1116641" y="665029"/>
                </a:lnTo>
                <a:lnTo>
                  <a:pt x="1127650" y="668514"/>
                </a:lnTo>
                <a:lnTo>
                  <a:pt x="1138707" y="667569"/>
                </a:lnTo>
                <a:lnTo>
                  <a:pt x="1148574" y="662529"/>
                </a:lnTo>
                <a:lnTo>
                  <a:pt x="1155367" y="654488"/>
                </a:lnTo>
                <a:lnTo>
                  <a:pt x="1105846" y="654488"/>
                </a:lnTo>
                <a:lnTo>
                  <a:pt x="1080510" y="611865"/>
                </a:lnTo>
                <a:close/>
              </a:path>
              <a:path w="1181100" h="673100">
                <a:moveTo>
                  <a:pt x="1023973" y="438173"/>
                </a:moveTo>
                <a:lnTo>
                  <a:pt x="1013136" y="442017"/>
                </a:lnTo>
                <a:lnTo>
                  <a:pt x="1004621" y="449708"/>
                </a:lnTo>
                <a:lnTo>
                  <a:pt x="999880" y="459734"/>
                </a:lnTo>
                <a:lnTo>
                  <a:pt x="999259" y="470806"/>
                </a:lnTo>
                <a:lnTo>
                  <a:pt x="1003103" y="481641"/>
                </a:lnTo>
                <a:lnTo>
                  <a:pt x="1051107" y="562399"/>
                </a:lnTo>
                <a:lnTo>
                  <a:pt x="1144835" y="614356"/>
                </a:lnTo>
                <a:lnTo>
                  <a:pt x="1153582" y="621865"/>
                </a:lnTo>
                <a:lnTo>
                  <a:pt x="1158615" y="631755"/>
                </a:lnTo>
                <a:lnTo>
                  <a:pt x="1159551" y="642788"/>
                </a:lnTo>
                <a:lnTo>
                  <a:pt x="1156011" y="653726"/>
                </a:lnTo>
                <a:lnTo>
                  <a:pt x="1148574" y="662529"/>
                </a:lnTo>
                <a:lnTo>
                  <a:pt x="1138707" y="667569"/>
                </a:lnTo>
                <a:lnTo>
                  <a:pt x="1127650" y="668514"/>
                </a:lnTo>
                <a:lnTo>
                  <a:pt x="1137668" y="668514"/>
                </a:lnTo>
                <a:lnTo>
                  <a:pt x="1181030" y="667569"/>
                </a:lnTo>
                <a:lnTo>
                  <a:pt x="1052887" y="452050"/>
                </a:lnTo>
                <a:lnTo>
                  <a:pt x="1045122" y="443535"/>
                </a:lnTo>
                <a:lnTo>
                  <a:pt x="1035059" y="438794"/>
                </a:lnTo>
                <a:lnTo>
                  <a:pt x="1023973" y="438173"/>
                </a:lnTo>
                <a:close/>
              </a:path>
              <a:path w="1181100" h="673100">
                <a:moveTo>
                  <a:pt x="1130103" y="610800"/>
                </a:moveTo>
                <a:lnTo>
                  <a:pt x="1080510" y="611865"/>
                </a:lnTo>
                <a:lnTo>
                  <a:pt x="1105846" y="654488"/>
                </a:lnTo>
                <a:lnTo>
                  <a:pt x="1130103" y="610800"/>
                </a:lnTo>
                <a:close/>
              </a:path>
              <a:path w="1181100" h="673100">
                <a:moveTo>
                  <a:pt x="1138420" y="610800"/>
                </a:moveTo>
                <a:lnTo>
                  <a:pt x="1130103" y="610800"/>
                </a:lnTo>
                <a:lnTo>
                  <a:pt x="1105846" y="654488"/>
                </a:lnTo>
                <a:lnTo>
                  <a:pt x="1155367" y="654488"/>
                </a:lnTo>
                <a:lnTo>
                  <a:pt x="1156011" y="653726"/>
                </a:lnTo>
                <a:lnTo>
                  <a:pt x="1159551" y="642788"/>
                </a:lnTo>
                <a:lnTo>
                  <a:pt x="1158615" y="631755"/>
                </a:lnTo>
                <a:lnTo>
                  <a:pt x="1153582" y="621865"/>
                </a:lnTo>
                <a:lnTo>
                  <a:pt x="1144835" y="614356"/>
                </a:lnTo>
                <a:lnTo>
                  <a:pt x="1138420" y="610800"/>
                </a:lnTo>
                <a:close/>
              </a:path>
              <a:path w="1181100" h="673100">
                <a:moveTo>
                  <a:pt x="31847" y="0"/>
                </a:moveTo>
                <a:lnTo>
                  <a:pt x="20790" y="930"/>
                </a:lnTo>
                <a:lnTo>
                  <a:pt x="10923" y="5933"/>
                </a:lnTo>
                <a:lnTo>
                  <a:pt x="3486" y="14662"/>
                </a:lnTo>
                <a:lnTo>
                  <a:pt x="0" y="25671"/>
                </a:lnTo>
                <a:lnTo>
                  <a:pt x="930" y="36728"/>
                </a:lnTo>
                <a:lnTo>
                  <a:pt x="5933" y="46595"/>
                </a:lnTo>
                <a:lnTo>
                  <a:pt x="14662" y="54032"/>
                </a:lnTo>
                <a:lnTo>
                  <a:pt x="1022984" y="613101"/>
                </a:lnTo>
                <a:lnTo>
                  <a:pt x="1080510" y="611865"/>
                </a:lnTo>
                <a:lnTo>
                  <a:pt x="1051107" y="562399"/>
                </a:lnTo>
                <a:lnTo>
                  <a:pt x="42856" y="3486"/>
                </a:lnTo>
                <a:lnTo>
                  <a:pt x="31847" y="0"/>
                </a:lnTo>
                <a:close/>
              </a:path>
              <a:path w="1181100" h="673100">
                <a:moveTo>
                  <a:pt x="1051107" y="562399"/>
                </a:moveTo>
                <a:lnTo>
                  <a:pt x="1080510" y="611865"/>
                </a:lnTo>
                <a:lnTo>
                  <a:pt x="1130103" y="610800"/>
                </a:lnTo>
                <a:lnTo>
                  <a:pt x="1138420" y="610800"/>
                </a:lnTo>
                <a:lnTo>
                  <a:pt x="1051107" y="5623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1868</Words>
  <Application>Microsoft Office PowerPoint</Application>
  <PresentationFormat>Presentación en pantalla (4:3)</PresentationFormat>
  <Paragraphs>379</Paragraphs>
  <Slides>129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129</vt:i4>
      </vt:variant>
    </vt:vector>
  </HeadingPairs>
  <TitlesOfParts>
    <vt:vector size="13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Onda P aparece al  inicio de la  contracción de las  aurículas</vt:lpstr>
      <vt:lpstr>Presentación de PowerPoint</vt:lpstr>
      <vt:lpstr>Presentación de PowerPoint</vt:lpstr>
      <vt:lpstr>10 divisiones pequeñas corresponde 1 mV</vt:lpstr>
      <vt:lpstr>Presentación de PowerPoint</vt:lpstr>
      <vt:lpstr>Presentación de PowerPoint</vt:lpstr>
      <vt:lpstr>Presentación de PowerPoint</vt:lpstr>
      <vt:lpstr>Intervalo P-Q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75´ 60´ 50´ 40´</vt:lpstr>
      <vt:lpstr>Presentación de PowerPoint</vt:lpstr>
      <vt:lpstr>300´ 150´ 100´</vt:lpstr>
      <vt:lpstr>300´ 150´ 100´ 75´</vt:lpstr>
      <vt:lpstr>300´ 150´ 100´</vt:lpstr>
      <vt:lpstr>Presentación de PowerPoint</vt:lpstr>
      <vt:lpstr>Presentación de PowerPoint</vt:lpstr>
      <vt:lpstr>Presentación de PowerPoint</vt:lpstr>
      <vt:lpstr>La misma distancia entre ondas semejantes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vectores del VI son  mayores, por lo que el vector  medio se dirige hacia la  izquierda</vt:lpstr>
      <vt:lpstr>Presentación de PowerPoint</vt:lpstr>
      <vt:lpstr>Presentación de PowerPoint</vt:lpstr>
      <vt:lpstr>Presentación de PowerPoint</vt:lpstr>
      <vt:lpstr>-120°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-</vt:lpstr>
      <vt:lpstr>Presentación de PowerPoint</vt:lpstr>
      <vt:lpstr>Presentación de PowerPoint</vt:lpstr>
      <vt:lpstr>Presentación de PowerPoint</vt:lpstr>
      <vt:lpstr>-</vt:lpstr>
      <vt:lpstr>Presentación de PowerPoint</vt:lpstr>
      <vt:lpstr>-</vt:lpstr>
      <vt:lpstr>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-90°</vt:lpstr>
      <vt:lpstr>+180°</vt:lpstr>
      <vt:lpstr>-90°</vt:lpstr>
      <vt:lpstr>Presentación de PowerPoint</vt:lpstr>
      <vt:lpstr>Presentación de PowerPoint</vt:lpstr>
      <vt:lpstr>Presentación de PowerPoint</vt:lpstr>
      <vt:lpstr>Presentación de PowerPoint</vt:lpstr>
      <vt:lpstr>La derivaciones V1 y V2  están sobre el la parte  derecha del corazón</vt:lpstr>
      <vt:lpstr>La derivaciones V5 y V6  están frente al lado  izquierdo del corazón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detiene momentáneamente el marcapaso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</cp:lastModifiedBy>
  <cp:revision>3</cp:revision>
  <dcterms:created xsi:type="dcterms:W3CDTF">2020-04-15T19:00:08Z</dcterms:created>
  <dcterms:modified xsi:type="dcterms:W3CDTF">2020-04-17T19:15:39Z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2020-04-15T00:00:00Z</vt:filetime>
  </property>
</Properties>
</file>