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45" autoAdjust="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39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21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17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870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3861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314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543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346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943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329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812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096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373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66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671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73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41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75D27-F0BE-4E67-8C9A-FA94D700BF96}" type="datetimeFigureOut">
              <a:rPr lang="es-ES" smtClean="0"/>
              <a:pPr/>
              <a:t>27/08/2024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DE72CE-CB3D-4990-8D0D-DC1E5C20E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339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682388"/>
            <a:ext cx="9601196" cy="51934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9600" dirty="0" smtClean="0">
                <a:solidFill>
                  <a:schemeClr val="accent6">
                    <a:lumMod val="50000"/>
                  </a:schemeClr>
                </a:solidFill>
              </a:rPr>
              <a:t>ACTIVIDAD FISICA</a:t>
            </a:r>
            <a:endParaRPr lang="es-ES" sz="9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9600" dirty="0" smtClean="0">
                <a:solidFill>
                  <a:schemeClr val="accent6">
                    <a:lumMod val="50000"/>
                  </a:schemeClr>
                </a:solidFill>
              </a:rPr>
              <a:t>EN LA TERCERA EDAD</a:t>
            </a:r>
          </a:p>
          <a:p>
            <a:pPr marL="0" indent="0" algn="ctr">
              <a:buNone/>
            </a:pPr>
            <a:r>
              <a:rPr lang="es-ES" sz="9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900" dirty="0" smtClean="0">
                <a:solidFill>
                  <a:schemeClr val="accent6">
                    <a:lumMod val="50000"/>
                  </a:schemeClr>
                </a:solidFill>
              </a:rPr>
              <a:t>Prof. Dr. Luis Trucco</a:t>
            </a:r>
            <a:r>
              <a:rPr lang="pt-BR" sz="3600" dirty="0" smtClean="0"/>
              <a:t> </a:t>
            </a:r>
          </a:p>
          <a:p>
            <a:pPr marL="0" indent="0" algn="ctr">
              <a:buNone/>
            </a:pP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</a:rPr>
              <a:t>PROF. TITULAR DE CLÍNICA 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</a:rPr>
              <a:t>MÉDICA I Y 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</a:rPr>
              <a:t>II - UHMI Nº 4 HOSPITAL MISERICORDIA</a:t>
            </a:r>
            <a:endParaRPr lang="es-ES" sz="3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ES" sz="9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ES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3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MEJORA MUSCULAR   Con la actividad física, la capacidad de    nuestra          musculatura           mejora    considerab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6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MEJORA ÓSEA   existen evidencias de que el ejercicio físico es    capaz de incrementar el contenido mineral óseo    y po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0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HIPERTENSIÓN ARTERIAL. En los &quot;años 50&quot;, en que Steinhaus demostró  descensos de la presión sistólica y diastólica  con 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1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DIABETES   Recientemente se ha demostrado en algunos    estudios una reducción de la incidencia de la    Diabetes en lo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8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EN RESUMEN, LA PRÁCTICA           DE LA ACTIVIDAD FÍSICA:   Reduce las posibilidades de contraer enfermedades    cardiac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8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LA DIMENSIÓN PSICO-SOCIAL   Desde el punto de vista psicológico está    demostrado que la actividad física y el    depor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9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BENEFICIOS PSICOLÓGICOS DERIVADOS DE LA PRÁCTICA DEL                    EJERCICIO FÍSICO Y DEP.Etapa de la Vida (el envej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0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EN CUANTO A LA DIMENSIÓN GRUPAL Y SOCIAL             DE LA ACTIVIDAD FÍSICA   Es aconsejable que las personas mayores p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0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PREGUNTAS   ¿Todos       los  deportes     son     igualmente    satisfactorios?   ¿Todos los deportes sirven igual a n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84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OBJETIVOS DE LA ACTIVIDAD FÍSICA         SALUDABLE EN EL MAYOR   Rehabilitación y prevención de la enfermedad.   Obtenc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94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NTRODUCCIÓN   La población mayor es cada día más    numerosa y con una esperanza de vida    cada vez mas larga. Sin emb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0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ONDICIONES QUE DEBEN REUNIR LOS     DEPORTES SALUDABLES EN EL ANCIANO   Que puedan empezarse a un nivel muy bajo y    p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28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PROBLEMAS DE LA ACTIVIDAD FÍSICA              SALUDABLE EN EL MAYOR   A.) Problemas cardiovasculares: muerte súbita    r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14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DECALOGO PARA LA REALIZACIÓN DE LA ACTIVIDAD FÍSICA Y         EL DEPORTE DE FORMA SALUDABLE 4.   Utilizar un material idó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RECOMENDACIONES DE LA ACMS PARA           EL ENTRENAMIENTO DE LOS MAYORES     ENTRENAMIENTO AERÓBICO Tipo de entrenamie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00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RECOMENDACIONES DE LA ACMS PARA             EL ENTRENAMIENTO DE LOS MAYORES             ENTRENAMIENTO AERÓBICO   Intensi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16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RECOMENDACIONES DE LA ACMS PARA              EL ENTRENAMIENTO DE LOS MAYORES     ENTRENAMIENTO          AERÓBICO Duració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5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40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RECOMENDACIONES DE LA ACMS PARA               EL ENTRENAMIENTO DE LOS MAYORES              ENTRENAMIENTO DE FUERZA   Int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7251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RECOMENDACIONES DE LA ACMS PARA            EL ENTRENAMIENTO DE LOS MAYORES         ENTRENAMIENTO DE FLEXIBILIDAD   Inten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190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RECOMENDACIONES PARA LA PRÁCTICA DE LA ACTIVIDAD                FÍSICA EN LOS MAYORES   SEGURIDAD:       Las personas 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305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RECOMENDACIONES PARA LA PRÁCTICA DE LA ACTIVIDAD            FÍSICA EN LOS MAYORES   ENTRENAMIENTO       La ACMS da una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478" y="0"/>
            <a:ext cx="12328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27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ALIDAD DE VIDA           DE LAS PERSONAS MAYORES   Para poder llegar a conocer lo que la    Actividad Física y el Depor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6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CONSEJOS Y PREVENCIONES CON LA ACTIVIDAD FÍSICA.Sesiones   de 30a 45 min. 2/3 - v/s.   Recomendables      los ejercicio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003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HÁBITOS SALUDABLES   DIETA SUFICIENTE Y EQUILIBRADA       CONSUMIR FRUTAS Y VERDURAS.       CONSUMO DE PESCADO (sardin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299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CONCLUSIONES   Existen suficientes evidencias que justifican el empleo    de programas de actividad física y deporte en 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550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CONCLUSIONES   El conocimiento de los beneficios de la actividad física    y el deporte, por parte de los profesionales 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72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CONCLUSIONES   También se tiene una gran influencia socio-económica en    todos los ámbitos del país, siendo consientes q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068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 descr="MÍNIMO RIESGO / MÁXIMO BENEFICIO   Para lo cual hay que buscar:     Elección adecuada de la      modalidad deportiva e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2355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975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23331"/>
            <a:ext cx="9601196" cy="515253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9600" dirty="0" smtClean="0"/>
              <a:t>       </a:t>
            </a:r>
            <a:r>
              <a:rPr lang="es-ES" sz="9600" b="1" dirty="0" smtClean="0">
                <a:solidFill>
                  <a:schemeClr val="accent6">
                    <a:lumMod val="75000"/>
                  </a:schemeClr>
                </a:solidFill>
              </a:rPr>
              <a:t>MUCHAS  </a:t>
            </a:r>
          </a:p>
          <a:p>
            <a:pPr marL="0" indent="0" algn="just">
              <a:buNone/>
            </a:pPr>
            <a:r>
              <a:rPr lang="es-ES" sz="9600" b="1" dirty="0" smtClean="0"/>
              <a:t>       </a:t>
            </a:r>
            <a:r>
              <a:rPr lang="es-ES" sz="9600" b="1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Prof. Dr. LUIS TRUCCO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PROF. TITULAR DE CLÍNICA MÉDICA II - UHMI Nº 4 HOSPITAL MISERICORDIA</a:t>
            </a:r>
            <a:endParaRPr lang="es-E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                          </a:t>
            </a:r>
            <a:endParaRPr lang="es-E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0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¿QUE ACTIVIDADES REALIZAR? &#10;Adulto mayor (&gt; 45 años) &#10;Caminar, correr, trote, ciclismo, natación, ejercicios en el agua, b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23" y="477672"/>
            <a:ext cx="11245755" cy="58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73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NECESIDADES DEL ADULTODIMENSIONES DEL SER   MEJORAS CONSEGUIDAS A     HUMANO           TRAVÉS DE LA ACTIVIDAD       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1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VENTAJAS DE LA PRÁCTICA DE LA           ACTIVIDAD FÍSICA   Las ventajas de hacer ejercicio físico están    confirmadas p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7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LA ACTIVIDAD FÍSICA EL DEPORTE Y LA SALUD   Efectos derivados del entrenamiento:       El cambio más importante, es un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2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EFECTOS SOBRE EL ENVEJECIMIENTO   El envejecimiento se favorece por la falta de uso    de los sistemas orgánicos. En est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6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MEJORA CARDIO VASCULAR   EI nivel de actividad necesario para conseguir    beneficios ha sido motivo de estudio en    di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54</Words>
  <Application>Microsoft Office PowerPoint</Application>
  <PresentationFormat>Personalizado</PresentationFormat>
  <Paragraphs>13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Orgánico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LUCHINI</dc:creator>
  <cp:lastModifiedBy>Usuario</cp:lastModifiedBy>
  <cp:revision>17</cp:revision>
  <dcterms:created xsi:type="dcterms:W3CDTF">2020-09-20T19:46:19Z</dcterms:created>
  <dcterms:modified xsi:type="dcterms:W3CDTF">2024-08-27T15:55:34Z</dcterms:modified>
  <cp:contentStatus/>
</cp:coreProperties>
</file>