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sldIdLst>
    <p:sldId id="256" r:id="rId2"/>
    <p:sldId id="263" r:id="rId3"/>
    <p:sldId id="288" r:id="rId4"/>
    <p:sldId id="291" r:id="rId5"/>
    <p:sldId id="289" r:id="rId6"/>
    <p:sldId id="281" r:id="rId7"/>
    <p:sldId id="260" r:id="rId8"/>
    <p:sldId id="272" r:id="rId9"/>
    <p:sldId id="262" r:id="rId10"/>
    <p:sldId id="266" r:id="rId11"/>
    <p:sldId id="297" r:id="rId12"/>
    <p:sldId id="283" r:id="rId13"/>
    <p:sldId id="284" r:id="rId14"/>
    <p:sldId id="285" r:id="rId15"/>
    <p:sldId id="286" r:id="rId16"/>
    <p:sldId id="293" r:id="rId17"/>
    <p:sldId id="287" r:id="rId18"/>
    <p:sldId id="292" r:id="rId19"/>
    <p:sldId id="264" r:id="rId20"/>
    <p:sldId id="290" r:id="rId21"/>
    <p:sldId id="267" r:id="rId22"/>
    <p:sldId id="296" r:id="rId23"/>
    <p:sldId id="268" r:id="rId24"/>
    <p:sldId id="295" r:id="rId25"/>
    <p:sldId id="294" r:id="rId26"/>
    <p:sldId id="261" r:id="rId27"/>
    <p:sldId id="27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DD420C-0265-43C7-968C-C6EF4610B70D}" v="275" dt="2022-04-27T03:45:25.4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onardo ubal" userId="d58c43ed872825f6" providerId="LiveId" clId="{B9DD420C-0265-43C7-968C-C6EF4610B70D}"/>
    <pc:docChg chg="undo redo custSel addSld delSld modSld sldOrd">
      <pc:chgData name="leonardo ubal" userId="d58c43ed872825f6" providerId="LiveId" clId="{B9DD420C-0265-43C7-968C-C6EF4610B70D}" dt="2022-04-27T11:25:09.555" v="5566" actId="680"/>
      <pc:docMkLst>
        <pc:docMk/>
      </pc:docMkLst>
      <pc:sldChg chg="addSp modSp mod">
        <pc:chgData name="leonardo ubal" userId="d58c43ed872825f6" providerId="LiveId" clId="{B9DD420C-0265-43C7-968C-C6EF4610B70D}" dt="2022-04-23T12:04:09.794" v="616" actId="1076"/>
        <pc:sldMkLst>
          <pc:docMk/>
          <pc:sldMk cId="4154884578" sldId="256"/>
        </pc:sldMkLst>
        <pc:spChg chg="mod">
          <ac:chgData name="leonardo ubal" userId="d58c43ed872825f6" providerId="LiveId" clId="{B9DD420C-0265-43C7-968C-C6EF4610B70D}" dt="2022-04-23T11:45:16.239" v="0" actId="20577"/>
          <ac:spMkLst>
            <pc:docMk/>
            <pc:sldMk cId="4154884578" sldId="256"/>
            <ac:spMk id="2" creationId="{D54BB62F-ADAF-4C33-BB20-C121BD1D26BD}"/>
          </ac:spMkLst>
        </pc:spChg>
        <pc:spChg chg="mod">
          <ac:chgData name="leonardo ubal" userId="d58c43ed872825f6" providerId="LiveId" clId="{B9DD420C-0265-43C7-968C-C6EF4610B70D}" dt="2022-04-23T11:46:05.735" v="12" actId="1076"/>
          <ac:spMkLst>
            <pc:docMk/>
            <pc:sldMk cId="4154884578" sldId="256"/>
            <ac:spMk id="3" creationId="{95260F1E-FC49-4BAE-B259-EC05C18A3F9E}"/>
          </ac:spMkLst>
        </pc:spChg>
        <pc:picChg chg="add mod">
          <ac:chgData name="leonardo ubal" userId="d58c43ed872825f6" providerId="LiveId" clId="{B9DD420C-0265-43C7-968C-C6EF4610B70D}" dt="2022-04-23T11:45:39.202" v="6" actId="1076"/>
          <ac:picMkLst>
            <pc:docMk/>
            <pc:sldMk cId="4154884578" sldId="256"/>
            <ac:picMk id="5" creationId="{FEEF51B7-FF5D-40F8-96F9-ABA02245D2C8}"/>
          </ac:picMkLst>
        </pc:picChg>
        <pc:picChg chg="add mod">
          <ac:chgData name="leonardo ubal" userId="d58c43ed872825f6" providerId="LiveId" clId="{B9DD420C-0265-43C7-968C-C6EF4610B70D}" dt="2022-04-23T12:03:15.139" v="612" actId="14100"/>
          <ac:picMkLst>
            <pc:docMk/>
            <pc:sldMk cId="4154884578" sldId="256"/>
            <ac:picMk id="7" creationId="{ACF04ACD-6CDA-44CC-8D05-63FEDB155348}"/>
          </ac:picMkLst>
        </pc:picChg>
        <pc:picChg chg="add mod">
          <ac:chgData name="leonardo ubal" userId="d58c43ed872825f6" providerId="LiveId" clId="{B9DD420C-0265-43C7-968C-C6EF4610B70D}" dt="2022-04-23T12:04:09.794" v="616" actId="1076"/>
          <ac:picMkLst>
            <pc:docMk/>
            <pc:sldMk cId="4154884578" sldId="256"/>
            <ac:picMk id="9" creationId="{02400694-2534-4701-988E-41E4E40B9311}"/>
          </ac:picMkLst>
        </pc:picChg>
      </pc:sldChg>
      <pc:sldChg chg="addSp modSp mod">
        <pc:chgData name="leonardo ubal" userId="d58c43ed872825f6" providerId="LiveId" clId="{B9DD420C-0265-43C7-968C-C6EF4610B70D}" dt="2022-04-26T02:05:46.513" v="5487" actId="122"/>
        <pc:sldMkLst>
          <pc:docMk/>
          <pc:sldMk cId="408172149" sldId="257"/>
        </pc:sldMkLst>
        <pc:spChg chg="mod">
          <ac:chgData name="leonardo ubal" userId="d58c43ed872825f6" providerId="LiveId" clId="{B9DD420C-0265-43C7-968C-C6EF4610B70D}" dt="2022-04-26T02:05:46.513" v="5487" actId="122"/>
          <ac:spMkLst>
            <pc:docMk/>
            <pc:sldMk cId="408172149" sldId="257"/>
            <ac:spMk id="2" creationId="{14EC5DD5-2F4A-48B2-BD15-8BF368910090}"/>
          </ac:spMkLst>
        </pc:spChg>
        <pc:spChg chg="mod">
          <ac:chgData name="leonardo ubal" userId="d58c43ed872825f6" providerId="LiveId" clId="{B9DD420C-0265-43C7-968C-C6EF4610B70D}" dt="2022-04-23T12:01:02.212" v="608" actId="20577"/>
          <ac:spMkLst>
            <pc:docMk/>
            <pc:sldMk cId="408172149" sldId="257"/>
            <ac:spMk id="3" creationId="{D18B5025-FA7A-4013-B8E5-D672F8A7E18E}"/>
          </ac:spMkLst>
        </pc:spChg>
        <pc:picChg chg="add mod">
          <ac:chgData name="leonardo ubal" userId="d58c43ed872825f6" providerId="LiveId" clId="{B9DD420C-0265-43C7-968C-C6EF4610B70D}" dt="2022-04-23T12:00:50.874" v="605" actId="1076"/>
          <ac:picMkLst>
            <pc:docMk/>
            <pc:sldMk cId="408172149" sldId="257"/>
            <ac:picMk id="5" creationId="{96539BE6-295B-4910-8201-65151D954E43}"/>
          </ac:picMkLst>
        </pc:picChg>
        <pc:picChg chg="add mod">
          <ac:chgData name="leonardo ubal" userId="d58c43ed872825f6" providerId="LiveId" clId="{B9DD420C-0265-43C7-968C-C6EF4610B70D}" dt="2022-04-23T12:00:58.921" v="607" actId="1076"/>
          <ac:picMkLst>
            <pc:docMk/>
            <pc:sldMk cId="408172149" sldId="257"/>
            <ac:picMk id="7" creationId="{66F1CB10-991A-49AE-8E09-519E4ABDF38D}"/>
          </ac:picMkLst>
        </pc:picChg>
      </pc:sldChg>
      <pc:sldChg chg="del ord">
        <pc:chgData name="leonardo ubal" userId="d58c43ed872825f6" providerId="LiveId" clId="{B9DD420C-0265-43C7-968C-C6EF4610B70D}" dt="2022-04-24T01:36:14.173" v="3443" actId="47"/>
        <pc:sldMkLst>
          <pc:docMk/>
          <pc:sldMk cId="951481675" sldId="258"/>
        </pc:sldMkLst>
      </pc:sldChg>
      <pc:sldChg chg="addSp delSp modSp mod ord">
        <pc:chgData name="leonardo ubal" userId="d58c43ed872825f6" providerId="LiveId" clId="{B9DD420C-0265-43C7-968C-C6EF4610B70D}" dt="2022-04-24T19:05:31.315" v="3579" actId="1076"/>
        <pc:sldMkLst>
          <pc:docMk/>
          <pc:sldMk cId="2768363464" sldId="259"/>
        </pc:sldMkLst>
        <pc:spChg chg="mod">
          <ac:chgData name="leonardo ubal" userId="d58c43ed872825f6" providerId="LiveId" clId="{B9DD420C-0265-43C7-968C-C6EF4610B70D}" dt="2022-04-24T19:03:09.180" v="3567" actId="20577"/>
          <ac:spMkLst>
            <pc:docMk/>
            <pc:sldMk cId="2768363464" sldId="259"/>
            <ac:spMk id="2" creationId="{14EC5DD5-2F4A-48B2-BD15-8BF368910090}"/>
          </ac:spMkLst>
        </pc:spChg>
        <pc:spChg chg="del mod">
          <ac:chgData name="leonardo ubal" userId="d58c43ed872825f6" providerId="LiveId" clId="{B9DD420C-0265-43C7-968C-C6EF4610B70D}" dt="2022-04-24T19:03:13.202" v="3568" actId="22"/>
          <ac:spMkLst>
            <pc:docMk/>
            <pc:sldMk cId="2768363464" sldId="259"/>
            <ac:spMk id="3" creationId="{D18B5025-FA7A-4013-B8E5-D672F8A7E18E}"/>
          </ac:spMkLst>
        </pc:spChg>
        <pc:picChg chg="add mod ord">
          <ac:chgData name="leonardo ubal" userId="d58c43ed872825f6" providerId="LiveId" clId="{B9DD420C-0265-43C7-968C-C6EF4610B70D}" dt="2022-04-24T19:03:37.921" v="3573" actId="1076"/>
          <ac:picMkLst>
            <pc:docMk/>
            <pc:sldMk cId="2768363464" sldId="259"/>
            <ac:picMk id="5" creationId="{58A63CC1-F128-4A3A-8ED8-B5FDA2017BF0}"/>
          </ac:picMkLst>
        </pc:picChg>
        <pc:picChg chg="add mod">
          <ac:chgData name="leonardo ubal" userId="d58c43ed872825f6" providerId="LiveId" clId="{B9DD420C-0265-43C7-968C-C6EF4610B70D}" dt="2022-04-24T19:03:36.201" v="3572" actId="1076"/>
          <ac:picMkLst>
            <pc:docMk/>
            <pc:sldMk cId="2768363464" sldId="259"/>
            <ac:picMk id="6" creationId="{55A0F26D-E083-4E80-9325-78A593BE64FA}"/>
          </ac:picMkLst>
        </pc:picChg>
        <pc:picChg chg="add mod">
          <ac:chgData name="leonardo ubal" userId="d58c43ed872825f6" providerId="LiveId" clId="{B9DD420C-0265-43C7-968C-C6EF4610B70D}" dt="2022-04-24T19:04:12.737" v="3575" actId="1076"/>
          <ac:picMkLst>
            <pc:docMk/>
            <pc:sldMk cId="2768363464" sldId="259"/>
            <ac:picMk id="8" creationId="{A8AC2320-0F4D-4EFE-82F2-25B27CB73AD9}"/>
          </ac:picMkLst>
        </pc:picChg>
        <pc:picChg chg="add mod">
          <ac:chgData name="leonardo ubal" userId="d58c43ed872825f6" providerId="LiveId" clId="{B9DD420C-0265-43C7-968C-C6EF4610B70D}" dt="2022-04-24T19:04:49.865" v="3577" actId="1076"/>
          <ac:picMkLst>
            <pc:docMk/>
            <pc:sldMk cId="2768363464" sldId="259"/>
            <ac:picMk id="10" creationId="{A7FB0873-7B55-43B9-B88D-B2C17B5D67FF}"/>
          </ac:picMkLst>
        </pc:picChg>
        <pc:picChg chg="add mod">
          <ac:chgData name="leonardo ubal" userId="d58c43ed872825f6" providerId="LiveId" clId="{B9DD420C-0265-43C7-968C-C6EF4610B70D}" dt="2022-04-24T19:05:31.315" v="3579" actId="1076"/>
          <ac:picMkLst>
            <pc:docMk/>
            <pc:sldMk cId="2768363464" sldId="259"/>
            <ac:picMk id="12" creationId="{52795F15-1247-4FCF-BEFC-B70E30BAC2EC}"/>
          </ac:picMkLst>
        </pc:picChg>
      </pc:sldChg>
      <pc:sldChg chg="addSp delSp modSp mod delAnim modAnim">
        <pc:chgData name="leonardo ubal" userId="d58c43ed872825f6" providerId="LiveId" clId="{B9DD420C-0265-43C7-968C-C6EF4610B70D}" dt="2022-04-26T02:06:01.747" v="5490" actId="1076"/>
        <pc:sldMkLst>
          <pc:docMk/>
          <pc:sldMk cId="3147906094" sldId="260"/>
        </pc:sldMkLst>
        <pc:spChg chg="mod">
          <ac:chgData name="leonardo ubal" userId="d58c43ed872825f6" providerId="LiveId" clId="{B9DD420C-0265-43C7-968C-C6EF4610B70D}" dt="2022-04-26T02:05:50.322" v="5488" actId="122"/>
          <ac:spMkLst>
            <pc:docMk/>
            <pc:sldMk cId="3147906094" sldId="260"/>
            <ac:spMk id="2" creationId="{14EC5DD5-2F4A-48B2-BD15-8BF368910090}"/>
          </ac:spMkLst>
        </pc:spChg>
        <pc:spChg chg="del">
          <ac:chgData name="leonardo ubal" userId="d58c43ed872825f6" providerId="LiveId" clId="{B9DD420C-0265-43C7-968C-C6EF4610B70D}" dt="2022-04-23T12:15:13.378" v="1179" actId="22"/>
          <ac:spMkLst>
            <pc:docMk/>
            <pc:sldMk cId="3147906094" sldId="260"/>
            <ac:spMk id="3" creationId="{D18B5025-FA7A-4013-B8E5-D672F8A7E18E}"/>
          </ac:spMkLst>
        </pc:spChg>
        <pc:picChg chg="add del mod">
          <ac:chgData name="leonardo ubal" userId="d58c43ed872825f6" providerId="LiveId" clId="{B9DD420C-0265-43C7-968C-C6EF4610B70D}" dt="2022-04-25T21:18:53.836" v="4861" actId="21"/>
          <ac:picMkLst>
            <pc:docMk/>
            <pc:sldMk cId="3147906094" sldId="260"/>
            <ac:picMk id="4" creationId="{BE1E74CE-81AA-44B7-BD02-A6B7E8F425F7}"/>
          </ac:picMkLst>
        </pc:picChg>
        <pc:picChg chg="add mod ord">
          <ac:chgData name="leonardo ubal" userId="d58c43ed872825f6" providerId="LiveId" clId="{B9DD420C-0265-43C7-968C-C6EF4610B70D}" dt="2022-04-26T02:06:01.747" v="5490" actId="1076"/>
          <ac:picMkLst>
            <pc:docMk/>
            <pc:sldMk cId="3147906094" sldId="260"/>
            <ac:picMk id="5" creationId="{835E4A4D-8BDA-45E6-90E5-7AA84CE40ED4}"/>
          </ac:picMkLst>
        </pc:picChg>
      </pc:sldChg>
      <pc:sldChg chg="addSp delSp modSp add mod modAnim">
        <pc:chgData name="leonardo ubal" userId="d58c43ed872825f6" providerId="LiveId" clId="{B9DD420C-0265-43C7-968C-C6EF4610B70D}" dt="2022-04-26T02:20:01.928" v="5512"/>
        <pc:sldMkLst>
          <pc:docMk/>
          <pc:sldMk cId="3981677965" sldId="261"/>
        </pc:sldMkLst>
        <pc:spChg chg="mod">
          <ac:chgData name="leonardo ubal" userId="d58c43ed872825f6" providerId="LiveId" clId="{B9DD420C-0265-43C7-968C-C6EF4610B70D}" dt="2022-04-26T02:04:53.723" v="5478" actId="122"/>
          <ac:spMkLst>
            <pc:docMk/>
            <pc:sldMk cId="3981677965" sldId="261"/>
            <ac:spMk id="2" creationId="{14EC5DD5-2F4A-48B2-BD15-8BF368910090}"/>
          </ac:spMkLst>
        </pc:spChg>
        <pc:spChg chg="del">
          <ac:chgData name="leonardo ubal" userId="d58c43ed872825f6" providerId="LiveId" clId="{B9DD420C-0265-43C7-968C-C6EF4610B70D}" dt="2022-04-24T01:02:09.082" v="2670" actId="22"/>
          <ac:spMkLst>
            <pc:docMk/>
            <pc:sldMk cId="3981677965" sldId="261"/>
            <ac:spMk id="3" creationId="{D18B5025-FA7A-4013-B8E5-D672F8A7E18E}"/>
          </ac:spMkLst>
        </pc:spChg>
        <pc:picChg chg="add mod">
          <ac:chgData name="leonardo ubal" userId="d58c43ed872825f6" providerId="LiveId" clId="{B9DD420C-0265-43C7-968C-C6EF4610B70D}" dt="2022-04-26T02:19:57.849" v="5511" actId="1076"/>
          <ac:picMkLst>
            <pc:docMk/>
            <pc:sldMk cId="3981677965" sldId="261"/>
            <ac:picMk id="4" creationId="{C1B1BB22-1032-4904-BEE3-2D5A607CC30D}"/>
          </ac:picMkLst>
        </pc:picChg>
        <pc:picChg chg="add mod ord">
          <ac:chgData name="leonardo ubal" userId="d58c43ed872825f6" providerId="LiveId" clId="{B9DD420C-0265-43C7-968C-C6EF4610B70D}" dt="2022-04-24T01:02:15.421" v="2672" actId="14100"/>
          <ac:picMkLst>
            <pc:docMk/>
            <pc:sldMk cId="3981677965" sldId="261"/>
            <ac:picMk id="5" creationId="{E3E7D5D0-BBDB-4264-B77A-6268EA81196E}"/>
          </ac:picMkLst>
        </pc:picChg>
      </pc:sldChg>
      <pc:sldChg chg="addSp delSp modSp add del mod modAnim">
        <pc:chgData name="leonardo ubal" userId="d58c43ed872825f6" providerId="LiveId" clId="{B9DD420C-0265-43C7-968C-C6EF4610B70D}" dt="2022-04-26T02:06:18.700" v="5493" actId="122"/>
        <pc:sldMkLst>
          <pc:docMk/>
          <pc:sldMk cId="2984720201" sldId="262"/>
        </pc:sldMkLst>
        <pc:spChg chg="mod">
          <ac:chgData name="leonardo ubal" userId="d58c43ed872825f6" providerId="LiveId" clId="{B9DD420C-0265-43C7-968C-C6EF4610B70D}" dt="2022-04-26T02:06:18.700" v="5493" actId="122"/>
          <ac:spMkLst>
            <pc:docMk/>
            <pc:sldMk cId="2984720201" sldId="262"/>
            <ac:spMk id="2" creationId="{14EC5DD5-2F4A-48B2-BD15-8BF368910090}"/>
          </ac:spMkLst>
        </pc:spChg>
        <pc:spChg chg="add mod">
          <ac:chgData name="leonardo ubal" userId="d58c43ed872825f6" providerId="LiveId" clId="{B9DD420C-0265-43C7-968C-C6EF4610B70D}" dt="2022-04-24T19:21:19.186" v="4029" actId="1076"/>
          <ac:spMkLst>
            <pc:docMk/>
            <pc:sldMk cId="2984720201" sldId="262"/>
            <ac:spMk id="3" creationId="{A1BD9981-2C25-464D-9DE4-C06715A5C401}"/>
          </ac:spMkLst>
        </pc:spChg>
        <pc:spChg chg="del">
          <ac:chgData name="leonardo ubal" userId="d58c43ed872825f6" providerId="LiveId" clId="{B9DD420C-0265-43C7-968C-C6EF4610B70D}" dt="2022-04-23T23:54:27.986" v="1662" actId="22"/>
          <ac:spMkLst>
            <pc:docMk/>
            <pc:sldMk cId="2984720201" sldId="262"/>
            <ac:spMk id="3" creationId="{D18B5025-FA7A-4013-B8E5-D672F8A7E18E}"/>
          </ac:spMkLst>
        </pc:spChg>
        <pc:picChg chg="add mod ord">
          <ac:chgData name="leonardo ubal" userId="d58c43ed872825f6" providerId="LiveId" clId="{B9DD420C-0265-43C7-968C-C6EF4610B70D}" dt="2022-04-24T19:22:13.683" v="4033" actId="14100"/>
          <ac:picMkLst>
            <pc:docMk/>
            <pc:sldMk cId="2984720201" sldId="262"/>
            <ac:picMk id="5" creationId="{FE48B12E-CED2-456E-B7E3-E7A564A3DFD3}"/>
          </ac:picMkLst>
        </pc:picChg>
        <pc:picChg chg="add mod">
          <ac:chgData name="leonardo ubal" userId="d58c43ed872825f6" providerId="LiveId" clId="{B9DD420C-0265-43C7-968C-C6EF4610B70D}" dt="2022-04-24T19:22:24.770" v="4035" actId="1076"/>
          <ac:picMkLst>
            <pc:docMk/>
            <pc:sldMk cId="2984720201" sldId="262"/>
            <ac:picMk id="6" creationId="{4FD9C6CA-5309-4822-9102-280EBD34644B}"/>
          </ac:picMkLst>
        </pc:picChg>
      </pc:sldChg>
      <pc:sldChg chg="addSp delSp modSp add mod modAnim">
        <pc:chgData name="leonardo ubal" userId="d58c43ed872825f6" providerId="LiveId" clId="{B9DD420C-0265-43C7-968C-C6EF4610B70D}" dt="2022-04-27T11:01:46.668" v="5564" actId="20577"/>
        <pc:sldMkLst>
          <pc:docMk/>
          <pc:sldMk cId="760909051" sldId="263"/>
        </pc:sldMkLst>
        <pc:spChg chg="mod">
          <ac:chgData name="leonardo ubal" userId="d58c43ed872825f6" providerId="LiveId" clId="{B9DD420C-0265-43C7-968C-C6EF4610B70D}" dt="2022-04-26T02:06:05.320" v="5491" actId="122"/>
          <ac:spMkLst>
            <pc:docMk/>
            <pc:sldMk cId="760909051" sldId="263"/>
            <ac:spMk id="2" creationId="{14EC5DD5-2F4A-48B2-BD15-8BF368910090}"/>
          </ac:spMkLst>
        </pc:spChg>
        <pc:spChg chg="mod">
          <ac:chgData name="leonardo ubal" userId="d58c43ed872825f6" providerId="LiveId" clId="{B9DD420C-0265-43C7-968C-C6EF4610B70D}" dt="2022-04-27T11:01:46.668" v="5564" actId="20577"/>
          <ac:spMkLst>
            <pc:docMk/>
            <pc:sldMk cId="760909051" sldId="263"/>
            <ac:spMk id="3" creationId="{D18B5025-FA7A-4013-B8E5-D672F8A7E18E}"/>
          </ac:spMkLst>
        </pc:spChg>
        <pc:spChg chg="add del">
          <ac:chgData name="leonardo ubal" userId="d58c43ed872825f6" providerId="LiveId" clId="{B9DD420C-0265-43C7-968C-C6EF4610B70D}" dt="2022-04-23T23:38:27.005" v="1249" actId="11529"/>
          <ac:spMkLst>
            <pc:docMk/>
            <pc:sldMk cId="760909051" sldId="263"/>
            <ac:spMk id="4" creationId="{5DFAAF00-6578-4E7F-BEB4-57AD2412C98B}"/>
          </ac:spMkLst>
        </pc:spChg>
        <pc:spChg chg="add mod">
          <ac:chgData name="leonardo ubal" userId="d58c43ed872825f6" providerId="LiveId" clId="{B9DD420C-0265-43C7-968C-C6EF4610B70D}" dt="2022-04-25T21:16:52.780" v="4860" actId="14100"/>
          <ac:spMkLst>
            <pc:docMk/>
            <pc:sldMk cId="760909051" sldId="263"/>
            <ac:spMk id="5" creationId="{6BF4AE34-987D-4A48-80CE-C762D24B2178}"/>
          </ac:spMkLst>
        </pc:spChg>
      </pc:sldChg>
      <pc:sldChg chg="modSp add del mod">
        <pc:chgData name="leonardo ubal" userId="d58c43ed872825f6" providerId="LiveId" clId="{B9DD420C-0265-43C7-968C-C6EF4610B70D}" dt="2022-04-26T02:07:04.593" v="5502" actId="122"/>
        <pc:sldMkLst>
          <pc:docMk/>
          <pc:sldMk cId="3650680889" sldId="264"/>
        </pc:sldMkLst>
        <pc:spChg chg="mod">
          <ac:chgData name="leonardo ubal" userId="d58c43ed872825f6" providerId="LiveId" clId="{B9DD420C-0265-43C7-968C-C6EF4610B70D}" dt="2022-04-26T02:07:04.593" v="5502" actId="122"/>
          <ac:spMkLst>
            <pc:docMk/>
            <pc:sldMk cId="3650680889" sldId="264"/>
            <ac:spMk id="2" creationId="{14EC5DD5-2F4A-48B2-BD15-8BF368910090}"/>
          </ac:spMkLst>
        </pc:spChg>
        <pc:spChg chg="mod">
          <ac:chgData name="leonardo ubal" userId="d58c43ed872825f6" providerId="LiveId" clId="{B9DD420C-0265-43C7-968C-C6EF4610B70D}" dt="2022-04-25T21:57:40.172" v="4881"/>
          <ac:spMkLst>
            <pc:docMk/>
            <pc:sldMk cId="3650680889" sldId="264"/>
            <ac:spMk id="3" creationId="{D18B5025-FA7A-4013-B8E5-D672F8A7E18E}"/>
          </ac:spMkLst>
        </pc:spChg>
      </pc:sldChg>
      <pc:sldChg chg="addSp delSp modSp add mod modAnim">
        <pc:chgData name="leonardo ubal" userId="d58c43ed872825f6" providerId="LiveId" clId="{B9DD420C-0265-43C7-968C-C6EF4610B70D}" dt="2022-04-26T02:07:00.617" v="5501" actId="122"/>
        <pc:sldMkLst>
          <pc:docMk/>
          <pc:sldMk cId="1918319391" sldId="265"/>
        </pc:sldMkLst>
        <pc:spChg chg="mod">
          <ac:chgData name="leonardo ubal" userId="d58c43ed872825f6" providerId="LiveId" clId="{B9DD420C-0265-43C7-968C-C6EF4610B70D}" dt="2022-04-26T02:07:00.617" v="5501" actId="122"/>
          <ac:spMkLst>
            <pc:docMk/>
            <pc:sldMk cId="1918319391" sldId="265"/>
            <ac:spMk id="2" creationId="{14EC5DD5-2F4A-48B2-BD15-8BF368910090}"/>
          </ac:spMkLst>
        </pc:spChg>
        <pc:spChg chg="add mod">
          <ac:chgData name="leonardo ubal" userId="d58c43ed872825f6" providerId="LiveId" clId="{B9DD420C-0265-43C7-968C-C6EF4610B70D}" dt="2022-04-25T20:44:48.740" v="4814" actId="207"/>
          <ac:spMkLst>
            <pc:docMk/>
            <pc:sldMk cId="1918319391" sldId="265"/>
            <ac:spMk id="3" creationId="{74595430-B770-4666-8892-7D82AE6D025C}"/>
          </ac:spMkLst>
        </pc:spChg>
        <pc:spChg chg="del">
          <ac:chgData name="leonardo ubal" userId="d58c43ed872825f6" providerId="LiveId" clId="{B9DD420C-0265-43C7-968C-C6EF4610B70D}" dt="2022-04-24T00:19:01.829" v="1788" actId="22"/>
          <ac:spMkLst>
            <pc:docMk/>
            <pc:sldMk cId="1918319391" sldId="265"/>
            <ac:spMk id="3" creationId="{D18B5025-FA7A-4013-B8E5-D672F8A7E18E}"/>
          </ac:spMkLst>
        </pc:spChg>
        <pc:spChg chg="add mod">
          <ac:chgData name="leonardo ubal" userId="d58c43ed872825f6" providerId="LiveId" clId="{B9DD420C-0265-43C7-968C-C6EF4610B70D}" dt="2022-04-25T20:45:10.532" v="4817" actId="1076"/>
          <ac:spMkLst>
            <pc:docMk/>
            <pc:sldMk cId="1918319391" sldId="265"/>
            <ac:spMk id="6" creationId="{F8B866EB-BC31-4131-B48A-D16F433F227D}"/>
          </ac:spMkLst>
        </pc:spChg>
        <pc:picChg chg="add mod ord">
          <ac:chgData name="leonardo ubal" userId="d58c43ed872825f6" providerId="LiveId" clId="{B9DD420C-0265-43C7-968C-C6EF4610B70D}" dt="2022-04-24T00:19:19.862" v="1791" actId="14100"/>
          <ac:picMkLst>
            <pc:docMk/>
            <pc:sldMk cId="1918319391" sldId="265"/>
            <ac:picMk id="5" creationId="{E3E999CC-C30B-4E3A-870F-9F9AC37496CE}"/>
          </ac:picMkLst>
        </pc:picChg>
      </pc:sldChg>
      <pc:sldChg chg="addSp delSp modSp add mod modAnim">
        <pc:chgData name="leonardo ubal" userId="d58c43ed872825f6" providerId="LiveId" clId="{B9DD420C-0265-43C7-968C-C6EF4610B70D}" dt="2022-04-26T02:06:22.466" v="5494" actId="122"/>
        <pc:sldMkLst>
          <pc:docMk/>
          <pc:sldMk cId="3431774182" sldId="266"/>
        </pc:sldMkLst>
        <pc:spChg chg="mod">
          <ac:chgData name="leonardo ubal" userId="d58c43ed872825f6" providerId="LiveId" clId="{B9DD420C-0265-43C7-968C-C6EF4610B70D}" dt="2022-04-26T02:06:22.466" v="5494" actId="122"/>
          <ac:spMkLst>
            <pc:docMk/>
            <pc:sldMk cId="3431774182" sldId="266"/>
            <ac:spMk id="2" creationId="{14EC5DD5-2F4A-48B2-BD15-8BF368910090}"/>
          </ac:spMkLst>
        </pc:spChg>
        <pc:spChg chg="add mod">
          <ac:chgData name="leonardo ubal" userId="d58c43ed872825f6" providerId="LiveId" clId="{B9DD420C-0265-43C7-968C-C6EF4610B70D}" dt="2022-04-24T22:00:00.651" v="4045" actId="208"/>
          <ac:spMkLst>
            <pc:docMk/>
            <pc:sldMk cId="3431774182" sldId="266"/>
            <ac:spMk id="3" creationId="{3590296B-CFB5-4BF1-A774-18FFC2640FB9}"/>
          </ac:spMkLst>
        </pc:spChg>
        <pc:spChg chg="del">
          <ac:chgData name="leonardo ubal" userId="d58c43ed872825f6" providerId="LiveId" clId="{B9DD420C-0265-43C7-968C-C6EF4610B70D}" dt="2022-04-24T00:07:04.279" v="1769" actId="22"/>
          <ac:spMkLst>
            <pc:docMk/>
            <pc:sldMk cId="3431774182" sldId="266"/>
            <ac:spMk id="3" creationId="{D18B5025-FA7A-4013-B8E5-D672F8A7E18E}"/>
          </ac:spMkLst>
        </pc:spChg>
        <pc:spChg chg="add mod">
          <ac:chgData name="leonardo ubal" userId="d58c43ed872825f6" providerId="LiveId" clId="{B9DD420C-0265-43C7-968C-C6EF4610B70D}" dt="2022-04-24T22:01:05.467" v="4062" actId="1076"/>
          <ac:spMkLst>
            <pc:docMk/>
            <pc:sldMk cId="3431774182" sldId="266"/>
            <ac:spMk id="6" creationId="{81CBCF49-EA36-4BF6-8BEC-2BB66274E58A}"/>
          </ac:spMkLst>
        </pc:spChg>
        <pc:spChg chg="add mod">
          <ac:chgData name="leonardo ubal" userId="d58c43ed872825f6" providerId="LiveId" clId="{B9DD420C-0265-43C7-968C-C6EF4610B70D}" dt="2022-04-24T22:00:47.203" v="4058" actId="14100"/>
          <ac:spMkLst>
            <pc:docMk/>
            <pc:sldMk cId="3431774182" sldId="266"/>
            <ac:spMk id="7" creationId="{2C1E6C8D-C2C6-4CBE-B447-7133C9C372E0}"/>
          </ac:spMkLst>
        </pc:spChg>
        <pc:spChg chg="add mod">
          <ac:chgData name="leonardo ubal" userId="d58c43ed872825f6" providerId="LiveId" clId="{B9DD420C-0265-43C7-968C-C6EF4610B70D}" dt="2022-04-24T22:00:57.330" v="4060" actId="14100"/>
          <ac:spMkLst>
            <pc:docMk/>
            <pc:sldMk cId="3431774182" sldId="266"/>
            <ac:spMk id="8" creationId="{B7F763D1-5DF2-443F-81D0-A3634196D013}"/>
          </ac:spMkLst>
        </pc:spChg>
        <pc:spChg chg="add mod">
          <ac:chgData name="leonardo ubal" userId="d58c43ed872825f6" providerId="LiveId" clId="{B9DD420C-0265-43C7-968C-C6EF4610B70D}" dt="2022-04-24T22:00:25.908" v="4052" actId="14100"/>
          <ac:spMkLst>
            <pc:docMk/>
            <pc:sldMk cId="3431774182" sldId="266"/>
            <ac:spMk id="9" creationId="{B8E51AF0-7377-4BEC-B250-561BB23F6C0D}"/>
          </ac:spMkLst>
        </pc:spChg>
        <pc:picChg chg="add mod ord">
          <ac:chgData name="leonardo ubal" userId="d58c43ed872825f6" providerId="LiveId" clId="{B9DD420C-0265-43C7-968C-C6EF4610B70D}" dt="2022-04-24T00:07:11.180" v="1771" actId="14100"/>
          <ac:picMkLst>
            <pc:docMk/>
            <pc:sldMk cId="3431774182" sldId="266"/>
            <ac:picMk id="5" creationId="{DC3596C1-1658-4D50-9749-70B6AFCD6136}"/>
          </ac:picMkLst>
        </pc:picChg>
        <pc:picChg chg="add mod">
          <ac:chgData name="leonardo ubal" userId="d58c43ed872825f6" providerId="LiveId" clId="{B9DD420C-0265-43C7-968C-C6EF4610B70D}" dt="2022-04-25T21:19:04.487" v="4862"/>
          <ac:picMkLst>
            <pc:docMk/>
            <pc:sldMk cId="3431774182" sldId="266"/>
            <ac:picMk id="10" creationId="{425B8AE0-9F1F-4096-8D71-E08C045F8D3C}"/>
          </ac:picMkLst>
        </pc:picChg>
      </pc:sldChg>
      <pc:sldChg chg="addSp modSp add mod modAnim">
        <pc:chgData name="leonardo ubal" userId="d58c43ed872825f6" providerId="LiveId" clId="{B9DD420C-0265-43C7-968C-C6EF4610B70D}" dt="2022-04-27T00:23:43.384" v="5556" actId="1076"/>
        <pc:sldMkLst>
          <pc:docMk/>
          <pc:sldMk cId="3023765905" sldId="267"/>
        </pc:sldMkLst>
        <pc:spChg chg="mod">
          <ac:chgData name="leonardo ubal" userId="d58c43ed872825f6" providerId="LiveId" clId="{B9DD420C-0265-43C7-968C-C6EF4610B70D}" dt="2022-04-26T02:07:17.089" v="5504" actId="122"/>
          <ac:spMkLst>
            <pc:docMk/>
            <pc:sldMk cId="3023765905" sldId="267"/>
            <ac:spMk id="2" creationId="{14EC5DD5-2F4A-48B2-BD15-8BF368910090}"/>
          </ac:spMkLst>
        </pc:spChg>
        <pc:spChg chg="mod">
          <ac:chgData name="leonardo ubal" userId="d58c43ed872825f6" providerId="LiveId" clId="{B9DD420C-0265-43C7-968C-C6EF4610B70D}" dt="2022-04-27T00:23:37.187" v="5554" actId="20577"/>
          <ac:spMkLst>
            <pc:docMk/>
            <pc:sldMk cId="3023765905" sldId="267"/>
            <ac:spMk id="3" creationId="{D18B5025-FA7A-4013-B8E5-D672F8A7E18E}"/>
          </ac:spMkLst>
        </pc:spChg>
        <pc:picChg chg="add mod">
          <ac:chgData name="leonardo ubal" userId="d58c43ed872825f6" providerId="LiveId" clId="{B9DD420C-0265-43C7-968C-C6EF4610B70D}" dt="2022-04-27T00:23:40.229" v="5555" actId="1076"/>
          <ac:picMkLst>
            <pc:docMk/>
            <pc:sldMk cId="3023765905" sldId="267"/>
            <ac:picMk id="5" creationId="{FF91EAB2-3B82-431B-86C9-78405FD60DD7}"/>
          </ac:picMkLst>
        </pc:picChg>
        <pc:picChg chg="add mod">
          <ac:chgData name="leonardo ubal" userId="d58c43ed872825f6" providerId="LiveId" clId="{B9DD420C-0265-43C7-968C-C6EF4610B70D}" dt="2022-04-27T00:23:43.384" v="5556" actId="1076"/>
          <ac:picMkLst>
            <pc:docMk/>
            <pc:sldMk cId="3023765905" sldId="267"/>
            <ac:picMk id="7" creationId="{AB8FB117-5CFD-4650-8DAF-FC91B34D66F6}"/>
          </ac:picMkLst>
        </pc:picChg>
      </pc:sldChg>
      <pc:sldChg chg="addSp delSp modSp add mod">
        <pc:chgData name="leonardo ubal" userId="d58c43ed872825f6" providerId="LiveId" clId="{B9DD420C-0265-43C7-968C-C6EF4610B70D}" dt="2022-04-26T02:44:44.819" v="5519" actId="1582"/>
        <pc:sldMkLst>
          <pc:docMk/>
          <pc:sldMk cId="3921544497" sldId="268"/>
        </pc:sldMkLst>
        <pc:spChg chg="mod">
          <ac:chgData name="leonardo ubal" userId="d58c43ed872825f6" providerId="LiveId" clId="{B9DD420C-0265-43C7-968C-C6EF4610B70D}" dt="2022-04-26T02:05:06.825" v="5480" actId="122"/>
          <ac:spMkLst>
            <pc:docMk/>
            <pc:sldMk cId="3921544497" sldId="268"/>
            <ac:spMk id="2" creationId="{14EC5DD5-2F4A-48B2-BD15-8BF368910090}"/>
          </ac:spMkLst>
        </pc:spChg>
        <pc:spChg chg="del">
          <ac:chgData name="leonardo ubal" userId="d58c43ed872825f6" providerId="LiveId" clId="{B9DD420C-0265-43C7-968C-C6EF4610B70D}" dt="2022-04-24T01:03:05.427" v="2673" actId="22"/>
          <ac:spMkLst>
            <pc:docMk/>
            <pc:sldMk cId="3921544497" sldId="268"/>
            <ac:spMk id="3" creationId="{D18B5025-FA7A-4013-B8E5-D672F8A7E18E}"/>
          </ac:spMkLst>
        </pc:spChg>
        <pc:picChg chg="add mod">
          <ac:chgData name="leonardo ubal" userId="d58c43ed872825f6" providerId="LiveId" clId="{B9DD420C-0265-43C7-968C-C6EF4610B70D}" dt="2022-04-26T02:43:19.793" v="5516" actId="14100"/>
          <ac:picMkLst>
            <pc:docMk/>
            <pc:sldMk cId="3921544497" sldId="268"/>
            <ac:picMk id="4" creationId="{1FCBC3BC-353D-4DA3-B481-01D6826667CE}"/>
          </ac:picMkLst>
        </pc:picChg>
        <pc:picChg chg="add mod">
          <ac:chgData name="leonardo ubal" userId="d58c43ed872825f6" providerId="LiveId" clId="{B9DD420C-0265-43C7-968C-C6EF4610B70D}" dt="2022-04-26T02:05:19.217" v="5482" actId="14100"/>
          <ac:picMkLst>
            <pc:docMk/>
            <pc:sldMk cId="3921544497" sldId="268"/>
            <ac:picMk id="5" creationId="{699551BC-791C-42F5-9398-4803FF6FE1F3}"/>
          </ac:picMkLst>
        </pc:picChg>
        <pc:picChg chg="add mod ord">
          <ac:chgData name="leonardo ubal" userId="d58c43ed872825f6" providerId="LiveId" clId="{B9DD420C-0265-43C7-968C-C6EF4610B70D}" dt="2022-04-26T02:43:14.299" v="5514" actId="1076"/>
          <ac:picMkLst>
            <pc:docMk/>
            <pc:sldMk cId="3921544497" sldId="268"/>
            <ac:picMk id="7" creationId="{5710BF1D-5FB7-4D67-8755-774C90F8DE67}"/>
          </ac:picMkLst>
        </pc:picChg>
        <pc:cxnChg chg="add mod">
          <ac:chgData name="leonardo ubal" userId="d58c43ed872825f6" providerId="LiveId" clId="{B9DD420C-0265-43C7-968C-C6EF4610B70D}" dt="2022-04-26T02:44:44.819" v="5519" actId="1582"/>
          <ac:cxnSpMkLst>
            <pc:docMk/>
            <pc:sldMk cId="3921544497" sldId="268"/>
            <ac:cxnSpMk id="8" creationId="{1FE2E4E4-84A7-4CB2-9D3C-C927EA496FDC}"/>
          </ac:cxnSpMkLst>
        </pc:cxnChg>
      </pc:sldChg>
      <pc:sldChg chg="addSp delSp modSp add mod modAnim">
        <pc:chgData name="leonardo ubal" userId="d58c43ed872825f6" providerId="LiveId" clId="{B9DD420C-0265-43C7-968C-C6EF4610B70D}" dt="2022-04-26T03:04:47.969" v="5534"/>
        <pc:sldMkLst>
          <pc:docMk/>
          <pc:sldMk cId="872653102" sldId="269"/>
        </pc:sldMkLst>
        <pc:spChg chg="mod">
          <ac:chgData name="leonardo ubal" userId="d58c43ed872825f6" providerId="LiveId" clId="{B9DD420C-0265-43C7-968C-C6EF4610B70D}" dt="2022-04-26T02:05:32.626" v="5484" actId="122"/>
          <ac:spMkLst>
            <pc:docMk/>
            <pc:sldMk cId="872653102" sldId="269"/>
            <ac:spMk id="2" creationId="{14EC5DD5-2F4A-48B2-BD15-8BF368910090}"/>
          </ac:spMkLst>
        </pc:spChg>
        <pc:spChg chg="del">
          <ac:chgData name="leonardo ubal" userId="d58c43ed872825f6" providerId="LiveId" clId="{B9DD420C-0265-43C7-968C-C6EF4610B70D}" dt="2022-04-24T01:04:13.089" v="2679" actId="22"/>
          <ac:spMkLst>
            <pc:docMk/>
            <pc:sldMk cId="872653102" sldId="269"/>
            <ac:spMk id="3" creationId="{D18B5025-FA7A-4013-B8E5-D672F8A7E18E}"/>
          </ac:spMkLst>
        </pc:spChg>
        <pc:picChg chg="add mod">
          <ac:chgData name="leonardo ubal" userId="d58c43ed872825f6" providerId="LiveId" clId="{B9DD420C-0265-43C7-968C-C6EF4610B70D}" dt="2022-04-26T03:04:18.392" v="5526" actId="1076"/>
          <ac:picMkLst>
            <pc:docMk/>
            <pc:sldMk cId="872653102" sldId="269"/>
            <ac:picMk id="4" creationId="{7488070C-3E38-404F-B249-845882116A8D}"/>
          </ac:picMkLst>
        </pc:picChg>
        <pc:picChg chg="add mod ord">
          <ac:chgData name="leonardo ubal" userId="d58c43ed872825f6" providerId="LiveId" clId="{B9DD420C-0265-43C7-968C-C6EF4610B70D}" dt="2022-04-24T01:04:34.726" v="2683" actId="1076"/>
          <ac:picMkLst>
            <pc:docMk/>
            <pc:sldMk cId="872653102" sldId="269"/>
            <ac:picMk id="5" creationId="{3ADEB523-EA63-45B1-9B20-A68446D3FA4D}"/>
          </ac:picMkLst>
        </pc:picChg>
        <pc:picChg chg="add mod">
          <ac:chgData name="leonardo ubal" userId="d58c43ed872825f6" providerId="LiveId" clId="{B9DD420C-0265-43C7-968C-C6EF4610B70D}" dt="2022-04-26T03:04:24.568" v="5528" actId="1076"/>
          <ac:picMkLst>
            <pc:docMk/>
            <pc:sldMk cId="872653102" sldId="269"/>
            <ac:picMk id="7" creationId="{0FE09B16-A7ED-45B0-98AF-C67B46EE5020}"/>
          </ac:picMkLst>
        </pc:picChg>
        <pc:picChg chg="add mod">
          <ac:chgData name="leonardo ubal" userId="d58c43ed872825f6" providerId="LiveId" clId="{B9DD420C-0265-43C7-968C-C6EF4610B70D}" dt="2022-04-26T03:04:33.849" v="5531" actId="1076"/>
          <ac:picMkLst>
            <pc:docMk/>
            <pc:sldMk cId="872653102" sldId="269"/>
            <ac:picMk id="9" creationId="{D121C859-A092-4512-B26F-CA96E557E261}"/>
          </ac:picMkLst>
        </pc:picChg>
      </pc:sldChg>
      <pc:sldChg chg="modSp add mod">
        <pc:chgData name="leonardo ubal" userId="d58c43ed872825f6" providerId="LiveId" clId="{B9DD420C-0265-43C7-968C-C6EF4610B70D}" dt="2022-04-26T02:05:36.939" v="5485" actId="122"/>
        <pc:sldMkLst>
          <pc:docMk/>
          <pc:sldMk cId="1333888839" sldId="270"/>
        </pc:sldMkLst>
        <pc:spChg chg="mod">
          <ac:chgData name="leonardo ubal" userId="d58c43ed872825f6" providerId="LiveId" clId="{B9DD420C-0265-43C7-968C-C6EF4610B70D}" dt="2022-04-26T02:05:36.939" v="5485" actId="122"/>
          <ac:spMkLst>
            <pc:docMk/>
            <pc:sldMk cId="1333888839" sldId="270"/>
            <ac:spMk id="2" creationId="{14EC5DD5-2F4A-48B2-BD15-8BF368910090}"/>
          </ac:spMkLst>
        </pc:spChg>
        <pc:spChg chg="mod">
          <ac:chgData name="leonardo ubal" userId="d58c43ed872825f6" providerId="LiveId" clId="{B9DD420C-0265-43C7-968C-C6EF4610B70D}" dt="2022-04-23T12:13:48.115" v="1178" actId="20577"/>
          <ac:spMkLst>
            <pc:docMk/>
            <pc:sldMk cId="1333888839" sldId="270"/>
            <ac:spMk id="3" creationId="{D18B5025-FA7A-4013-B8E5-D672F8A7E18E}"/>
          </ac:spMkLst>
        </pc:spChg>
      </pc:sldChg>
      <pc:sldChg chg="modSp add mod">
        <pc:chgData name="leonardo ubal" userId="d58c43ed872825f6" providerId="LiveId" clId="{B9DD420C-0265-43C7-968C-C6EF4610B70D}" dt="2022-04-26T22:56:58.820" v="5537" actId="122"/>
        <pc:sldMkLst>
          <pc:docMk/>
          <pc:sldMk cId="425662783" sldId="271"/>
        </pc:sldMkLst>
        <pc:spChg chg="mod">
          <ac:chgData name="leonardo ubal" userId="d58c43ed872825f6" providerId="LiveId" clId="{B9DD420C-0265-43C7-968C-C6EF4610B70D}" dt="2022-04-26T22:56:58.820" v="5537" actId="122"/>
          <ac:spMkLst>
            <pc:docMk/>
            <pc:sldMk cId="425662783" sldId="271"/>
            <ac:spMk id="2" creationId="{14EC5DD5-2F4A-48B2-BD15-8BF368910090}"/>
          </ac:spMkLst>
        </pc:spChg>
      </pc:sldChg>
      <pc:sldChg chg="addSp modSp add mod ord modAnim">
        <pc:chgData name="leonardo ubal" userId="d58c43ed872825f6" providerId="LiveId" clId="{B9DD420C-0265-43C7-968C-C6EF4610B70D}" dt="2022-04-26T02:06:13.263" v="5492" actId="122"/>
        <pc:sldMkLst>
          <pc:docMk/>
          <pc:sldMk cId="2136337416" sldId="272"/>
        </pc:sldMkLst>
        <pc:spChg chg="mod">
          <ac:chgData name="leonardo ubal" userId="d58c43ed872825f6" providerId="LiveId" clId="{B9DD420C-0265-43C7-968C-C6EF4610B70D}" dt="2022-04-26T02:06:13.263" v="5492" actId="122"/>
          <ac:spMkLst>
            <pc:docMk/>
            <pc:sldMk cId="2136337416" sldId="272"/>
            <ac:spMk id="2" creationId="{14EC5DD5-2F4A-48B2-BD15-8BF368910090}"/>
          </ac:spMkLst>
        </pc:spChg>
        <pc:spChg chg="mod">
          <ac:chgData name="leonardo ubal" userId="d58c43ed872825f6" providerId="LiveId" clId="{B9DD420C-0265-43C7-968C-C6EF4610B70D}" dt="2022-04-24T22:52:38.615" v="4613" actId="207"/>
          <ac:spMkLst>
            <pc:docMk/>
            <pc:sldMk cId="2136337416" sldId="272"/>
            <ac:spMk id="3" creationId="{D18B5025-FA7A-4013-B8E5-D672F8A7E18E}"/>
          </ac:spMkLst>
        </pc:spChg>
        <pc:spChg chg="add mod">
          <ac:chgData name="leonardo ubal" userId="d58c43ed872825f6" providerId="LiveId" clId="{B9DD420C-0265-43C7-968C-C6EF4610B70D}" dt="2022-04-24T00:03:53.884" v="1762" actId="208"/>
          <ac:spMkLst>
            <pc:docMk/>
            <pc:sldMk cId="2136337416" sldId="272"/>
            <ac:spMk id="6" creationId="{FCE5F8AB-38B2-4683-8C62-D7D80919F5AD}"/>
          </ac:spMkLst>
        </pc:spChg>
        <pc:spChg chg="add mod">
          <ac:chgData name="leonardo ubal" userId="d58c43ed872825f6" providerId="LiveId" clId="{B9DD420C-0265-43C7-968C-C6EF4610B70D}" dt="2022-04-24T00:04:14.105" v="1764" actId="1076"/>
          <ac:spMkLst>
            <pc:docMk/>
            <pc:sldMk cId="2136337416" sldId="272"/>
            <ac:spMk id="7" creationId="{EE06CFBF-BA0D-4CBC-979E-49BE0ED056D8}"/>
          </ac:spMkLst>
        </pc:spChg>
        <pc:picChg chg="add mod">
          <ac:chgData name="leonardo ubal" userId="d58c43ed872825f6" providerId="LiveId" clId="{B9DD420C-0265-43C7-968C-C6EF4610B70D}" dt="2022-04-24T00:01:04.198" v="1758" actId="1076"/>
          <ac:picMkLst>
            <pc:docMk/>
            <pc:sldMk cId="2136337416" sldId="272"/>
            <ac:picMk id="5" creationId="{17CF16C1-9F1F-42FC-97D0-4B788850053B}"/>
          </ac:picMkLst>
        </pc:picChg>
      </pc:sldChg>
      <pc:sldChg chg="add del">
        <pc:chgData name="leonardo ubal" userId="d58c43ed872825f6" providerId="LiveId" clId="{B9DD420C-0265-43C7-968C-C6EF4610B70D}" dt="2022-04-23T23:45:35.455" v="1586" actId="47"/>
        <pc:sldMkLst>
          <pc:docMk/>
          <pc:sldMk cId="3717832386" sldId="272"/>
        </pc:sldMkLst>
      </pc:sldChg>
      <pc:sldChg chg="addSp delSp modSp add mod modAnim">
        <pc:chgData name="leonardo ubal" userId="d58c43ed872825f6" providerId="LiveId" clId="{B9DD420C-0265-43C7-968C-C6EF4610B70D}" dt="2022-04-26T02:06:27.314" v="5495" actId="122"/>
        <pc:sldMkLst>
          <pc:docMk/>
          <pc:sldMk cId="1663572393" sldId="273"/>
        </pc:sldMkLst>
        <pc:spChg chg="mod">
          <ac:chgData name="leonardo ubal" userId="d58c43ed872825f6" providerId="LiveId" clId="{B9DD420C-0265-43C7-968C-C6EF4610B70D}" dt="2022-04-26T02:06:27.314" v="5495" actId="122"/>
          <ac:spMkLst>
            <pc:docMk/>
            <pc:sldMk cId="1663572393" sldId="273"/>
            <ac:spMk id="2" creationId="{14EC5DD5-2F4A-48B2-BD15-8BF368910090}"/>
          </ac:spMkLst>
        </pc:spChg>
        <pc:spChg chg="add mod">
          <ac:chgData name="leonardo ubal" userId="d58c43ed872825f6" providerId="LiveId" clId="{B9DD420C-0265-43C7-968C-C6EF4610B70D}" dt="2022-04-25T21:24:42.460" v="4866" actId="208"/>
          <ac:spMkLst>
            <pc:docMk/>
            <pc:sldMk cId="1663572393" sldId="273"/>
            <ac:spMk id="3" creationId="{8A7BCCC6-ED47-4855-B8CF-486DA5EC092E}"/>
          </ac:spMkLst>
        </pc:spChg>
        <pc:spChg chg="add del mod">
          <ac:chgData name="leonardo ubal" userId="d58c43ed872825f6" providerId="LiveId" clId="{B9DD420C-0265-43C7-968C-C6EF4610B70D}" dt="2022-04-24T00:12:32.678" v="1774" actId="22"/>
          <ac:spMkLst>
            <pc:docMk/>
            <pc:sldMk cId="1663572393" sldId="273"/>
            <ac:spMk id="4" creationId="{930A2AC1-880E-4C69-91C6-BDD5AE502F9D}"/>
          </ac:spMkLst>
        </pc:spChg>
        <pc:spChg chg="add mod">
          <ac:chgData name="leonardo ubal" userId="d58c43ed872825f6" providerId="LiveId" clId="{B9DD420C-0265-43C7-968C-C6EF4610B70D}" dt="2022-04-25T21:25:16.392" v="4869" actId="1076"/>
          <ac:spMkLst>
            <pc:docMk/>
            <pc:sldMk cId="1663572393" sldId="273"/>
            <ac:spMk id="5" creationId="{D3730439-1AD2-4FA8-88A7-FCA9C3A93CED}"/>
          </ac:spMkLst>
        </pc:spChg>
        <pc:picChg chg="del">
          <ac:chgData name="leonardo ubal" userId="d58c43ed872825f6" providerId="LiveId" clId="{B9DD420C-0265-43C7-968C-C6EF4610B70D}" dt="2022-04-24T00:12:30.130" v="1773" actId="478"/>
          <ac:picMkLst>
            <pc:docMk/>
            <pc:sldMk cId="1663572393" sldId="273"/>
            <ac:picMk id="5" creationId="{DC3596C1-1658-4D50-9749-70B6AFCD6136}"/>
          </ac:picMkLst>
        </pc:picChg>
        <pc:picChg chg="add mod">
          <ac:chgData name="leonardo ubal" userId="d58c43ed872825f6" providerId="LiveId" clId="{B9DD420C-0265-43C7-968C-C6EF4610B70D}" dt="2022-04-25T21:54:07.248" v="4871"/>
          <ac:picMkLst>
            <pc:docMk/>
            <pc:sldMk cId="1663572393" sldId="273"/>
            <ac:picMk id="6" creationId="{9662E99E-96EC-44D6-A334-AB1DD0556A31}"/>
          </ac:picMkLst>
        </pc:picChg>
        <pc:picChg chg="add mod ord">
          <ac:chgData name="leonardo ubal" userId="d58c43ed872825f6" providerId="LiveId" clId="{B9DD420C-0265-43C7-968C-C6EF4610B70D}" dt="2022-04-24T00:12:40.023" v="1777" actId="14100"/>
          <ac:picMkLst>
            <pc:docMk/>
            <pc:sldMk cId="1663572393" sldId="273"/>
            <ac:picMk id="7" creationId="{EE401218-13D9-47FD-BADF-D89945A93D86}"/>
          </ac:picMkLst>
        </pc:picChg>
        <pc:picChg chg="add mod">
          <ac:chgData name="leonardo ubal" userId="d58c43ed872825f6" providerId="LiveId" clId="{B9DD420C-0265-43C7-968C-C6EF4610B70D}" dt="2022-04-25T21:54:28.347" v="4875" actId="1076"/>
          <ac:picMkLst>
            <pc:docMk/>
            <pc:sldMk cId="1663572393" sldId="273"/>
            <ac:picMk id="8" creationId="{8318DA64-C79C-408E-BBB0-F1B1A327BD1B}"/>
          </ac:picMkLst>
        </pc:picChg>
      </pc:sldChg>
      <pc:sldChg chg="del">
        <pc:chgData name="leonardo ubal" userId="d58c43ed872825f6" providerId="LiveId" clId="{B9DD420C-0265-43C7-968C-C6EF4610B70D}" dt="2022-04-26T22:56:52.183" v="5535" actId="47"/>
        <pc:sldMkLst>
          <pc:docMk/>
          <pc:sldMk cId="1823787747" sldId="274"/>
        </pc:sldMkLst>
      </pc:sldChg>
      <pc:sldChg chg="addSp delSp modSp add del mod">
        <pc:chgData name="leonardo ubal" userId="d58c43ed872825f6" providerId="LiveId" clId="{B9DD420C-0265-43C7-968C-C6EF4610B70D}" dt="2022-04-25T21:54:45.901" v="4877" actId="2696"/>
        <pc:sldMkLst>
          <pc:docMk/>
          <pc:sldMk cId="2317318535" sldId="274"/>
        </pc:sldMkLst>
        <pc:spChg chg="mod">
          <ac:chgData name="leonardo ubal" userId="d58c43ed872825f6" providerId="LiveId" clId="{B9DD420C-0265-43C7-968C-C6EF4610B70D}" dt="2022-04-24T00:59:48.675" v="2660" actId="113"/>
          <ac:spMkLst>
            <pc:docMk/>
            <pc:sldMk cId="2317318535" sldId="274"/>
            <ac:spMk id="2" creationId="{14EC5DD5-2F4A-48B2-BD15-8BF368910090}"/>
          </ac:spMkLst>
        </pc:spChg>
        <pc:spChg chg="add mod">
          <ac:chgData name="leonardo ubal" userId="d58c43ed872825f6" providerId="LiveId" clId="{B9DD420C-0265-43C7-968C-C6EF4610B70D}" dt="2022-04-25T21:54:01.934" v="4870" actId="21"/>
          <ac:spMkLst>
            <pc:docMk/>
            <pc:sldMk cId="2317318535" sldId="274"/>
            <ac:spMk id="4" creationId="{9B59CE9E-1C2C-4792-9EC5-BE08B5521B86}"/>
          </ac:spMkLst>
        </pc:spChg>
        <pc:spChg chg="add del mod">
          <ac:chgData name="leonardo ubal" userId="d58c43ed872825f6" providerId="LiveId" clId="{B9DD420C-0265-43C7-968C-C6EF4610B70D}" dt="2022-04-24T00:13:32.044" v="1781" actId="22"/>
          <ac:spMkLst>
            <pc:docMk/>
            <pc:sldMk cId="2317318535" sldId="274"/>
            <ac:spMk id="4" creationId="{E615DF1E-D653-4C44-8465-B5944A78C7A7}"/>
          </ac:spMkLst>
        </pc:spChg>
        <pc:picChg chg="add del mod ord">
          <ac:chgData name="leonardo ubal" userId="d58c43ed872825f6" providerId="LiveId" clId="{B9DD420C-0265-43C7-968C-C6EF4610B70D}" dt="2022-04-25T21:54:01.934" v="4870" actId="21"/>
          <ac:picMkLst>
            <pc:docMk/>
            <pc:sldMk cId="2317318535" sldId="274"/>
            <ac:picMk id="6" creationId="{C83CC68A-744B-43B9-B894-7DD34E705AE9}"/>
          </ac:picMkLst>
        </pc:picChg>
        <pc:picChg chg="del">
          <ac:chgData name="leonardo ubal" userId="d58c43ed872825f6" providerId="LiveId" clId="{B9DD420C-0265-43C7-968C-C6EF4610B70D}" dt="2022-04-24T00:12:50.017" v="1780" actId="478"/>
          <ac:picMkLst>
            <pc:docMk/>
            <pc:sldMk cId="2317318535" sldId="274"/>
            <ac:picMk id="7" creationId="{EE401218-13D9-47FD-BADF-D89945A93D86}"/>
          </ac:picMkLst>
        </pc:picChg>
      </pc:sldChg>
      <pc:sldChg chg="addSp delSp modSp add del mod">
        <pc:chgData name="leonardo ubal" userId="d58c43ed872825f6" providerId="LiveId" clId="{B9DD420C-0265-43C7-968C-C6EF4610B70D}" dt="2022-04-25T21:54:45.901" v="4877" actId="2696"/>
        <pc:sldMkLst>
          <pc:docMk/>
          <pc:sldMk cId="2702225106" sldId="275"/>
        </pc:sldMkLst>
        <pc:spChg chg="mod">
          <ac:chgData name="leonardo ubal" userId="d58c43ed872825f6" providerId="LiveId" clId="{B9DD420C-0265-43C7-968C-C6EF4610B70D}" dt="2022-04-24T00:59:45.804" v="2659" actId="113"/>
          <ac:spMkLst>
            <pc:docMk/>
            <pc:sldMk cId="2702225106" sldId="275"/>
            <ac:spMk id="2" creationId="{14EC5DD5-2F4A-48B2-BD15-8BF368910090}"/>
          </ac:spMkLst>
        </pc:spChg>
        <pc:spChg chg="add del mod">
          <ac:chgData name="leonardo ubal" userId="d58c43ed872825f6" providerId="LiveId" clId="{B9DD420C-0265-43C7-968C-C6EF4610B70D}" dt="2022-04-24T00:14:13.528" v="1785" actId="22"/>
          <ac:spMkLst>
            <pc:docMk/>
            <pc:sldMk cId="2702225106" sldId="275"/>
            <ac:spMk id="4" creationId="{3A76B6A7-B371-4485-9390-A92B479C6070}"/>
          </ac:spMkLst>
        </pc:spChg>
        <pc:spChg chg="add mod">
          <ac:chgData name="leonardo ubal" userId="d58c43ed872825f6" providerId="LiveId" clId="{B9DD420C-0265-43C7-968C-C6EF4610B70D}" dt="2022-04-25T21:54:18.936" v="4873" actId="21"/>
          <ac:spMkLst>
            <pc:docMk/>
            <pc:sldMk cId="2702225106" sldId="275"/>
            <ac:spMk id="4" creationId="{702517B3-51E4-4953-B974-546CA560EDA8}"/>
          </ac:spMkLst>
        </pc:spChg>
        <pc:picChg chg="add del mod ord">
          <ac:chgData name="leonardo ubal" userId="d58c43ed872825f6" providerId="LiveId" clId="{B9DD420C-0265-43C7-968C-C6EF4610B70D}" dt="2022-04-25T21:54:18.936" v="4873" actId="21"/>
          <ac:picMkLst>
            <pc:docMk/>
            <pc:sldMk cId="2702225106" sldId="275"/>
            <ac:picMk id="6" creationId="{E7279A74-234E-4318-B1F4-6B95936ED691}"/>
          </ac:picMkLst>
        </pc:picChg>
        <pc:picChg chg="del">
          <ac:chgData name="leonardo ubal" userId="d58c43ed872825f6" providerId="LiveId" clId="{B9DD420C-0265-43C7-968C-C6EF4610B70D}" dt="2022-04-24T00:13:42.599" v="1784" actId="478"/>
          <ac:picMkLst>
            <pc:docMk/>
            <pc:sldMk cId="2702225106" sldId="275"/>
            <ac:picMk id="7" creationId="{EE401218-13D9-47FD-BADF-D89945A93D86}"/>
          </ac:picMkLst>
        </pc:picChg>
      </pc:sldChg>
      <pc:sldChg chg="del">
        <pc:chgData name="leonardo ubal" userId="d58c43ed872825f6" providerId="LiveId" clId="{B9DD420C-0265-43C7-968C-C6EF4610B70D}" dt="2022-04-26T22:56:53.445" v="5536" actId="47"/>
        <pc:sldMkLst>
          <pc:docMk/>
          <pc:sldMk cId="2899754269" sldId="275"/>
        </pc:sldMkLst>
      </pc:sldChg>
      <pc:sldChg chg="addSp delSp modSp add mod delAnim modAnim">
        <pc:chgData name="leonardo ubal" userId="d58c43ed872825f6" providerId="LiveId" clId="{B9DD420C-0265-43C7-968C-C6EF4610B70D}" dt="2022-04-26T02:07:12.128" v="5503" actId="122"/>
        <pc:sldMkLst>
          <pc:docMk/>
          <pc:sldMk cId="1623611276" sldId="276"/>
        </pc:sldMkLst>
        <pc:spChg chg="mod">
          <ac:chgData name="leonardo ubal" userId="d58c43ed872825f6" providerId="LiveId" clId="{B9DD420C-0265-43C7-968C-C6EF4610B70D}" dt="2022-04-26T02:07:12.128" v="5503" actId="122"/>
          <ac:spMkLst>
            <pc:docMk/>
            <pc:sldMk cId="1623611276" sldId="276"/>
            <ac:spMk id="2" creationId="{14EC5DD5-2F4A-48B2-BD15-8BF368910090}"/>
          </ac:spMkLst>
        </pc:spChg>
        <pc:spChg chg="mod">
          <ac:chgData name="leonardo ubal" userId="d58c43ed872825f6" providerId="LiveId" clId="{B9DD420C-0265-43C7-968C-C6EF4610B70D}" dt="2022-04-24T00:36:32.571" v="2420" actId="27636"/>
          <ac:spMkLst>
            <pc:docMk/>
            <pc:sldMk cId="1623611276" sldId="276"/>
            <ac:spMk id="3" creationId="{D18B5025-FA7A-4013-B8E5-D672F8A7E18E}"/>
          </ac:spMkLst>
        </pc:spChg>
        <pc:spChg chg="add del mod">
          <ac:chgData name="leonardo ubal" userId="d58c43ed872825f6" providerId="LiveId" clId="{B9DD420C-0265-43C7-968C-C6EF4610B70D}" dt="2022-04-24T00:36:28.221" v="2418" actId="478"/>
          <ac:spMkLst>
            <pc:docMk/>
            <pc:sldMk cId="1623611276" sldId="276"/>
            <ac:spMk id="4" creationId="{FC546EB0-C0E5-4ADE-B062-05D5237202A9}"/>
          </ac:spMkLst>
        </pc:spChg>
        <pc:spChg chg="add mod">
          <ac:chgData name="leonardo ubal" userId="d58c43ed872825f6" providerId="LiveId" clId="{B9DD420C-0265-43C7-968C-C6EF4610B70D}" dt="2022-04-24T00:37:09.036" v="2429" actId="1076"/>
          <ac:spMkLst>
            <pc:docMk/>
            <pc:sldMk cId="1623611276" sldId="276"/>
            <ac:spMk id="5" creationId="{E1CDC0D8-3F17-4879-A5A8-60E10304E8B1}"/>
          </ac:spMkLst>
        </pc:spChg>
        <pc:picChg chg="add mod">
          <ac:chgData name="leonardo ubal" userId="d58c43ed872825f6" providerId="LiveId" clId="{B9DD420C-0265-43C7-968C-C6EF4610B70D}" dt="2022-04-25T23:14:50.838" v="5230" actId="14100"/>
          <ac:picMkLst>
            <pc:docMk/>
            <pc:sldMk cId="1623611276" sldId="276"/>
            <ac:picMk id="7" creationId="{31453BDB-2558-4A8C-BA7B-DA519C47DF87}"/>
          </ac:picMkLst>
        </pc:picChg>
      </pc:sldChg>
      <pc:sldChg chg="addSp delSp modSp add mod modAnim">
        <pc:chgData name="leonardo ubal" userId="d58c43ed872825f6" providerId="LiveId" clId="{B9DD420C-0265-43C7-968C-C6EF4610B70D}" dt="2022-04-26T02:07:21.223" v="5505" actId="122"/>
        <pc:sldMkLst>
          <pc:docMk/>
          <pc:sldMk cId="1945530820" sldId="277"/>
        </pc:sldMkLst>
        <pc:spChg chg="mod">
          <ac:chgData name="leonardo ubal" userId="d58c43ed872825f6" providerId="LiveId" clId="{B9DD420C-0265-43C7-968C-C6EF4610B70D}" dt="2022-04-26T02:07:21.223" v="5505" actId="122"/>
          <ac:spMkLst>
            <pc:docMk/>
            <pc:sldMk cId="1945530820" sldId="277"/>
            <ac:spMk id="2" creationId="{14EC5DD5-2F4A-48B2-BD15-8BF368910090}"/>
          </ac:spMkLst>
        </pc:spChg>
        <pc:spChg chg="del mod">
          <ac:chgData name="leonardo ubal" userId="d58c43ed872825f6" providerId="LiveId" clId="{B9DD420C-0265-43C7-968C-C6EF4610B70D}" dt="2022-04-24T00:50:12.877" v="2608" actId="22"/>
          <ac:spMkLst>
            <pc:docMk/>
            <pc:sldMk cId="1945530820" sldId="277"/>
            <ac:spMk id="3" creationId="{D18B5025-FA7A-4013-B8E5-D672F8A7E18E}"/>
          </ac:spMkLst>
        </pc:spChg>
        <pc:picChg chg="del">
          <ac:chgData name="leonardo ubal" userId="d58c43ed872825f6" providerId="LiveId" clId="{B9DD420C-0265-43C7-968C-C6EF4610B70D}" dt="2022-04-24T00:40:44.672" v="2441" actId="478"/>
          <ac:picMkLst>
            <pc:docMk/>
            <pc:sldMk cId="1945530820" sldId="277"/>
            <ac:picMk id="5" creationId="{FF91EAB2-3B82-431B-86C9-78405FD60DD7}"/>
          </ac:picMkLst>
        </pc:picChg>
        <pc:picChg chg="add mod ord">
          <ac:chgData name="leonardo ubal" userId="d58c43ed872825f6" providerId="LiveId" clId="{B9DD420C-0265-43C7-968C-C6EF4610B70D}" dt="2022-04-24T00:50:23.165" v="2611" actId="14100"/>
          <ac:picMkLst>
            <pc:docMk/>
            <pc:sldMk cId="1945530820" sldId="277"/>
            <ac:picMk id="6" creationId="{A3ECF626-2736-4412-A734-1D1F983A3050}"/>
          </ac:picMkLst>
        </pc:picChg>
        <pc:picChg chg="del">
          <ac:chgData name="leonardo ubal" userId="d58c43ed872825f6" providerId="LiveId" clId="{B9DD420C-0265-43C7-968C-C6EF4610B70D}" dt="2022-04-24T00:40:46.093" v="2442" actId="478"/>
          <ac:picMkLst>
            <pc:docMk/>
            <pc:sldMk cId="1945530820" sldId="277"/>
            <ac:picMk id="7" creationId="{AB8FB117-5CFD-4650-8DAF-FC91B34D66F6}"/>
          </ac:picMkLst>
        </pc:picChg>
        <pc:picChg chg="add mod">
          <ac:chgData name="leonardo ubal" userId="d58c43ed872825f6" providerId="LiveId" clId="{B9DD420C-0265-43C7-968C-C6EF4610B70D}" dt="2022-04-26T01:23:05.086" v="5261" actId="1076"/>
          <ac:picMkLst>
            <pc:docMk/>
            <pc:sldMk cId="1945530820" sldId="277"/>
            <ac:picMk id="9" creationId="{475EC555-C33D-4B12-ABC0-4E1A94604E17}"/>
          </ac:picMkLst>
        </pc:picChg>
      </pc:sldChg>
      <pc:sldChg chg="addSp modSp add mod modAnim">
        <pc:chgData name="leonardo ubal" userId="d58c43ed872825f6" providerId="LiveId" clId="{B9DD420C-0265-43C7-968C-C6EF4610B70D}" dt="2022-04-26T02:07:30.908" v="5507" actId="122"/>
        <pc:sldMkLst>
          <pc:docMk/>
          <pc:sldMk cId="1503071863" sldId="278"/>
        </pc:sldMkLst>
        <pc:spChg chg="mod">
          <ac:chgData name="leonardo ubal" userId="d58c43ed872825f6" providerId="LiveId" clId="{B9DD420C-0265-43C7-968C-C6EF4610B70D}" dt="2022-04-26T02:07:30.908" v="5507" actId="122"/>
          <ac:spMkLst>
            <pc:docMk/>
            <pc:sldMk cId="1503071863" sldId="278"/>
            <ac:spMk id="2" creationId="{14EC5DD5-2F4A-48B2-BD15-8BF368910090}"/>
          </ac:spMkLst>
        </pc:spChg>
        <pc:spChg chg="mod">
          <ac:chgData name="leonardo ubal" userId="d58c43ed872825f6" providerId="LiveId" clId="{B9DD420C-0265-43C7-968C-C6EF4610B70D}" dt="2022-04-26T01:42:45.879" v="5440" actId="20577"/>
          <ac:spMkLst>
            <pc:docMk/>
            <pc:sldMk cId="1503071863" sldId="278"/>
            <ac:spMk id="3" creationId="{D18B5025-FA7A-4013-B8E5-D672F8A7E18E}"/>
          </ac:spMkLst>
        </pc:spChg>
        <pc:spChg chg="add mod">
          <ac:chgData name="leonardo ubal" userId="d58c43ed872825f6" providerId="LiveId" clId="{B9DD420C-0265-43C7-968C-C6EF4610B70D}" dt="2022-04-26T01:46:43.298" v="5451" actId="207"/>
          <ac:spMkLst>
            <pc:docMk/>
            <pc:sldMk cId="1503071863" sldId="278"/>
            <ac:spMk id="8" creationId="{27B7DD49-C64D-43BD-8D26-09F076E05673}"/>
          </ac:spMkLst>
        </pc:spChg>
        <pc:spChg chg="add mod">
          <ac:chgData name="leonardo ubal" userId="d58c43ed872825f6" providerId="LiveId" clId="{B9DD420C-0265-43C7-968C-C6EF4610B70D}" dt="2022-04-26T01:47:14.362" v="5455" actId="1076"/>
          <ac:spMkLst>
            <pc:docMk/>
            <pc:sldMk cId="1503071863" sldId="278"/>
            <ac:spMk id="9" creationId="{CCF8240A-3D15-4729-886A-EEA7E5BB4B98}"/>
          </ac:spMkLst>
        </pc:spChg>
        <pc:spChg chg="add mod">
          <ac:chgData name="leonardo ubal" userId="d58c43ed872825f6" providerId="LiveId" clId="{B9DD420C-0265-43C7-968C-C6EF4610B70D}" dt="2022-04-26T01:47:35.802" v="5459" actId="1076"/>
          <ac:spMkLst>
            <pc:docMk/>
            <pc:sldMk cId="1503071863" sldId="278"/>
            <ac:spMk id="10" creationId="{0A2B2DC4-5730-4EEB-9E11-DC9ACB2CC292}"/>
          </ac:spMkLst>
        </pc:spChg>
        <pc:picChg chg="add mod">
          <ac:chgData name="leonardo ubal" userId="d58c43ed872825f6" providerId="LiveId" clId="{B9DD420C-0265-43C7-968C-C6EF4610B70D}" dt="2022-04-26T01:47:26.202" v="5458" actId="1076"/>
          <ac:picMkLst>
            <pc:docMk/>
            <pc:sldMk cId="1503071863" sldId="278"/>
            <ac:picMk id="4" creationId="{88DAED4B-4E27-4B2A-98CF-750822E449A3}"/>
          </ac:picMkLst>
        </pc:picChg>
        <pc:picChg chg="add mod">
          <ac:chgData name="leonardo ubal" userId="d58c43ed872825f6" providerId="LiveId" clId="{B9DD420C-0265-43C7-968C-C6EF4610B70D}" dt="2022-04-24T01:26:08.421" v="3083" actId="1076"/>
          <ac:picMkLst>
            <pc:docMk/>
            <pc:sldMk cId="1503071863" sldId="278"/>
            <ac:picMk id="5" creationId="{B5F82B02-4847-4406-8501-C47AC5AF79F9}"/>
          </ac:picMkLst>
        </pc:picChg>
        <pc:picChg chg="add mod">
          <ac:chgData name="leonardo ubal" userId="d58c43ed872825f6" providerId="LiveId" clId="{B9DD420C-0265-43C7-968C-C6EF4610B70D}" dt="2022-04-26T01:45:56.346" v="5447" actId="1076"/>
          <ac:picMkLst>
            <pc:docMk/>
            <pc:sldMk cId="1503071863" sldId="278"/>
            <ac:picMk id="7" creationId="{49335731-BB90-4ACD-A8EC-ECDF892031FA}"/>
          </ac:picMkLst>
        </pc:picChg>
      </pc:sldChg>
      <pc:sldChg chg="addSp delSp modSp add mod modAnim">
        <pc:chgData name="leonardo ubal" userId="d58c43ed872825f6" providerId="LiveId" clId="{B9DD420C-0265-43C7-968C-C6EF4610B70D}" dt="2022-04-26T02:07:26.119" v="5506" actId="122"/>
        <pc:sldMkLst>
          <pc:docMk/>
          <pc:sldMk cId="4170302874" sldId="279"/>
        </pc:sldMkLst>
        <pc:spChg chg="mod">
          <ac:chgData name="leonardo ubal" userId="d58c43ed872825f6" providerId="LiveId" clId="{B9DD420C-0265-43C7-968C-C6EF4610B70D}" dt="2022-04-26T02:07:26.119" v="5506" actId="122"/>
          <ac:spMkLst>
            <pc:docMk/>
            <pc:sldMk cId="4170302874" sldId="279"/>
            <ac:spMk id="2" creationId="{14EC5DD5-2F4A-48B2-BD15-8BF368910090}"/>
          </ac:spMkLst>
        </pc:spChg>
        <pc:spChg chg="del mod">
          <ac:chgData name="leonardo ubal" userId="d58c43ed872825f6" providerId="LiveId" clId="{B9DD420C-0265-43C7-968C-C6EF4610B70D}" dt="2022-04-24T00:52:39.104" v="2617" actId="22"/>
          <ac:spMkLst>
            <pc:docMk/>
            <pc:sldMk cId="4170302874" sldId="279"/>
            <ac:spMk id="3" creationId="{D18B5025-FA7A-4013-B8E5-D672F8A7E18E}"/>
          </ac:spMkLst>
        </pc:spChg>
        <pc:picChg chg="add mod ord">
          <ac:chgData name="leonardo ubal" userId="d58c43ed872825f6" providerId="LiveId" clId="{B9DD420C-0265-43C7-968C-C6EF4610B70D}" dt="2022-04-24T00:53:47.853" v="2627" actId="1076"/>
          <ac:picMkLst>
            <pc:docMk/>
            <pc:sldMk cId="4170302874" sldId="279"/>
            <ac:picMk id="5" creationId="{36A81561-718F-4A98-AE2D-5CB1A9E306AD}"/>
          </ac:picMkLst>
        </pc:picChg>
        <pc:picChg chg="add mod">
          <ac:chgData name="leonardo ubal" userId="d58c43ed872825f6" providerId="LiveId" clId="{B9DD420C-0265-43C7-968C-C6EF4610B70D}" dt="2022-04-24T00:53:43.059" v="2626" actId="1076"/>
          <ac:picMkLst>
            <pc:docMk/>
            <pc:sldMk cId="4170302874" sldId="279"/>
            <ac:picMk id="7" creationId="{FD00B41F-CE3E-4ECE-94CD-954C57764AC8}"/>
          </ac:picMkLst>
        </pc:picChg>
        <pc:picChg chg="add mod">
          <ac:chgData name="leonardo ubal" userId="d58c43ed872825f6" providerId="LiveId" clId="{B9DD420C-0265-43C7-968C-C6EF4610B70D}" dt="2022-04-24T00:55:07.749" v="2632" actId="1076"/>
          <ac:picMkLst>
            <pc:docMk/>
            <pc:sldMk cId="4170302874" sldId="279"/>
            <ac:picMk id="9" creationId="{98DC805D-D2EE-4289-BF2F-AD93145D7146}"/>
          </ac:picMkLst>
        </pc:picChg>
      </pc:sldChg>
      <pc:sldChg chg="addSp modSp add mod modAnim">
        <pc:chgData name="leonardo ubal" userId="d58c43ed872825f6" providerId="LiveId" clId="{B9DD420C-0265-43C7-968C-C6EF4610B70D}" dt="2022-04-26T02:04:59.825" v="5479" actId="122"/>
        <pc:sldMkLst>
          <pc:docMk/>
          <pc:sldMk cId="4042702800" sldId="280"/>
        </pc:sldMkLst>
        <pc:spChg chg="mod">
          <ac:chgData name="leonardo ubal" userId="d58c43ed872825f6" providerId="LiveId" clId="{B9DD420C-0265-43C7-968C-C6EF4610B70D}" dt="2022-04-26T02:04:59.825" v="5479" actId="122"/>
          <ac:spMkLst>
            <pc:docMk/>
            <pc:sldMk cId="4042702800" sldId="280"/>
            <ac:spMk id="2" creationId="{14EC5DD5-2F4A-48B2-BD15-8BF368910090}"/>
          </ac:spMkLst>
        </pc:spChg>
        <pc:spChg chg="mod">
          <ac:chgData name="leonardo ubal" userId="d58c43ed872825f6" providerId="LiveId" clId="{B9DD420C-0265-43C7-968C-C6EF4610B70D}" dt="2022-04-26T01:51:28.426" v="5468" actId="113"/>
          <ac:spMkLst>
            <pc:docMk/>
            <pc:sldMk cId="4042702800" sldId="280"/>
            <ac:spMk id="3" creationId="{D18B5025-FA7A-4013-B8E5-D672F8A7E18E}"/>
          </ac:spMkLst>
        </pc:spChg>
        <pc:picChg chg="add mod">
          <ac:chgData name="leonardo ubal" userId="d58c43ed872825f6" providerId="LiveId" clId="{B9DD420C-0265-43C7-968C-C6EF4610B70D}" dt="2022-04-26T01:57:41.433" v="5471" actId="14100"/>
          <ac:picMkLst>
            <pc:docMk/>
            <pc:sldMk cId="4042702800" sldId="280"/>
            <ac:picMk id="5" creationId="{293A1E07-A16A-400F-BA9F-2447E1801905}"/>
          </ac:picMkLst>
        </pc:picChg>
        <pc:picChg chg="add mod">
          <ac:chgData name="leonardo ubal" userId="d58c43ed872825f6" providerId="LiveId" clId="{B9DD420C-0265-43C7-968C-C6EF4610B70D}" dt="2022-04-26T01:58:31.168" v="5476" actId="1076"/>
          <ac:picMkLst>
            <pc:docMk/>
            <pc:sldMk cId="4042702800" sldId="280"/>
            <ac:picMk id="7" creationId="{F203B0A9-09EA-4F5B-8F58-320AA25DAAE4}"/>
          </ac:picMkLst>
        </pc:picChg>
      </pc:sldChg>
      <pc:sldChg chg="addSp delSp modSp add mod delAnim modAnim">
        <pc:chgData name="leonardo ubal" userId="d58c43ed872825f6" providerId="LiveId" clId="{B9DD420C-0265-43C7-968C-C6EF4610B70D}" dt="2022-04-24T21:39:52.779" v="4037" actId="1076"/>
        <pc:sldMkLst>
          <pc:docMk/>
          <pc:sldMk cId="1355107028" sldId="281"/>
        </pc:sldMkLst>
        <pc:spChg chg="mod">
          <ac:chgData name="leonardo ubal" userId="d58c43ed872825f6" providerId="LiveId" clId="{B9DD420C-0265-43C7-968C-C6EF4610B70D}" dt="2022-04-24T19:00:47.804" v="3563" actId="5793"/>
          <ac:spMkLst>
            <pc:docMk/>
            <pc:sldMk cId="1355107028" sldId="281"/>
            <ac:spMk id="3" creationId="{D18B5025-FA7A-4013-B8E5-D672F8A7E18E}"/>
          </ac:spMkLst>
        </pc:spChg>
        <pc:spChg chg="del">
          <ac:chgData name="leonardo ubal" userId="d58c43ed872825f6" providerId="LiveId" clId="{B9DD420C-0265-43C7-968C-C6EF4610B70D}" dt="2022-04-24T19:00:51.715" v="3564" actId="478"/>
          <ac:spMkLst>
            <pc:docMk/>
            <pc:sldMk cId="1355107028" sldId="281"/>
            <ac:spMk id="5" creationId="{6BF4AE34-987D-4A48-80CE-C762D24B2178}"/>
          </ac:spMkLst>
        </pc:spChg>
        <pc:spChg chg="add mod">
          <ac:chgData name="leonardo ubal" userId="d58c43ed872825f6" providerId="LiveId" clId="{B9DD420C-0265-43C7-968C-C6EF4610B70D}" dt="2022-04-24T21:39:52.779" v="4037" actId="1076"/>
          <ac:spMkLst>
            <pc:docMk/>
            <pc:sldMk cId="1355107028" sldId="281"/>
            <ac:spMk id="13" creationId="{6D36A774-F5F8-493D-B613-84F6D753B249}"/>
          </ac:spMkLst>
        </pc:spChg>
        <pc:picChg chg="add mod">
          <ac:chgData name="leonardo ubal" userId="d58c43ed872825f6" providerId="LiveId" clId="{B9DD420C-0265-43C7-968C-C6EF4610B70D}" dt="2022-04-24T19:09:30.449" v="3603" actId="14100"/>
          <ac:picMkLst>
            <pc:docMk/>
            <pc:sldMk cId="1355107028" sldId="281"/>
            <ac:picMk id="6" creationId="{F117DDF8-C40F-4BFE-8C19-C380EF8F735B}"/>
          </ac:picMkLst>
        </pc:picChg>
        <pc:picChg chg="add mod">
          <ac:chgData name="leonardo ubal" userId="d58c43ed872825f6" providerId="LiveId" clId="{B9DD420C-0265-43C7-968C-C6EF4610B70D}" dt="2022-04-24T19:09:58.345" v="3611" actId="1076"/>
          <ac:picMkLst>
            <pc:docMk/>
            <pc:sldMk cId="1355107028" sldId="281"/>
            <ac:picMk id="8" creationId="{F2D80027-D9C4-4626-9E67-99CBCAD83990}"/>
          </ac:picMkLst>
        </pc:picChg>
        <pc:picChg chg="add mod">
          <ac:chgData name="leonardo ubal" userId="d58c43ed872825f6" providerId="LiveId" clId="{B9DD420C-0265-43C7-968C-C6EF4610B70D}" dt="2022-04-24T19:09:59.961" v="3612" actId="1076"/>
          <ac:picMkLst>
            <pc:docMk/>
            <pc:sldMk cId="1355107028" sldId="281"/>
            <ac:picMk id="10" creationId="{76EAC35E-02C5-4635-BA7A-188EBBA987F1}"/>
          </ac:picMkLst>
        </pc:picChg>
        <pc:picChg chg="add mod">
          <ac:chgData name="leonardo ubal" userId="d58c43ed872825f6" providerId="LiveId" clId="{B9DD420C-0265-43C7-968C-C6EF4610B70D}" dt="2022-04-24T19:10:09.322" v="3615" actId="1076"/>
          <ac:picMkLst>
            <pc:docMk/>
            <pc:sldMk cId="1355107028" sldId="281"/>
            <ac:picMk id="12" creationId="{1AB60DB2-685D-499F-9899-9B02910457D1}"/>
          </ac:picMkLst>
        </pc:picChg>
      </pc:sldChg>
      <pc:sldChg chg="modSp add mod">
        <pc:chgData name="leonardo ubal" userId="d58c43ed872825f6" providerId="LiveId" clId="{B9DD420C-0265-43C7-968C-C6EF4610B70D}" dt="2022-04-26T02:05:42.824" v="5486" actId="122"/>
        <pc:sldMkLst>
          <pc:docMk/>
          <pc:sldMk cId="477590291" sldId="282"/>
        </pc:sldMkLst>
        <pc:spChg chg="mod">
          <ac:chgData name="leonardo ubal" userId="d58c43ed872825f6" providerId="LiveId" clId="{B9DD420C-0265-43C7-968C-C6EF4610B70D}" dt="2022-04-26T02:05:42.824" v="5486" actId="122"/>
          <ac:spMkLst>
            <pc:docMk/>
            <pc:sldMk cId="477590291" sldId="282"/>
            <ac:spMk id="2" creationId="{14EC5DD5-2F4A-48B2-BD15-8BF368910090}"/>
          </ac:spMkLst>
        </pc:spChg>
        <pc:spChg chg="mod">
          <ac:chgData name="leonardo ubal" userId="d58c43ed872825f6" providerId="LiveId" clId="{B9DD420C-0265-43C7-968C-C6EF4610B70D}" dt="2022-04-25T21:55:27.691" v="4879" actId="207"/>
          <ac:spMkLst>
            <pc:docMk/>
            <pc:sldMk cId="477590291" sldId="282"/>
            <ac:spMk id="3" creationId="{D18B5025-FA7A-4013-B8E5-D672F8A7E18E}"/>
          </ac:spMkLst>
        </pc:spChg>
      </pc:sldChg>
      <pc:sldChg chg="addSp delSp modSp add mod modAnim">
        <pc:chgData name="leonardo ubal" userId="d58c43ed872825f6" providerId="LiveId" clId="{B9DD420C-0265-43C7-968C-C6EF4610B70D}" dt="2022-04-26T02:06:32.559" v="5496" actId="122"/>
        <pc:sldMkLst>
          <pc:docMk/>
          <pc:sldMk cId="3186346558" sldId="283"/>
        </pc:sldMkLst>
        <pc:spChg chg="mod">
          <ac:chgData name="leonardo ubal" userId="d58c43ed872825f6" providerId="LiveId" clId="{B9DD420C-0265-43C7-968C-C6EF4610B70D}" dt="2022-04-26T02:06:32.559" v="5496" actId="122"/>
          <ac:spMkLst>
            <pc:docMk/>
            <pc:sldMk cId="3186346558" sldId="283"/>
            <ac:spMk id="2" creationId="{14EC5DD5-2F4A-48B2-BD15-8BF368910090}"/>
          </ac:spMkLst>
        </pc:spChg>
        <pc:spChg chg="add del mod">
          <ac:chgData name="leonardo ubal" userId="d58c43ed872825f6" providerId="LiveId" clId="{B9DD420C-0265-43C7-968C-C6EF4610B70D}" dt="2022-04-24T22:20:16.828" v="4104" actId="22"/>
          <ac:spMkLst>
            <pc:docMk/>
            <pc:sldMk cId="3186346558" sldId="283"/>
            <ac:spMk id="4" creationId="{4449AEBE-B830-49C2-A748-B25523A3EE39}"/>
          </ac:spMkLst>
        </pc:spChg>
        <pc:spChg chg="add mod">
          <ac:chgData name="leonardo ubal" userId="d58c43ed872825f6" providerId="LiveId" clId="{B9DD420C-0265-43C7-968C-C6EF4610B70D}" dt="2022-04-24T22:20:49.280" v="4110" actId="208"/>
          <ac:spMkLst>
            <pc:docMk/>
            <pc:sldMk cId="3186346558" sldId="283"/>
            <ac:spMk id="8" creationId="{DF1A42B6-4C2D-461C-BA00-4AD5A9628D49}"/>
          </ac:spMkLst>
        </pc:spChg>
        <pc:spChg chg="add mod">
          <ac:chgData name="leonardo ubal" userId="d58c43ed872825f6" providerId="LiveId" clId="{B9DD420C-0265-43C7-968C-C6EF4610B70D}" dt="2022-04-24T22:21:04.001" v="4113" actId="1076"/>
          <ac:spMkLst>
            <pc:docMk/>
            <pc:sldMk cId="3186346558" sldId="283"/>
            <ac:spMk id="9" creationId="{5898F6B6-5B54-4245-AD6B-0AEFE3EE1BF4}"/>
          </ac:spMkLst>
        </pc:spChg>
        <pc:spChg chg="add mod">
          <ac:chgData name="leonardo ubal" userId="d58c43ed872825f6" providerId="LiveId" clId="{B9DD420C-0265-43C7-968C-C6EF4610B70D}" dt="2022-04-24T22:21:10.748" v="4115" actId="1076"/>
          <ac:spMkLst>
            <pc:docMk/>
            <pc:sldMk cId="3186346558" sldId="283"/>
            <ac:spMk id="10" creationId="{14AA3FC8-C65D-4DA2-9F80-F093E53C2B19}"/>
          </ac:spMkLst>
        </pc:spChg>
        <pc:spChg chg="add del">
          <ac:chgData name="leonardo ubal" userId="d58c43ed872825f6" providerId="LiveId" clId="{B9DD420C-0265-43C7-968C-C6EF4610B70D}" dt="2022-04-24T22:23:30.226" v="4202"/>
          <ac:spMkLst>
            <pc:docMk/>
            <pc:sldMk cId="3186346558" sldId="283"/>
            <ac:spMk id="13" creationId="{27D02AFC-F01F-4F17-93A1-AD1F5940D985}"/>
          </ac:spMkLst>
        </pc:spChg>
        <pc:spChg chg="add mod">
          <ac:chgData name="leonardo ubal" userId="d58c43ed872825f6" providerId="LiveId" clId="{B9DD420C-0265-43C7-968C-C6EF4610B70D}" dt="2022-04-24T22:45:18.346" v="4588" actId="20577"/>
          <ac:spMkLst>
            <pc:docMk/>
            <pc:sldMk cId="3186346558" sldId="283"/>
            <ac:spMk id="14" creationId="{C71136AC-A170-4D7D-984F-5E4D1F04DB56}"/>
          </ac:spMkLst>
        </pc:spChg>
        <pc:picChg chg="del">
          <ac:chgData name="leonardo ubal" userId="d58c43ed872825f6" providerId="LiveId" clId="{B9DD420C-0265-43C7-968C-C6EF4610B70D}" dt="2022-04-24T22:19:10.437" v="4069" actId="478"/>
          <ac:picMkLst>
            <pc:docMk/>
            <pc:sldMk cId="3186346558" sldId="283"/>
            <ac:picMk id="6" creationId="{E7279A74-234E-4318-B1F4-6B95936ED691}"/>
          </ac:picMkLst>
        </pc:picChg>
        <pc:picChg chg="add mod ord">
          <ac:chgData name="leonardo ubal" userId="d58c43ed872825f6" providerId="LiveId" clId="{B9DD420C-0265-43C7-968C-C6EF4610B70D}" dt="2022-04-24T22:20:28.792" v="4107" actId="14100"/>
          <ac:picMkLst>
            <pc:docMk/>
            <pc:sldMk cId="3186346558" sldId="283"/>
            <ac:picMk id="7" creationId="{E8ECBB45-E914-4166-9FF4-767949FEA671}"/>
          </ac:picMkLst>
        </pc:picChg>
        <pc:picChg chg="add mod">
          <ac:chgData name="leonardo ubal" userId="d58c43ed872825f6" providerId="LiveId" clId="{B9DD420C-0265-43C7-968C-C6EF4610B70D}" dt="2022-04-24T22:22:35.457" v="4173" actId="1076"/>
          <ac:picMkLst>
            <pc:docMk/>
            <pc:sldMk cId="3186346558" sldId="283"/>
            <ac:picMk id="12" creationId="{B47D8875-AD57-4A13-B279-49ECF6B2E137}"/>
          </ac:picMkLst>
        </pc:picChg>
      </pc:sldChg>
      <pc:sldChg chg="addSp delSp modSp add mod modAnim">
        <pc:chgData name="leonardo ubal" userId="d58c43ed872825f6" providerId="LiveId" clId="{B9DD420C-0265-43C7-968C-C6EF4610B70D}" dt="2022-04-26T02:06:37.773" v="5497" actId="122"/>
        <pc:sldMkLst>
          <pc:docMk/>
          <pc:sldMk cId="1461617032" sldId="284"/>
        </pc:sldMkLst>
        <pc:spChg chg="mod">
          <ac:chgData name="leonardo ubal" userId="d58c43ed872825f6" providerId="LiveId" clId="{B9DD420C-0265-43C7-968C-C6EF4610B70D}" dt="2022-04-26T02:06:37.773" v="5497" actId="122"/>
          <ac:spMkLst>
            <pc:docMk/>
            <pc:sldMk cId="1461617032" sldId="284"/>
            <ac:spMk id="2" creationId="{14EC5DD5-2F4A-48B2-BD15-8BF368910090}"/>
          </ac:spMkLst>
        </pc:spChg>
        <pc:spChg chg="mod">
          <ac:chgData name="leonardo ubal" userId="d58c43ed872825f6" providerId="LiveId" clId="{B9DD420C-0265-43C7-968C-C6EF4610B70D}" dt="2022-04-24T22:29:07.616" v="4494" actId="113"/>
          <ac:spMkLst>
            <pc:docMk/>
            <pc:sldMk cId="1461617032" sldId="284"/>
            <ac:spMk id="4" creationId="{4449AEBE-B830-49C2-A748-B25523A3EE39}"/>
          </ac:spMkLst>
        </pc:spChg>
        <pc:spChg chg="add mod">
          <ac:chgData name="leonardo ubal" userId="d58c43ed872825f6" providerId="LiveId" clId="{B9DD420C-0265-43C7-968C-C6EF4610B70D}" dt="2022-04-24T22:53:25.393" v="4614" actId="1076"/>
          <ac:spMkLst>
            <pc:docMk/>
            <pc:sldMk cId="1461617032" sldId="284"/>
            <ac:spMk id="22" creationId="{663F27B0-D79C-4308-A732-3D9A45F719B9}"/>
          </ac:spMkLst>
        </pc:spChg>
        <pc:picChg chg="add mod">
          <ac:chgData name="leonardo ubal" userId="d58c43ed872825f6" providerId="LiveId" clId="{B9DD420C-0265-43C7-968C-C6EF4610B70D}" dt="2022-04-24T22:32:15.775" v="4502" actId="1076"/>
          <ac:picMkLst>
            <pc:docMk/>
            <pc:sldMk cId="1461617032" sldId="284"/>
            <ac:picMk id="5" creationId="{84B4A625-730A-45B1-BD2F-68BBA26E33A6}"/>
          </ac:picMkLst>
        </pc:picChg>
        <pc:picChg chg="add mod">
          <ac:chgData name="leonardo ubal" userId="d58c43ed872825f6" providerId="LiveId" clId="{B9DD420C-0265-43C7-968C-C6EF4610B70D}" dt="2022-04-24T22:32:13.026" v="4501" actId="1076"/>
          <ac:picMkLst>
            <pc:docMk/>
            <pc:sldMk cId="1461617032" sldId="284"/>
            <ac:picMk id="7" creationId="{C8F2E635-0E17-4D71-913A-82A4CA623204}"/>
          </ac:picMkLst>
        </pc:picChg>
        <pc:picChg chg="add mod">
          <ac:chgData name="leonardo ubal" userId="d58c43ed872825f6" providerId="LiveId" clId="{B9DD420C-0265-43C7-968C-C6EF4610B70D}" dt="2022-04-24T22:35:03.275" v="4507" actId="1076"/>
          <ac:picMkLst>
            <pc:docMk/>
            <pc:sldMk cId="1461617032" sldId="284"/>
            <ac:picMk id="9" creationId="{AFAF3345-49D2-40E2-A356-1BE3931C0E1B}"/>
          </ac:picMkLst>
        </pc:picChg>
        <pc:picChg chg="add mod">
          <ac:chgData name="leonardo ubal" userId="d58c43ed872825f6" providerId="LiveId" clId="{B9DD420C-0265-43C7-968C-C6EF4610B70D}" dt="2022-04-24T22:35:55.185" v="4509" actId="1076"/>
          <ac:picMkLst>
            <pc:docMk/>
            <pc:sldMk cId="1461617032" sldId="284"/>
            <ac:picMk id="11" creationId="{E8AAEC63-4C4F-4F30-B6CE-16C5A15814CD}"/>
          </ac:picMkLst>
        </pc:picChg>
        <pc:picChg chg="add mod">
          <ac:chgData name="leonardo ubal" userId="d58c43ed872825f6" providerId="LiveId" clId="{B9DD420C-0265-43C7-968C-C6EF4610B70D}" dt="2022-04-24T22:37:27.201" v="4514" actId="1076"/>
          <ac:picMkLst>
            <pc:docMk/>
            <pc:sldMk cId="1461617032" sldId="284"/>
            <ac:picMk id="13" creationId="{9822314A-00AC-44C0-AD8E-FE0C00B1D595}"/>
          </ac:picMkLst>
        </pc:picChg>
        <pc:picChg chg="add del">
          <ac:chgData name="leonardo ubal" userId="d58c43ed872825f6" providerId="LiveId" clId="{B9DD420C-0265-43C7-968C-C6EF4610B70D}" dt="2022-04-24T22:38:10.991" v="4516" actId="22"/>
          <ac:picMkLst>
            <pc:docMk/>
            <pc:sldMk cId="1461617032" sldId="284"/>
            <ac:picMk id="15" creationId="{A2B11C1A-8D05-442F-B8BE-519BC930B691}"/>
          </ac:picMkLst>
        </pc:picChg>
        <pc:picChg chg="add mod">
          <ac:chgData name="leonardo ubal" userId="d58c43ed872825f6" providerId="LiveId" clId="{B9DD420C-0265-43C7-968C-C6EF4610B70D}" dt="2022-04-24T22:38:23.936" v="4520" actId="1076"/>
          <ac:picMkLst>
            <pc:docMk/>
            <pc:sldMk cId="1461617032" sldId="284"/>
            <ac:picMk id="17" creationId="{B303A9E7-D9BD-4583-BDC5-F98466A5A3F8}"/>
          </ac:picMkLst>
        </pc:picChg>
        <pc:picChg chg="add mod">
          <ac:chgData name="leonardo ubal" userId="d58c43ed872825f6" providerId="LiveId" clId="{B9DD420C-0265-43C7-968C-C6EF4610B70D}" dt="2022-04-24T22:40:06.074" v="4525" actId="1076"/>
          <ac:picMkLst>
            <pc:docMk/>
            <pc:sldMk cId="1461617032" sldId="284"/>
            <ac:picMk id="19" creationId="{52AE42E7-26AF-4A8E-8B4A-DDB626E4A439}"/>
          </ac:picMkLst>
        </pc:picChg>
        <pc:picChg chg="add mod">
          <ac:chgData name="leonardo ubal" userId="d58c43ed872825f6" providerId="LiveId" clId="{B9DD420C-0265-43C7-968C-C6EF4610B70D}" dt="2022-04-24T22:40:43.314" v="4528" actId="14100"/>
          <ac:picMkLst>
            <pc:docMk/>
            <pc:sldMk cId="1461617032" sldId="284"/>
            <ac:picMk id="21" creationId="{27830324-BC7C-4212-80F0-EE2FCEC88458}"/>
          </ac:picMkLst>
        </pc:picChg>
      </pc:sldChg>
      <pc:sldChg chg="addSp delSp modSp add mod">
        <pc:chgData name="leonardo ubal" userId="d58c43ed872825f6" providerId="LiveId" clId="{B9DD420C-0265-43C7-968C-C6EF4610B70D}" dt="2022-04-26T02:06:44.916" v="5498" actId="122"/>
        <pc:sldMkLst>
          <pc:docMk/>
          <pc:sldMk cId="2002003166" sldId="285"/>
        </pc:sldMkLst>
        <pc:spChg chg="mod">
          <ac:chgData name="leonardo ubal" userId="d58c43ed872825f6" providerId="LiveId" clId="{B9DD420C-0265-43C7-968C-C6EF4610B70D}" dt="2022-04-26T02:06:44.916" v="5498" actId="122"/>
          <ac:spMkLst>
            <pc:docMk/>
            <pc:sldMk cId="2002003166" sldId="285"/>
            <ac:spMk id="2" creationId="{14EC5DD5-2F4A-48B2-BD15-8BF368910090}"/>
          </ac:spMkLst>
        </pc:spChg>
        <pc:spChg chg="del">
          <ac:chgData name="leonardo ubal" userId="d58c43ed872825f6" providerId="LiveId" clId="{B9DD420C-0265-43C7-968C-C6EF4610B70D}" dt="2022-04-24T22:43:50.810" v="4560" actId="22"/>
          <ac:spMkLst>
            <pc:docMk/>
            <pc:sldMk cId="2002003166" sldId="285"/>
            <ac:spMk id="4" creationId="{4449AEBE-B830-49C2-A748-B25523A3EE39}"/>
          </ac:spMkLst>
        </pc:spChg>
        <pc:picChg chg="add mod ord">
          <ac:chgData name="leonardo ubal" userId="d58c43ed872825f6" providerId="LiveId" clId="{B9DD420C-0265-43C7-968C-C6EF4610B70D}" dt="2022-04-24T22:43:56.640" v="4562" actId="14100"/>
          <ac:picMkLst>
            <pc:docMk/>
            <pc:sldMk cId="2002003166" sldId="285"/>
            <ac:picMk id="5" creationId="{8D276D53-5FE9-4A23-898A-D99300C3541C}"/>
          </ac:picMkLst>
        </pc:picChg>
      </pc:sldChg>
      <pc:sldChg chg="addSp delSp modSp add mod modAnim">
        <pc:chgData name="leonardo ubal" userId="d58c43ed872825f6" providerId="LiveId" clId="{B9DD420C-0265-43C7-968C-C6EF4610B70D}" dt="2022-04-26T02:06:49.594" v="5499" actId="122"/>
        <pc:sldMkLst>
          <pc:docMk/>
          <pc:sldMk cId="805998440" sldId="286"/>
        </pc:sldMkLst>
        <pc:spChg chg="mod">
          <ac:chgData name="leonardo ubal" userId="d58c43ed872825f6" providerId="LiveId" clId="{B9DD420C-0265-43C7-968C-C6EF4610B70D}" dt="2022-04-26T02:06:49.594" v="5499" actId="122"/>
          <ac:spMkLst>
            <pc:docMk/>
            <pc:sldMk cId="805998440" sldId="286"/>
            <ac:spMk id="2" creationId="{14EC5DD5-2F4A-48B2-BD15-8BF368910090}"/>
          </ac:spMkLst>
        </pc:spChg>
        <pc:spChg chg="add mod">
          <ac:chgData name="leonardo ubal" userId="d58c43ed872825f6" providerId="LiveId" clId="{B9DD420C-0265-43C7-968C-C6EF4610B70D}" dt="2022-04-24T23:37:08.481" v="4808" actId="1076"/>
          <ac:spMkLst>
            <pc:docMk/>
            <pc:sldMk cId="805998440" sldId="286"/>
            <ac:spMk id="4" creationId="{23221ABD-34ED-435E-A914-819E426698B3}"/>
          </ac:spMkLst>
        </pc:spChg>
        <pc:picChg chg="del">
          <ac:chgData name="leonardo ubal" userId="d58c43ed872825f6" providerId="LiveId" clId="{B9DD420C-0265-43C7-968C-C6EF4610B70D}" dt="2022-04-24T23:27:59.726" v="4620" actId="478"/>
          <ac:picMkLst>
            <pc:docMk/>
            <pc:sldMk cId="805998440" sldId="286"/>
            <ac:picMk id="5" creationId="{8D276D53-5FE9-4A23-898A-D99300C3541C}"/>
          </ac:picMkLst>
        </pc:picChg>
        <pc:picChg chg="add mod">
          <ac:chgData name="leonardo ubal" userId="d58c43ed872825f6" providerId="LiveId" clId="{B9DD420C-0265-43C7-968C-C6EF4610B70D}" dt="2022-04-24T23:37:15.607" v="4810" actId="1076"/>
          <ac:picMkLst>
            <pc:docMk/>
            <pc:sldMk cId="805998440" sldId="286"/>
            <ac:picMk id="7" creationId="{F8D25742-76FF-4FC3-A6DB-D300D8715895}"/>
          </ac:picMkLst>
        </pc:picChg>
      </pc:sldChg>
      <pc:sldChg chg="addSp delSp modSp add mod delAnim modAnim">
        <pc:chgData name="leonardo ubal" userId="d58c43ed872825f6" providerId="LiveId" clId="{B9DD420C-0265-43C7-968C-C6EF4610B70D}" dt="2022-04-26T02:06:56.661" v="5500" actId="122"/>
        <pc:sldMkLst>
          <pc:docMk/>
          <pc:sldMk cId="28073593" sldId="287"/>
        </pc:sldMkLst>
        <pc:spChg chg="mod">
          <ac:chgData name="leonardo ubal" userId="d58c43ed872825f6" providerId="LiveId" clId="{B9DD420C-0265-43C7-968C-C6EF4610B70D}" dt="2022-04-26T02:06:56.661" v="5500" actId="122"/>
          <ac:spMkLst>
            <pc:docMk/>
            <pc:sldMk cId="28073593" sldId="287"/>
            <ac:spMk id="2" creationId="{14EC5DD5-2F4A-48B2-BD15-8BF368910090}"/>
          </ac:spMkLst>
        </pc:spChg>
        <pc:spChg chg="del mod">
          <ac:chgData name="leonardo ubal" userId="d58c43ed872825f6" providerId="LiveId" clId="{B9DD420C-0265-43C7-968C-C6EF4610B70D}" dt="2022-04-25T20:52:41.085" v="4821" actId="22"/>
          <ac:spMkLst>
            <pc:docMk/>
            <pc:sldMk cId="28073593" sldId="287"/>
            <ac:spMk id="4" creationId="{23221ABD-34ED-435E-A914-819E426698B3}"/>
          </ac:spMkLst>
        </pc:spChg>
        <pc:spChg chg="add mod">
          <ac:chgData name="leonardo ubal" userId="d58c43ed872825f6" providerId="LiveId" clId="{B9DD420C-0265-43C7-968C-C6EF4610B70D}" dt="2022-04-25T20:57:55.853" v="4849" actId="14100"/>
          <ac:spMkLst>
            <pc:docMk/>
            <pc:sldMk cId="28073593" sldId="287"/>
            <ac:spMk id="11" creationId="{72623FA3-86C4-4E1B-8EF8-326998B485F1}"/>
          </ac:spMkLst>
        </pc:spChg>
        <pc:spChg chg="add mod">
          <ac:chgData name="leonardo ubal" userId="d58c43ed872825f6" providerId="LiveId" clId="{B9DD420C-0265-43C7-968C-C6EF4610B70D}" dt="2022-04-25T20:58:08.294" v="4851" actId="1076"/>
          <ac:spMkLst>
            <pc:docMk/>
            <pc:sldMk cId="28073593" sldId="287"/>
            <ac:spMk id="12" creationId="{58C3AE50-665D-4BBD-811C-22C973A82026}"/>
          </ac:spMkLst>
        </pc:spChg>
        <pc:picChg chg="add mod ord">
          <ac:chgData name="leonardo ubal" userId="d58c43ed872825f6" providerId="LiveId" clId="{B9DD420C-0265-43C7-968C-C6EF4610B70D}" dt="2022-04-25T20:52:48.461" v="4823" actId="14100"/>
          <ac:picMkLst>
            <pc:docMk/>
            <pc:sldMk cId="28073593" sldId="287"/>
            <ac:picMk id="5" creationId="{1A20F15C-DB21-4249-B3EB-322C6371E6B8}"/>
          </ac:picMkLst>
        </pc:picChg>
        <pc:picChg chg="del">
          <ac:chgData name="leonardo ubal" userId="d58c43ed872825f6" providerId="LiveId" clId="{B9DD420C-0265-43C7-968C-C6EF4610B70D}" dt="2022-04-25T20:51:45.843" v="4819" actId="478"/>
          <ac:picMkLst>
            <pc:docMk/>
            <pc:sldMk cId="28073593" sldId="287"/>
            <ac:picMk id="7" creationId="{F8D25742-76FF-4FC3-A6DB-D300D8715895}"/>
          </ac:picMkLst>
        </pc:picChg>
        <pc:picChg chg="add mod">
          <ac:chgData name="leonardo ubal" userId="d58c43ed872825f6" providerId="LiveId" clId="{B9DD420C-0265-43C7-968C-C6EF4610B70D}" dt="2022-04-25T20:57:16.237" v="4845" actId="1076"/>
          <ac:picMkLst>
            <pc:docMk/>
            <pc:sldMk cId="28073593" sldId="287"/>
            <ac:picMk id="8" creationId="{22F22CF1-0647-4118-AB88-DE5769AF3DFC}"/>
          </ac:picMkLst>
        </pc:picChg>
        <pc:picChg chg="add mod">
          <ac:chgData name="leonardo ubal" userId="d58c43ed872825f6" providerId="LiveId" clId="{B9DD420C-0265-43C7-968C-C6EF4610B70D}" dt="2022-04-25T20:57:12.222" v="4844" actId="1076"/>
          <ac:picMkLst>
            <pc:docMk/>
            <pc:sldMk cId="28073593" sldId="287"/>
            <ac:picMk id="10" creationId="{C7FD12C7-F346-426A-9E7E-DDF8537A0D28}"/>
          </ac:picMkLst>
        </pc:picChg>
      </pc:sldChg>
      <pc:sldChg chg="delSp add del mod">
        <pc:chgData name="leonardo ubal" userId="d58c43ed872825f6" providerId="LiveId" clId="{B9DD420C-0265-43C7-968C-C6EF4610B70D}" dt="2022-04-25T23:15:08.844" v="5231" actId="47"/>
        <pc:sldMkLst>
          <pc:docMk/>
          <pc:sldMk cId="2029583362" sldId="288"/>
        </pc:sldMkLst>
        <pc:picChg chg="del">
          <ac:chgData name="leonardo ubal" userId="d58c43ed872825f6" providerId="LiveId" clId="{B9DD420C-0265-43C7-968C-C6EF4610B70D}" dt="2022-04-25T23:07:32.089" v="4885" actId="478"/>
          <ac:picMkLst>
            <pc:docMk/>
            <pc:sldMk cId="2029583362" sldId="288"/>
            <ac:picMk id="5" creationId="{FF91EAB2-3B82-431B-86C9-78405FD60DD7}"/>
          </ac:picMkLst>
        </pc:picChg>
        <pc:picChg chg="del">
          <ac:chgData name="leonardo ubal" userId="d58c43ed872825f6" providerId="LiveId" clId="{B9DD420C-0265-43C7-968C-C6EF4610B70D}" dt="2022-04-25T23:07:34.198" v="4886" actId="478"/>
          <ac:picMkLst>
            <pc:docMk/>
            <pc:sldMk cId="2029583362" sldId="288"/>
            <ac:picMk id="7" creationId="{AB8FB117-5CFD-4650-8DAF-FC91B34D66F6}"/>
          </ac:picMkLst>
        </pc:picChg>
      </pc:sldChg>
      <pc:sldChg chg="new del">
        <pc:chgData name="leonardo ubal" userId="d58c43ed872825f6" providerId="LiveId" clId="{B9DD420C-0265-43C7-968C-C6EF4610B70D}" dt="2022-04-27T11:25:09.555" v="5566" actId="680"/>
        <pc:sldMkLst>
          <pc:docMk/>
          <pc:sldMk cId="4116921639" sldId="28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0CF4383-8759-4FE3-9670-36C82332F1C5}" type="datetimeFigureOut">
              <a:rPr lang="es-AR" smtClean="0"/>
              <a:t>20/04/2026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963C5A3-DADF-4919-BB2A-9DCCE4C7A92A}" type="slidenum">
              <a:rPr lang="es-AR" smtClean="0"/>
              <a:t>‹Nº›</a:t>
            </a:fld>
            <a:endParaRPr lang="es-AR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54633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F4383-8759-4FE3-9670-36C82332F1C5}" type="datetimeFigureOut">
              <a:rPr lang="es-AR" smtClean="0"/>
              <a:t>20/04/2026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3C5A3-DADF-4919-BB2A-9DCCE4C7A92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34602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CF4383-8759-4FE3-9670-36C82332F1C5}" type="datetimeFigureOut">
              <a:rPr lang="es-AR" smtClean="0"/>
              <a:t>20/04/2026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963C5A3-DADF-4919-BB2A-9DCCE4C7A92A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0039964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F4383-8759-4FE3-9670-36C82332F1C5}" type="datetimeFigureOut">
              <a:rPr lang="es-AR" smtClean="0"/>
              <a:t>20/04/2026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3C5A3-DADF-4919-BB2A-9DCCE4C7A92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70072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F4383-8759-4FE3-9670-36C82332F1C5}" type="datetimeFigureOut">
              <a:rPr lang="es-AR" smtClean="0"/>
              <a:t>20/04/2026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3C5A3-DADF-4919-BB2A-9DCCE4C7A92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61462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F4383-8759-4FE3-9670-36C82332F1C5}" type="datetimeFigureOut">
              <a:rPr lang="es-AR" smtClean="0"/>
              <a:t>20/04/2026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3C5A3-DADF-4919-BB2A-9DCCE4C7A92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02951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F4383-8759-4FE3-9670-36C82332F1C5}" type="datetimeFigureOut">
              <a:rPr lang="es-AR" smtClean="0"/>
              <a:t>20/04/2026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3C5A3-DADF-4919-BB2A-9DCCE4C7A92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31777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CF4383-8759-4FE3-9670-36C82332F1C5}" type="datetimeFigureOut">
              <a:rPr lang="es-AR" smtClean="0"/>
              <a:t>20/04/2026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963C5A3-DADF-4919-BB2A-9DCCE4C7A92A}" type="slidenum">
              <a:rPr lang="es-AR" smtClean="0"/>
              <a:t>‹Nº›</a:t>
            </a:fld>
            <a:endParaRPr lang="es-A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65248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0CF4383-8759-4FE3-9670-36C82332F1C5}" type="datetimeFigureOut">
              <a:rPr lang="es-AR" smtClean="0"/>
              <a:t>20/04/2026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963C5A3-DADF-4919-BB2A-9DCCE4C7A92A}" type="slidenum">
              <a:rPr lang="es-AR" smtClean="0"/>
              <a:t>‹Nº›</a:t>
            </a:fld>
            <a:endParaRPr lang="es-A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18345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F4383-8759-4FE3-9670-36C82332F1C5}" type="datetimeFigureOut">
              <a:rPr lang="es-AR" smtClean="0"/>
              <a:t>20/04/2026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3C5A3-DADF-4919-BB2A-9DCCE4C7A92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33190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F4383-8759-4FE3-9670-36C82332F1C5}" type="datetimeFigureOut">
              <a:rPr lang="es-AR" smtClean="0"/>
              <a:t>20/04/2026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3C5A3-DADF-4919-BB2A-9DCCE4C7A92A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706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C0CF4383-8759-4FE3-9670-36C82332F1C5}" type="datetimeFigureOut">
              <a:rPr lang="es-AR" smtClean="0"/>
              <a:t>20/04/2026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D963C5A3-DADF-4919-BB2A-9DCCE4C7A92A}" type="slidenum">
              <a:rPr lang="es-AR" smtClean="0"/>
              <a:t>‹Nº›</a:t>
            </a:fld>
            <a:endParaRPr lang="es-AR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87106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D54BB62F-ADAF-4C33-BB20-C121BD1D26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0948" y="1711234"/>
            <a:ext cx="8361229" cy="1772656"/>
          </a:xfrm>
          <a:solidFill>
            <a:srgbClr val="0070C0"/>
          </a:solidFill>
        </p:spPr>
        <p:txBody>
          <a:bodyPr/>
          <a:lstStyle/>
          <a:p>
            <a:r>
              <a:rPr lang="es-AR" sz="5000" b="1" dirty="0" smtClean="0">
                <a:solidFill>
                  <a:schemeClr val="tx1"/>
                </a:solidFill>
              </a:rPr>
              <a:t>AOS (APNEA OBSTRUCTIVA DE SUEÑO)</a:t>
            </a:r>
            <a:endParaRPr lang="es-AR" sz="5000" b="1" dirty="0">
              <a:solidFill>
                <a:schemeClr val="tx1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95260F1E-FC49-4BAE-B259-EC05C18A3F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12125" y="4342517"/>
            <a:ext cx="6831673" cy="1086237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pt-BR" sz="1600" dirty="0">
                <a:solidFill>
                  <a:schemeClr val="tx1"/>
                </a:solidFill>
              </a:rPr>
              <a:t>Ubal Leonardo</a:t>
            </a:r>
          </a:p>
          <a:p>
            <a:pPr algn="r"/>
            <a:r>
              <a:rPr lang="pt-BR" sz="1600" dirty="0">
                <a:solidFill>
                  <a:schemeClr val="tx1"/>
                </a:solidFill>
              </a:rPr>
              <a:t>Cátedra de Clínica Médica II UNC</a:t>
            </a:r>
          </a:p>
          <a:p>
            <a:pPr algn="r"/>
            <a:r>
              <a:rPr lang="pt-BR" sz="1600" dirty="0">
                <a:solidFill>
                  <a:schemeClr val="tx1"/>
                </a:solidFill>
              </a:rPr>
              <a:t>Hospital </a:t>
            </a:r>
            <a:r>
              <a:rPr lang="pt-BR" sz="1600" dirty="0" err="1">
                <a:solidFill>
                  <a:schemeClr val="tx1"/>
                </a:solidFill>
              </a:rPr>
              <a:t>Tránsito</a:t>
            </a:r>
            <a:r>
              <a:rPr lang="pt-BR" sz="1600" dirty="0">
                <a:solidFill>
                  <a:schemeClr val="tx1"/>
                </a:solidFill>
              </a:rPr>
              <a:t> Cáceres de Allende</a:t>
            </a:r>
          </a:p>
          <a:p>
            <a:pPr algn="r"/>
            <a:r>
              <a:rPr lang="pt-BR" sz="1600" smtClean="0">
                <a:solidFill>
                  <a:schemeClr val="tx1"/>
                </a:solidFill>
              </a:rPr>
              <a:t>2026</a:t>
            </a:r>
            <a:endParaRPr lang="pt-BR" sz="1600" dirty="0">
              <a:solidFill>
                <a:schemeClr val="tx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EEF51B7-FF5D-40F8-96F9-ABA02245D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249" y="4044880"/>
            <a:ext cx="5805044" cy="189116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ACF04ACD-6CDA-44CC-8D05-63FEDB1553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0948" y="4047415"/>
            <a:ext cx="1065619" cy="30866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02400694-2534-4701-988E-41E4E40B93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9503" y="4044880"/>
            <a:ext cx="2344790" cy="23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88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24989"/>
          </a:xfrm>
          <a:solidFill>
            <a:srgbClr val="0070C0"/>
          </a:solidFill>
        </p:spPr>
        <p:txBody>
          <a:bodyPr/>
          <a:lstStyle/>
          <a:p>
            <a:pPr algn="ctr"/>
            <a:r>
              <a:rPr lang="es-AR" b="1" dirty="0" smtClean="0"/>
              <a:t>CONTENIDO</a:t>
            </a:r>
            <a:endParaRPr lang="es-AR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18B5025-FA7A-4013-B8E5-D672F8A7E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32857"/>
            <a:ext cx="9601200" cy="4558937"/>
          </a:xfrm>
        </p:spPr>
        <p:txBody>
          <a:bodyPr>
            <a:normAutofit/>
          </a:bodyPr>
          <a:lstStyle/>
          <a:p>
            <a:r>
              <a:rPr lang="es-AR" dirty="0" smtClean="0">
                <a:solidFill>
                  <a:schemeClr val="tx1"/>
                </a:solidFill>
              </a:rPr>
              <a:t>Definiciones</a:t>
            </a:r>
          </a:p>
          <a:p>
            <a:r>
              <a:rPr lang="es-AR" dirty="0" err="1" smtClean="0">
                <a:solidFill>
                  <a:schemeClr val="tx1"/>
                </a:solidFill>
              </a:rPr>
              <a:t>Fisiopatogenia</a:t>
            </a:r>
            <a:endParaRPr lang="es-AR" dirty="0" smtClean="0">
              <a:solidFill>
                <a:schemeClr val="tx1"/>
              </a:solidFill>
            </a:endParaRPr>
          </a:p>
          <a:p>
            <a:r>
              <a:rPr lang="es-AR" dirty="0" smtClean="0">
                <a:solidFill>
                  <a:schemeClr val="tx1"/>
                </a:solidFill>
              </a:rPr>
              <a:t>Epidemiología</a:t>
            </a:r>
          </a:p>
          <a:p>
            <a:r>
              <a:rPr lang="es-AR" dirty="0" smtClean="0">
                <a:solidFill>
                  <a:schemeClr val="tx1"/>
                </a:solidFill>
              </a:rPr>
              <a:t>Valoración de la gravedad</a:t>
            </a:r>
          </a:p>
          <a:p>
            <a:r>
              <a:rPr lang="es-AR" dirty="0" smtClean="0">
                <a:solidFill>
                  <a:schemeClr val="tx1"/>
                </a:solidFill>
              </a:rPr>
              <a:t>Consecuencias</a:t>
            </a:r>
          </a:p>
          <a:p>
            <a:r>
              <a:rPr lang="es-AR" dirty="0" smtClean="0">
                <a:solidFill>
                  <a:schemeClr val="tx1"/>
                </a:solidFill>
              </a:rPr>
              <a:t>Manifestaciones clínicas</a:t>
            </a:r>
          </a:p>
          <a:p>
            <a:r>
              <a:rPr lang="es-AR" dirty="0" smtClean="0">
                <a:solidFill>
                  <a:schemeClr val="tx1"/>
                </a:solidFill>
              </a:rPr>
              <a:t>Métodos de diagnóstico </a:t>
            </a:r>
          </a:p>
          <a:p>
            <a:r>
              <a:rPr lang="es-AR" dirty="0" smtClean="0">
                <a:solidFill>
                  <a:schemeClr val="tx1"/>
                </a:solidFill>
              </a:rPr>
              <a:t>Diagnóstico diferencial</a:t>
            </a:r>
          </a:p>
          <a:p>
            <a:r>
              <a:rPr lang="es-AR" dirty="0" smtClean="0">
                <a:solidFill>
                  <a:schemeClr val="tx1"/>
                </a:solidFill>
              </a:rPr>
              <a:t>Tratamiento</a:t>
            </a:r>
          </a:p>
          <a:p>
            <a:endParaRPr lang="es-AR" b="1" dirty="0" smtClean="0">
              <a:solidFill>
                <a:schemeClr val="tx1"/>
              </a:solidFill>
            </a:endParaRPr>
          </a:p>
          <a:p>
            <a:endParaRPr lang="es-AR" b="1" dirty="0">
              <a:solidFill>
                <a:schemeClr val="tx1"/>
              </a:solidFill>
            </a:endParaRPr>
          </a:p>
          <a:p>
            <a:endParaRPr lang="es-AR" dirty="0"/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76090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30876"/>
          </a:xfrm>
          <a:solidFill>
            <a:srgbClr val="0070C0"/>
          </a:solidFill>
          <a:ln>
            <a:noFill/>
          </a:ln>
        </p:spPr>
        <p:txBody>
          <a:bodyPr/>
          <a:lstStyle/>
          <a:p>
            <a:pPr algn="ctr"/>
            <a:r>
              <a:rPr lang="es-AR" b="1" dirty="0"/>
              <a:t>DEFINICIÓN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18B5025-FA7A-4013-B8E5-D672F8A7E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907177"/>
            <a:ext cx="9601200" cy="2547257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endParaRPr lang="es-AR" b="1" dirty="0" smtClean="0">
              <a:solidFill>
                <a:schemeClr val="tx1"/>
              </a:solidFill>
            </a:endParaRPr>
          </a:p>
          <a:p>
            <a:pPr algn="ctr"/>
            <a:r>
              <a:rPr lang="es-AR" b="1" dirty="0" smtClean="0">
                <a:solidFill>
                  <a:schemeClr val="tx1"/>
                </a:solidFill>
              </a:rPr>
              <a:t>Es una enfermedad secundaria a episodios repetidos de </a:t>
            </a:r>
            <a:r>
              <a:rPr lang="es-AR" b="1" dirty="0" smtClean="0">
                <a:solidFill>
                  <a:srgbClr val="FF0000"/>
                </a:solidFill>
              </a:rPr>
              <a:t>obstrucción de la VAS</a:t>
            </a:r>
            <a:r>
              <a:rPr lang="es-AR" b="1" dirty="0" smtClean="0">
                <a:solidFill>
                  <a:schemeClr val="tx1"/>
                </a:solidFill>
              </a:rPr>
              <a:t> durante el sueño. </a:t>
            </a:r>
          </a:p>
          <a:p>
            <a:pPr algn="ctr"/>
            <a:endParaRPr lang="es-AR" b="1" dirty="0" smtClean="0">
              <a:solidFill>
                <a:schemeClr val="tx1"/>
              </a:solidFill>
            </a:endParaRPr>
          </a:p>
          <a:p>
            <a:pPr algn="ctr"/>
            <a:endParaRPr lang="es-AR" b="1" dirty="0" smtClean="0">
              <a:solidFill>
                <a:schemeClr val="tx1"/>
              </a:solidFill>
            </a:endParaRPr>
          </a:p>
          <a:p>
            <a:pPr algn="ctr"/>
            <a:r>
              <a:rPr lang="es-AR" b="1" dirty="0" smtClean="0">
                <a:solidFill>
                  <a:schemeClr val="tx1"/>
                </a:solidFill>
              </a:rPr>
              <a:t>Se define por la coexistencia de </a:t>
            </a:r>
            <a:r>
              <a:rPr lang="es-AR" b="1" dirty="0" smtClean="0">
                <a:solidFill>
                  <a:srgbClr val="FF0000"/>
                </a:solidFill>
              </a:rPr>
              <a:t>clínica</a:t>
            </a:r>
            <a:r>
              <a:rPr lang="es-AR" b="1" dirty="0" smtClean="0">
                <a:solidFill>
                  <a:schemeClr val="tx1"/>
                </a:solidFill>
              </a:rPr>
              <a:t> compatible (ESD) y un </a:t>
            </a:r>
            <a:r>
              <a:rPr lang="es-AR" b="1" dirty="0" smtClean="0">
                <a:solidFill>
                  <a:srgbClr val="FF0000"/>
                </a:solidFill>
              </a:rPr>
              <a:t>IAH</a:t>
            </a:r>
            <a:r>
              <a:rPr lang="es-AR" b="1" dirty="0" smtClean="0">
                <a:solidFill>
                  <a:schemeClr val="tx1"/>
                </a:solidFill>
              </a:rPr>
              <a:t> ≥5. </a:t>
            </a:r>
            <a:endParaRPr lang="es-AR" b="1" dirty="0">
              <a:solidFill>
                <a:schemeClr val="tx1"/>
              </a:solidFill>
            </a:endParaRPr>
          </a:p>
          <a:p>
            <a:endParaRPr lang="es-AR" dirty="0"/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9204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30876"/>
          </a:xfrm>
          <a:solidFill>
            <a:srgbClr val="0070C0"/>
          </a:solidFill>
          <a:ln>
            <a:noFill/>
          </a:ln>
        </p:spPr>
        <p:txBody>
          <a:bodyPr/>
          <a:lstStyle/>
          <a:p>
            <a:pPr algn="ctr"/>
            <a:r>
              <a:rPr lang="es-AR" b="1" dirty="0"/>
              <a:t>DEFINICIÓN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18B5025-FA7A-4013-B8E5-D672F8A7E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02674"/>
            <a:ext cx="9601200" cy="4689566"/>
          </a:xfrm>
        </p:spPr>
        <p:txBody>
          <a:bodyPr>
            <a:normAutofit/>
          </a:bodyPr>
          <a:lstStyle/>
          <a:p>
            <a:r>
              <a:rPr lang="es-AR" b="1" dirty="0">
                <a:solidFill>
                  <a:schemeClr val="tx1"/>
                </a:solidFill>
              </a:rPr>
              <a:t>NOMENCLATURA:</a:t>
            </a:r>
          </a:p>
          <a:p>
            <a:pPr lvl="1"/>
            <a:r>
              <a:rPr lang="es-AR" b="1" i="0" dirty="0">
                <a:solidFill>
                  <a:srgbClr val="FF0000"/>
                </a:solidFill>
              </a:rPr>
              <a:t>Síndrome</a:t>
            </a:r>
            <a:r>
              <a:rPr lang="es-AR" i="0" dirty="0"/>
              <a:t> </a:t>
            </a:r>
            <a:r>
              <a:rPr lang="es-AR" b="1" i="0" dirty="0"/>
              <a:t>Apnea</a:t>
            </a:r>
            <a:r>
              <a:rPr lang="es-AR" i="0" dirty="0"/>
              <a:t> </a:t>
            </a:r>
            <a:r>
              <a:rPr lang="es-AR" b="1" i="0" dirty="0">
                <a:solidFill>
                  <a:srgbClr val="FF0000"/>
                </a:solidFill>
              </a:rPr>
              <a:t>Hipopnea</a:t>
            </a:r>
            <a:r>
              <a:rPr lang="es-AR" i="0" dirty="0"/>
              <a:t> </a:t>
            </a:r>
            <a:r>
              <a:rPr lang="es-AR" b="1" i="0" dirty="0"/>
              <a:t>Obstructiva</a:t>
            </a:r>
            <a:r>
              <a:rPr lang="es-AR" i="0" dirty="0"/>
              <a:t> de </a:t>
            </a:r>
            <a:r>
              <a:rPr lang="es-AR" b="1" i="0" dirty="0"/>
              <a:t>Sueño</a:t>
            </a:r>
            <a:r>
              <a:rPr lang="es-AR" i="0" dirty="0"/>
              <a:t> (</a:t>
            </a:r>
            <a:r>
              <a:rPr lang="es-AR" i="0" u="sng" dirty="0"/>
              <a:t>SAHOS</a:t>
            </a:r>
            <a:r>
              <a:rPr lang="es-AR" i="0" dirty="0"/>
              <a:t>) → </a:t>
            </a:r>
            <a:r>
              <a:rPr lang="es-AR" b="1" i="0" dirty="0"/>
              <a:t>AOS</a:t>
            </a:r>
          </a:p>
          <a:p>
            <a:pPr marL="530352" lvl="1" indent="0">
              <a:buNone/>
            </a:pPr>
            <a:endParaRPr lang="es-AR" b="1" dirty="0"/>
          </a:p>
          <a:p>
            <a:r>
              <a:rPr lang="es-AR" b="1" dirty="0"/>
              <a:t>DEFINICIÓN</a:t>
            </a:r>
            <a:r>
              <a:rPr lang="es-AR" dirty="0"/>
              <a:t>: cumplir 1 </a:t>
            </a:r>
            <a:r>
              <a:rPr lang="es-AR" dirty="0">
                <a:solidFill>
                  <a:srgbClr val="FF0000"/>
                </a:solidFill>
              </a:rPr>
              <a:t>ó</a:t>
            </a:r>
            <a:r>
              <a:rPr lang="es-AR" dirty="0" smtClean="0"/>
              <a:t> </a:t>
            </a:r>
            <a:r>
              <a:rPr lang="es-AR" dirty="0"/>
              <a:t>2</a:t>
            </a:r>
          </a:p>
          <a:p>
            <a:endParaRPr lang="es-AR" dirty="0"/>
          </a:p>
          <a:p>
            <a:pPr lvl="1"/>
            <a:r>
              <a:rPr lang="es-AR" i="0" dirty="0" smtClean="0"/>
              <a:t>IAH (Índice de Apnea </a:t>
            </a:r>
            <a:r>
              <a:rPr lang="es-AR" i="0" dirty="0" err="1" smtClean="0"/>
              <a:t>Hipopnea</a:t>
            </a:r>
            <a:r>
              <a:rPr lang="es-AR" i="0" dirty="0" smtClean="0"/>
              <a:t>) </a:t>
            </a:r>
            <a:r>
              <a:rPr lang="es-AR" b="1" i="0" dirty="0">
                <a:solidFill>
                  <a:srgbClr val="00B0F0"/>
                </a:solidFill>
              </a:rPr>
              <a:t>≥ 15/h </a:t>
            </a:r>
            <a:r>
              <a:rPr lang="es-AR" i="0" dirty="0"/>
              <a:t>(predominantemente obstructivas)</a:t>
            </a:r>
          </a:p>
          <a:p>
            <a:pPr lvl="1"/>
            <a:endParaRPr lang="es-AR" i="0" dirty="0"/>
          </a:p>
          <a:p>
            <a:pPr lvl="1"/>
            <a:r>
              <a:rPr lang="es-AR" i="0" dirty="0"/>
              <a:t>IAH </a:t>
            </a:r>
            <a:r>
              <a:rPr lang="es-AR" b="1" i="0" dirty="0">
                <a:solidFill>
                  <a:srgbClr val="00B0F0"/>
                </a:solidFill>
              </a:rPr>
              <a:t>≥ 5/h </a:t>
            </a:r>
            <a:r>
              <a:rPr lang="es-AR" i="0" dirty="0"/>
              <a:t>+ 1 </a:t>
            </a:r>
            <a:r>
              <a:rPr lang="es-AR" i="0" dirty="0">
                <a:solidFill>
                  <a:srgbClr val="FF0000"/>
                </a:solidFill>
              </a:rPr>
              <a:t>o </a:t>
            </a:r>
            <a:r>
              <a:rPr lang="es-AR" i="0" dirty="0"/>
              <a:t>más de los </a:t>
            </a:r>
            <a:r>
              <a:rPr lang="es-AR" i="0" dirty="0" smtClean="0"/>
              <a:t>siguientes </a:t>
            </a:r>
            <a:r>
              <a:rPr lang="es-AR" i="0" dirty="0"/>
              <a:t>factores:</a:t>
            </a:r>
          </a:p>
          <a:p>
            <a:pPr lvl="2"/>
            <a:r>
              <a:rPr lang="es-AR" dirty="0" smtClean="0"/>
              <a:t>ESD (Excesiva somnolencia diurna)</a:t>
            </a:r>
            <a:endParaRPr lang="es-AR" dirty="0"/>
          </a:p>
          <a:p>
            <a:pPr lvl="2"/>
            <a:r>
              <a:rPr lang="es-AR" dirty="0" smtClean="0"/>
              <a:t>SNR (Sueño no reparador)</a:t>
            </a:r>
            <a:endParaRPr lang="es-AR" dirty="0"/>
          </a:p>
          <a:p>
            <a:pPr lvl="2"/>
            <a:r>
              <a:rPr lang="es-AR" dirty="0"/>
              <a:t>Cansancio excesivo</a:t>
            </a:r>
          </a:p>
          <a:p>
            <a:pPr lvl="2"/>
            <a:r>
              <a:rPr lang="es-AR" dirty="0"/>
              <a:t>Deterioro de la calidad de vida relacionada con el sueño</a:t>
            </a:r>
          </a:p>
          <a:p>
            <a:endParaRPr lang="es-AR" dirty="0"/>
          </a:p>
          <a:p>
            <a:pPr marL="0" indent="0">
              <a:buNone/>
            </a:pPr>
            <a:endParaRPr lang="es-AR" dirty="0"/>
          </a:p>
        </p:txBody>
      </p:sp>
      <p:sp>
        <p:nvSpPr>
          <p:cNvPr id="5" name="Elipse 4">
            <a:extLst>
              <a:ext uri="{FF2B5EF4-FFF2-40B4-BE49-F238E27FC236}">
                <a16:creationId xmlns="" xmlns:a16="http://schemas.microsoft.com/office/drawing/2014/main" id="{6BF4AE34-987D-4A48-80CE-C762D24B2178}"/>
              </a:ext>
            </a:extLst>
          </p:cNvPr>
          <p:cNvSpPr/>
          <p:nvPr/>
        </p:nvSpPr>
        <p:spPr>
          <a:xfrm>
            <a:off x="8891261" y="2111262"/>
            <a:ext cx="553185" cy="593034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Estrella de 5 puntas 3"/>
          <p:cNvSpPr/>
          <p:nvPr/>
        </p:nvSpPr>
        <p:spPr>
          <a:xfrm>
            <a:off x="6345237" y="4989275"/>
            <a:ext cx="309093" cy="231819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8686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64177"/>
          </a:xfrm>
          <a:solidFill>
            <a:srgbClr val="0070C0"/>
          </a:solidFill>
        </p:spPr>
        <p:txBody>
          <a:bodyPr/>
          <a:lstStyle/>
          <a:p>
            <a:pPr algn="ctr"/>
            <a:r>
              <a:rPr lang="es-AR" b="1" dirty="0"/>
              <a:t>DEFINICIÓN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18B5025-FA7A-4013-B8E5-D672F8A7E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724297"/>
            <a:ext cx="9601200" cy="4741817"/>
          </a:xfrm>
        </p:spPr>
        <p:txBody>
          <a:bodyPr>
            <a:normAutofit/>
          </a:bodyPr>
          <a:lstStyle/>
          <a:p>
            <a:r>
              <a:rPr lang="es-AR" b="1" dirty="0" smtClean="0">
                <a:solidFill>
                  <a:schemeClr val="tx1"/>
                </a:solidFill>
              </a:rPr>
              <a:t>APNEA: </a:t>
            </a:r>
            <a:r>
              <a:rPr lang="es-AR" dirty="0" smtClean="0">
                <a:solidFill>
                  <a:schemeClr val="tx1"/>
                </a:solidFill>
              </a:rPr>
              <a:t>período de </a:t>
            </a:r>
            <a:r>
              <a:rPr lang="es-AR" b="1" dirty="0" smtClean="0">
                <a:solidFill>
                  <a:srgbClr val="FF0000"/>
                </a:solidFill>
              </a:rPr>
              <a:t>≥10 segundos </a:t>
            </a:r>
            <a:r>
              <a:rPr lang="es-AR" dirty="0" smtClean="0">
                <a:solidFill>
                  <a:schemeClr val="tx1"/>
                </a:solidFill>
              </a:rPr>
              <a:t>donde el sujeto no respira</a:t>
            </a:r>
            <a:endParaRPr lang="es-AR" dirty="0">
              <a:solidFill>
                <a:schemeClr val="tx1"/>
              </a:solidFill>
            </a:endParaRPr>
          </a:p>
          <a:p>
            <a:pPr marL="530352" lvl="1" indent="0">
              <a:buNone/>
            </a:pPr>
            <a:endParaRPr lang="es-AR" b="1" dirty="0" smtClean="0"/>
          </a:p>
          <a:p>
            <a:pPr marL="530352" lvl="1" indent="0">
              <a:buNone/>
            </a:pPr>
            <a:endParaRPr lang="es-AR" b="1" dirty="0"/>
          </a:p>
          <a:p>
            <a:r>
              <a:rPr lang="es-AR" b="1" dirty="0" smtClean="0"/>
              <a:t>HIPOPNEA</a:t>
            </a:r>
            <a:r>
              <a:rPr lang="es-AR" dirty="0" smtClean="0"/>
              <a:t>: período de </a:t>
            </a:r>
            <a:r>
              <a:rPr lang="es-AR" b="1" dirty="0" smtClean="0">
                <a:solidFill>
                  <a:srgbClr val="FF0000"/>
                </a:solidFill>
              </a:rPr>
              <a:t>≥10 segundos </a:t>
            </a:r>
            <a:r>
              <a:rPr lang="es-AR" dirty="0" smtClean="0"/>
              <a:t>en que persiste la respiración pero la ventilación disminuye cuando </a:t>
            </a:r>
            <a:r>
              <a:rPr lang="es-AR" dirty="0" smtClean="0">
                <a:solidFill>
                  <a:schemeClr val="tx1"/>
                </a:solidFill>
              </a:rPr>
              <a:t>menos</a:t>
            </a:r>
            <a:r>
              <a:rPr lang="es-AR" b="1" dirty="0" smtClean="0">
                <a:solidFill>
                  <a:schemeClr val="tx1"/>
                </a:solidFill>
              </a:rPr>
              <a:t> </a:t>
            </a:r>
            <a:r>
              <a:rPr lang="es-AR" b="1" dirty="0" smtClean="0">
                <a:solidFill>
                  <a:srgbClr val="00B0F0"/>
                </a:solidFill>
              </a:rPr>
              <a:t>50% </a:t>
            </a:r>
            <a:r>
              <a:rPr lang="es-AR" dirty="0" smtClean="0"/>
              <a:t>frente al nivel previo o basal. </a:t>
            </a:r>
          </a:p>
          <a:p>
            <a:endParaRPr lang="es-AR" dirty="0" smtClean="0"/>
          </a:p>
          <a:p>
            <a:endParaRPr lang="es-AR" dirty="0" smtClean="0"/>
          </a:p>
          <a:p>
            <a:r>
              <a:rPr lang="es-AR" b="1" dirty="0" smtClean="0"/>
              <a:t>ÍNDICE DE APNEA – HIPOPNEA (IAH): </a:t>
            </a:r>
            <a:r>
              <a:rPr lang="es-AR" dirty="0" smtClean="0"/>
              <a:t>suma del número de apneas e </a:t>
            </a:r>
            <a:r>
              <a:rPr lang="es-AR" dirty="0" err="1" smtClean="0"/>
              <a:t>hipopneas</a:t>
            </a:r>
            <a:r>
              <a:rPr lang="es-AR" dirty="0" smtClean="0"/>
              <a:t> por hora de sueño. </a:t>
            </a:r>
            <a:endParaRPr lang="es-AR" dirty="0"/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2376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DEFINICIÓN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18B5025-FA7A-4013-B8E5-D672F8A7E1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AR" b="1" dirty="0">
              <a:solidFill>
                <a:schemeClr val="tx1"/>
              </a:solidFill>
            </a:endParaRPr>
          </a:p>
          <a:p>
            <a:endParaRPr lang="es-AR" dirty="0"/>
          </a:p>
          <a:p>
            <a:pPr marL="0" indent="0">
              <a:buNone/>
            </a:pPr>
            <a:endParaRPr lang="es-AR" dirty="0"/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F117DDF8-C40F-4BFE-8C19-C380EF8F7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6234" y="83963"/>
            <a:ext cx="7012882" cy="204497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="" xmlns:a16="http://schemas.microsoft.com/office/drawing/2014/main" id="{F2D80027-D9C4-4626-9E67-99CBCAD83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42" y="2171700"/>
            <a:ext cx="6903789" cy="83809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76EAC35E-02C5-4635-BA7A-188EBBA987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442" y="2974438"/>
            <a:ext cx="6049107" cy="25898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1AB60DB2-685D-499F-9899-9B02910457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6068" y="5099233"/>
            <a:ext cx="5559661" cy="1536334"/>
          </a:xfrm>
          <a:prstGeom prst="rect">
            <a:avLst/>
          </a:prstGeom>
        </p:spPr>
      </p:pic>
      <p:sp>
        <p:nvSpPr>
          <p:cNvPr id="5" name="Rectángulo redondeado 4"/>
          <p:cNvSpPr/>
          <p:nvPr/>
        </p:nvSpPr>
        <p:spPr>
          <a:xfrm>
            <a:off x="6576068" y="283335"/>
            <a:ext cx="2812631" cy="283335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5510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05677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pPr algn="ctr"/>
            <a:r>
              <a:rPr lang="es-AR" b="1" dirty="0"/>
              <a:t>FISIOPATOLOGÍA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835E4A4D-8BDA-45E6-90E5-7AA84CE40E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5965" y="1291477"/>
            <a:ext cx="6520070" cy="5376198"/>
          </a:xfr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8958" y="1403852"/>
            <a:ext cx="3596308" cy="176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906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56634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es-AR" b="1" dirty="0" smtClean="0"/>
              <a:t>EPIDEMIOLOGÍA</a:t>
            </a:r>
            <a:endParaRPr lang="es-AR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18B5025-FA7A-4013-B8E5-D672F8A7E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94114"/>
            <a:ext cx="9601200" cy="4441372"/>
          </a:xfrm>
        </p:spPr>
        <p:txBody>
          <a:bodyPr>
            <a:normAutofit/>
          </a:bodyPr>
          <a:lstStyle/>
          <a:p>
            <a:r>
              <a:rPr lang="es-AR" dirty="0"/>
              <a:t>Uno de los trastornos del sueño más prevalentes (</a:t>
            </a:r>
            <a:r>
              <a:rPr lang="es-AR" dirty="0" smtClean="0"/>
              <a:t>insomnio/narcolepsia)</a:t>
            </a:r>
          </a:p>
          <a:p>
            <a:endParaRPr lang="es-AR" dirty="0"/>
          </a:p>
          <a:p>
            <a:r>
              <a:rPr lang="es-AR" dirty="0"/>
              <a:t>Carga mundial global </a:t>
            </a:r>
            <a:r>
              <a:rPr lang="es-AR" b="1" dirty="0">
                <a:solidFill>
                  <a:srgbClr val="FF0000"/>
                </a:solidFill>
              </a:rPr>
              <a:t>4-30</a:t>
            </a:r>
            <a:r>
              <a:rPr lang="es-AR" b="1" dirty="0" smtClean="0">
                <a:solidFill>
                  <a:srgbClr val="FF0000"/>
                </a:solidFill>
              </a:rPr>
              <a:t>%</a:t>
            </a:r>
          </a:p>
          <a:p>
            <a:endParaRPr lang="es-AR" b="1" dirty="0" smtClean="0">
              <a:solidFill>
                <a:srgbClr val="FF0000"/>
              </a:solidFill>
            </a:endParaRPr>
          </a:p>
          <a:p>
            <a:r>
              <a:rPr lang="es-AR" b="1" dirty="0" smtClean="0">
                <a:solidFill>
                  <a:srgbClr val="FF0000"/>
                </a:solidFill>
              </a:rPr>
              <a:t>1-4% </a:t>
            </a:r>
            <a:r>
              <a:rPr lang="es-AR" dirty="0" smtClean="0">
                <a:solidFill>
                  <a:schemeClr val="tx1"/>
                </a:solidFill>
              </a:rPr>
              <a:t>varones edad media (obesidad – IMC mayor 30)</a:t>
            </a:r>
          </a:p>
          <a:p>
            <a:endParaRPr lang="es-AR" dirty="0" smtClean="0">
              <a:solidFill>
                <a:schemeClr val="tx1"/>
              </a:solidFill>
            </a:endParaRPr>
          </a:p>
          <a:p>
            <a:r>
              <a:rPr lang="es-AR" b="1" dirty="0" smtClean="0">
                <a:solidFill>
                  <a:srgbClr val="FF0000"/>
                </a:solidFill>
              </a:rPr>
              <a:t>1-2% </a:t>
            </a:r>
            <a:r>
              <a:rPr lang="es-AR" dirty="0" smtClean="0">
                <a:solidFill>
                  <a:schemeClr val="tx1"/>
                </a:solidFill>
              </a:rPr>
              <a:t>mujeres edad media (postmenopáusicas) </a:t>
            </a:r>
          </a:p>
          <a:p>
            <a:endParaRPr lang="es-AR" dirty="0" smtClean="0">
              <a:solidFill>
                <a:schemeClr val="tx1"/>
              </a:solidFill>
            </a:endParaRPr>
          </a:p>
          <a:p>
            <a:r>
              <a:rPr lang="es-AR" dirty="0" smtClean="0">
                <a:solidFill>
                  <a:schemeClr val="tx1"/>
                </a:solidFill>
              </a:rPr>
              <a:t>Menos frecuente en la senectud</a:t>
            </a:r>
          </a:p>
          <a:p>
            <a:endParaRPr lang="es-AR" b="1" dirty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8934" y="2795587"/>
            <a:ext cx="3514725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33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92239"/>
          </a:xfrm>
          <a:solidFill>
            <a:srgbClr val="0070C0"/>
          </a:solidFill>
        </p:spPr>
        <p:txBody>
          <a:bodyPr/>
          <a:lstStyle/>
          <a:p>
            <a:pPr algn="ctr"/>
            <a:r>
              <a:rPr lang="es-AR" b="1" dirty="0"/>
              <a:t>VALORACIÓN DE LA GRAVEDAD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="" xmlns:a16="http://schemas.microsoft.com/office/drawing/2014/main" id="{A1BD9981-2C25-464D-9DE4-C06715A5C401}"/>
              </a:ext>
            </a:extLst>
          </p:cNvPr>
          <p:cNvSpPr txBox="1"/>
          <p:nvPr/>
        </p:nvSpPr>
        <p:spPr>
          <a:xfrm>
            <a:off x="10416209" y="3429000"/>
            <a:ext cx="1775791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AR" b="1" dirty="0"/>
              <a:t>No </a:t>
            </a:r>
            <a:r>
              <a:rPr lang="es-AR" dirty="0"/>
              <a:t>existe una escala validada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4FD9C6CA-5309-4822-9102-280EBD3464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9415" y="2779164"/>
            <a:ext cx="7443495" cy="1766460"/>
          </a:xfrm>
          <a:prstGeom prst="rect">
            <a:avLst/>
          </a:prstGeom>
        </p:spPr>
      </p:pic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FE48B12E-CED2-456E-B7E3-E7A564A3DF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649415" y="1486722"/>
            <a:ext cx="7314756" cy="5218877"/>
          </a:xfrm>
        </p:spPr>
      </p:pic>
    </p:spTree>
    <p:extLst>
      <p:ext uri="{BB962C8B-B14F-4D97-AF65-F5344CB8AC3E}">
        <p14:creationId xmlns:p14="http://schemas.microsoft.com/office/powerpoint/2010/main" val="298472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42950"/>
          </a:xfrm>
          <a:solidFill>
            <a:srgbClr val="0070C0"/>
          </a:solidFill>
        </p:spPr>
        <p:txBody>
          <a:bodyPr/>
          <a:lstStyle/>
          <a:p>
            <a:pPr algn="ctr"/>
            <a:r>
              <a:rPr lang="es-AR" b="1" dirty="0"/>
              <a:t>CONSECUENCIAS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DC3596C1-1658-4D50-9749-70B6AFCD61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3911" y="1412439"/>
            <a:ext cx="8391811" cy="5171241"/>
          </a:xfrm>
        </p:spPr>
      </p:pic>
      <p:sp>
        <p:nvSpPr>
          <p:cNvPr id="3" name="Rectángulo 2">
            <a:extLst>
              <a:ext uri="{FF2B5EF4-FFF2-40B4-BE49-F238E27FC236}">
                <a16:creationId xmlns="" xmlns:a16="http://schemas.microsoft.com/office/drawing/2014/main" id="{3590296B-CFB5-4BF1-A774-18FFC2640FB9}"/>
              </a:ext>
            </a:extLst>
          </p:cNvPr>
          <p:cNvSpPr/>
          <p:nvPr/>
        </p:nvSpPr>
        <p:spPr>
          <a:xfrm>
            <a:off x="2103911" y="5009322"/>
            <a:ext cx="2070524" cy="3180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81CBCF49-EA36-4BF6-8BEC-2BB66274E58A}"/>
              </a:ext>
            </a:extLst>
          </p:cNvPr>
          <p:cNvSpPr/>
          <p:nvPr/>
        </p:nvSpPr>
        <p:spPr>
          <a:xfrm>
            <a:off x="4348562" y="4981161"/>
            <a:ext cx="1389629" cy="2054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2C1E6C8D-C2C6-4CBE-B447-7133C9C372E0}"/>
              </a:ext>
            </a:extLst>
          </p:cNvPr>
          <p:cNvSpPr/>
          <p:nvPr/>
        </p:nvSpPr>
        <p:spPr>
          <a:xfrm>
            <a:off x="5947043" y="5161722"/>
            <a:ext cx="1152938" cy="4439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B7F763D1-5DF2-443F-81D0-A3634196D013}"/>
              </a:ext>
            </a:extLst>
          </p:cNvPr>
          <p:cNvSpPr/>
          <p:nvPr/>
        </p:nvSpPr>
        <p:spPr>
          <a:xfrm>
            <a:off x="7262320" y="5009322"/>
            <a:ext cx="1152938" cy="35449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B8E51AF0-7377-4BEC-B250-561BB23F6C0D}"/>
              </a:ext>
            </a:extLst>
          </p:cNvPr>
          <p:cNvSpPr/>
          <p:nvPr/>
        </p:nvSpPr>
        <p:spPr>
          <a:xfrm>
            <a:off x="8663737" y="5009322"/>
            <a:ext cx="1271952" cy="7752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3177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42950"/>
          </a:xfrm>
          <a:solidFill>
            <a:srgbClr val="0070C0"/>
          </a:solidFill>
        </p:spPr>
        <p:txBody>
          <a:bodyPr/>
          <a:lstStyle/>
          <a:p>
            <a:pPr algn="ctr"/>
            <a:r>
              <a:rPr lang="es-AR" b="1" dirty="0"/>
              <a:t>CONSECUENCIAS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425B8AE0-9F1F-4096-8D71-E08C045F8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6268" y="1599941"/>
            <a:ext cx="9161565" cy="508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604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52669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pPr algn="ctr"/>
            <a:r>
              <a:rPr lang="es-AR" b="1" dirty="0"/>
              <a:t>MANIFESTACIONES CLÍNICAS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="" xmlns:a16="http://schemas.microsoft.com/office/drawing/2014/main" id="{E8ECBB45-E914-4166-9FF4-767949FEA6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0394" y="1338469"/>
            <a:ext cx="7809258" cy="5106576"/>
          </a:xfrm>
        </p:spPr>
      </p:pic>
      <p:sp>
        <p:nvSpPr>
          <p:cNvPr id="8" name="Estrella: 5 puntas 7">
            <a:extLst>
              <a:ext uri="{FF2B5EF4-FFF2-40B4-BE49-F238E27FC236}">
                <a16:creationId xmlns="" xmlns:a16="http://schemas.microsoft.com/office/drawing/2014/main" id="{DF1A42B6-4C2D-461C-BA00-4AD5A9628D49}"/>
              </a:ext>
            </a:extLst>
          </p:cNvPr>
          <p:cNvSpPr/>
          <p:nvPr/>
        </p:nvSpPr>
        <p:spPr>
          <a:xfrm>
            <a:off x="3849329" y="1858297"/>
            <a:ext cx="250723" cy="206477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Estrella: 5 puntas 8">
            <a:extLst>
              <a:ext uri="{FF2B5EF4-FFF2-40B4-BE49-F238E27FC236}">
                <a16:creationId xmlns="" xmlns:a16="http://schemas.microsoft.com/office/drawing/2014/main" id="{5898F6B6-5B54-4245-AD6B-0AEFE3EE1BF4}"/>
              </a:ext>
            </a:extLst>
          </p:cNvPr>
          <p:cNvSpPr/>
          <p:nvPr/>
        </p:nvSpPr>
        <p:spPr>
          <a:xfrm>
            <a:off x="4545068" y="2268526"/>
            <a:ext cx="250723" cy="206477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Estrella: 5 puntas 9">
            <a:extLst>
              <a:ext uri="{FF2B5EF4-FFF2-40B4-BE49-F238E27FC236}">
                <a16:creationId xmlns="" xmlns:a16="http://schemas.microsoft.com/office/drawing/2014/main" id="{14AA3FC8-C65D-4DA2-9F80-F093E53C2B19}"/>
              </a:ext>
            </a:extLst>
          </p:cNvPr>
          <p:cNvSpPr/>
          <p:nvPr/>
        </p:nvSpPr>
        <p:spPr>
          <a:xfrm>
            <a:off x="9209834" y="1854824"/>
            <a:ext cx="250723" cy="206477"/>
          </a:xfrm>
          <a:prstGeom prst="star5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2" name="Imagen 11">
            <a:extLst>
              <a:ext uri="{FF2B5EF4-FFF2-40B4-BE49-F238E27FC236}">
                <a16:creationId xmlns="" xmlns:a16="http://schemas.microsoft.com/office/drawing/2014/main" id="{B47D8875-AD57-4A13-B279-49ECF6B2E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579" y="1325666"/>
            <a:ext cx="7127241" cy="5532334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="" xmlns:a16="http://schemas.microsoft.com/office/drawing/2014/main" id="{C71136AC-A170-4D7D-984F-5E4D1F04DB56}"/>
              </a:ext>
            </a:extLst>
          </p:cNvPr>
          <p:cNvSpPr txBox="1"/>
          <p:nvPr/>
        </p:nvSpPr>
        <p:spPr>
          <a:xfrm>
            <a:off x="9460557" y="3662041"/>
            <a:ext cx="2712498" cy="64633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s-AR" b="1" dirty="0"/>
              <a:t>Ningún</a:t>
            </a:r>
            <a:r>
              <a:rPr lang="es-AR" dirty="0"/>
              <a:t> signo o síntoma es patognomónico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8920059" y="6445045"/>
            <a:ext cx="579549" cy="369332"/>
          </a:xfrm>
          <a:prstGeom prst="rect">
            <a:avLst/>
          </a:prstGeom>
          <a:solidFill>
            <a:srgbClr val="00B0F0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s-A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&gt;10</a:t>
            </a:r>
            <a:endParaRPr lang="es-AR" dirty="0"/>
          </a:p>
        </p:txBody>
      </p:sp>
      <p:sp>
        <p:nvSpPr>
          <p:cNvPr id="4" name="Rectángulo redondeado 3"/>
          <p:cNvSpPr/>
          <p:nvPr/>
        </p:nvSpPr>
        <p:spPr>
          <a:xfrm>
            <a:off x="6818811" y="1338469"/>
            <a:ext cx="2391023" cy="620960"/>
          </a:xfrm>
          <a:prstGeom prst="round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Rectángulo redondeado 4"/>
          <p:cNvSpPr/>
          <p:nvPr/>
        </p:nvSpPr>
        <p:spPr>
          <a:xfrm>
            <a:off x="6152606" y="1991139"/>
            <a:ext cx="248194" cy="3286256"/>
          </a:xfrm>
          <a:prstGeom prst="roundRect">
            <a:avLst/>
          </a:prstGeom>
          <a:noFill/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8634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4" grpId="0" animBg="1"/>
      <p:bldP spid="14" grpId="1" animBg="1"/>
      <p:bldP spid="3" grpId="0" animBg="1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50750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pPr algn="ctr"/>
            <a:r>
              <a:rPr lang="es-AR" b="1" dirty="0"/>
              <a:t>EXPLORACIÓN FÍSICA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4449AEBE-B830-49C2-A748-B25523A3EE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AR" b="1" dirty="0"/>
              <a:t>IMC </a:t>
            </a:r>
          </a:p>
          <a:p>
            <a:endParaRPr lang="es-AR" dirty="0"/>
          </a:p>
          <a:p>
            <a:r>
              <a:rPr lang="es-AR" b="1" dirty="0"/>
              <a:t>Perímetro de cintura </a:t>
            </a:r>
            <a:r>
              <a:rPr lang="es-AR" dirty="0"/>
              <a:t>(H: &gt;102cm M: &gt;88cm) </a:t>
            </a:r>
          </a:p>
          <a:p>
            <a:endParaRPr lang="es-AR" dirty="0"/>
          </a:p>
          <a:p>
            <a:r>
              <a:rPr lang="es-AR" b="1" dirty="0"/>
              <a:t>Perímetro cervical </a:t>
            </a:r>
            <a:r>
              <a:rPr lang="es-AR" dirty="0"/>
              <a:t>(&gt; 40 cm)</a:t>
            </a:r>
          </a:p>
          <a:p>
            <a:endParaRPr lang="es-AR" dirty="0"/>
          </a:p>
          <a:p>
            <a:r>
              <a:rPr lang="es-AR" b="1" dirty="0"/>
              <a:t>Exploración VAS </a:t>
            </a:r>
            <a:r>
              <a:rPr lang="es-AR" dirty="0"/>
              <a:t>(fosas nasales y orofaringe)</a:t>
            </a:r>
          </a:p>
          <a:p>
            <a:endParaRPr lang="es-AR" dirty="0"/>
          </a:p>
          <a:p>
            <a:r>
              <a:rPr lang="es-AR" b="1" dirty="0"/>
              <a:t>Exploración dental y oclusal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84B4A625-730A-45B1-BD2F-68BBA26E3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382527"/>
            <a:ext cx="8169045" cy="65799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C8F2E635-0E17-4D71-913A-82A4CA6232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979395"/>
            <a:ext cx="6619875" cy="478155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AFAF3345-49D2-40E2-A356-1BE3931C0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1208173"/>
            <a:ext cx="8669741" cy="59862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E8AAEC63-4C4F-4F30-B6CE-16C5A15814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" y="1806798"/>
            <a:ext cx="3562350" cy="48387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="" xmlns:a16="http://schemas.microsoft.com/office/drawing/2014/main" id="{9822314A-00AC-44C0-AD8E-FE0C00B1D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00" y="1254148"/>
            <a:ext cx="7030088" cy="50667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="" xmlns:a16="http://schemas.microsoft.com/office/drawing/2014/main" id="{B303A9E7-D9BD-4583-BDC5-F98466A5A3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4601" y="1712695"/>
            <a:ext cx="5676900" cy="5048250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="" xmlns:a16="http://schemas.microsoft.com/office/drawing/2014/main" id="{52AE42E7-26AF-4A8E-8B4A-DDB626E4A4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9200" y="1323173"/>
            <a:ext cx="3781060" cy="566027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="" xmlns:a16="http://schemas.microsoft.com/office/drawing/2014/main" id="{27830324-BC7C-4212-80F0-EE2FCEC884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19200" y="1889200"/>
            <a:ext cx="6580895" cy="4802275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="" xmlns:a16="http://schemas.microsoft.com/office/drawing/2014/main" id="{663F27B0-D79C-4308-A732-3D9A45F719B9}"/>
              </a:ext>
            </a:extLst>
          </p:cNvPr>
          <p:cNvSpPr txBox="1"/>
          <p:nvPr/>
        </p:nvSpPr>
        <p:spPr>
          <a:xfrm>
            <a:off x="6635226" y="3429000"/>
            <a:ext cx="2712498" cy="64633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s-AR" b="1" dirty="0"/>
              <a:t>Ningún</a:t>
            </a:r>
            <a:r>
              <a:rPr lang="es-AR" dirty="0"/>
              <a:t> signo es patognomónico</a:t>
            </a:r>
          </a:p>
        </p:txBody>
      </p:sp>
    </p:spTree>
    <p:extLst>
      <p:ext uri="{BB962C8B-B14F-4D97-AF65-F5344CB8AC3E}">
        <p14:creationId xmlns:p14="http://schemas.microsoft.com/office/powerpoint/2010/main" val="1461617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19919"/>
          </a:xfrm>
          <a:solidFill>
            <a:srgbClr val="0070C0"/>
          </a:solidFill>
        </p:spPr>
        <p:txBody>
          <a:bodyPr/>
          <a:lstStyle/>
          <a:p>
            <a:pPr algn="ctr"/>
            <a:r>
              <a:rPr lang="es-AR" b="1" dirty="0"/>
              <a:t>EXPLORACIONES COMPLEMENTARIAS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8D276D53-5FE9-4A23-898A-D99300C354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5945" y="1405719"/>
            <a:ext cx="6269525" cy="5266402"/>
          </a:xfrm>
        </p:spPr>
      </p:pic>
      <p:sp>
        <p:nvSpPr>
          <p:cNvPr id="3" name="Cerrar llave 2"/>
          <p:cNvSpPr/>
          <p:nvPr/>
        </p:nvSpPr>
        <p:spPr>
          <a:xfrm>
            <a:off x="8508964" y="1946363"/>
            <a:ext cx="561702" cy="4699631"/>
          </a:xfrm>
          <a:prstGeom prst="rightBrace">
            <a:avLst/>
          </a:prstGeom>
          <a:noFill/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CuadroTexto 3"/>
          <p:cNvSpPr txBox="1"/>
          <p:nvPr/>
        </p:nvSpPr>
        <p:spPr>
          <a:xfrm>
            <a:off x="9666514" y="3696789"/>
            <a:ext cx="2076994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AR" dirty="0" smtClean="0"/>
              <a:t>Estudiar los Factores de Riesgo o Consecuencias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0200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98090"/>
          </a:xfrm>
          <a:solidFill>
            <a:srgbClr val="0070C0"/>
          </a:solidFill>
        </p:spPr>
        <p:txBody>
          <a:bodyPr/>
          <a:lstStyle/>
          <a:p>
            <a:pPr algn="ctr"/>
            <a:r>
              <a:rPr lang="es-AR" b="1" dirty="0"/>
              <a:t>MÉTODOS DIAGNÓSTICOS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23221ABD-34ED-435E-A914-819E4266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330245"/>
            <a:ext cx="9601200" cy="3581400"/>
          </a:xfrm>
        </p:spPr>
        <p:txBody>
          <a:bodyPr/>
          <a:lstStyle/>
          <a:p>
            <a:r>
              <a:rPr lang="es-AR" b="1" dirty="0"/>
              <a:t>CUESTIONARIOS DE CRIBADO:</a:t>
            </a:r>
          </a:p>
          <a:p>
            <a:pPr lvl="1"/>
            <a:r>
              <a:rPr lang="es-AR" i="0" dirty="0" err="1"/>
              <a:t>Berlin</a:t>
            </a:r>
            <a:endParaRPr lang="es-AR" i="0" dirty="0"/>
          </a:p>
          <a:p>
            <a:pPr lvl="1"/>
            <a:endParaRPr lang="es-AR" i="0" dirty="0"/>
          </a:p>
          <a:p>
            <a:pPr lvl="1"/>
            <a:r>
              <a:rPr lang="es-AR" i="0" dirty="0"/>
              <a:t> OSA-50</a:t>
            </a:r>
          </a:p>
          <a:p>
            <a:pPr lvl="1"/>
            <a:endParaRPr lang="es-AR" i="0" dirty="0"/>
          </a:p>
          <a:p>
            <a:pPr lvl="1"/>
            <a:r>
              <a:rPr lang="es-AR" i="0" dirty="0" err="1"/>
              <a:t>NoSAS</a:t>
            </a:r>
            <a:endParaRPr lang="es-AR" i="0" dirty="0"/>
          </a:p>
          <a:p>
            <a:pPr lvl="1"/>
            <a:endParaRPr lang="es-AR" i="0" dirty="0"/>
          </a:p>
          <a:p>
            <a:pPr lvl="1"/>
            <a:r>
              <a:rPr lang="es-AR" i="0" dirty="0"/>
              <a:t>STOP-BANG más preciso para para detección AOS de “cualquier” gravedad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F8D25742-76FF-4FC3-A6DB-D300D8715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101" y="1423987"/>
            <a:ext cx="4827365" cy="543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98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51114"/>
          </a:xfrm>
          <a:solidFill>
            <a:srgbClr val="0070C0"/>
          </a:solidFill>
        </p:spPr>
        <p:txBody>
          <a:bodyPr/>
          <a:lstStyle/>
          <a:p>
            <a:pPr algn="ctr"/>
            <a:r>
              <a:rPr lang="es-AR" b="1" dirty="0"/>
              <a:t>MÉTODOS DIAGNÓSTICOS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2171700"/>
            <a:ext cx="9601200" cy="3581400"/>
          </a:xfrm>
        </p:spPr>
        <p:txBody>
          <a:bodyPr/>
          <a:lstStyle/>
          <a:p>
            <a:r>
              <a:rPr lang="es-AR" b="1" dirty="0" smtClean="0"/>
              <a:t>POLISOMNOGRAFÍA</a:t>
            </a:r>
          </a:p>
          <a:p>
            <a:endParaRPr lang="es-AR" b="1" dirty="0" smtClean="0"/>
          </a:p>
          <a:p>
            <a:r>
              <a:rPr lang="es-AR" b="1" dirty="0" smtClean="0"/>
              <a:t>POLIGRAFÍA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383568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46611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pPr algn="ctr"/>
            <a:r>
              <a:rPr lang="es-AR" b="1" dirty="0"/>
              <a:t>MÉTODOS DIAGNÓSTICOS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502229"/>
            <a:ext cx="9601200" cy="4924697"/>
          </a:xfrm>
        </p:spPr>
        <p:txBody>
          <a:bodyPr>
            <a:normAutofit/>
          </a:bodyPr>
          <a:lstStyle/>
          <a:p>
            <a:r>
              <a:rPr lang="es-AR" sz="1900" b="1" dirty="0" smtClean="0"/>
              <a:t>POLISOMNOGRAFÍA NOCTURNA:</a:t>
            </a:r>
          </a:p>
          <a:p>
            <a:pPr marL="0" indent="0">
              <a:buNone/>
            </a:pPr>
            <a:r>
              <a:rPr lang="es-AR" sz="1900" b="1" u="sng" dirty="0" smtClean="0"/>
              <a:t>Parámetros </a:t>
            </a:r>
            <a:r>
              <a:rPr lang="es-AR" sz="1900" b="1" u="sng" dirty="0" err="1" smtClean="0"/>
              <a:t>cardiorespiratorios</a:t>
            </a:r>
            <a:r>
              <a:rPr lang="es-AR" sz="1900" b="1" u="sng" dirty="0" smtClean="0"/>
              <a:t>:</a:t>
            </a:r>
          </a:p>
          <a:p>
            <a:pPr lvl="2"/>
            <a:r>
              <a:rPr lang="es-AR" sz="1900" dirty="0" smtClean="0"/>
              <a:t>Flujo aéreo</a:t>
            </a:r>
          </a:p>
          <a:p>
            <a:pPr lvl="2"/>
            <a:r>
              <a:rPr lang="es-AR" sz="1900" dirty="0" smtClean="0"/>
              <a:t>Movimientos </a:t>
            </a:r>
            <a:r>
              <a:rPr lang="es-AR" sz="1900" dirty="0" err="1" smtClean="0"/>
              <a:t>toracoabdominales</a:t>
            </a:r>
            <a:endParaRPr lang="es-AR" sz="1900" dirty="0" smtClean="0"/>
          </a:p>
          <a:p>
            <a:pPr lvl="2"/>
            <a:r>
              <a:rPr lang="es-AR" sz="1900" dirty="0" smtClean="0"/>
              <a:t>Saturación de oxígeno</a:t>
            </a:r>
          </a:p>
          <a:p>
            <a:pPr lvl="2"/>
            <a:r>
              <a:rPr lang="es-AR" sz="1900" dirty="0" smtClean="0"/>
              <a:t>ECG</a:t>
            </a:r>
          </a:p>
          <a:p>
            <a:pPr lvl="2"/>
            <a:r>
              <a:rPr lang="es-AR" sz="1900" dirty="0" smtClean="0"/>
              <a:t>Ronquido</a:t>
            </a:r>
          </a:p>
          <a:p>
            <a:pPr lvl="2"/>
            <a:r>
              <a:rPr lang="es-AR" sz="1900" dirty="0" smtClean="0"/>
              <a:t>Posición corporal</a:t>
            </a:r>
            <a:endParaRPr lang="es-AR" sz="1900" b="1" dirty="0" smtClean="0"/>
          </a:p>
          <a:p>
            <a:pPr marL="0" indent="0">
              <a:buNone/>
            </a:pPr>
            <a:r>
              <a:rPr lang="es-AR" sz="1900" b="1" u="sng" dirty="0" smtClean="0"/>
              <a:t>Parámetros neurofisiológicos:</a:t>
            </a:r>
          </a:p>
          <a:p>
            <a:pPr lvl="2"/>
            <a:r>
              <a:rPr lang="es-AR" sz="1900" dirty="0" smtClean="0"/>
              <a:t>EEG</a:t>
            </a:r>
          </a:p>
          <a:p>
            <a:pPr lvl="2"/>
            <a:r>
              <a:rPr lang="es-AR" sz="1900" dirty="0" smtClean="0"/>
              <a:t>EMG</a:t>
            </a:r>
          </a:p>
          <a:p>
            <a:pPr lvl="2"/>
            <a:r>
              <a:rPr lang="es-AR" sz="1900" dirty="0" smtClean="0"/>
              <a:t>EOG</a:t>
            </a:r>
          </a:p>
          <a:p>
            <a:pPr marL="0" indent="0">
              <a:buNone/>
            </a:pPr>
            <a:endParaRPr lang="es-AR" b="1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2872" y="1428750"/>
            <a:ext cx="4118201" cy="3203045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2741" y="4705274"/>
            <a:ext cx="2978332" cy="200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25681"/>
          </a:xfrm>
          <a:solidFill>
            <a:srgbClr val="0070C0"/>
          </a:solidFill>
        </p:spPr>
        <p:txBody>
          <a:bodyPr/>
          <a:lstStyle/>
          <a:p>
            <a:pPr algn="ctr"/>
            <a:r>
              <a:rPr lang="es-AR" b="1" dirty="0"/>
              <a:t>MÉTODOS DIAGNÓSTICOS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2171700"/>
            <a:ext cx="9601200" cy="3581400"/>
          </a:xfrm>
        </p:spPr>
        <p:txBody>
          <a:bodyPr/>
          <a:lstStyle/>
          <a:p>
            <a:r>
              <a:rPr lang="es-AR" b="1" dirty="0" smtClean="0"/>
              <a:t>POLIGRAFÍA CARDIORESPIRATORIA:</a:t>
            </a:r>
          </a:p>
          <a:p>
            <a:pPr marL="0" indent="0">
              <a:buNone/>
            </a:pPr>
            <a:r>
              <a:rPr lang="es-AR" b="1" u="sng" dirty="0" smtClean="0"/>
              <a:t>Parámetros </a:t>
            </a:r>
            <a:r>
              <a:rPr lang="es-AR" b="1" u="sng" dirty="0" err="1" smtClean="0"/>
              <a:t>cardiorespiratorios</a:t>
            </a:r>
            <a:r>
              <a:rPr lang="es-AR" b="1" u="sng" dirty="0" smtClean="0"/>
              <a:t>:</a:t>
            </a:r>
          </a:p>
          <a:p>
            <a:pPr lvl="2"/>
            <a:r>
              <a:rPr lang="es-AR" sz="2000" dirty="0" smtClean="0"/>
              <a:t>Flujo aéreo</a:t>
            </a:r>
          </a:p>
          <a:p>
            <a:pPr lvl="2"/>
            <a:r>
              <a:rPr lang="es-AR" sz="2000" dirty="0" smtClean="0"/>
              <a:t>Movimientos </a:t>
            </a:r>
            <a:r>
              <a:rPr lang="es-AR" sz="2000" dirty="0" err="1" smtClean="0"/>
              <a:t>toracoabdominales</a:t>
            </a:r>
            <a:endParaRPr lang="es-AR" sz="2000" dirty="0" smtClean="0"/>
          </a:p>
          <a:p>
            <a:pPr lvl="2"/>
            <a:r>
              <a:rPr lang="es-AR" sz="2000" dirty="0" smtClean="0"/>
              <a:t>Saturación de oxígeno</a:t>
            </a:r>
          </a:p>
          <a:p>
            <a:pPr lvl="2"/>
            <a:r>
              <a:rPr lang="es-AR" sz="2000" dirty="0" smtClean="0"/>
              <a:t>FC</a:t>
            </a:r>
          </a:p>
          <a:p>
            <a:pPr lvl="2"/>
            <a:r>
              <a:rPr lang="es-AR" sz="2000" dirty="0" smtClean="0"/>
              <a:t>Ronquido</a:t>
            </a:r>
          </a:p>
          <a:p>
            <a:pPr lvl="2"/>
            <a:r>
              <a:rPr lang="es-AR" sz="2000" dirty="0" smtClean="0"/>
              <a:t>Posición corporal</a:t>
            </a:r>
          </a:p>
          <a:p>
            <a:endParaRPr lang="es-AR" b="1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307" y="1625781"/>
            <a:ext cx="5209540" cy="287056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538" y="4362994"/>
            <a:ext cx="3626826" cy="2357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40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79361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pPr algn="ctr"/>
            <a:r>
              <a:rPr lang="es-AR" b="1" dirty="0" smtClean="0"/>
              <a:t>DIAGNÓSTICO DIFERENCIAL ESD</a:t>
            </a:r>
            <a:endParaRPr lang="es-AR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18B5025-FA7A-4013-B8E5-D672F8A7E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28800"/>
            <a:ext cx="9601200" cy="45333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AR" b="1" dirty="0" smtClean="0"/>
              <a:t>SUEÑO INSUFICIENTE: </a:t>
            </a:r>
            <a:r>
              <a:rPr lang="es-AR" dirty="0" smtClean="0"/>
              <a:t>dx por anamnesis</a:t>
            </a:r>
          </a:p>
          <a:p>
            <a:pPr algn="just"/>
            <a:endParaRPr lang="es-AR" dirty="0" smtClean="0"/>
          </a:p>
          <a:p>
            <a:pPr algn="just"/>
            <a:r>
              <a:rPr lang="es-AR" b="1" dirty="0" smtClean="0"/>
              <a:t>ROTACIÓN DE HORARIOS LABORALES: </a:t>
            </a:r>
            <a:r>
              <a:rPr lang="es-AR" dirty="0" smtClean="0"/>
              <a:t>causa importante, mayores 40 años</a:t>
            </a:r>
          </a:p>
          <a:p>
            <a:pPr algn="just"/>
            <a:endParaRPr lang="es-AR" dirty="0" smtClean="0"/>
          </a:p>
          <a:p>
            <a:pPr algn="just"/>
            <a:r>
              <a:rPr lang="es-AR" b="1" dirty="0" smtClean="0"/>
              <a:t>CAUSAS PSICOLÓGICAS/PSIQUIÁTRICAS: </a:t>
            </a:r>
            <a:r>
              <a:rPr lang="es-AR" dirty="0" smtClean="0"/>
              <a:t>depresión</a:t>
            </a:r>
          </a:p>
          <a:p>
            <a:pPr algn="just"/>
            <a:endParaRPr lang="es-AR" dirty="0" smtClean="0"/>
          </a:p>
          <a:p>
            <a:pPr algn="just"/>
            <a:r>
              <a:rPr lang="es-AR" b="1" dirty="0" smtClean="0"/>
              <a:t>FÁRMACOS: </a:t>
            </a:r>
            <a:r>
              <a:rPr lang="es-AR" dirty="0" smtClean="0"/>
              <a:t>estimulantes y sedantes</a:t>
            </a:r>
          </a:p>
          <a:p>
            <a:pPr algn="just"/>
            <a:endParaRPr lang="es-AR" dirty="0" smtClean="0"/>
          </a:p>
          <a:p>
            <a:pPr algn="just"/>
            <a:r>
              <a:rPr lang="es-AR" b="1" dirty="0" smtClean="0"/>
              <a:t>NARCOLEPSIA: </a:t>
            </a:r>
            <a:r>
              <a:rPr lang="es-AR" dirty="0" smtClean="0"/>
              <a:t>50 veces menos frecuente, suele manifestarse desde niñez o adolescencia y se acompaña de catalepsia</a:t>
            </a:r>
          </a:p>
          <a:p>
            <a:pPr algn="just"/>
            <a:endParaRPr lang="es-AR" dirty="0" smtClean="0"/>
          </a:p>
          <a:p>
            <a:pPr algn="just"/>
            <a:r>
              <a:rPr lang="es-AR" b="1" dirty="0" smtClean="0"/>
              <a:t>HIPERSOMNIA IDIOPÁTICA (IHS): </a:t>
            </a:r>
            <a:r>
              <a:rPr lang="es-AR" dirty="0" smtClean="0"/>
              <a:t>trastorno poco preciso, caracterizado por </a:t>
            </a:r>
            <a:r>
              <a:rPr lang="es-AR" dirty="0" err="1" smtClean="0"/>
              <a:t>somnolenica</a:t>
            </a:r>
            <a:r>
              <a:rPr lang="es-AR" dirty="0" smtClean="0"/>
              <a:t> y sueño prolongado</a:t>
            </a:r>
          </a:p>
          <a:p>
            <a:pPr algn="just"/>
            <a:endParaRPr lang="es-AR" dirty="0" smtClean="0"/>
          </a:p>
        </p:txBody>
      </p:sp>
    </p:spTree>
    <p:extLst>
      <p:ext uri="{BB962C8B-B14F-4D97-AF65-F5344CB8AC3E}">
        <p14:creationId xmlns:p14="http://schemas.microsoft.com/office/powerpoint/2010/main" val="365068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79361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pPr algn="ctr"/>
            <a:r>
              <a:rPr lang="es-AR" b="1" dirty="0"/>
              <a:t>TRATAMIENTO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18B5025-FA7A-4013-B8E5-D672F8A7E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19794"/>
            <a:ext cx="9601200" cy="5029200"/>
          </a:xfrm>
        </p:spPr>
        <p:txBody>
          <a:bodyPr>
            <a:normAutofit/>
          </a:bodyPr>
          <a:lstStyle/>
          <a:p>
            <a:r>
              <a:rPr lang="es-AR" b="1" dirty="0"/>
              <a:t>OBJETIVOS</a:t>
            </a:r>
            <a:r>
              <a:rPr lang="es-AR" b="1" dirty="0" smtClean="0"/>
              <a:t>:</a:t>
            </a:r>
          </a:p>
          <a:p>
            <a:pPr lvl="1"/>
            <a:r>
              <a:rPr lang="es-AR" i="0" dirty="0"/>
              <a:t>Normalizar el IAH</a:t>
            </a:r>
          </a:p>
          <a:p>
            <a:pPr lvl="1"/>
            <a:r>
              <a:rPr lang="es-AR" i="0" dirty="0"/>
              <a:t>Resolver signos y síntomas</a:t>
            </a:r>
          </a:p>
          <a:p>
            <a:pPr lvl="1"/>
            <a:r>
              <a:rPr lang="es-AR" i="0" dirty="0"/>
              <a:t>Restaurar la calidad del sueño</a:t>
            </a:r>
          </a:p>
          <a:p>
            <a:pPr lvl="1"/>
            <a:r>
              <a:rPr lang="es-AR" i="0" dirty="0"/>
              <a:t>Mejorar saturación oxihemoglobina</a:t>
            </a:r>
          </a:p>
          <a:p>
            <a:pPr lvl="1"/>
            <a:r>
              <a:rPr lang="es-AR" i="0" dirty="0"/>
              <a:t>Reducir riesgo complicaciones </a:t>
            </a:r>
          </a:p>
          <a:p>
            <a:pPr lvl="1"/>
            <a:r>
              <a:rPr lang="es-AR" i="0" dirty="0"/>
              <a:t>Disminuir los costes de la enfermedad</a:t>
            </a:r>
          </a:p>
          <a:p>
            <a:endParaRPr lang="es-AR" b="1" dirty="0" smtClean="0"/>
          </a:p>
          <a:p>
            <a:r>
              <a:rPr lang="es-AR" b="1" dirty="0" smtClean="0"/>
              <a:t>INCLUYE:</a:t>
            </a:r>
            <a:endParaRPr lang="es-AR" b="1" dirty="0"/>
          </a:p>
          <a:p>
            <a:pPr lvl="1"/>
            <a:r>
              <a:rPr lang="es-AR" i="0" dirty="0" smtClean="0"/>
              <a:t>Medidas generales</a:t>
            </a:r>
          </a:p>
          <a:p>
            <a:pPr lvl="1"/>
            <a:r>
              <a:rPr lang="es-AR" i="0" dirty="0" smtClean="0"/>
              <a:t>CPAP</a:t>
            </a:r>
          </a:p>
          <a:p>
            <a:pPr lvl="1"/>
            <a:r>
              <a:rPr lang="es-AR" i="0" dirty="0" smtClean="0"/>
              <a:t>DAM</a:t>
            </a:r>
          </a:p>
          <a:p>
            <a:pPr lvl="1"/>
            <a:r>
              <a:rPr lang="es-AR" i="0" dirty="0" smtClean="0">
                <a:solidFill>
                  <a:schemeClr val="tx1"/>
                </a:solidFill>
              </a:rPr>
              <a:t>Quirúrgico</a:t>
            </a:r>
          </a:p>
        </p:txBody>
      </p:sp>
    </p:spTree>
    <p:extLst>
      <p:ext uri="{BB962C8B-B14F-4D97-AF65-F5344CB8AC3E}">
        <p14:creationId xmlns:p14="http://schemas.microsoft.com/office/powerpoint/2010/main" val="1767553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64177"/>
          </a:xfrm>
          <a:solidFill>
            <a:srgbClr val="0070C0"/>
          </a:solidFill>
        </p:spPr>
        <p:txBody>
          <a:bodyPr/>
          <a:lstStyle/>
          <a:p>
            <a:pPr algn="ctr"/>
            <a:r>
              <a:rPr lang="es-AR" b="1" dirty="0"/>
              <a:t>TRATAMIENTO MÉDICO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18B5025-FA7A-4013-B8E5-D672F8A7E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93669"/>
            <a:ext cx="9601200" cy="5133702"/>
          </a:xfrm>
        </p:spPr>
        <p:txBody>
          <a:bodyPr>
            <a:normAutofit/>
          </a:bodyPr>
          <a:lstStyle/>
          <a:p>
            <a:r>
              <a:rPr lang="es-AR" b="1" dirty="0"/>
              <a:t>MEDIDAS GENERALES:</a:t>
            </a:r>
          </a:p>
          <a:p>
            <a:pPr lvl="1"/>
            <a:r>
              <a:rPr lang="es-AR" b="1" i="0" dirty="0">
                <a:solidFill>
                  <a:srgbClr val="FF0000"/>
                </a:solidFill>
              </a:rPr>
              <a:t>Medidas higiénico-dietéticas:</a:t>
            </a:r>
          </a:p>
          <a:p>
            <a:pPr lvl="2"/>
            <a:r>
              <a:rPr lang="es-AR" b="1" i="0" dirty="0"/>
              <a:t>Higiene del </a:t>
            </a:r>
            <a:r>
              <a:rPr lang="es-AR" b="1" i="0" dirty="0" smtClean="0"/>
              <a:t>sueño</a:t>
            </a:r>
            <a:endParaRPr lang="es-AR" i="0" dirty="0"/>
          </a:p>
          <a:p>
            <a:pPr lvl="2"/>
            <a:r>
              <a:rPr lang="es-AR" b="1" i="0" dirty="0"/>
              <a:t>Estilo de vida </a:t>
            </a:r>
            <a:r>
              <a:rPr lang="es-AR" i="0" dirty="0"/>
              <a:t>(ejercicio, alcohol y tabaquismo</a:t>
            </a:r>
            <a:r>
              <a:rPr lang="es-AR" i="0" dirty="0" smtClean="0"/>
              <a:t>)</a:t>
            </a:r>
            <a:endParaRPr lang="es-AR" i="0" dirty="0"/>
          </a:p>
          <a:p>
            <a:pPr lvl="2"/>
            <a:r>
              <a:rPr lang="es-AR" b="1" i="0" dirty="0"/>
              <a:t>Fármacos </a:t>
            </a:r>
            <a:r>
              <a:rPr lang="es-AR" i="0" dirty="0"/>
              <a:t>(Hipnóticos NO BZD: Zolpidem/</a:t>
            </a:r>
            <a:r>
              <a:rPr lang="es-AR" i="0" dirty="0" err="1"/>
              <a:t>Zolpiclona</a:t>
            </a:r>
            <a:r>
              <a:rPr lang="es-AR" i="0" dirty="0"/>
              <a:t> –Antihist.4ta </a:t>
            </a:r>
            <a:r>
              <a:rPr lang="es-AR" i="0" dirty="0" err="1"/>
              <a:t>generac</a:t>
            </a:r>
            <a:r>
              <a:rPr lang="es-AR" i="0" dirty="0" smtClean="0"/>
              <a:t>.)</a:t>
            </a:r>
          </a:p>
          <a:p>
            <a:pPr lvl="2"/>
            <a:endParaRPr lang="es-AR" i="0" dirty="0">
              <a:solidFill>
                <a:srgbClr val="00B0F0"/>
              </a:solidFill>
            </a:endParaRPr>
          </a:p>
          <a:p>
            <a:pPr lvl="1"/>
            <a:r>
              <a:rPr lang="es-AR" b="1" i="0" dirty="0">
                <a:solidFill>
                  <a:srgbClr val="FF0000"/>
                </a:solidFill>
              </a:rPr>
              <a:t>Tratamiento de enfermedades </a:t>
            </a:r>
            <a:r>
              <a:rPr lang="es-AR" b="1" i="0" dirty="0" smtClean="0">
                <a:solidFill>
                  <a:srgbClr val="FF0000"/>
                </a:solidFill>
              </a:rPr>
              <a:t>asociadas: </a:t>
            </a:r>
          </a:p>
          <a:p>
            <a:pPr lvl="2"/>
            <a:r>
              <a:rPr lang="es-AR" dirty="0" smtClean="0"/>
              <a:t>Sobrepeso/O</a:t>
            </a:r>
            <a:r>
              <a:rPr lang="es-AR" i="0" dirty="0" smtClean="0"/>
              <a:t>besidad (IMC ≥35 cx </a:t>
            </a:r>
            <a:r>
              <a:rPr lang="es-AR" i="0" dirty="0" err="1" smtClean="0"/>
              <a:t>bariátrica</a:t>
            </a:r>
            <a:r>
              <a:rPr lang="es-AR" i="0" dirty="0" smtClean="0"/>
              <a:t>)</a:t>
            </a:r>
          </a:p>
          <a:p>
            <a:pPr lvl="2"/>
            <a:endParaRPr lang="es-AR" i="0" dirty="0" smtClean="0"/>
          </a:p>
          <a:p>
            <a:pPr lvl="1"/>
            <a:r>
              <a:rPr lang="es-AR" b="1" i="0" dirty="0" smtClean="0">
                <a:solidFill>
                  <a:srgbClr val="FF0000"/>
                </a:solidFill>
              </a:rPr>
              <a:t>Tratamiento causas reversibles: </a:t>
            </a:r>
          </a:p>
          <a:p>
            <a:pPr lvl="2"/>
            <a:r>
              <a:rPr lang="es-AR" i="0" dirty="0" smtClean="0"/>
              <a:t>Hipotiroidismo</a:t>
            </a:r>
          </a:p>
          <a:p>
            <a:pPr lvl="2"/>
            <a:r>
              <a:rPr lang="es-AR" i="0" dirty="0" smtClean="0"/>
              <a:t>ERGE</a:t>
            </a:r>
            <a:endParaRPr lang="es-AR" dirty="0"/>
          </a:p>
          <a:p>
            <a:pPr lvl="2"/>
            <a:r>
              <a:rPr lang="es-AR" dirty="0"/>
              <a:t>H</a:t>
            </a:r>
            <a:r>
              <a:rPr lang="es-AR" i="0" dirty="0" smtClean="0"/>
              <a:t>ipertrofia </a:t>
            </a:r>
            <a:r>
              <a:rPr lang="es-AR" i="0" dirty="0" err="1" smtClean="0"/>
              <a:t>amigdalar</a:t>
            </a:r>
            <a:r>
              <a:rPr lang="es-AR" i="0" dirty="0" smtClean="0"/>
              <a:t> III/IV </a:t>
            </a:r>
            <a:endParaRPr lang="es-AR" dirty="0"/>
          </a:p>
          <a:p>
            <a:pPr lvl="2"/>
            <a:r>
              <a:rPr lang="es-AR" dirty="0"/>
              <a:t>A</a:t>
            </a:r>
            <a:r>
              <a:rPr lang="es-AR" i="0" dirty="0" smtClean="0"/>
              <a:t>lteraciones </a:t>
            </a:r>
            <a:r>
              <a:rPr lang="es-AR" i="0" dirty="0" err="1" smtClean="0"/>
              <a:t>dentofaciales</a:t>
            </a:r>
            <a:r>
              <a:rPr lang="es-AR" i="0" dirty="0" smtClean="0"/>
              <a:t> graves</a:t>
            </a:r>
            <a:endParaRPr lang="es-AR" i="0" dirty="0"/>
          </a:p>
        </p:txBody>
      </p:sp>
    </p:spTree>
    <p:extLst>
      <p:ext uri="{BB962C8B-B14F-4D97-AF65-F5344CB8AC3E}">
        <p14:creationId xmlns:p14="http://schemas.microsoft.com/office/powerpoint/2010/main" val="302376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33549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pPr algn="ctr"/>
            <a:r>
              <a:rPr lang="es-AR" b="1" dirty="0"/>
              <a:t>TRATAMIENTO MÉDICO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FF91EAB2-3B82-431B-86C9-78405FD60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1233" y="1503184"/>
            <a:ext cx="8961120" cy="544491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="" xmlns:a16="http://schemas.microsoft.com/office/drawing/2014/main" id="{AB8FB117-5CFD-4650-8DAF-FC91B34D6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233" y="1428750"/>
            <a:ext cx="9344641" cy="516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9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42949"/>
          </a:xfrm>
          <a:solidFill>
            <a:srgbClr val="0070C0"/>
          </a:solidFill>
        </p:spPr>
        <p:txBody>
          <a:bodyPr/>
          <a:lstStyle/>
          <a:p>
            <a:pPr algn="ctr"/>
            <a:r>
              <a:rPr lang="es-AR" b="1" dirty="0"/>
              <a:t>TRATAMIENTO CON </a:t>
            </a:r>
            <a:r>
              <a:rPr lang="es-AR" b="1" dirty="0" smtClean="0"/>
              <a:t>CPAP</a:t>
            </a:r>
            <a:endParaRPr lang="es-AR" b="1" dirty="0"/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9112" y="1428749"/>
            <a:ext cx="9883459" cy="175858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152" y="3340145"/>
            <a:ext cx="3876675" cy="258127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7230" y="3662047"/>
            <a:ext cx="2130266" cy="225937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3462" y="4002129"/>
            <a:ext cx="1933575" cy="138112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4107" y="3662047"/>
            <a:ext cx="2274436" cy="2259373"/>
          </a:xfrm>
          <a:prstGeom prst="rect">
            <a:avLst/>
          </a:prstGeom>
        </p:spPr>
      </p:pic>
      <p:sp>
        <p:nvSpPr>
          <p:cNvPr id="13" name="Estrella de 5 puntas 12"/>
          <p:cNvSpPr/>
          <p:nvPr/>
        </p:nvSpPr>
        <p:spPr>
          <a:xfrm>
            <a:off x="9392194" y="685800"/>
            <a:ext cx="940526" cy="742949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2154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11926"/>
          </a:xfrm>
          <a:solidFill>
            <a:srgbClr val="0070C0"/>
          </a:solidFill>
        </p:spPr>
        <p:txBody>
          <a:bodyPr/>
          <a:lstStyle/>
          <a:p>
            <a:pPr algn="ctr"/>
            <a:r>
              <a:rPr lang="es-AR" b="1" dirty="0" smtClean="0"/>
              <a:t>INDICACIONES CPAP</a:t>
            </a:r>
            <a:endParaRPr lang="es-A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71600" y="1645920"/>
            <a:ext cx="9601200" cy="48463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b="1" dirty="0" smtClean="0"/>
              <a:t>AOS moderado/grave (</a:t>
            </a:r>
            <a:r>
              <a:rPr lang="es-AR" b="1" dirty="0" smtClean="0">
                <a:solidFill>
                  <a:srgbClr val="FF0000"/>
                </a:solidFill>
              </a:rPr>
              <a:t>IAH ≥15</a:t>
            </a:r>
            <a:r>
              <a:rPr lang="es-AR" b="1" dirty="0" smtClean="0"/>
              <a:t>) </a:t>
            </a:r>
            <a:r>
              <a:rPr lang="es-AR" dirty="0" smtClean="0"/>
              <a:t>que presenten:</a:t>
            </a:r>
          </a:p>
          <a:p>
            <a:r>
              <a:rPr lang="es-AR" dirty="0" smtClean="0"/>
              <a:t>ESD (</a:t>
            </a:r>
            <a:r>
              <a:rPr lang="es-AR" dirty="0" err="1" smtClean="0"/>
              <a:t>Epworth</a:t>
            </a:r>
            <a:r>
              <a:rPr lang="es-AR" dirty="0" smtClean="0"/>
              <a:t> </a:t>
            </a:r>
            <a:r>
              <a:rPr lang="es-A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&gt;10)</a:t>
            </a:r>
          </a:p>
          <a:p>
            <a:r>
              <a:rPr lang="es-A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Alteraciones calidad vida (ronquido intenso, asfixia nocturna, insomnio, cefalea matutina, </a:t>
            </a:r>
            <a:r>
              <a:rPr lang="es-AR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nicturia</a:t>
            </a:r>
            <a:r>
              <a:rPr lang="es-A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deterioro rendimiento laboral/académico, repercusión social y/o cansancio durante el día)</a:t>
            </a:r>
            <a:endParaRPr lang="es-AR" dirty="0" smtClean="0"/>
          </a:p>
          <a:p>
            <a:r>
              <a:rPr lang="es-A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y/o HTA (resistente o refractaria) </a:t>
            </a:r>
          </a:p>
          <a:p>
            <a:endParaRPr lang="es-A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s-A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AOS leve (</a:t>
            </a:r>
            <a:r>
              <a:rPr lang="es-AR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IAH &lt;15</a:t>
            </a:r>
            <a:r>
              <a:rPr lang="es-AR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s-A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pero:</a:t>
            </a:r>
          </a:p>
          <a:p>
            <a:r>
              <a:rPr lang="es-A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Muy sintomáticos</a:t>
            </a:r>
          </a:p>
          <a:p>
            <a:r>
              <a:rPr lang="es-A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Elevada carga morbilidad cardiovascular, cerebrovascular o metabólica</a:t>
            </a:r>
          </a:p>
        </p:txBody>
      </p:sp>
    </p:spTree>
    <p:extLst>
      <p:ext uri="{BB962C8B-B14F-4D97-AF65-F5344CB8AC3E}">
        <p14:creationId xmlns:p14="http://schemas.microsoft.com/office/powerpoint/2010/main" val="347337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42950"/>
          </a:xfrm>
          <a:solidFill>
            <a:srgbClr val="0070C0"/>
          </a:solidFill>
        </p:spPr>
        <p:txBody>
          <a:bodyPr/>
          <a:lstStyle/>
          <a:p>
            <a:pPr algn="ctr"/>
            <a:r>
              <a:rPr lang="es-AR" b="1" dirty="0"/>
              <a:t>TRATAMIENTO CON DAM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699551BC-791C-42F5-9398-4803FF6FE1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1615" y="1592176"/>
            <a:ext cx="3947415" cy="344573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1FCBC3BC-353D-4DA3-B481-01D682666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865835"/>
            <a:ext cx="5999670" cy="2684063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="" xmlns:a16="http://schemas.microsoft.com/office/drawing/2014/main" id="{1FE2E4E4-84A7-4CB2-9D3C-C927EA496FDC}"/>
              </a:ext>
            </a:extLst>
          </p:cNvPr>
          <p:cNvCxnSpPr/>
          <p:nvPr/>
        </p:nvCxnSpPr>
        <p:spPr>
          <a:xfrm>
            <a:off x="1771945" y="2143046"/>
            <a:ext cx="2168013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02229" y="3247213"/>
            <a:ext cx="9601200" cy="3581400"/>
          </a:xfrm>
        </p:spPr>
        <p:txBody>
          <a:bodyPr/>
          <a:lstStyle/>
          <a:p>
            <a:endParaRPr lang="es-AR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6615" y="4365496"/>
            <a:ext cx="2994828" cy="213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62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675758"/>
          </a:xfrm>
          <a:solidFill>
            <a:srgbClr val="0070C0"/>
          </a:solidFill>
        </p:spPr>
        <p:txBody>
          <a:bodyPr>
            <a:normAutofit fontScale="90000"/>
          </a:bodyPr>
          <a:lstStyle/>
          <a:p>
            <a:pPr algn="ctr"/>
            <a:r>
              <a:rPr lang="es-AR" b="1" dirty="0"/>
              <a:t>TRATAMIENTO QUIRÚRGICO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="" xmlns:a16="http://schemas.microsoft.com/office/drawing/2014/main" id="{E3E7D5D0-BBDB-4264-B77A-6268EA8119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6419" y="1361558"/>
            <a:ext cx="6637912" cy="5205718"/>
          </a:xfrm>
        </p:spPr>
      </p:pic>
      <p:sp>
        <p:nvSpPr>
          <p:cNvPr id="3" name="Rectángulo redondeado 2"/>
          <p:cNvSpPr/>
          <p:nvPr/>
        </p:nvSpPr>
        <p:spPr>
          <a:xfrm>
            <a:off x="2860766" y="3827417"/>
            <a:ext cx="6773565" cy="1136469"/>
          </a:xfrm>
          <a:prstGeom prst="round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8167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4EC5DD5-2F4A-48B2-BD15-8BF368910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38051"/>
          </a:xfrm>
          <a:solidFill>
            <a:srgbClr val="0070C0"/>
          </a:solidFill>
        </p:spPr>
        <p:txBody>
          <a:bodyPr/>
          <a:lstStyle/>
          <a:p>
            <a:pPr algn="ctr"/>
            <a:r>
              <a:rPr lang="es-AR" b="1" dirty="0"/>
              <a:t>CONCLUSIONES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18B5025-FA7A-4013-B8E5-D672F8A7E1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41863"/>
            <a:ext cx="9601200" cy="4663440"/>
          </a:xfrm>
        </p:spPr>
        <p:txBody>
          <a:bodyPr/>
          <a:lstStyle/>
          <a:p>
            <a:r>
              <a:rPr lang="es-AR" dirty="0"/>
              <a:t>Enfermedad altamente </a:t>
            </a:r>
            <a:r>
              <a:rPr lang="es-AR" dirty="0" smtClean="0"/>
              <a:t>prevalente</a:t>
            </a:r>
          </a:p>
          <a:p>
            <a:endParaRPr lang="es-AR" dirty="0"/>
          </a:p>
          <a:p>
            <a:r>
              <a:rPr lang="es-AR" dirty="0"/>
              <a:t>Consecuencias </a:t>
            </a:r>
            <a:r>
              <a:rPr lang="es-AR" dirty="0" smtClean="0"/>
              <a:t>relevantes</a:t>
            </a:r>
          </a:p>
          <a:p>
            <a:endParaRPr lang="es-AR" dirty="0"/>
          </a:p>
          <a:p>
            <a:r>
              <a:rPr lang="es-AR" dirty="0"/>
              <a:t>Manejo diagnóstico y terapéutico debe ser MULTIDISCIPLINARIO y todos los niveles </a:t>
            </a:r>
            <a:r>
              <a:rPr lang="es-AR" dirty="0" smtClean="0"/>
              <a:t>asistenciales</a:t>
            </a:r>
          </a:p>
          <a:p>
            <a:endParaRPr lang="es-AR" dirty="0"/>
          </a:p>
          <a:p>
            <a:r>
              <a:rPr lang="es-AR" dirty="0"/>
              <a:t>Identificar posibles causas </a:t>
            </a:r>
            <a:r>
              <a:rPr lang="es-AR" dirty="0" smtClean="0"/>
              <a:t>reversibles</a:t>
            </a:r>
          </a:p>
          <a:p>
            <a:endParaRPr lang="es-AR" dirty="0"/>
          </a:p>
          <a:p>
            <a:r>
              <a:rPr lang="es-AR" dirty="0"/>
              <a:t>Valorar TODAS las opciones terapéuticas, sin que sean excluyentes entre sí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33388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corte">
  <a:themeElements>
    <a:clrScheme name="Escala de grise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Recorte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cort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TM10001105[[fn=Recorte]]</Template>
  <TotalTime>3913</TotalTime>
  <Words>653</Words>
  <Application>Microsoft Office PowerPoint</Application>
  <PresentationFormat>Panorámica</PresentationFormat>
  <Paragraphs>176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0" baseType="lpstr">
      <vt:lpstr>Franklin Gothic Book</vt:lpstr>
      <vt:lpstr>Times New Roman</vt:lpstr>
      <vt:lpstr>Recorte</vt:lpstr>
      <vt:lpstr>AOS (APNEA OBSTRUCTIVA DE SUEÑO)</vt:lpstr>
      <vt:lpstr>CONTENIDO</vt:lpstr>
      <vt:lpstr>DEFINICIÓN</vt:lpstr>
      <vt:lpstr>DEFINICIÓN</vt:lpstr>
      <vt:lpstr>DEFINICIÓN</vt:lpstr>
      <vt:lpstr>DEFINICIÓN</vt:lpstr>
      <vt:lpstr>FISIOPATOLOGÍA</vt:lpstr>
      <vt:lpstr>EPIDEMIOLOGÍA</vt:lpstr>
      <vt:lpstr>VALORACIÓN DE LA GRAVEDAD</vt:lpstr>
      <vt:lpstr>CONSECUENCIAS</vt:lpstr>
      <vt:lpstr>CONSECUENCIAS</vt:lpstr>
      <vt:lpstr>MANIFESTACIONES CLÍNICAS</vt:lpstr>
      <vt:lpstr>EXPLORACIÓN FÍSICA</vt:lpstr>
      <vt:lpstr>EXPLORACIONES COMPLEMENTARIAS</vt:lpstr>
      <vt:lpstr>MÉTODOS DIAGNÓSTICOS</vt:lpstr>
      <vt:lpstr>MÉTODOS DIAGNÓSTICOS</vt:lpstr>
      <vt:lpstr>MÉTODOS DIAGNÓSTICOS</vt:lpstr>
      <vt:lpstr>MÉTODOS DIAGNÓSTICOS</vt:lpstr>
      <vt:lpstr>DIAGNÓSTICO DIFERENCIAL ESD</vt:lpstr>
      <vt:lpstr>TRATAMIENTO</vt:lpstr>
      <vt:lpstr>TRATAMIENTO MÉDICO</vt:lpstr>
      <vt:lpstr>TRATAMIENTO MÉDICO</vt:lpstr>
      <vt:lpstr>TRATAMIENTO CON CPAP</vt:lpstr>
      <vt:lpstr>INDICACIONES CPAP</vt:lpstr>
      <vt:lpstr>TRATAMIENTO CON DAM</vt:lpstr>
      <vt:lpstr>TRATAMIENTO QUIRÚRGICO</vt:lpstr>
      <vt:lpstr>CONCLUSIONES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AOS</dc:title>
  <dc:creator>leonardo ubal</dc:creator>
  <cp:lastModifiedBy>leonardo ubal</cp:lastModifiedBy>
  <cp:revision>31</cp:revision>
  <dcterms:created xsi:type="dcterms:W3CDTF">2022-04-23T11:17:32Z</dcterms:created>
  <dcterms:modified xsi:type="dcterms:W3CDTF">2026-04-20T23:33:41Z</dcterms:modified>
</cp:coreProperties>
</file>