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4" r:id="rId3"/>
    <p:sldId id="285" r:id="rId4"/>
    <p:sldId id="283" r:id="rId5"/>
    <p:sldId id="288" r:id="rId6"/>
    <p:sldId id="286" r:id="rId7"/>
    <p:sldId id="289" r:id="rId8"/>
    <p:sldId id="294" r:id="rId9"/>
    <p:sldId id="290" r:id="rId10"/>
    <p:sldId id="292" r:id="rId11"/>
    <p:sldId id="291" r:id="rId12"/>
    <p:sldId id="296" r:id="rId13"/>
    <p:sldId id="308" r:id="rId14"/>
    <p:sldId id="309" r:id="rId15"/>
    <p:sldId id="310" r:id="rId16"/>
    <p:sldId id="311" r:id="rId17"/>
    <p:sldId id="312" r:id="rId18"/>
    <p:sldId id="297" r:id="rId19"/>
    <p:sldId id="303" r:id="rId20"/>
    <p:sldId id="314" r:id="rId21"/>
    <p:sldId id="316" r:id="rId22"/>
    <p:sldId id="313" r:id="rId23"/>
    <p:sldId id="293" r:id="rId24"/>
    <p:sldId id="298" r:id="rId25"/>
    <p:sldId id="315" r:id="rId26"/>
    <p:sldId id="287" r:id="rId27"/>
    <p:sldId id="263" r:id="rId28"/>
    <p:sldId id="264" r:id="rId29"/>
    <p:sldId id="282" r:id="rId30"/>
    <p:sldId id="301" r:id="rId31"/>
    <p:sldId id="304" r:id="rId32"/>
    <p:sldId id="265" r:id="rId33"/>
    <p:sldId id="306" r:id="rId34"/>
    <p:sldId id="266" r:id="rId35"/>
    <p:sldId id="267" r:id="rId36"/>
    <p:sldId id="270" r:id="rId37"/>
    <p:sldId id="305" r:id="rId38"/>
    <p:sldId id="278" r:id="rId39"/>
    <p:sldId id="280" r:id="rId40"/>
    <p:sldId id="307" r:id="rId41"/>
    <p:sldId id="274" r:id="rId42"/>
    <p:sldId id="279" r:id="rId43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nardo ubal" userId="d58c43ed872825f6" providerId="LiveId" clId="{75B985FE-6BAD-4D23-A236-1A1CC5B6FF95}"/>
    <pc:docChg chg="modSld">
      <pc:chgData name="leonardo ubal" userId="d58c43ed872825f6" providerId="LiveId" clId="{75B985FE-6BAD-4D23-A236-1A1CC5B6FF95}" dt="2022-05-29T15:31:21.715" v="1" actId="20577"/>
      <pc:docMkLst>
        <pc:docMk/>
      </pc:docMkLst>
      <pc:sldChg chg="modSp mod">
        <pc:chgData name="leonardo ubal" userId="d58c43ed872825f6" providerId="LiveId" clId="{75B985FE-6BAD-4D23-A236-1A1CC5B6FF95}" dt="2022-05-29T15:31:21.715" v="1" actId="20577"/>
        <pc:sldMkLst>
          <pc:docMk/>
          <pc:sldMk cId="3431924765" sldId="256"/>
        </pc:sldMkLst>
        <pc:spChg chg="mod">
          <ac:chgData name="leonardo ubal" userId="d58c43ed872825f6" providerId="LiveId" clId="{75B985FE-6BAD-4D23-A236-1A1CC5B6FF95}" dt="2022-05-29T15:31:21.715" v="1" actId="20577"/>
          <ac:spMkLst>
            <pc:docMk/>
            <pc:sldMk cId="3431924765" sldId="256"/>
            <ac:spMk id="3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F0EE22-B677-4FC4-AEFE-9A3AA9A31A0B}" type="doc">
      <dgm:prSet loTypeId="urn:microsoft.com/office/officeart/2005/8/layout/chevron1" loCatId="process" qsTypeId="urn:microsoft.com/office/officeart/2005/8/quickstyle/simple5" qsCatId="simple" csTypeId="urn:microsoft.com/office/officeart/2005/8/colors/accent2_5" csCatId="accent2" phldr="1"/>
      <dgm:spPr/>
    </dgm:pt>
    <dgm:pt modelId="{F1E2A9FD-9766-446F-A120-865DF9C11ADF}">
      <dgm:prSet phldrT="[Texto]"/>
      <dgm:spPr/>
      <dgm:t>
        <a:bodyPr/>
        <a:lstStyle/>
        <a:p>
          <a:r>
            <a:rPr lang="es-AR" b="1">
              <a:latin typeface="Calibri Light" panose="020F0302020204030204" pitchFamily="34" charset="0"/>
              <a:cs typeface="Calibri Light" panose="020F0302020204030204" pitchFamily="34" charset="0"/>
            </a:rPr>
            <a:t>Sospecha clinica</a:t>
          </a:r>
          <a:endParaRPr lang="es-AR" b="1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1FF04A96-EBA8-413D-B8A3-B2682FE9D28B}" type="parTrans" cxnId="{BE4C97AA-CBF3-4AAF-B8B0-7A2199751692}">
      <dgm:prSet/>
      <dgm:spPr/>
      <dgm:t>
        <a:bodyPr/>
        <a:lstStyle/>
        <a:p>
          <a:endParaRPr lang="es-AR"/>
        </a:p>
      </dgm:t>
    </dgm:pt>
    <dgm:pt modelId="{4588913C-513D-40D7-AE70-93EF09511DFA}" type="sibTrans" cxnId="{BE4C97AA-CBF3-4AAF-B8B0-7A2199751692}">
      <dgm:prSet/>
      <dgm:spPr/>
      <dgm:t>
        <a:bodyPr/>
        <a:lstStyle/>
        <a:p>
          <a:endParaRPr lang="es-AR"/>
        </a:p>
      </dgm:t>
    </dgm:pt>
    <dgm:pt modelId="{C187B549-3080-4BD2-BDF1-49CE47A20712}">
      <dgm:prSet phldrT="[Texto]"/>
      <dgm:spPr/>
      <dgm:t>
        <a:bodyPr/>
        <a:lstStyle/>
        <a:p>
          <a:r>
            <a:rPr lang="es-AR" b="1" dirty="0">
              <a:latin typeface="Calibri Light" panose="020F0302020204030204" pitchFamily="34" charset="0"/>
              <a:cs typeface="Calibri Light" panose="020F0302020204030204" pitchFamily="34" charset="0"/>
            </a:rPr>
            <a:t>Confirmación diagnóstica</a:t>
          </a:r>
        </a:p>
      </dgm:t>
    </dgm:pt>
    <dgm:pt modelId="{E68A6F6F-66DB-4BDB-8127-5B1B0EEF1262}" type="parTrans" cxnId="{A69561AB-44DE-4BC2-98EB-CA56DFB69F58}">
      <dgm:prSet/>
      <dgm:spPr/>
      <dgm:t>
        <a:bodyPr/>
        <a:lstStyle/>
        <a:p>
          <a:endParaRPr lang="es-AR"/>
        </a:p>
      </dgm:t>
    </dgm:pt>
    <dgm:pt modelId="{E236FE60-38AD-4094-A397-D35AAF3731DB}" type="sibTrans" cxnId="{A69561AB-44DE-4BC2-98EB-CA56DFB69F58}">
      <dgm:prSet/>
      <dgm:spPr/>
      <dgm:t>
        <a:bodyPr/>
        <a:lstStyle/>
        <a:p>
          <a:endParaRPr lang="es-AR"/>
        </a:p>
      </dgm:t>
    </dgm:pt>
    <dgm:pt modelId="{751631BD-AFD3-4DEA-A74A-887B42B635B0}">
      <dgm:prSet phldrT="[Texto]"/>
      <dgm:spPr/>
      <dgm:t>
        <a:bodyPr/>
        <a:lstStyle/>
        <a:p>
          <a:r>
            <a:rPr lang="es-AR" b="1" dirty="0">
              <a:latin typeface="Calibri Light" panose="020F0302020204030204" pitchFamily="34" charset="0"/>
              <a:cs typeface="Calibri Light" panose="020F0302020204030204" pitchFamily="34" charset="0"/>
            </a:rPr>
            <a:t>Identificación de etiología</a:t>
          </a:r>
        </a:p>
      </dgm:t>
    </dgm:pt>
    <dgm:pt modelId="{EC70AAC6-2A7F-4D23-8089-E24FB295C7B7}" type="parTrans" cxnId="{BF680638-1861-4785-9FCD-A8DFA196A998}">
      <dgm:prSet/>
      <dgm:spPr/>
      <dgm:t>
        <a:bodyPr/>
        <a:lstStyle/>
        <a:p>
          <a:endParaRPr lang="es-AR"/>
        </a:p>
      </dgm:t>
    </dgm:pt>
    <dgm:pt modelId="{DB257245-3EF4-4CFC-B90F-4D6CC7E40600}" type="sibTrans" cxnId="{BF680638-1861-4785-9FCD-A8DFA196A998}">
      <dgm:prSet/>
      <dgm:spPr/>
      <dgm:t>
        <a:bodyPr/>
        <a:lstStyle/>
        <a:p>
          <a:endParaRPr lang="es-AR"/>
        </a:p>
      </dgm:t>
    </dgm:pt>
    <dgm:pt modelId="{F17438E0-9C40-4DD4-A0EC-9C7508F3ABCA}" type="pres">
      <dgm:prSet presAssocID="{41F0EE22-B677-4FC4-AEFE-9A3AA9A31A0B}" presName="Name0" presStyleCnt="0">
        <dgm:presLayoutVars>
          <dgm:dir/>
          <dgm:animLvl val="lvl"/>
          <dgm:resizeHandles val="exact"/>
        </dgm:presLayoutVars>
      </dgm:prSet>
      <dgm:spPr/>
    </dgm:pt>
    <dgm:pt modelId="{4D69D58F-6BC5-4B40-9A49-C8D4095F0436}" type="pres">
      <dgm:prSet presAssocID="{F1E2A9FD-9766-446F-A120-865DF9C11AD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7E272B6F-6EBD-4411-9132-E046885C8DFA}" type="pres">
      <dgm:prSet presAssocID="{4588913C-513D-40D7-AE70-93EF09511DFA}" presName="parTxOnlySpace" presStyleCnt="0"/>
      <dgm:spPr/>
    </dgm:pt>
    <dgm:pt modelId="{686B7CCC-8B86-4C3B-B820-515D2E88DCCA}" type="pres">
      <dgm:prSet presAssocID="{C187B549-3080-4BD2-BDF1-49CE47A20712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390F01A0-5E59-4788-AB7B-6961EA32715A}" type="pres">
      <dgm:prSet presAssocID="{E236FE60-38AD-4094-A397-D35AAF3731DB}" presName="parTxOnlySpace" presStyleCnt="0"/>
      <dgm:spPr/>
    </dgm:pt>
    <dgm:pt modelId="{73482597-3AEF-4F7F-B547-9D16206E7208}" type="pres">
      <dgm:prSet presAssocID="{751631BD-AFD3-4DEA-A74A-887B42B635B0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7D513DBE-5784-4A3C-AE62-110EB405F861}" type="presOf" srcId="{41F0EE22-B677-4FC4-AEFE-9A3AA9A31A0B}" destId="{F17438E0-9C40-4DD4-A0EC-9C7508F3ABCA}" srcOrd="0" destOrd="0" presId="urn:microsoft.com/office/officeart/2005/8/layout/chevron1"/>
    <dgm:cxn modelId="{A69561AB-44DE-4BC2-98EB-CA56DFB69F58}" srcId="{41F0EE22-B677-4FC4-AEFE-9A3AA9A31A0B}" destId="{C187B549-3080-4BD2-BDF1-49CE47A20712}" srcOrd="1" destOrd="0" parTransId="{E68A6F6F-66DB-4BDB-8127-5B1B0EEF1262}" sibTransId="{E236FE60-38AD-4094-A397-D35AAF3731DB}"/>
    <dgm:cxn modelId="{3D044582-30DA-4420-8788-5B19992E2A25}" type="presOf" srcId="{F1E2A9FD-9766-446F-A120-865DF9C11ADF}" destId="{4D69D58F-6BC5-4B40-9A49-C8D4095F0436}" srcOrd="0" destOrd="0" presId="urn:microsoft.com/office/officeart/2005/8/layout/chevron1"/>
    <dgm:cxn modelId="{914224F8-3572-49AF-BF2A-0A313D06FF5E}" type="presOf" srcId="{C187B549-3080-4BD2-BDF1-49CE47A20712}" destId="{686B7CCC-8B86-4C3B-B820-515D2E88DCCA}" srcOrd="0" destOrd="0" presId="urn:microsoft.com/office/officeart/2005/8/layout/chevron1"/>
    <dgm:cxn modelId="{BF680638-1861-4785-9FCD-A8DFA196A998}" srcId="{41F0EE22-B677-4FC4-AEFE-9A3AA9A31A0B}" destId="{751631BD-AFD3-4DEA-A74A-887B42B635B0}" srcOrd="2" destOrd="0" parTransId="{EC70AAC6-2A7F-4D23-8089-E24FB295C7B7}" sibTransId="{DB257245-3EF4-4CFC-B90F-4D6CC7E40600}"/>
    <dgm:cxn modelId="{BE4C97AA-CBF3-4AAF-B8B0-7A2199751692}" srcId="{41F0EE22-B677-4FC4-AEFE-9A3AA9A31A0B}" destId="{F1E2A9FD-9766-446F-A120-865DF9C11ADF}" srcOrd="0" destOrd="0" parTransId="{1FF04A96-EBA8-413D-B8A3-B2682FE9D28B}" sibTransId="{4588913C-513D-40D7-AE70-93EF09511DFA}"/>
    <dgm:cxn modelId="{137C4AFB-34D4-44D2-A87B-588A56EF2607}" type="presOf" srcId="{751631BD-AFD3-4DEA-A74A-887B42B635B0}" destId="{73482597-3AEF-4F7F-B547-9D16206E7208}" srcOrd="0" destOrd="0" presId="urn:microsoft.com/office/officeart/2005/8/layout/chevron1"/>
    <dgm:cxn modelId="{C3C74035-DEAC-47B4-8D83-8A2AB75FF994}" type="presParOf" srcId="{F17438E0-9C40-4DD4-A0EC-9C7508F3ABCA}" destId="{4D69D58F-6BC5-4B40-9A49-C8D4095F0436}" srcOrd="0" destOrd="0" presId="urn:microsoft.com/office/officeart/2005/8/layout/chevron1"/>
    <dgm:cxn modelId="{3E7EFBF3-7DAB-4D3C-8DB9-C3BA98F833AF}" type="presParOf" srcId="{F17438E0-9C40-4DD4-A0EC-9C7508F3ABCA}" destId="{7E272B6F-6EBD-4411-9132-E046885C8DFA}" srcOrd="1" destOrd="0" presId="urn:microsoft.com/office/officeart/2005/8/layout/chevron1"/>
    <dgm:cxn modelId="{A0E44441-4C32-4F5E-BEFA-0987EF8A76CA}" type="presParOf" srcId="{F17438E0-9C40-4DD4-A0EC-9C7508F3ABCA}" destId="{686B7CCC-8B86-4C3B-B820-515D2E88DCCA}" srcOrd="2" destOrd="0" presId="urn:microsoft.com/office/officeart/2005/8/layout/chevron1"/>
    <dgm:cxn modelId="{8C426032-5C53-4AFD-9554-1C2573249BE6}" type="presParOf" srcId="{F17438E0-9C40-4DD4-A0EC-9C7508F3ABCA}" destId="{390F01A0-5E59-4788-AB7B-6961EA32715A}" srcOrd="3" destOrd="0" presId="urn:microsoft.com/office/officeart/2005/8/layout/chevron1"/>
    <dgm:cxn modelId="{A0B7EFE2-0171-4A6E-AC40-F3DFAF0E4F1F}" type="presParOf" srcId="{F17438E0-9C40-4DD4-A0EC-9C7508F3ABCA}" destId="{73482597-3AEF-4F7F-B547-9D16206E7208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BADB72-9420-4D38-9F45-DE6FAEC21B57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AR"/>
        </a:p>
      </dgm:t>
    </dgm:pt>
    <dgm:pt modelId="{A4D59C74-5B57-4665-8495-7960FB28E296}">
      <dgm:prSet phldrT="[Texto]" custT="1"/>
      <dgm:spPr/>
      <dgm:t>
        <a:bodyPr/>
        <a:lstStyle/>
        <a:p>
          <a:r>
            <a:rPr lang="es-AR" sz="2400" b="1" dirty="0">
              <a:latin typeface="Calibri Light" pitchFamily="34" charset="0"/>
              <a:cs typeface="Calibri Light" pitchFamily="34" charset="0"/>
            </a:rPr>
            <a:t>Normal</a:t>
          </a:r>
        </a:p>
      </dgm:t>
    </dgm:pt>
    <dgm:pt modelId="{ED9BFFF7-EF0E-44FE-B6E9-F90DD9CBECAD}" type="parTrans" cxnId="{9F59718A-B6D1-46DA-8104-5A8FD14AA723}">
      <dgm:prSet/>
      <dgm:spPr/>
      <dgm:t>
        <a:bodyPr/>
        <a:lstStyle/>
        <a:p>
          <a:endParaRPr lang="es-AR"/>
        </a:p>
      </dgm:t>
    </dgm:pt>
    <dgm:pt modelId="{9D2F2C68-C5F9-47B4-9B61-4453C18CEBA8}" type="sibTrans" cxnId="{9F59718A-B6D1-46DA-8104-5A8FD14AA723}">
      <dgm:prSet/>
      <dgm:spPr/>
      <dgm:t>
        <a:bodyPr/>
        <a:lstStyle/>
        <a:p>
          <a:endParaRPr lang="es-AR"/>
        </a:p>
      </dgm:t>
    </dgm:pt>
    <dgm:pt modelId="{547EFE43-1FF0-4E9F-BAE0-935298AD2109}">
      <dgm:prSet phldrT="[Texto]" custT="1"/>
      <dgm:spPr/>
      <dgm:t>
        <a:bodyPr/>
        <a:lstStyle/>
        <a:p>
          <a:r>
            <a:rPr lang="es-ES" sz="2000" b="1" dirty="0">
              <a:latin typeface="Calibri Light" pitchFamily="34" charset="0"/>
              <a:cs typeface="Calibri Light" pitchFamily="34" charset="0"/>
            </a:rPr>
            <a:t>P pulmonar, Eje derecha, Hipertrofia VD, BRD </a:t>
          </a:r>
          <a:endParaRPr lang="es-AR" sz="2000" b="1" dirty="0">
            <a:latin typeface="Calibri Light" pitchFamily="34" charset="0"/>
            <a:cs typeface="Calibri Light" pitchFamily="34" charset="0"/>
          </a:endParaRPr>
        </a:p>
      </dgm:t>
    </dgm:pt>
    <dgm:pt modelId="{7893B38D-BFBC-4F37-82C0-1DB2A7567E3B}" type="parTrans" cxnId="{63C2926B-922F-41E0-BFA1-4F4EA7EEC1BC}">
      <dgm:prSet/>
      <dgm:spPr/>
      <dgm:t>
        <a:bodyPr/>
        <a:lstStyle/>
        <a:p>
          <a:endParaRPr lang="es-AR"/>
        </a:p>
      </dgm:t>
    </dgm:pt>
    <dgm:pt modelId="{B56D26C4-691C-491B-B4BE-BC56A890E5AA}" type="sibTrans" cxnId="{63C2926B-922F-41E0-BFA1-4F4EA7EEC1BC}">
      <dgm:prSet/>
      <dgm:spPr/>
      <dgm:t>
        <a:bodyPr/>
        <a:lstStyle/>
        <a:p>
          <a:endParaRPr lang="es-AR"/>
        </a:p>
      </dgm:t>
    </dgm:pt>
    <dgm:pt modelId="{6FD7C5FF-E1EA-4608-B4AB-6A806E86517D}">
      <dgm:prSet phldrT="[Texto]" phldr="1"/>
      <dgm:spPr/>
      <dgm:t>
        <a:bodyPr/>
        <a:lstStyle/>
        <a:p>
          <a:endParaRPr lang="es-AR"/>
        </a:p>
      </dgm:t>
    </dgm:pt>
    <dgm:pt modelId="{FAE90D3C-8E8E-4E6A-9BB1-DECB9FDF7B8C}" type="parTrans" cxnId="{2764B9CB-6A7D-421F-B27D-66EBADAC5D36}">
      <dgm:prSet/>
      <dgm:spPr/>
      <dgm:t>
        <a:bodyPr/>
        <a:lstStyle/>
        <a:p>
          <a:endParaRPr lang="es-AR"/>
        </a:p>
      </dgm:t>
    </dgm:pt>
    <dgm:pt modelId="{F95467F7-DA54-44E9-85FC-4E5441FA9E17}" type="sibTrans" cxnId="{2764B9CB-6A7D-421F-B27D-66EBADAC5D36}">
      <dgm:prSet/>
      <dgm:spPr/>
      <dgm:t>
        <a:bodyPr/>
        <a:lstStyle/>
        <a:p>
          <a:endParaRPr lang="es-AR"/>
        </a:p>
      </dgm:t>
    </dgm:pt>
    <dgm:pt modelId="{2EF3CC51-BA27-4893-B6FE-1B6DCD554ED9}">
      <dgm:prSet phldrT="[Texto]" custT="1"/>
      <dgm:spPr/>
      <dgm:t>
        <a:bodyPr/>
        <a:lstStyle/>
        <a:p>
          <a:r>
            <a:rPr lang="es-AR" sz="2000" b="1" dirty="0">
              <a:latin typeface="Calibri Light" pitchFamily="34" charset="0"/>
              <a:cs typeface="Calibri Light" pitchFamily="34" charset="0"/>
            </a:rPr>
            <a:t>Aleteo auricular, FA (avanzados) </a:t>
          </a:r>
        </a:p>
      </dgm:t>
    </dgm:pt>
    <dgm:pt modelId="{2E535B7E-AEF1-4B08-BADB-025109B3632C}" type="parTrans" cxnId="{901A1B7E-43CB-49C8-BFCE-44F6F9383166}">
      <dgm:prSet/>
      <dgm:spPr/>
      <dgm:t>
        <a:bodyPr/>
        <a:lstStyle/>
        <a:p>
          <a:endParaRPr lang="es-AR"/>
        </a:p>
      </dgm:t>
    </dgm:pt>
    <dgm:pt modelId="{6B52D858-B46D-48D0-B5BB-47A929BB1118}" type="sibTrans" cxnId="{901A1B7E-43CB-49C8-BFCE-44F6F9383166}">
      <dgm:prSet/>
      <dgm:spPr/>
      <dgm:t>
        <a:bodyPr/>
        <a:lstStyle/>
        <a:p>
          <a:endParaRPr lang="es-AR"/>
        </a:p>
      </dgm:t>
    </dgm:pt>
    <dgm:pt modelId="{A4171445-842F-4FB6-ABB3-4AE848293BA2}">
      <dgm:prSet phldrT="[Texto]" phldr="1"/>
      <dgm:spPr/>
      <dgm:t>
        <a:bodyPr/>
        <a:lstStyle/>
        <a:p>
          <a:endParaRPr lang="es-AR" dirty="0"/>
        </a:p>
      </dgm:t>
    </dgm:pt>
    <dgm:pt modelId="{63353467-334D-4C34-9CAD-ED9FBF85972F}" type="sibTrans" cxnId="{222AF067-DF54-49E5-88B4-2B7E05BCFCAC}">
      <dgm:prSet/>
      <dgm:spPr/>
      <dgm:t>
        <a:bodyPr/>
        <a:lstStyle/>
        <a:p>
          <a:endParaRPr lang="es-AR"/>
        </a:p>
      </dgm:t>
    </dgm:pt>
    <dgm:pt modelId="{16395925-B3BB-45A7-B7A9-5F229CAA43D3}" type="parTrans" cxnId="{222AF067-DF54-49E5-88B4-2B7E05BCFCAC}">
      <dgm:prSet/>
      <dgm:spPr/>
      <dgm:t>
        <a:bodyPr/>
        <a:lstStyle/>
        <a:p>
          <a:endParaRPr lang="es-AR"/>
        </a:p>
      </dgm:t>
    </dgm:pt>
    <dgm:pt modelId="{02324E34-4FC5-4504-9985-F0F1ACC46F0A}">
      <dgm:prSet phldrT="[Texto]" phldr="1"/>
      <dgm:spPr/>
      <dgm:t>
        <a:bodyPr/>
        <a:lstStyle/>
        <a:p>
          <a:endParaRPr lang="es-AR" dirty="0"/>
        </a:p>
      </dgm:t>
    </dgm:pt>
    <dgm:pt modelId="{C0216C19-7AEF-4373-AF3D-D9FA71BE0CAA}" type="sibTrans" cxnId="{83E0B80B-C4A4-4005-B8F4-B86DC3F67E2A}">
      <dgm:prSet/>
      <dgm:spPr/>
      <dgm:t>
        <a:bodyPr/>
        <a:lstStyle/>
        <a:p>
          <a:endParaRPr lang="es-AR"/>
        </a:p>
      </dgm:t>
    </dgm:pt>
    <dgm:pt modelId="{168545DA-9F9C-482A-AE89-C279686DAA34}" type="parTrans" cxnId="{83E0B80B-C4A4-4005-B8F4-B86DC3F67E2A}">
      <dgm:prSet/>
      <dgm:spPr/>
      <dgm:t>
        <a:bodyPr/>
        <a:lstStyle/>
        <a:p>
          <a:endParaRPr lang="es-AR"/>
        </a:p>
      </dgm:t>
    </dgm:pt>
    <dgm:pt modelId="{D325FBBB-A748-4742-AA5F-277960D45683}" type="pres">
      <dgm:prSet presAssocID="{91BADB72-9420-4D38-9F45-DE6FAEC21B57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s-AR"/>
        </a:p>
      </dgm:t>
    </dgm:pt>
    <dgm:pt modelId="{FD3B776E-C547-4E90-805D-5F678F3BB93B}" type="pres">
      <dgm:prSet presAssocID="{02324E34-4FC5-4504-9985-F0F1ACC46F0A}" presName="parenttextcomposite" presStyleCnt="0"/>
      <dgm:spPr/>
    </dgm:pt>
    <dgm:pt modelId="{4F41AA98-9BA9-4F5A-98CF-2C85B6BD2F19}" type="pres">
      <dgm:prSet presAssocID="{02324E34-4FC5-4504-9985-F0F1ACC46F0A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FC7CBEE5-7568-46BA-8086-3ED4DC180DB9}" type="pres">
      <dgm:prSet presAssocID="{02324E34-4FC5-4504-9985-F0F1ACC46F0A}" presName="composite" presStyleCnt="0"/>
      <dgm:spPr/>
    </dgm:pt>
    <dgm:pt modelId="{46F29549-D27B-4FD1-A17D-016EDF893E7A}" type="pres">
      <dgm:prSet presAssocID="{02324E34-4FC5-4504-9985-F0F1ACC46F0A}" presName="chevron1" presStyleLbl="alignNode1" presStyleIdx="0" presStyleCnt="21"/>
      <dgm:spPr/>
    </dgm:pt>
    <dgm:pt modelId="{3ECC0DF1-0A87-42EB-A41D-6A8AEBF6D541}" type="pres">
      <dgm:prSet presAssocID="{02324E34-4FC5-4504-9985-F0F1ACC46F0A}" presName="chevron2" presStyleLbl="alignNode1" presStyleIdx="1" presStyleCnt="21"/>
      <dgm:spPr/>
    </dgm:pt>
    <dgm:pt modelId="{BB137578-09DE-4045-8335-6510532963DA}" type="pres">
      <dgm:prSet presAssocID="{02324E34-4FC5-4504-9985-F0F1ACC46F0A}" presName="chevron3" presStyleLbl="alignNode1" presStyleIdx="2" presStyleCnt="21"/>
      <dgm:spPr/>
    </dgm:pt>
    <dgm:pt modelId="{9D608105-2DE1-46AC-9530-ABB938227245}" type="pres">
      <dgm:prSet presAssocID="{02324E34-4FC5-4504-9985-F0F1ACC46F0A}" presName="chevron4" presStyleLbl="alignNode1" presStyleIdx="3" presStyleCnt="21"/>
      <dgm:spPr/>
    </dgm:pt>
    <dgm:pt modelId="{ECC79E6A-0A5F-40EF-9DA3-1CF570A21CEB}" type="pres">
      <dgm:prSet presAssocID="{02324E34-4FC5-4504-9985-F0F1ACC46F0A}" presName="chevron5" presStyleLbl="alignNode1" presStyleIdx="4" presStyleCnt="21"/>
      <dgm:spPr/>
    </dgm:pt>
    <dgm:pt modelId="{E1D79414-A094-4C85-8523-B0EDDDC18C71}" type="pres">
      <dgm:prSet presAssocID="{02324E34-4FC5-4504-9985-F0F1ACC46F0A}" presName="chevron6" presStyleLbl="alignNode1" presStyleIdx="5" presStyleCnt="21"/>
      <dgm:spPr/>
    </dgm:pt>
    <dgm:pt modelId="{3F097206-73CB-4949-B32C-9FE25677FF88}" type="pres">
      <dgm:prSet presAssocID="{02324E34-4FC5-4504-9985-F0F1ACC46F0A}" presName="chevron7" presStyleLbl="alignNode1" presStyleIdx="6" presStyleCnt="21"/>
      <dgm:spPr/>
    </dgm:pt>
    <dgm:pt modelId="{50123AB5-28D6-42FD-9F65-78D085E06691}" type="pres">
      <dgm:prSet presAssocID="{02324E34-4FC5-4504-9985-F0F1ACC46F0A}" presName="childtext" presStyleLbl="solidFgAcc1" presStyleIdx="0" presStyleCnt="3" custLinFactNeighborX="176" custLinFactNeighborY="246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DD0F1BBA-177D-4784-9D3F-59E735AF2ABA}" type="pres">
      <dgm:prSet presAssocID="{C0216C19-7AEF-4373-AF3D-D9FA71BE0CAA}" presName="sibTrans" presStyleCnt="0"/>
      <dgm:spPr/>
    </dgm:pt>
    <dgm:pt modelId="{0E6AD90F-9F31-4CD7-A463-162C11D8A909}" type="pres">
      <dgm:prSet presAssocID="{A4171445-842F-4FB6-ABB3-4AE848293BA2}" presName="parenttextcomposite" presStyleCnt="0"/>
      <dgm:spPr/>
    </dgm:pt>
    <dgm:pt modelId="{399AD230-77CA-4396-A520-438DC670A988}" type="pres">
      <dgm:prSet presAssocID="{A4171445-842F-4FB6-ABB3-4AE848293BA2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94931C09-A2D7-4AF4-A3C1-25E8C7CF1968}" type="pres">
      <dgm:prSet presAssocID="{A4171445-842F-4FB6-ABB3-4AE848293BA2}" presName="composite" presStyleCnt="0"/>
      <dgm:spPr/>
    </dgm:pt>
    <dgm:pt modelId="{4DC3107B-D68A-41F5-8787-7D87D2BE89CC}" type="pres">
      <dgm:prSet presAssocID="{A4171445-842F-4FB6-ABB3-4AE848293BA2}" presName="chevron1" presStyleLbl="alignNode1" presStyleIdx="7" presStyleCnt="21"/>
      <dgm:spPr/>
    </dgm:pt>
    <dgm:pt modelId="{DCB32D55-B392-44EE-9C95-D7C4E9672247}" type="pres">
      <dgm:prSet presAssocID="{A4171445-842F-4FB6-ABB3-4AE848293BA2}" presName="chevron2" presStyleLbl="alignNode1" presStyleIdx="8" presStyleCnt="21"/>
      <dgm:spPr/>
    </dgm:pt>
    <dgm:pt modelId="{4AFB085D-49B4-47A7-96FC-A9DA4DA11463}" type="pres">
      <dgm:prSet presAssocID="{A4171445-842F-4FB6-ABB3-4AE848293BA2}" presName="chevron3" presStyleLbl="alignNode1" presStyleIdx="9" presStyleCnt="21"/>
      <dgm:spPr/>
    </dgm:pt>
    <dgm:pt modelId="{3B3D030C-51C9-413E-80F9-DA31E6DF9EC4}" type="pres">
      <dgm:prSet presAssocID="{A4171445-842F-4FB6-ABB3-4AE848293BA2}" presName="chevron4" presStyleLbl="alignNode1" presStyleIdx="10" presStyleCnt="21"/>
      <dgm:spPr/>
    </dgm:pt>
    <dgm:pt modelId="{9972B32F-D839-4E63-B8E6-FAB2C30BCD4B}" type="pres">
      <dgm:prSet presAssocID="{A4171445-842F-4FB6-ABB3-4AE848293BA2}" presName="chevron5" presStyleLbl="alignNode1" presStyleIdx="11" presStyleCnt="21"/>
      <dgm:spPr/>
    </dgm:pt>
    <dgm:pt modelId="{304E1A29-3FD3-4B5E-8E63-5ECBD7A79287}" type="pres">
      <dgm:prSet presAssocID="{A4171445-842F-4FB6-ABB3-4AE848293BA2}" presName="chevron6" presStyleLbl="alignNode1" presStyleIdx="12" presStyleCnt="21"/>
      <dgm:spPr/>
    </dgm:pt>
    <dgm:pt modelId="{4572067D-0298-4C37-9F37-31F5147AC333}" type="pres">
      <dgm:prSet presAssocID="{A4171445-842F-4FB6-ABB3-4AE848293BA2}" presName="chevron7" presStyleLbl="alignNode1" presStyleIdx="13" presStyleCnt="21"/>
      <dgm:spPr/>
    </dgm:pt>
    <dgm:pt modelId="{A80E67F0-4DDC-40CC-820E-330669E972FA}" type="pres">
      <dgm:prSet presAssocID="{A4171445-842F-4FB6-ABB3-4AE848293BA2}" presName="childtext" presStyleLbl="solidFgAcc1" presStyleIdx="1" presStyleCnt="3" custLinFactNeighborX="176" custLinFactNeighborY="-2580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F1227900-BE95-42FC-AAEB-A05CA6810FA3}" type="pres">
      <dgm:prSet presAssocID="{63353467-334D-4C34-9CAD-ED9FBF85972F}" presName="sibTrans" presStyleCnt="0"/>
      <dgm:spPr/>
    </dgm:pt>
    <dgm:pt modelId="{4A6051A9-B021-480F-91E3-6552AA752E48}" type="pres">
      <dgm:prSet presAssocID="{6FD7C5FF-E1EA-4608-B4AB-6A806E86517D}" presName="parenttextcomposite" presStyleCnt="0"/>
      <dgm:spPr/>
    </dgm:pt>
    <dgm:pt modelId="{FBA358B2-9B6B-4C48-82DA-1C7733FBD608}" type="pres">
      <dgm:prSet presAssocID="{6FD7C5FF-E1EA-4608-B4AB-6A806E86517D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69BF83E5-CE53-4CA9-9F2D-88B5D5EAC3B3}" type="pres">
      <dgm:prSet presAssocID="{6FD7C5FF-E1EA-4608-B4AB-6A806E86517D}" presName="composite" presStyleCnt="0"/>
      <dgm:spPr/>
    </dgm:pt>
    <dgm:pt modelId="{72337AEA-963D-4348-BA9A-10A363A4C4BB}" type="pres">
      <dgm:prSet presAssocID="{6FD7C5FF-E1EA-4608-B4AB-6A806E86517D}" presName="chevron1" presStyleLbl="alignNode1" presStyleIdx="14" presStyleCnt="21"/>
      <dgm:spPr/>
    </dgm:pt>
    <dgm:pt modelId="{7EFDB5BF-D80D-4715-BD00-24A7C9388C24}" type="pres">
      <dgm:prSet presAssocID="{6FD7C5FF-E1EA-4608-B4AB-6A806E86517D}" presName="chevron2" presStyleLbl="alignNode1" presStyleIdx="15" presStyleCnt="21"/>
      <dgm:spPr/>
    </dgm:pt>
    <dgm:pt modelId="{07EC1C66-A456-4FC4-B613-03D491402E1A}" type="pres">
      <dgm:prSet presAssocID="{6FD7C5FF-E1EA-4608-B4AB-6A806E86517D}" presName="chevron3" presStyleLbl="alignNode1" presStyleIdx="16" presStyleCnt="21"/>
      <dgm:spPr/>
    </dgm:pt>
    <dgm:pt modelId="{D0E18090-C7C7-49C4-9435-4D846930719E}" type="pres">
      <dgm:prSet presAssocID="{6FD7C5FF-E1EA-4608-B4AB-6A806E86517D}" presName="chevron4" presStyleLbl="alignNode1" presStyleIdx="17" presStyleCnt="21"/>
      <dgm:spPr/>
    </dgm:pt>
    <dgm:pt modelId="{D88D72FF-4506-4B72-92C0-EDA60FF76334}" type="pres">
      <dgm:prSet presAssocID="{6FD7C5FF-E1EA-4608-B4AB-6A806E86517D}" presName="chevron5" presStyleLbl="alignNode1" presStyleIdx="18" presStyleCnt="21"/>
      <dgm:spPr/>
    </dgm:pt>
    <dgm:pt modelId="{B07DC7C7-3B5E-4D9E-ABAD-512E4E1F6B68}" type="pres">
      <dgm:prSet presAssocID="{6FD7C5FF-E1EA-4608-B4AB-6A806E86517D}" presName="chevron6" presStyleLbl="alignNode1" presStyleIdx="19" presStyleCnt="21"/>
      <dgm:spPr/>
    </dgm:pt>
    <dgm:pt modelId="{F207C456-FE77-4EC4-B18F-FEAD2F70129A}" type="pres">
      <dgm:prSet presAssocID="{6FD7C5FF-E1EA-4608-B4AB-6A806E86517D}" presName="chevron7" presStyleLbl="alignNode1" presStyleIdx="20" presStyleCnt="21"/>
      <dgm:spPr/>
    </dgm:pt>
    <dgm:pt modelId="{B8717F6F-E863-4376-8CD3-8584D2BC2964}" type="pres">
      <dgm:prSet presAssocID="{6FD7C5FF-E1EA-4608-B4AB-6A806E86517D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D9C68C51-F0FF-48BB-9E4D-DC7BFDD97833}" type="presOf" srcId="{A4171445-842F-4FB6-ABB3-4AE848293BA2}" destId="{399AD230-77CA-4396-A520-438DC670A988}" srcOrd="0" destOrd="0" presId="urn:microsoft.com/office/officeart/2008/layout/VerticalAccentList"/>
    <dgm:cxn modelId="{2764B9CB-6A7D-421F-B27D-66EBADAC5D36}" srcId="{91BADB72-9420-4D38-9F45-DE6FAEC21B57}" destId="{6FD7C5FF-E1EA-4608-B4AB-6A806E86517D}" srcOrd="2" destOrd="0" parTransId="{FAE90D3C-8E8E-4E6A-9BB1-DECB9FDF7B8C}" sibTransId="{F95467F7-DA54-44E9-85FC-4E5441FA9E17}"/>
    <dgm:cxn modelId="{0F40196F-9EBD-4A75-8DBF-003E3F30334D}" type="presOf" srcId="{A4D59C74-5B57-4665-8495-7960FB28E296}" destId="{50123AB5-28D6-42FD-9F65-78D085E06691}" srcOrd="0" destOrd="0" presId="urn:microsoft.com/office/officeart/2008/layout/VerticalAccentList"/>
    <dgm:cxn modelId="{165A333A-9C9D-4FB8-8333-1B0A61BA6FD6}" type="presOf" srcId="{91BADB72-9420-4D38-9F45-DE6FAEC21B57}" destId="{D325FBBB-A748-4742-AA5F-277960D45683}" srcOrd="0" destOrd="0" presId="urn:microsoft.com/office/officeart/2008/layout/VerticalAccentList"/>
    <dgm:cxn modelId="{901A1B7E-43CB-49C8-BFCE-44F6F9383166}" srcId="{6FD7C5FF-E1EA-4608-B4AB-6A806E86517D}" destId="{2EF3CC51-BA27-4893-B6FE-1B6DCD554ED9}" srcOrd="0" destOrd="0" parTransId="{2E535B7E-AEF1-4B08-BADB-025109B3632C}" sibTransId="{6B52D858-B46D-48D0-B5BB-47A929BB1118}"/>
    <dgm:cxn modelId="{63C2926B-922F-41E0-BFA1-4F4EA7EEC1BC}" srcId="{A4171445-842F-4FB6-ABB3-4AE848293BA2}" destId="{547EFE43-1FF0-4E9F-BAE0-935298AD2109}" srcOrd="0" destOrd="0" parTransId="{7893B38D-BFBC-4F37-82C0-1DB2A7567E3B}" sibTransId="{B56D26C4-691C-491B-B4BE-BC56A890E5AA}"/>
    <dgm:cxn modelId="{CB4A6149-DB5F-4179-897D-1BA8FD35027B}" type="presOf" srcId="{2EF3CC51-BA27-4893-B6FE-1B6DCD554ED9}" destId="{B8717F6F-E863-4376-8CD3-8584D2BC2964}" srcOrd="0" destOrd="0" presId="urn:microsoft.com/office/officeart/2008/layout/VerticalAccentList"/>
    <dgm:cxn modelId="{9F59718A-B6D1-46DA-8104-5A8FD14AA723}" srcId="{02324E34-4FC5-4504-9985-F0F1ACC46F0A}" destId="{A4D59C74-5B57-4665-8495-7960FB28E296}" srcOrd="0" destOrd="0" parTransId="{ED9BFFF7-EF0E-44FE-B6E9-F90DD9CBECAD}" sibTransId="{9D2F2C68-C5F9-47B4-9B61-4453C18CEBA8}"/>
    <dgm:cxn modelId="{61143B07-A139-4786-934B-171C60D46247}" type="presOf" srcId="{02324E34-4FC5-4504-9985-F0F1ACC46F0A}" destId="{4F41AA98-9BA9-4F5A-98CF-2C85B6BD2F19}" srcOrd="0" destOrd="0" presId="urn:microsoft.com/office/officeart/2008/layout/VerticalAccentList"/>
    <dgm:cxn modelId="{E66F7281-CE2F-4011-95BE-B848F7B2491A}" type="presOf" srcId="{547EFE43-1FF0-4E9F-BAE0-935298AD2109}" destId="{A80E67F0-4DDC-40CC-820E-330669E972FA}" srcOrd="0" destOrd="0" presId="urn:microsoft.com/office/officeart/2008/layout/VerticalAccentList"/>
    <dgm:cxn modelId="{B62736D4-D76A-45A1-BEDB-5FAB25C398EE}" type="presOf" srcId="{6FD7C5FF-E1EA-4608-B4AB-6A806E86517D}" destId="{FBA358B2-9B6B-4C48-82DA-1C7733FBD608}" srcOrd="0" destOrd="0" presId="urn:microsoft.com/office/officeart/2008/layout/VerticalAccentList"/>
    <dgm:cxn modelId="{83E0B80B-C4A4-4005-B8F4-B86DC3F67E2A}" srcId="{91BADB72-9420-4D38-9F45-DE6FAEC21B57}" destId="{02324E34-4FC5-4504-9985-F0F1ACC46F0A}" srcOrd="0" destOrd="0" parTransId="{168545DA-9F9C-482A-AE89-C279686DAA34}" sibTransId="{C0216C19-7AEF-4373-AF3D-D9FA71BE0CAA}"/>
    <dgm:cxn modelId="{222AF067-DF54-49E5-88B4-2B7E05BCFCAC}" srcId="{91BADB72-9420-4D38-9F45-DE6FAEC21B57}" destId="{A4171445-842F-4FB6-ABB3-4AE848293BA2}" srcOrd="1" destOrd="0" parTransId="{16395925-B3BB-45A7-B7A9-5F229CAA43D3}" sibTransId="{63353467-334D-4C34-9CAD-ED9FBF85972F}"/>
    <dgm:cxn modelId="{7D7A579A-AF8E-4334-B7D5-E7EA9794AF65}" type="presParOf" srcId="{D325FBBB-A748-4742-AA5F-277960D45683}" destId="{FD3B776E-C547-4E90-805D-5F678F3BB93B}" srcOrd="0" destOrd="0" presId="urn:microsoft.com/office/officeart/2008/layout/VerticalAccentList"/>
    <dgm:cxn modelId="{641FE415-3AE7-4CFF-8D80-16B7B9698368}" type="presParOf" srcId="{FD3B776E-C547-4E90-805D-5F678F3BB93B}" destId="{4F41AA98-9BA9-4F5A-98CF-2C85B6BD2F19}" srcOrd="0" destOrd="0" presId="urn:microsoft.com/office/officeart/2008/layout/VerticalAccentList"/>
    <dgm:cxn modelId="{4A691C89-28B5-4DEB-92BF-99F4EB73087A}" type="presParOf" srcId="{D325FBBB-A748-4742-AA5F-277960D45683}" destId="{FC7CBEE5-7568-46BA-8086-3ED4DC180DB9}" srcOrd="1" destOrd="0" presId="urn:microsoft.com/office/officeart/2008/layout/VerticalAccentList"/>
    <dgm:cxn modelId="{545835A2-107D-4F34-B694-F19D5B0C476C}" type="presParOf" srcId="{FC7CBEE5-7568-46BA-8086-3ED4DC180DB9}" destId="{46F29549-D27B-4FD1-A17D-016EDF893E7A}" srcOrd="0" destOrd="0" presId="urn:microsoft.com/office/officeart/2008/layout/VerticalAccentList"/>
    <dgm:cxn modelId="{DBE0BBC3-CC0E-45D5-A18D-EC8D6439CDCE}" type="presParOf" srcId="{FC7CBEE5-7568-46BA-8086-3ED4DC180DB9}" destId="{3ECC0DF1-0A87-42EB-A41D-6A8AEBF6D541}" srcOrd="1" destOrd="0" presId="urn:microsoft.com/office/officeart/2008/layout/VerticalAccentList"/>
    <dgm:cxn modelId="{3185D2F9-B9C4-4962-98FE-0230A0C06B9D}" type="presParOf" srcId="{FC7CBEE5-7568-46BA-8086-3ED4DC180DB9}" destId="{BB137578-09DE-4045-8335-6510532963DA}" srcOrd="2" destOrd="0" presId="urn:microsoft.com/office/officeart/2008/layout/VerticalAccentList"/>
    <dgm:cxn modelId="{9201B60E-0AC8-4E28-BF37-9205F517E23E}" type="presParOf" srcId="{FC7CBEE5-7568-46BA-8086-3ED4DC180DB9}" destId="{9D608105-2DE1-46AC-9530-ABB938227245}" srcOrd="3" destOrd="0" presId="urn:microsoft.com/office/officeart/2008/layout/VerticalAccentList"/>
    <dgm:cxn modelId="{A3811C1B-3D55-4C1D-AE8F-C0AA5F1A3359}" type="presParOf" srcId="{FC7CBEE5-7568-46BA-8086-3ED4DC180DB9}" destId="{ECC79E6A-0A5F-40EF-9DA3-1CF570A21CEB}" srcOrd="4" destOrd="0" presId="urn:microsoft.com/office/officeart/2008/layout/VerticalAccentList"/>
    <dgm:cxn modelId="{0A4FC184-04CE-44BF-800B-0E93EF6EB90B}" type="presParOf" srcId="{FC7CBEE5-7568-46BA-8086-3ED4DC180DB9}" destId="{E1D79414-A094-4C85-8523-B0EDDDC18C71}" srcOrd="5" destOrd="0" presId="urn:microsoft.com/office/officeart/2008/layout/VerticalAccentList"/>
    <dgm:cxn modelId="{61C8B102-D7FE-46A3-91C4-06C8B42917EA}" type="presParOf" srcId="{FC7CBEE5-7568-46BA-8086-3ED4DC180DB9}" destId="{3F097206-73CB-4949-B32C-9FE25677FF88}" srcOrd="6" destOrd="0" presId="urn:microsoft.com/office/officeart/2008/layout/VerticalAccentList"/>
    <dgm:cxn modelId="{64A5AC31-202C-41FA-B1DA-A379D86700A0}" type="presParOf" srcId="{FC7CBEE5-7568-46BA-8086-3ED4DC180DB9}" destId="{50123AB5-28D6-42FD-9F65-78D085E06691}" srcOrd="7" destOrd="0" presId="urn:microsoft.com/office/officeart/2008/layout/VerticalAccentList"/>
    <dgm:cxn modelId="{F76BDCCA-8E19-48BA-A76D-7F248B7234D3}" type="presParOf" srcId="{D325FBBB-A748-4742-AA5F-277960D45683}" destId="{DD0F1BBA-177D-4784-9D3F-59E735AF2ABA}" srcOrd="2" destOrd="0" presId="urn:microsoft.com/office/officeart/2008/layout/VerticalAccentList"/>
    <dgm:cxn modelId="{0C7AADD1-7CD7-4953-ADF2-EED4FE7E78F0}" type="presParOf" srcId="{D325FBBB-A748-4742-AA5F-277960D45683}" destId="{0E6AD90F-9F31-4CD7-A463-162C11D8A909}" srcOrd="3" destOrd="0" presId="urn:microsoft.com/office/officeart/2008/layout/VerticalAccentList"/>
    <dgm:cxn modelId="{8936EDB8-7D48-48FC-9F1B-C4A83DF463E7}" type="presParOf" srcId="{0E6AD90F-9F31-4CD7-A463-162C11D8A909}" destId="{399AD230-77CA-4396-A520-438DC670A988}" srcOrd="0" destOrd="0" presId="urn:microsoft.com/office/officeart/2008/layout/VerticalAccentList"/>
    <dgm:cxn modelId="{F564C6BC-2225-4C3C-80C3-D5EEB30F1F0E}" type="presParOf" srcId="{D325FBBB-A748-4742-AA5F-277960D45683}" destId="{94931C09-A2D7-4AF4-A3C1-25E8C7CF1968}" srcOrd="4" destOrd="0" presId="urn:microsoft.com/office/officeart/2008/layout/VerticalAccentList"/>
    <dgm:cxn modelId="{8D715709-F196-4D61-BD35-36E729D6B65E}" type="presParOf" srcId="{94931C09-A2D7-4AF4-A3C1-25E8C7CF1968}" destId="{4DC3107B-D68A-41F5-8787-7D87D2BE89CC}" srcOrd="0" destOrd="0" presId="urn:microsoft.com/office/officeart/2008/layout/VerticalAccentList"/>
    <dgm:cxn modelId="{A2FBA8C7-1DAD-47F5-A53B-704622439A2F}" type="presParOf" srcId="{94931C09-A2D7-4AF4-A3C1-25E8C7CF1968}" destId="{DCB32D55-B392-44EE-9C95-D7C4E9672247}" srcOrd="1" destOrd="0" presId="urn:microsoft.com/office/officeart/2008/layout/VerticalAccentList"/>
    <dgm:cxn modelId="{91D622E0-6B8E-47F6-AC9C-82CA5620892C}" type="presParOf" srcId="{94931C09-A2D7-4AF4-A3C1-25E8C7CF1968}" destId="{4AFB085D-49B4-47A7-96FC-A9DA4DA11463}" srcOrd="2" destOrd="0" presId="urn:microsoft.com/office/officeart/2008/layout/VerticalAccentList"/>
    <dgm:cxn modelId="{2ECB3E79-C86F-49EF-9FD0-667BDF2DC433}" type="presParOf" srcId="{94931C09-A2D7-4AF4-A3C1-25E8C7CF1968}" destId="{3B3D030C-51C9-413E-80F9-DA31E6DF9EC4}" srcOrd="3" destOrd="0" presId="urn:microsoft.com/office/officeart/2008/layout/VerticalAccentList"/>
    <dgm:cxn modelId="{9CE3685E-1F8B-47A0-97EE-3F327AB84042}" type="presParOf" srcId="{94931C09-A2D7-4AF4-A3C1-25E8C7CF1968}" destId="{9972B32F-D839-4E63-B8E6-FAB2C30BCD4B}" srcOrd="4" destOrd="0" presId="urn:microsoft.com/office/officeart/2008/layout/VerticalAccentList"/>
    <dgm:cxn modelId="{810D1EF2-68B0-4068-ABFF-B84842F0FD7F}" type="presParOf" srcId="{94931C09-A2D7-4AF4-A3C1-25E8C7CF1968}" destId="{304E1A29-3FD3-4B5E-8E63-5ECBD7A79287}" srcOrd="5" destOrd="0" presId="urn:microsoft.com/office/officeart/2008/layout/VerticalAccentList"/>
    <dgm:cxn modelId="{273CF3F0-E5D9-488A-B488-F37DACA327A7}" type="presParOf" srcId="{94931C09-A2D7-4AF4-A3C1-25E8C7CF1968}" destId="{4572067D-0298-4C37-9F37-31F5147AC333}" srcOrd="6" destOrd="0" presId="urn:microsoft.com/office/officeart/2008/layout/VerticalAccentList"/>
    <dgm:cxn modelId="{E38DBF3D-E795-43F3-9E72-54BE3824CCFE}" type="presParOf" srcId="{94931C09-A2D7-4AF4-A3C1-25E8C7CF1968}" destId="{A80E67F0-4DDC-40CC-820E-330669E972FA}" srcOrd="7" destOrd="0" presId="urn:microsoft.com/office/officeart/2008/layout/VerticalAccentList"/>
    <dgm:cxn modelId="{D837E190-2096-483B-99FD-F12DD76CA13F}" type="presParOf" srcId="{D325FBBB-A748-4742-AA5F-277960D45683}" destId="{F1227900-BE95-42FC-AAEB-A05CA6810FA3}" srcOrd="5" destOrd="0" presId="urn:microsoft.com/office/officeart/2008/layout/VerticalAccentList"/>
    <dgm:cxn modelId="{E127BF2A-C502-4D0E-BCF1-F15004F60C24}" type="presParOf" srcId="{D325FBBB-A748-4742-AA5F-277960D45683}" destId="{4A6051A9-B021-480F-91E3-6552AA752E48}" srcOrd="6" destOrd="0" presId="urn:microsoft.com/office/officeart/2008/layout/VerticalAccentList"/>
    <dgm:cxn modelId="{F835048D-1770-4BBC-9E73-17BE01448D80}" type="presParOf" srcId="{4A6051A9-B021-480F-91E3-6552AA752E48}" destId="{FBA358B2-9B6B-4C48-82DA-1C7733FBD608}" srcOrd="0" destOrd="0" presId="urn:microsoft.com/office/officeart/2008/layout/VerticalAccentList"/>
    <dgm:cxn modelId="{0522DD9E-1D6A-42DC-803E-BBBA96C5F128}" type="presParOf" srcId="{D325FBBB-A748-4742-AA5F-277960D45683}" destId="{69BF83E5-CE53-4CA9-9F2D-88B5D5EAC3B3}" srcOrd="7" destOrd="0" presId="urn:microsoft.com/office/officeart/2008/layout/VerticalAccentList"/>
    <dgm:cxn modelId="{95E88CFE-9F31-4948-80BF-324B57AC276B}" type="presParOf" srcId="{69BF83E5-CE53-4CA9-9F2D-88B5D5EAC3B3}" destId="{72337AEA-963D-4348-BA9A-10A363A4C4BB}" srcOrd="0" destOrd="0" presId="urn:microsoft.com/office/officeart/2008/layout/VerticalAccentList"/>
    <dgm:cxn modelId="{5985BC04-5ECE-4141-9A44-99EF02B7635C}" type="presParOf" srcId="{69BF83E5-CE53-4CA9-9F2D-88B5D5EAC3B3}" destId="{7EFDB5BF-D80D-4715-BD00-24A7C9388C24}" srcOrd="1" destOrd="0" presId="urn:microsoft.com/office/officeart/2008/layout/VerticalAccentList"/>
    <dgm:cxn modelId="{887C9C42-DC03-4396-8226-60F30E1E9797}" type="presParOf" srcId="{69BF83E5-CE53-4CA9-9F2D-88B5D5EAC3B3}" destId="{07EC1C66-A456-4FC4-B613-03D491402E1A}" srcOrd="2" destOrd="0" presId="urn:microsoft.com/office/officeart/2008/layout/VerticalAccentList"/>
    <dgm:cxn modelId="{541949A3-A3BE-4043-9EFD-F72384C18D9A}" type="presParOf" srcId="{69BF83E5-CE53-4CA9-9F2D-88B5D5EAC3B3}" destId="{D0E18090-C7C7-49C4-9435-4D846930719E}" srcOrd="3" destOrd="0" presId="urn:microsoft.com/office/officeart/2008/layout/VerticalAccentList"/>
    <dgm:cxn modelId="{B5B1453D-F262-4A98-9123-D65C6DCBBF94}" type="presParOf" srcId="{69BF83E5-CE53-4CA9-9F2D-88B5D5EAC3B3}" destId="{D88D72FF-4506-4B72-92C0-EDA60FF76334}" srcOrd="4" destOrd="0" presId="urn:microsoft.com/office/officeart/2008/layout/VerticalAccentList"/>
    <dgm:cxn modelId="{A9DA20BC-22D1-4665-9643-73343D30AA7F}" type="presParOf" srcId="{69BF83E5-CE53-4CA9-9F2D-88B5D5EAC3B3}" destId="{B07DC7C7-3B5E-4D9E-ABAD-512E4E1F6B68}" srcOrd="5" destOrd="0" presId="urn:microsoft.com/office/officeart/2008/layout/VerticalAccentList"/>
    <dgm:cxn modelId="{7B74FC93-E726-406B-8D2A-066A93F3EF9B}" type="presParOf" srcId="{69BF83E5-CE53-4CA9-9F2D-88B5D5EAC3B3}" destId="{F207C456-FE77-4EC4-B18F-FEAD2F70129A}" srcOrd="6" destOrd="0" presId="urn:microsoft.com/office/officeart/2008/layout/VerticalAccentList"/>
    <dgm:cxn modelId="{F7C9AD80-2E93-40FF-9B64-7A85C9C1D590}" type="presParOf" srcId="{69BF83E5-CE53-4CA9-9F2D-88B5D5EAC3B3}" destId="{B8717F6F-E863-4376-8CD3-8584D2BC2964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C2212C-8414-41FF-B95D-BD923E10096A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AR"/>
        </a:p>
      </dgm:t>
    </dgm:pt>
    <dgm:pt modelId="{970EB73D-B12B-4EAA-A4C8-3CA35FCFE120}">
      <dgm:prSet phldrT="[Texto]" phldr="1"/>
      <dgm:spPr/>
      <dgm:t>
        <a:bodyPr/>
        <a:lstStyle/>
        <a:p>
          <a:endParaRPr lang="es-AR"/>
        </a:p>
      </dgm:t>
    </dgm:pt>
    <dgm:pt modelId="{34CE2E7D-4CA2-4E86-B1E4-99EDE93E3440}" type="parTrans" cxnId="{03D65B6B-4C22-4002-8F05-4AD765A858DF}">
      <dgm:prSet/>
      <dgm:spPr/>
      <dgm:t>
        <a:bodyPr/>
        <a:lstStyle/>
        <a:p>
          <a:endParaRPr lang="es-AR"/>
        </a:p>
      </dgm:t>
    </dgm:pt>
    <dgm:pt modelId="{9470C6CB-DDD3-4DD0-B24F-F95E00D8018A}" type="sibTrans" cxnId="{03D65B6B-4C22-4002-8F05-4AD765A858DF}">
      <dgm:prSet/>
      <dgm:spPr/>
      <dgm:t>
        <a:bodyPr/>
        <a:lstStyle/>
        <a:p>
          <a:endParaRPr lang="es-AR"/>
        </a:p>
      </dgm:t>
    </dgm:pt>
    <dgm:pt modelId="{504072FB-B12A-4395-8930-0121A99F0591}">
      <dgm:prSet phldrT="[Texto]" custT="1"/>
      <dgm:spPr/>
      <dgm:t>
        <a:bodyPr/>
        <a:lstStyle/>
        <a:p>
          <a:r>
            <a:rPr lang="es-AR" sz="2000" b="1" dirty="0">
              <a:latin typeface="Calibri Light" pitchFamily="34" charset="0"/>
              <a:cs typeface="Calibri Light" pitchFamily="34" charset="0"/>
            </a:rPr>
            <a:t>Normal</a:t>
          </a:r>
        </a:p>
      </dgm:t>
    </dgm:pt>
    <dgm:pt modelId="{46976D24-48C5-4711-93BE-BC3470F4559F}" type="parTrans" cxnId="{A40B8FA7-C644-40B0-A325-B86127476167}">
      <dgm:prSet/>
      <dgm:spPr/>
      <dgm:t>
        <a:bodyPr/>
        <a:lstStyle/>
        <a:p>
          <a:endParaRPr lang="es-AR"/>
        </a:p>
      </dgm:t>
    </dgm:pt>
    <dgm:pt modelId="{4FD04704-E4AA-46E5-AADF-17B06BD75885}" type="sibTrans" cxnId="{A40B8FA7-C644-40B0-A325-B86127476167}">
      <dgm:prSet/>
      <dgm:spPr/>
      <dgm:t>
        <a:bodyPr/>
        <a:lstStyle/>
        <a:p>
          <a:endParaRPr lang="es-AR"/>
        </a:p>
      </dgm:t>
    </dgm:pt>
    <dgm:pt modelId="{14E1A4F4-7F0E-4978-B356-20D4C40B9CEE}">
      <dgm:prSet phldrT="[Texto]" phldr="1"/>
      <dgm:spPr/>
      <dgm:t>
        <a:bodyPr/>
        <a:lstStyle/>
        <a:p>
          <a:endParaRPr lang="es-AR"/>
        </a:p>
      </dgm:t>
    </dgm:pt>
    <dgm:pt modelId="{6EB97BBE-C8B7-43F4-938E-3989BCAF3838}" type="parTrans" cxnId="{5E6CBDD5-90BB-4C31-9DD7-CFFA2CD0FC74}">
      <dgm:prSet/>
      <dgm:spPr/>
      <dgm:t>
        <a:bodyPr/>
        <a:lstStyle/>
        <a:p>
          <a:endParaRPr lang="es-AR"/>
        </a:p>
      </dgm:t>
    </dgm:pt>
    <dgm:pt modelId="{CC00115D-F996-4D8D-A235-72F283D4D5C7}" type="sibTrans" cxnId="{5E6CBDD5-90BB-4C31-9DD7-CFFA2CD0FC74}">
      <dgm:prSet/>
      <dgm:spPr/>
      <dgm:t>
        <a:bodyPr/>
        <a:lstStyle/>
        <a:p>
          <a:endParaRPr lang="es-AR"/>
        </a:p>
      </dgm:t>
    </dgm:pt>
    <dgm:pt modelId="{ACD5D692-F4C6-497F-84D0-E858A593FAB0}">
      <dgm:prSet phldrT="[Texto]" custT="1"/>
      <dgm:spPr/>
      <dgm:t>
        <a:bodyPr/>
        <a:lstStyle/>
        <a:p>
          <a:r>
            <a:rPr lang="es-AR" sz="2000" b="1" dirty="0">
              <a:latin typeface="Calibri Light" pitchFamily="34" charset="0"/>
              <a:cs typeface="Calibri Light" pitchFamily="34" charset="0"/>
            </a:rPr>
            <a:t>Dilatación AP, Pérdida de  vascularización periférica  </a:t>
          </a:r>
        </a:p>
      </dgm:t>
    </dgm:pt>
    <dgm:pt modelId="{4564F050-6ACE-4D21-98B4-BCB4F2A15843}" type="parTrans" cxnId="{1EBFBFBD-DD27-40F4-95E9-8F2501B7AA5C}">
      <dgm:prSet/>
      <dgm:spPr/>
      <dgm:t>
        <a:bodyPr/>
        <a:lstStyle/>
        <a:p>
          <a:endParaRPr lang="es-AR"/>
        </a:p>
      </dgm:t>
    </dgm:pt>
    <dgm:pt modelId="{25F11713-D915-4659-A80F-ECE8F25619F9}" type="sibTrans" cxnId="{1EBFBFBD-DD27-40F4-95E9-8F2501B7AA5C}">
      <dgm:prSet/>
      <dgm:spPr/>
      <dgm:t>
        <a:bodyPr/>
        <a:lstStyle/>
        <a:p>
          <a:endParaRPr lang="es-AR"/>
        </a:p>
      </dgm:t>
    </dgm:pt>
    <dgm:pt modelId="{A256210F-9AC0-4263-A9F2-A5D77E309EEB}">
      <dgm:prSet phldrT="[Texto]" phldr="1"/>
      <dgm:spPr/>
      <dgm:t>
        <a:bodyPr/>
        <a:lstStyle/>
        <a:p>
          <a:endParaRPr lang="es-AR"/>
        </a:p>
      </dgm:t>
    </dgm:pt>
    <dgm:pt modelId="{1BD41997-8B53-49A7-A85F-0BF9B6D3F8F7}" type="parTrans" cxnId="{17F6D100-C566-4919-8D25-A446DDA4B34C}">
      <dgm:prSet/>
      <dgm:spPr/>
      <dgm:t>
        <a:bodyPr/>
        <a:lstStyle/>
        <a:p>
          <a:endParaRPr lang="es-AR"/>
        </a:p>
      </dgm:t>
    </dgm:pt>
    <dgm:pt modelId="{23CCB4F2-5FFF-4767-9DDA-4338F25D1C7C}" type="sibTrans" cxnId="{17F6D100-C566-4919-8D25-A446DDA4B34C}">
      <dgm:prSet/>
      <dgm:spPr/>
      <dgm:t>
        <a:bodyPr/>
        <a:lstStyle/>
        <a:p>
          <a:endParaRPr lang="es-AR"/>
        </a:p>
      </dgm:t>
    </dgm:pt>
    <dgm:pt modelId="{458EBA9E-154E-4A4F-9B2F-361E75555359}">
      <dgm:prSet phldrT="[Texto]" custT="1"/>
      <dgm:spPr/>
      <dgm:t>
        <a:bodyPr/>
        <a:lstStyle/>
        <a:p>
          <a:r>
            <a:rPr lang="es-AR" sz="2000" b="1" dirty="0">
              <a:latin typeface="Calibri Light" pitchFamily="34" charset="0"/>
              <a:cs typeface="Calibri Light" pitchFamily="34" charset="0"/>
            </a:rPr>
            <a:t>Dilatación VD </a:t>
          </a:r>
        </a:p>
      </dgm:t>
    </dgm:pt>
    <dgm:pt modelId="{45034AD4-BF1B-414D-90DB-A1FD5594BC99}" type="parTrans" cxnId="{85F3B143-CCC1-4EF2-92FB-D79AF04A6980}">
      <dgm:prSet/>
      <dgm:spPr/>
      <dgm:t>
        <a:bodyPr/>
        <a:lstStyle/>
        <a:p>
          <a:endParaRPr lang="es-AR"/>
        </a:p>
      </dgm:t>
    </dgm:pt>
    <dgm:pt modelId="{0588BAD7-8FB6-46A3-A45B-08859DF3A5F2}" type="sibTrans" cxnId="{85F3B143-CCC1-4EF2-92FB-D79AF04A6980}">
      <dgm:prSet/>
      <dgm:spPr/>
      <dgm:t>
        <a:bodyPr/>
        <a:lstStyle/>
        <a:p>
          <a:endParaRPr lang="es-AR"/>
        </a:p>
      </dgm:t>
    </dgm:pt>
    <dgm:pt modelId="{C4771A09-2F23-4424-A568-5C32DEAA4554}" type="pres">
      <dgm:prSet presAssocID="{61C2212C-8414-41FF-B95D-BD923E10096A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s-AR"/>
        </a:p>
      </dgm:t>
    </dgm:pt>
    <dgm:pt modelId="{60003B88-2564-4B40-B973-BA549521458A}" type="pres">
      <dgm:prSet presAssocID="{970EB73D-B12B-4EAA-A4C8-3CA35FCFE120}" presName="parenttextcomposite" presStyleCnt="0"/>
      <dgm:spPr/>
    </dgm:pt>
    <dgm:pt modelId="{BF565D34-3E5D-49AF-B41A-03F81DD3E21D}" type="pres">
      <dgm:prSet presAssocID="{970EB73D-B12B-4EAA-A4C8-3CA35FCFE120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5D15F26B-1DC1-4B1C-A053-840D78044EB2}" type="pres">
      <dgm:prSet presAssocID="{970EB73D-B12B-4EAA-A4C8-3CA35FCFE120}" presName="composite" presStyleCnt="0"/>
      <dgm:spPr/>
    </dgm:pt>
    <dgm:pt modelId="{DA0011EF-8BAA-462A-857A-CF1F4C4763BE}" type="pres">
      <dgm:prSet presAssocID="{970EB73D-B12B-4EAA-A4C8-3CA35FCFE120}" presName="chevron1" presStyleLbl="alignNode1" presStyleIdx="0" presStyleCnt="21"/>
      <dgm:spPr/>
    </dgm:pt>
    <dgm:pt modelId="{44667874-23AF-4FEE-9293-6F3DED6E8FC6}" type="pres">
      <dgm:prSet presAssocID="{970EB73D-B12B-4EAA-A4C8-3CA35FCFE120}" presName="chevron2" presStyleLbl="alignNode1" presStyleIdx="1" presStyleCnt="21"/>
      <dgm:spPr/>
    </dgm:pt>
    <dgm:pt modelId="{5A2D847E-F07A-42B8-8EBA-5C3DC238CC2A}" type="pres">
      <dgm:prSet presAssocID="{970EB73D-B12B-4EAA-A4C8-3CA35FCFE120}" presName="chevron3" presStyleLbl="alignNode1" presStyleIdx="2" presStyleCnt="21"/>
      <dgm:spPr/>
    </dgm:pt>
    <dgm:pt modelId="{C54929EB-5335-468B-90CB-4A5AF092E34E}" type="pres">
      <dgm:prSet presAssocID="{970EB73D-B12B-4EAA-A4C8-3CA35FCFE120}" presName="chevron4" presStyleLbl="alignNode1" presStyleIdx="3" presStyleCnt="21"/>
      <dgm:spPr/>
    </dgm:pt>
    <dgm:pt modelId="{D1F71667-6084-452A-BB49-5AEF34386F52}" type="pres">
      <dgm:prSet presAssocID="{970EB73D-B12B-4EAA-A4C8-3CA35FCFE120}" presName="chevron5" presStyleLbl="alignNode1" presStyleIdx="4" presStyleCnt="21"/>
      <dgm:spPr/>
    </dgm:pt>
    <dgm:pt modelId="{8461F2C1-2FE5-4760-8D11-EBD51EFDCD06}" type="pres">
      <dgm:prSet presAssocID="{970EB73D-B12B-4EAA-A4C8-3CA35FCFE120}" presName="chevron6" presStyleLbl="alignNode1" presStyleIdx="5" presStyleCnt="21"/>
      <dgm:spPr/>
    </dgm:pt>
    <dgm:pt modelId="{0D56F512-B11B-459D-AEFB-833B6E7E295B}" type="pres">
      <dgm:prSet presAssocID="{970EB73D-B12B-4EAA-A4C8-3CA35FCFE120}" presName="chevron7" presStyleLbl="alignNode1" presStyleIdx="6" presStyleCnt="21"/>
      <dgm:spPr/>
    </dgm:pt>
    <dgm:pt modelId="{9A8AB23A-8F9A-4230-A093-E0873071DDE5}" type="pres">
      <dgm:prSet presAssocID="{970EB73D-B12B-4EAA-A4C8-3CA35FCFE120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EA95D9B8-AA8D-4450-A192-0BA25F0F068A}" type="pres">
      <dgm:prSet presAssocID="{9470C6CB-DDD3-4DD0-B24F-F95E00D8018A}" presName="sibTrans" presStyleCnt="0"/>
      <dgm:spPr/>
    </dgm:pt>
    <dgm:pt modelId="{727101AC-1D07-400C-BA3A-76F33281A33E}" type="pres">
      <dgm:prSet presAssocID="{14E1A4F4-7F0E-4978-B356-20D4C40B9CEE}" presName="parenttextcomposite" presStyleCnt="0"/>
      <dgm:spPr/>
    </dgm:pt>
    <dgm:pt modelId="{80514726-51D7-416F-8CF0-19D156022DB7}" type="pres">
      <dgm:prSet presAssocID="{14E1A4F4-7F0E-4978-B356-20D4C40B9CEE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EAB06087-119D-476B-A1C9-5D6F014CB086}" type="pres">
      <dgm:prSet presAssocID="{14E1A4F4-7F0E-4978-B356-20D4C40B9CEE}" presName="composite" presStyleCnt="0"/>
      <dgm:spPr/>
    </dgm:pt>
    <dgm:pt modelId="{1294D84C-22F1-4CF1-AB0B-6B90A223757E}" type="pres">
      <dgm:prSet presAssocID="{14E1A4F4-7F0E-4978-B356-20D4C40B9CEE}" presName="chevron1" presStyleLbl="alignNode1" presStyleIdx="7" presStyleCnt="21"/>
      <dgm:spPr/>
    </dgm:pt>
    <dgm:pt modelId="{E9C23FE1-2D40-41FE-91CC-886CA26A5A06}" type="pres">
      <dgm:prSet presAssocID="{14E1A4F4-7F0E-4978-B356-20D4C40B9CEE}" presName="chevron2" presStyleLbl="alignNode1" presStyleIdx="8" presStyleCnt="21"/>
      <dgm:spPr/>
    </dgm:pt>
    <dgm:pt modelId="{13A9708E-C929-4B8A-AEFF-6BCE8C76453E}" type="pres">
      <dgm:prSet presAssocID="{14E1A4F4-7F0E-4978-B356-20D4C40B9CEE}" presName="chevron3" presStyleLbl="alignNode1" presStyleIdx="9" presStyleCnt="21"/>
      <dgm:spPr/>
    </dgm:pt>
    <dgm:pt modelId="{10956433-7F9D-4599-99CB-F0E2918D3808}" type="pres">
      <dgm:prSet presAssocID="{14E1A4F4-7F0E-4978-B356-20D4C40B9CEE}" presName="chevron4" presStyleLbl="alignNode1" presStyleIdx="10" presStyleCnt="21"/>
      <dgm:spPr/>
    </dgm:pt>
    <dgm:pt modelId="{03F17DFA-E445-4367-9E04-C36CB127C60B}" type="pres">
      <dgm:prSet presAssocID="{14E1A4F4-7F0E-4978-B356-20D4C40B9CEE}" presName="chevron5" presStyleLbl="alignNode1" presStyleIdx="11" presStyleCnt="21"/>
      <dgm:spPr/>
    </dgm:pt>
    <dgm:pt modelId="{A0521C69-65FD-4BB6-AA20-04C278DA1C29}" type="pres">
      <dgm:prSet presAssocID="{14E1A4F4-7F0E-4978-B356-20D4C40B9CEE}" presName="chevron6" presStyleLbl="alignNode1" presStyleIdx="12" presStyleCnt="21"/>
      <dgm:spPr/>
    </dgm:pt>
    <dgm:pt modelId="{68C50111-08D7-4E4B-BA37-369B178CCA16}" type="pres">
      <dgm:prSet presAssocID="{14E1A4F4-7F0E-4978-B356-20D4C40B9CEE}" presName="chevron7" presStyleLbl="alignNode1" presStyleIdx="13" presStyleCnt="21"/>
      <dgm:spPr/>
    </dgm:pt>
    <dgm:pt modelId="{2D1D6BD4-6687-4467-B968-91E044DA5399}" type="pres">
      <dgm:prSet presAssocID="{14E1A4F4-7F0E-4978-B356-20D4C40B9CEE}" presName="childtext" presStyleLbl="solidFgAcc1" presStyleIdx="1" presStyleCnt="3" custLinFactNeighborX="-1297" custLinFactNeighborY="-2580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37DA04F0-E5EA-4179-B38E-59733579DAB7}" type="pres">
      <dgm:prSet presAssocID="{CC00115D-F996-4D8D-A235-72F283D4D5C7}" presName="sibTrans" presStyleCnt="0"/>
      <dgm:spPr/>
    </dgm:pt>
    <dgm:pt modelId="{960D35F7-F198-4355-A2F5-20E4B0C59DEC}" type="pres">
      <dgm:prSet presAssocID="{A256210F-9AC0-4263-A9F2-A5D77E309EEB}" presName="parenttextcomposite" presStyleCnt="0"/>
      <dgm:spPr/>
    </dgm:pt>
    <dgm:pt modelId="{310DFF97-3E0E-42A5-A957-0CA3E6C844E5}" type="pres">
      <dgm:prSet presAssocID="{A256210F-9AC0-4263-A9F2-A5D77E309EEB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5DF955DC-CF6D-446D-930C-FBC1B3E6EF88}" type="pres">
      <dgm:prSet presAssocID="{A256210F-9AC0-4263-A9F2-A5D77E309EEB}" presName="composite" presStyleCnt="0"/>
      <dgm:spPr/>
    </dgm:pt>
    <dgm:pt modelId="{51645619-B5E0-4422-B073-94BDCCE47C4B}" type="pres">
      <dgm:prSet presAssocID="{A256210F-9AC0-4263-A9F2-A5D77E309EEB}" presName="chevron1" presStyleLbl="alignNode1" presStyleIdx="14" presStyleCnt="21"/>
      <dgm:spPr/>
    </dgm:pt>
    <dgm:pt modelId="{3A532ED2-B6D8-44E9-ACB0-7D42F79A42DD}" type="pres">
      <dgm:prSet presAssocID="{A256210F-9AC0-4263-A9F2-A5D77E309EEB}" presName="chevron2" presStyleLbl="alignNode1" presStyleIdx="15" presStyleCnt="21"/>
      <dgm:spPr/>
    </dgm:pt>
    <dgm:pt modelId="{3F018EE3-0211-42AA-A544-74E06D518D4B}" type="pres">
      <dgm:prSet presAssocID="{A256210F-9AC0-4263-A9F2-A5D77E309EEB}" presName="chevron3" presStyleLbl="alignNode1" presStyleIdx="16" presStyleCnt="21"/>
      <dgm:spPr/>
    </dgm:pt>
    <dgm:pt modelId="{51B82F4A-AEF9-43A9-BB8E-CF24A2EB67E0}" type="pres">
      <dgm:prSet presAssocID="{A256210F-9AC0-4263-A9F2-A5D77E309EEB}" presName="chevron4" presStyleLbl="alignNode1" presStyleIdx="17" presStyleCnt="21"/>
      <dgm:spPr/>
    </dgm:pt>
    <dgm:pt modelId="{DB0FBEDF-1784-4E79-B55B-B641EE334E26}" type="pres">
      <dgm:prSet presAssocID="{A256210F-9AC0-4263-A9F2-A5D77E309EEB}" presName="chevron5" presStyleLbl="alignNode1" presStyleIdx="18" presStyleCnt="21"/>
      <dgm:spPr/>
    </dgm:pt>
    <dgm:pt modelId="{55644B61-69DD-4915-9B69-D9565F3E696F}" type="pres">
      <dgm:prSet presAssocID="{A256210F-9AC0-4263-A9F2-A5D77E309EEB}" presName="chevron6" presStyleLbl="alignNode1" presStyleIdx="19" presStyleCnt="21"/>
      <dgm:spPr/>
    </dgm:pt>
    <dgm:pt modelId="{6889039E-826C-40B8-8194-0A74B9617C88}" type="pres">
      <dgm:prSet presAssocID="{A256210F-9AC0-4263-A9F2-A5D77E309EEB}" presName="chevron7" presStyleLbl="alignNode1" presStyleIdx="20" presStyleCnt="21"/>
      <dgm:spPr/>
    </dgm:pt>
    <dgm:pt modelId="{D67B5482-2452-4F32-A151-40509111962A}" type="pres">
      <dgm:prSet presAssocID="{A256210F-9AC0-4263-A9F2-A5D77E309EEB}" presName="childtext" presStyleLbl="solidFgAcc1" presStyleIdx="2" presStyleCnt="3" custLinFactNeighborX="176" custLinFactNeighborY="466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5E6CBDD5-90BB-4C31-9DD7-CFFA2CD0FC74}" srcId="{61C2212C-8414-41FF-B95D-BD923E10096A}" destId="{14E1A4F4-7F0E-4978-B356-20D4C40B9CEE}" srcOrd="1" destOrd="0" parTransId="{6EB97BBE-C8B7-43F4-938E-3989BCAF3838}" sibTransId="{CC00115D-F996-4D8D-A235-72F283D4D5C7}"/>
    <dgm:cxn modelId="{4FB2BD5E-4EED-4450-B0A1-0C6E932C394C}" type="presOf" srcId="{458EBA9E-154E-4A4F-9B2F-361E75555359}" destId="{D67B5482-2452-4F32-A151-40509111962A}" srcOrd="0" destOrd="0" presId="urn:microsoft.com/office/officeart/2008/layout/VerticalAccentList"/>
    <dgm:cxn modelId="{F4CD393F-954B-40F0-80E4-85DE89DC94A3}" type="presOf" srcId="{61C2212C-8414-41FF-B95D-BD923E10096A}" destId="{C4771A09-2F23-4424-A568-5C32DEAA4554}" srcOrd="0" destOrd="0" presId="urn:microsoft.com/office/officeart/2008/layout/VerticalAccentList"/>
    <dgm:cxn modelId="{85F3B143-CCC1-4EF2-92FB-D79AF04A6980}" srcId="{A256210F-9AC0-4263-A9F2-A5D77E309EEB}" destId="{458EBA9E-154E-4A4F-9B2F-361E75555359}" srcOrd="0" destOrd="0" parTransId="{45034AD4-BF1B-414D-90DB-A1FD5594BC99}" sibTransId="{0588BAD7-8FB6-46A3-A45B-08859DF3A5F2}"/>
    <dgm:cxn modelId="{A0ED0C8A-C0FE-40D2-9DB8-612F76B8B098}" type="presOf" srcId="{ACD5D692-F4C6-497F-84D0-E858A593FAB0}" destId="{2D1D6BD4-6687-4467-B968-91E044DA5399}" srcOrd="0" destOrd="0" presId="urn:microsoft.com/office/officeart/2008/layout/VerticalAccentList"/>
    <dgm:cxn modelId="{55D60513-F8CD-43B8-A281-C2B798592698}" type="presOf" srcId="{A256210F-9AC0-4263-A9F2-A5D77E309EEB}" destId="{310DFF97-3E0E-42A5-A957-0CA3E6C844E5}" srcOrd="0" destOrd="0" presId="urn:microsoft.com/office/officeart/2008/layout/VerticalAccentList"/>
    <dgm:cxn modelId="{17F6D100-C566-4919-8D25-A446DDA4B34C}" srcId="{61C2212C-8414-41FF-B95D-BD923E10096A}" destId="{A256210F-9AC0-4263-A9F2-A5D77E309EEB}" srcOrd="2" destOrd="0" parTransId="{1BD41997-8B53-49A7-A85F-0BF9B6D3F8F7}" sibTransId="{23CCB4F2-5FFF-4767-9DDA-4338F25D1C7C}"/>
    <dgm:cxn modelId="{28AB18B7-CF12-4492-933A-48603172B7B2}" type="presOf" srcId="{504072FB-B12A-4395-8930-0121A99F0591}" destId="{9A8AB23A-8F9A-4230-A093-E0873071DDE5}" srcOrd="0" destOrd="0" presId="urn:microsoft.com/office/officeart/2008/layout/VerticalAccentList"/>
    <dgm:cxn modelId="{85798A45-E624-4510-8ED7-897740C0BEA0}" type="presOf" srcId="{970EB73D-B12B-4EAA-A4C8-3CA35FCFE120}" destId="{BF565D34-3E5D-49AF-B41A-03F81DD3E21D}" srcOrd="0" destOrd="0" presId="urn:microsoft.com/office/officeart/2008/layout/VerticalAccentList"/>
    <dgm:cxn modelId="{ED6056FD-8FDB-47B6-A9A0-44DEF32DD404}" type="presOf" srcId="{14E1A4F4-7F0E-4978-B356-20D4C40B9CEE}" destId="{80514726-51D7-416F-8CF0-19D156022DB7}" srcOrd="0" destOrd="0" presId="urn:microsoft.com/office/officeart/2008/layout/VerticalAccentList"/>
    <dgm:cxn modelId="{03D65B6B-4C22-4002-8F05-4AD765A858DF}" srcId="{61C2212C-8414-41FF-B95D-BD923E10096A}" destId="{970EB73D-B12B-4EAA-A4C8-3CA35FCFE120}" srcOrd="0" destOrd="0" parTransId="{34CE2E7D-4CA2-4E86-B1E4-99EDE93E3440}" sibTransId="{9470C6CB-DDD3-4DD0-B24F-F95E00D8018A}"/>
    <dgm:cxn modelId="{A40B8FA7-C644-40B0-A325-B86127476167}" srcId="{970EB73D-B12B-4EAA-A4C8-3CA35FCFE120}" destId="{504072FB-B12A-4395-8930-0121A99F0591}" srcOrd="0" destOrd="0" parTransId="{46976D24-48C5-4711-93BE-BC3470F4559F}" sibTransId="{4FD04704-E4AA-46E5-AADF-17B06BD75885}"/>
    <dgm:cxn modelId="{1EBFBFBD-DD27-40F4-95E9-8F2501B7AA5C}" srcId="{14E1A4F4-7F0E-4978-B356-20D4C40B9CEE}" destId="{ACD5D692-F4C6-497F-84D0-E858A593FAB0}" srcOrd="0" destOrd="0" parTransId="{4564F050-6ACE-4D21-98B4-BCB4F2A15843}" sibTransId="{25F11713-D915-4659-A80F-ECE8F25619F9}"/>
    <dgm:cxn modelId="{36DB4D32-205E-41F9-B726-6544BD2CED6F}" type="presParOf" srcId="{C4771A09-2F23-4424-A568-5C32DEAA4554}" destId="{60003B88-2564-4B40-B973-BA549521458A}" srcOrd="0" destOrd="0" presId="urn:microsoft.com/office/officeart/2008/layout/VerticalAccentList"/>
    <dgm:cxn modelId="{327F1891-1EA9-4115-8D44-625FFFEE2D1B}" type="presParOf" srcId="{60003B88-2564-4B40-B973-BA549521458A}" destId="{BF565D34-3E5D-49AF-B41A-03F81DD3E21D}" srcOrd="0" destOrd="0" presId="urn:microsoft.com/office/officeart/2008/layout/VerticalAccentList"/>
    <dgm:cxn modelId="{74AA8BBC-26BB-49BC-B100-D765B4C0252B}" type="presParOf" srcId="{C4771A09-2F23-4424-A568-5C32DEAA4554}" destId="{5D15F26B-1DC1-4B1C-A053-840D78044EB2}" srcOrd="1" destOrd="0" presId="urn:microsoft.com/office/officeart/2008/layout/VerticalAccentList"/>
    <dgm:cxn modelId="{25711442-5B0D-4580-9F31-6497469BD8BB}" type="presParOf" srcId="{5D15F26B-1DC1-4B1C-A053-840D78044EB2}" destId="{DA0011EF-8BAA-462A-857A-CF1F4C4763BE}" srcOrd="0" destOrd="0" presId="urn:microsoft.com/office/officeart/2008/layout/VerticalAccentList"/>
    <dgm:cxn modelId="{0AE03193-EF7F-480B-BEB9-7190E8810169}" type="presParOf" srcId="{5D15F26B-1DC1-4B1C-A053-840D78044EB2}" destId="{44667874-23AF-4FEE-9293-6F3DED6E8FC6}" srcOrd="1" destOrd="0" presId="urn:microsoft.com/office/officeart/2008/layout/VerticalAccentList"/>
    <dgm:cxn modelId="{D2FF94FA-F86A-4D7B-A3E2-C078915896B5}" type="presParOf" srcId="{5D15F26B-1DC1-4B1C-A053-840D78044EB2}" destId="{5A2D847E-F07A-42B8-8EBA-5C3DC238CC2A}" srcOrd="2" destOrd="0" presId="urn:microsoft.com/office/officeart/2008/layout/VerticalAccentList"/>
    <dgm:cxn modelId="{156E551F-0B7A-4EA6-9210-5C7FAA11C4CD}" type="presParOf" srcId="{5D15F26B-1DC1-4B1C-A053-840D78044EB2}" destId="{C54929EB-5335-468B-90CB-4A5AF092E34E}" srcOrd="3" destOrd="0" presId="urn:microsoft.com/office/officeart/2008/layout/VerticalAccentList"/>
    <dgm:cxn modelId="{E425E51A-2517-499E-9ECC-7C979D9DA949}" type="presParOf" srcId="{5D15F26B-1DC1-4B1C-A053-840D78044EB2}" destId="{D1F71667-6084-452A-BB49-5AEF34386F52}" srcOrd="4" destOrd="0" presId="urn:microsoft.com/office/officeart/2008/layout/VerticalAccentList"/>
    <dgm:cxn modelId="{AE42F35F-1529-4F0F-A44D-2016D33EFD26}" type="presParOf" srcId="{5D15F26B-1DC1-4B1C-A053-840D78044EB2}" destId="{8461F2C1-2FE5-4760-8D11-EBD51EFDCD06}" srcOrd="5" destOrd="0" presId="urn:microsoft.com/office/officeart/2008/layout/VerticalAccentList"/>
    <dgm:cxn modelId="{CEE21776-1CF0-45D5-B36B-F914C2B9C625}" type="presParOf" srcId="{5D15F26B-1DC1-4B1C-A053-840D78044EB2}" destId="{0D56F512-B11B-459D-AEFB-833B6E7E295B}" srcOrd="6" destOrd="0" presId="urn:microsoft.com/office/officeart/2008/layout/VerticalAccentList"/>
    <dgm:cxn modelId="{3A5BC923-80CE-4E9C-928F-A1DF0328DE79}" type="presParOf" srcId="{5D15F26B-1DC1-4B1C-A053-840D78044EB2}" destId="{9A8AB23A-8F9A-4230-A093-E0873071DDE5}" srcOrd="7" destOrd="0" presId="urn:microsoft.com/office/officeart/2008/layout/VerticalAccentList"/>
    <dgm:cxn modelId="{6AF720CB-3749-4607-BDDB-5A4D44F52C13}" type="presParOf" srcId="{C4771A09-2F23-4424-A568-5C32DEAA4554}" destId="{EA95D9B8-AA8D-4450-A192-0BA25F0F068A}" srcOrd="2" destOrd="0" presId="urn:microsoft.com/office/officeart/2008/layout/VerticalAccentList"/>
    <dgm:cxn modelId="{9C20656F-BEBE-42F2-87F7-29A0A0123536}" type="presParOf" srcId="{C4771A09-2F23-4424-A568-5C32DEAA4554}" destId="{727101AC-1D07-400C-BA3A-76F33281A33E}" srcOrd="3" destOrd="0" presId="urn:microsoft.com/office/officeart/2008/layout/VerticalAccentList"/>
    <dgm:cxn modelId="{F89D5452-BE55-4B90-A159-0B90EA0DFAA8}" type="presParOf" srcId="{727101AC-1D07-400C-BA3A-76F33281A33E}" destId="{80514726-51D7-416F-8CF0-19D156022DB7}" srcOrd="0" destOrd="0" presId="urn:microsoft.com/office/officeart/2008/layout/VerticalAccentList"/>
    <dgm:cxn modelId="{AC7F6519-FFED-41B4-BFC2-052C13FB690C}" type="presParOf" srcId="{C4771A09-2F23-4424-A568-5C32DEAA4554}" destId="{EAB06087-119D-476B-A1C9-5D6F014CB086}" srcOrd="4" destOrd="0" presId="urn:microsoft.com/office/officeart/2008/layout/VerticalAccentList"/>
    <dgm:cxn modelId="{AA151E77-5DF8-45BF-A40F-E9F5C25BF17F}" type="presParOf" srcId="{EAB06087-119D-476B-A1C9-5D6F014CB086}" destId="{1294D84C-22F1-4CF1-AB0B-6B90A223757E}" srcOrd="0" destOrd="0" presId="urn:microsoft.com/office/officeart/2008/layout/VerticalAccentList"/>
    <dgm:cxn modelId="{274C7ACC-9CC2-42F1-BDF3-B93C3213CB34}" type="presParOf" srcId="{EAB06087-119D-476B-A1C9-5D6F014CB086}" destId="{E9C23FE1-2D40-41FE-91CC-886CA26A5A06}" srcOrd="1" destOrd="0" presId="urn:microsoft.com/office/officeart/2008/layout/VerticalAccentList"/>
    <dgm:cxn modelId="{20DF1D74-D350-43C1-B012-D73A40860CA1}" type="presParOf" srcId="{EAB06087-119D-476B-A1C9-5D6F014CB086}" destId="{13A9708E-C929-4B8A-AEFF-6BCE8C76453E}" srcOrd="2" destOrd="0" presId="urn:microsoft.com/office/officeart/2008/layout/VerticalAccentList"/>
    <dgm:cxn modelId="{1AB15E22-2D53-4F9B-9558-0C5A65FA44C1}" type="presParOf" srcId="{EAB06087-119D-476B-A1C9-5D6F014CB086}" destId="{10956433-7F9D-4599-99CB-F0E2918D3808}" srcOrd="3" destOrd="0" presId="urn:microsoft.com/office/officeart/2008/layout/VerticalAccentList"/>
    <dgm:cxn modelId="{7F5DBC34-E4B1-41E7-9826-C3D8387F6B0F}" type="presParOf" srcId="{EAB06087-119D-476B-A1C9-5D6F014CB086}" destId="{03F17DFA-E445-4367-9E04-C36CB127C60B}" srcOrd="4" destOrd="0" presId="urn:microsoft.com/office/officeart/2008/layout/VerticalAccentList"/>
    <dgm:cxn modelId="{A151F2E0-B001-4362-8B53-37A7371CDCEB}" type="presParOf" srcId="{EAB06087-119D-476B-A1C9-5D6F014CB086}" destId="{A0521C69-65FD-4BB6-AA20-04C278DA1C29}" srcOrd="5" destOrd="0" presId="urn:microsoft.com/office/officeart/2008/layout/VerticalAccentList"/>
    <dgm:cxn modelId="{16D99672-CA20-4327-8B40-C69EC42B4EB8}" type="presParOf" srcId="{EAB06087-119D-476B-A1C9-5D6F014CB086}" destId="{68C50111-08D7-4E4B-BA37-369B178CCA16}" srcOrd="6" destOrd="0" presId="urn:microsoft.com/office/officeart/2008/layout/VerticalAccentList"/>
    <dgm:cxn modelId="{D0FAFDA7-887D-418A-92D2-B8C706375EA0}" type="presParOf" srcId="{EAB06087-119D-476B-A1C9-5D6F014CB086}" destId="{2D1D6BD4-6687-4467-B968-91E044DA5399}" srcOrd="7" destOrd="0" presId="urn:microsoft.com/office/officeart/2008/layout/VerticalAccentList"/>
    <dgm:cxn modelId="{37C11F75-3E9F-4369-B27B-6D51B3783D25}" type="presParOf" srcId="{C4771A09-2F23-4424-A568-5C32DEAA4554}" destId="{37DA04F0-E5EA-4179-B38E-59733579DAB7}" srcOrd="5" destOrd="0" presId="urn:microsoft.com/office/officeart/2008/layout/VerticalAccentList"/>
    <dgm:cxn modelId="{7090E684-0EB5-46C3-99F3-B15AB865E58B}" type="presParOf" srcId="{C4771A09-2F23-4424-A568-5C32DEAA4554}" destId="{960D35F7-F198-4355-A2F5-20E4B0C59DEC}" srcOrd="6" destOrd="0" presId="urn:microsoft.com/office/officeart/2008/layout/VerticalAccentList"/>
    <dgm:cxn modelId="{ECEDEE91-E57F-433F-B070-7E1AA0B58AED}" type="presParOf" srcId="{960D35F7-F198-4355-A2F5-20E4B0C59DEC}" destId="{310DFF97-3E0E-42A5-A957-0CA3E6C844E5}" srcOrd="0" destOrd="0" presId="urn:microsoft.com/office/officeart/2008/layout/VerticalAccentList"/>
    <dgm:cxn modelId="{D4AF4BB2-DE6B-4EB8-B715-4435193C803B}" type="presParOf" srcId="{C4771A09-2F23-4424-A568-5C32DEAA4554}" destId="{5DF955DC-CF6D-446D-930C-FBC1B3E6EF88}" srcOrd="7" destOrd="0" presId="urn:microsoft.com/office/officeart/2008/layout/VerticalAccentList"/>
    <dgm:cxn modelId="{CD2BBAF5-14A3-4478-9734-A05BBDAA6834}" type="presParOf" srcId="{5DF955DC-CF6D-446D-930C-FBC1B3E6EF88}" destId="{51645619-B5E0-4422-B073-94BDCCE47C4B}" srcOrd="0" destOrd="0" presId="urn:microsoft.com/office/officeart/2008/layout/VerticalAccentList"/>
    <dgm:cxn modelId="{1DA8A30C-A66D-40BE-AACD-67D2715D93C4}" type="presParOf" srcId="{5DF955DC-CF6D-446D-930C-FBC1B3E6EF88}" destId="{3A532ED2-B6D8-44E9-ACB0-7D42F79A42DD}" srcOrd="1" destOrd="0" presId="urn:microsoft.com/office/officeart/2008/layout/VerticalAccentList"/>
    <dgm:cxn modelId="{9EDDE0AC-65D4-40A4-B6D9-C2195C879B0C}" type="presParOf" srcId="{5DF955DC-CF6D-446D-930C-FBC1B3E6EF88}" destId="{3F018EE3-0211-42AA-A544-74E06D518D4B}" srcOrd="2" destOrd="0" presId="urn:microsoft.com/office/officeart/2008/layout/VerticalAccentList"/>
    <dgm:cxn modelId="{AA2065DB-3203-49BE-AEE6-55CDC6193E8A}" type="presParOf" srcId="{5DF955DC-CF6D-446D-930C-FBC1B3E6EF88}" destId="{51B82F4A-AEF9-43A9-BB8E-CF24A2EB67E0}" srcOrd="3" destOrd="0" presId="urn:microsoft.com/office/officeart/2008/layout/VerticalAccentList"/>
    <dgm:cxn modelId="{218C4C30-DC43-47F5-8BBB-24ABEA92B595}" type="presParOf" srcId="{5DF955DC-CF6D-446D-930C-FBC1B3E6EF88}" destId="{DB0FBEDF-1784-4E79-B55B-B641EE334E26}" srcOrd="4" destOrd="0" presId="urn:microsoft.com/office/officeart/2008/layout/VerticalAccentList"/>
    <dgm:cxn modelId="{DE9EAEBB-C816-48CF-8CEF-F15F93EE42C2}" type="presParOf" srcId="{5DF955DC-CF6D-446D-930C-FBC1B3E6EF88}" destId="{55644B61-69DD-4915-9B69-D9565F3E696F}" srcOrd="5" destOrd="0" presId="urn:microsoft.com/office/officeart/2008/layout/VerticalAccentList"/>
    <dgm:cxn modelId="{A51E16D0-1193-4720-85F6-4FE60C62F3E6}" type="presParOf" srcId="{5DF955DC-CF6D-446D-930C-FBC1B3E6EF88}" destId="{6889039E-826C-40B8-8194-0A74B9617C88}" srcOrd="6" destOrd="0" presId="urn:microsoft.com/office/officeart/2008/layout/VerticalAccentList"/>
    <dgm:cxn modelId="{51F738B3-8314-4951-AD7E-94A6C1049A99}" type="presParOf" srcId="{5DF955DC-CF6D-446D-930C-FBC1B3E6EF88}" destId="{D67B5482-2452-4F32-A151-40509111962A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A8740D4-5DA0-4367-A3FB-48E8036C1FC1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AR"/>
        </a:p>
      </dgm:t>
    </dgm:pt>
    <dgm:pt modelId="{167A5BE7-D073-44CA-B725-439E981A4331}">
      <dgm:prSet phldrT="[Texto]" phldr="1"/>
      <dgm:spPr/>
      <dgm:t>
        <a:bodyPr/>
        <a:lstStyle/>
        <a:p>
          <a:endParaRPr lang="es-AR"/>
        </a:p>
      </dgm:t>
    </dgm:pt>
    <dgm:pt modelId="{7FA1D55E-1257-45E2-8404-ABA6878BA856}" type="parTrans" cxnId="{2A3FBE53-902E-4092-AF4B-13B53A5A3173}">
      <dgm:prSet/>
      <dgm:spPr/>
      <dgm:t>
        <a:bodyPr/>
        <a:lstStyle/>
        <a:p>
          <a:endParaRPr lang="es-AR"/>
        </a:p>
      </dgm:t>
    </dgm:pt>
    <dgm:pt modelId="{A3234EDA-0162-4F41-A008-7F87C4936227}" type="sibTrans" cxnId="{2A3FBE53-902E-4092-AF4B-13B53A5A3173}">
      <dgm:prSet/>
      <dgm:spPr/>
      <dgm:t>
        <a:bodyPr/>
        <a:lstStyle/>
        <a:p>
          <a:endParaRPr lang="es-AR"/>
        </a:p>
      </dgm:t>
    </dgm:pt>
    <dgm:pt modelId="{91EAFB55-EA00-49BF-AE70-359E15367768}">
      <dgm:prSet phldrT="[Texto]" custT="1"/>
      <dgm:spPr/>
      <dgm:t>
        <a:bodyPr/>
        <a:lstStyle/>
        <a:p>
          <a:r>
            <a:rPr lang="es-AR" sz="2000" b="1" dirty="0">
              <a:latin typeface="Calibri Light" pitchFamily="34" charset="0"/>
              <a:cs typeface="Calibri Light" pitchFamily="34" charset="0"/>
            </a:rPr>
            <a:t>Diámetro AP &gt; </a:t>
          </a:r>
          <a:r>
            <a:rPr lang="es-AR" sz="2000" b="1">
              <a:latin typeface="Calibri Light" pitchFamily="34" charset="0"/>
              <a:cs typeface="Calibri Light" pitchFamily="34" charset="0"/>
            </a:rPr>
            <a:t>29 mm </a:t>
          </a:r>
          <a:endParaRPr lang="es-AR" sz="2000" b="1" dirty="0">
            <a:latin typeface="Calibri Light" pitchFamily="34" charset="0"/>
            <a:cs typeface="Calibri Light" pitchFamily="34" charset="0"/>
          </a:endParaRPr>
        </a:p>
      </dgm:t>
    </dgm:pt>
    <dgm:pt modelId="{BF3ED097-D626-4C31-A4D9-B8660CEE9C5B}" type="parTrans" cxnId="{4C23B8C1-5FC6-4EA5-89D7-583C0F15E6C6}">
      <dgm:prSet/>
      <dgm:spPr/>
      <dgm:t>
        <a:bodyPr/>
        <a:lstStyle/>
        <a:p>
          <a:endParaRPr lang="es-AR"/>
        </a:p>
      </dgm:t>
    </dgm:pt>
    <dgm:pt modelId="{5B75085B-65E6-4823-8BF7-D895056FD95F}" type="sibTrans" cxnId="{4C23B8C1-5FC6-4EA5-89D7-583C0F15E6C6}">
      <dgm:prSet/>
      <dgm:spPr/>
      <dgm:t>
        <a:bodyPr/>
        <a:lstStyle/>
        <a:p>
          <a:endParaRPr lang="es-AR"/>
        </a:p>
      </dgm:t>
    </dgm:pt>
    <dgm:pt modelId="{CB203F86-5E10-404C-B102-1A2DC0B4A068}">
      <dgm:prSet phldrT="[Texto]" phldr="1"/>
      <dgm:spPr/>
      <dgm:t>
        <a:bodyPr/>
        <a:lstStyle/>
        <a:p>
          <a:endParaRPr lang="es-AR"/>
        </a:p>
      </dgm:t>
    </dgm:pt>
    <dgm:pt modelId="{E96FD0DD-4BC2-487E-BA5B-C39F917F4087}" type="parTrans" cxnId="{3D877EC5-8973-4E5D-9060-D9A40BC5DC17}">
      <dgm:prSet/>
      <dgm:spPr/>
      <dgm:t>
        <a:bodyPr/>
        <a:lstStyle/>
        <a:p>
          <a:endParaRPr lang="es-AR"/>
        </a:p>
      </dgm:t>
    </dgm:pt>
    <dgm:pt modelId="{6D3C5C98-8D39-40EE-865E-629FB9AD624A}" type="sibTrans" cxnId="{3D877EC5-8973-4E5D-9060-D9A40BC5DC17}">
      <dgm:prSet/>
      <dgm:spPr/>
      <dgm:t>
        <a:bodyPr/>
        <a:lstStyle/>
        <a:p>
          <a:endParaRPr lang="es-AR"/>
        </a:p>
      </dgm:t>
    </dgm:pt>
    <dgm:pt modelId="{FDD8B127-C4FF-4785-B00D-FAB1E702F5C3}">
      <dgm:prSet phldrT="[Texto]" custT="1"/>
      <dgm:spPr/>
      <dgm:t>
        <a:bodyPr/>
        <a:lstStyle/>
        <a:p>
          <a:r>
            <a:rPr lang="es-AR" sz="2000" b="1" dirty="0">
              <a:latin typeface="Calibri Light" pitchFamily="34" charset="0"/>
              <a:cs typeface="Calibri Light" pitchFamily="34" charset="0"/>
            </a:rPr>
            <a:t>Relación arteria – bronquio &gt; 1:1</a:t>
          </a:r>
        </a:p>
      </dgm:t>
    </dgm:pt>
    <dgm:pt modelId="{3CD38053-6645-4BF8-B5D1-9465917038F8}" type="parTrans" cxnId="{B659FB79-97E4-4349-8602-3F70AD3C1B8C}">
      <dgm:prSet/>
      <dgm:spPr/>
      <dgm:t>
        <a:bodyPr/>
        <a:lstStyle/>
        <a:p>
          <a:endParaRPr lang="es-AR"/>
        </a:p>
      </dgm:t>
    </dgm:pt>
    <dgm:pt modelId="{8C9CDF01-4103-41B0-A332-8839B4476362}" type="sibTrans" cxnId="{B659FB79-97E4-4349-8602-3F70AD3C1B8C}">
      <dgm:prSet/>
      <dgm:spPr/>
      <dgm:t>
        <a:bodyPr/>
        <a:lstStyle/>
        <a:p>
          <a:endParaRPr lang="es-AR"/>
        </a:p>
      </dgm:t>
    </dgm:pt>
    <dgm:pt modelId="{B77A15B0-7349-48A0-B2CA-C01FE6CE0B63}">
      <dgm:prSet phldrT="[Texto]" phldr="1"/>
      <dgm:spPr/>
      <dgm:t>
        <a:bodyPr/>
        <a:lstStyle/>
        <a:p>
          <a:endParaRPr lang="es-AR"/>
        </a:p>
      </dgm:t>
    </dgm:pt>
    <dgm:pt modelId="{2366BFDD-A729-4FAF-A4A8-0769EC5B41B9}" type="parTrans" cxnId="{260C685C-449F-40B1-88FD-47F71A175CA7}">
      <dgm:prSet/>
      <dgm:spPr/>
      <dgm:t>
        <a:bodyPr/>
        <a:lstStyle/>
        <a:p>
          <a:endParaRPr lang="es-AR"/>
        </a:p>
      </dgm:t>
    </dgm:pt>
    <dgm:pt modelId="{D2C79B99-F07B-44F1-A124-2078F9403DF6}" type="sibTrans" cxnId="{260C685C-449F-40B1-88FD-47F71A175CA7}">
      <dgm:prSet/>
      <dgm:spPr/>
      <dgm:t>
        <a:bodyPr/>
        <a:lstStyle/>
        <a:p>
          <a:endParaRPr lang="es-AR"/>
        </a:p>
      </dgm:t>
    </dgm:pt>
    <dgm:pt modelId="{7C197A49-DF9B-410D-AB5C-5718427F4A68}">
      <dgm:prSet phldrT="[Texto]" custT="1"/>
      <dgm:spPr/>
      <dgm:t>
        <a:bodyPr/>
        <a:lstStyle/>
        <a:p>
          <a:r>
            <a:rPr lang="es-AR" sz="2000" b="1" dirty="0">
              <a:latin typeface="Calibri Light" pitchFamily="34" charset="0"/>
              <a:cs typeface="Calibri Light" pitchFamily="34" charset="0"/>
            </a:rPr>
            <a:t>Cociente AP/</a:t>
          </a:r>
          <a:r>
            <a:rPr lang="es-AR" sz="2000" b="1" dirty="0" err="1">
              <a:latin typeface="Calibri Light" pitchFamily="34" charset="0"/>
              <a:cs typeface="Calibri Light" pitchFamily="34" charset="0"/>
            </a:rPr>
            <a:t>Ao</a:t>
          </a:r>
          <a:r>
            <a:rPr lang="es-AR" sz="2000" b="1" dirty="0">
              <a:latin typeface="Calibri Light" pitchFamily="34" charset="0"/>
              <a:cs typeface="Calibri Light" pitchFamily="34" charset="0"/>
            </a:rPr>
            <a:t> (ascendente) &gt;1 </a:t>
          </a:r>
        </a:p>
      </dgm:t>
    </dgm:pt>
    <dgm:pt modelId="{9990376B-6ADD-4E87-936F-B9608758E0AE}" type="parTrans" cxnId="{51DC94EB-C22E-48D1-A8FA-27B843B79944}">
      <dgm:prSet/>
      <dgm:spPr/>
      <dgm:t>
        <a:bodyPr/>
        <a:lstStyle/>
        <a:p>
          <a:endParaRPr lang="es-AR"/>
        </a:p>
      </dgm:t>
    </dgm:pt>
    <dgm:pt modelId="{AB51CA68-627A-4DC1-A1A3-56585955CA0A}" type="sibTrans" cxnId="{51DC94EB-C22E-48D1-A8FA-27B843B79944}">
      <dgm:prSet/>
      <dgm:spPr/>
      <dgm:t>
        <a:bodyPr/>
        <a:lstStyle/>
        <a:p>
          <a:endParaRPr lang="es-AR"/>
        </a:p>
      </dgm:t>
    </dgm:pt>
    <dgm:pt modelId="{33441F09-613D-4E6A-B03B-F428161D883C}" type="pres">
      <dgm:prSet presAssocID="{6A8740D4-5DA0-4367-A3FB-48E8036C1FC1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s-AR"/>
        </a:p>
      </dgm:t>
    </dgm:pt>
    <dgm:pt modelId="{9FEF013E-79EF-4753-84DA-E7AB837D53B5}" type="pres">
      <dgm:prSet presAssocID="{167A5BE7-D073-44CA-B725-439E981A4331}" presName="parenttextcomposite" presStyleCnt="0"/>
      <dgm:spPr/>
    </dgm:pt>
    <dgm:pt modelId="{B1B6B5A4-5126-43B3-A6EE-A2E40987FC26}" type="pres">
      <dgm:prSet presAssocID="{167A5BE7-D073-44CA-B725-439E981A4331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4E816640-78E8-471D-8F43-91B21189A2F9}" type="pres">
      <dgm:prSet presAssocID="{167A5BE7-D073-44CA-B725-439E981A4331}" presName="composite" presStyleCnt="0"/>
      <dgm:spPr/>
    </dgm:pt>
    <dgm:pt modelId="{88C4543C-2400-4E57-99E4-E017B30041BD}" type="pres">
      <dgm:prSet presAssocID="{167A5BE7-D073-44CA-B725-439E981A4331}" presName="chevron1" presStyleLbl="alignNode1" presStyleIdx="0" presStyleCnt="21"/>
      <dgm:spPr/>
    </dgm:pt>
    <dgm:pt modelId="{981942B2-11EB-409F-A0CC-078D36CB6820}" type="pres">
      <dgm:prSet presAssocID="{167A5BE7-D073-44CA-B725-439E981A4331}" presName="chevron2" presStyleLbl="alignNode1" presStyleIdx="1" presStyleCnt="21"/>
      <dgm:spPr/>
    </dgm:pt>
    <dgm:pt modelId="{5F996BBD-2EF9-4A01-98E9-FF0997B37C12}" type="pres">
      <dgm:prSet presAssocID="{167A5BE7-D073-44CA-B725-439E981A4331}" presName="chevron3" presStyleLbl="alignNode1" presStyleIdx="2" presStyleCnt="21"/>
      <dgm:spPr/>
    </dgm:pt>
    <dgm:pt modelId="{FD57224F-7695-4B75-B679-6D55DC0371F9}" type="pres">
      <dgm:prSet presAssocID="{167A5BE7-D073-44CA-B725-439E981A4331}" presName="chevron4" presStyleLbl="alignNode1" presStyleIdx="3" presStyleCnt="21"/>
      <dgm:spPr/>
    </dgm:pt>
    <dgm:pt modelId="{6129D9F8-3239-4CBB-860C-C52A63AC9A6A}" type="pres">
      <dgm:prSet presAssocID="{167A5BE7-D073-44CA-B725-439E981A4331}" presName="chevron5" presStyleLbl="alignNode1" presStyleIdx="4" presStyleCnt="21"/>
      <dgm:spPr/>
    </dgm:pt>
    <dgm:pt modelId="{5C7B69E4-0432-4A0B-BACC-BFEA21657FF9}" type="pres">
      <dgm:prSet presAssocID="{167A5BE7-D073-44CA-B725-439E981A4331}" presName="chevron6" presStyleLbl="alignNode1" presStyleIdx="5" presStyleCnt="21"/>
      <dgm:spPr/>
    </dgm:pt>
    <dgm:pt modelId="{6F3DB97A-C775-4066-82CA-C7FD176CB833}" type="pres">
      <dgm:prSet presAssocID="{167A5BE7-D073-44CA-B725-439E981A4331}" presName="chevron7" presStyleLbl="alignNode1" presStyleIdx="6" presStyleCnt="21"/>
      <dgm:spPr/>
    </dgm:pt>
    <dgm:pt modelId="{C03BCC0D-10D8-4BBD-BD97-E3BFCA6DD635}" type="pres">
      <dgm:prSet presAssocID="{167A5BE7-D073-44CA-B725-439E981A4331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634937C8-0A47-4AB4-9F35-A8FA9EF46E99}" type="pres">
      <dgm:prSet presAssocID="{A3234EDA-0162-4F41-A008-7F87C4936227}" presName="sibTrans" presStyleCnt="0"/>
      <dgm:spPr/>
    </dgm:pt>
    <dgm:pt modelId="{BF8ABF37-FF95-4C9B-A40A-37EBE0F7D5DF}" type="pres">
      <dgm:prSet presAssocID="{CB203F86-5E10-404C-B102-1A2DC0B4A068}" presName="parenttextcomposite" presStyleCnt="0"/>
      <dgm:spPr/>
    </dgm:pt>
    <dgm:pt modelId="{4129D876-59D8-4922-81CC-FC7610780154}" type="pres">
      <dgm:prSet presAssocID="{CB203F86-5E10-404C-B102-1A2DC0B4A068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62A74C94-D5C6-4D8D-A88B-788DB5BA4458}" type="pres">
      <dgm:prSet presAssocID="{CB203F86-5E10-404C-B102-1A2DC0B4A068}" presName="composite" presStyleCnt="0"/>
      <dgm:spPr/>
    </dgm:pt>
    <dgm:pt modelId="{55FA1B99-AC24-40EE-9BBC-D57832243A97}" type="pres">
      <dgm:prSet presAssocID="{CB203F86-5E10-404C-B102-1A2DC0B4A068}" presName="chevron1" presStyleLbl="alignNode1" presStyleIdx="7" presStyleCnt="21"/>
      <dgm:spPr/>
    </dgm:pt>
    <dgm:pt modelId="{83D8C2A7-5562-4A7F-BDA9-9628C6F6DC77}" type="pres">
      <dgm:prSet presAssocID="{CB203F86-5E10-404C-B102-1A2DC0B4A068}" presName="chevron2" presStyleLbl="alignNode1" presStyleIdx="8" presStyleCnt="21"/>
      <dgm:spPr/>
    </dgm:pt>
    <dgm:pt modelId="{20B76AFA-48AA-42C2-B64B-27BC1E626932}" type="pres">
      <dgm:prSet presAssocID="{CB203F86-5E10-404C-B102-1A2DC0B4A068}" presName="chevron3" presStyleLbl="alignNode1" presStyleIdx="9" presStyleCnt="21"/>
      <dgm:spPr/>
    </dgm:pt>
    <dgm:pt modelId="{6B3240C3-829F-489C-A3C6-CAC2301D114A}" type="pres">
      <dgm:prSet presAssocID="{CB203F86-5E10-404C-B102-1A2DC0B4A068}" presName="chevron4" presStyleLbl="alignNode1" presStyleIdx="10" presStyleCnt="21"/>
      <dgm:spPr/>
    </dgm:pt>
    <dgm:pt modelId="{0CEA4EF8-DC90-44D5-A8F3-E1183411417A}" type="pres">
      <dgm:prSet presAssocID="{CB203F86-5E10-404C-B102-1A2DC0B4A068}" presName="chevron5" presStyleLbl="alignNode1" presStyleIdx="11" presStyleCnt="21"/>
      <dgm:spPr/>
    </dgm:pt>
    <dgm:pt modelId="{DFA29875-AB87-485C-8592-40A7C24BFE1E}" type="pres">
      <dgm:prSet presAssocID="{CB203F86-5E10-404C-B102-1A2DC0B4A068}" presName="chevron6" presStyleLbl="alignNode1" presStyleIdx="12" presStyleCnt="21"/>
      <dgm:spPr/>
    </dgm:pt>
    <dgm:pt modelId="{82E9022D-4D38-420E-B5AC-5CF76A3DD760}" type="pres">
      <dgm:prSet presAssocID="{CB203F86-5E10-404C-B102-1A2DC0B4A068}" presName="chevron7" presStyleLbl="alignNode1" presStyleIdx="13" presStyleCnt="21"/>
      <dgm:spPr/>
    </dgm:pt>
    <dgm:pt modelId="{AA8BBEF9-7F16-49E0-856A-14417C220B01}" type="pres">
      <dgm:prSet presAssocID="{CB203F86-5E10-404C-B102-1A2DC0B4A068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261DE324-9B8B-41EA-A2DE-00BB5AA92C4E}" type="pres">
      <dgm:prSet presAssocID="{6D3C5C98-8D39-40EE-865E-629FB9AD624A}" presName="sibTrans" presStyleCnt="0"/>
      <dgm:spPr/>
    </dgm:pt>
    <dgm:pt modelId="{1517CBFD-DBFD-42D4-BA0D-EBA5866265EB}" type="pres">
      <dgm:prSet presAssocID="{B77A15B0-7349-48A0-B2CA-C01FE6CE0B63}" presName="parenttextcomposite" presStyleCnt="0"/>
      <dgm:spPr/>
    </dgm:pt>
    <dgm:pt modelId="{F875EC52-100D-482F-95CC-999A21C9B160}" type="pres">
      <dgm:prSet presAssocID="{B77A15B0-7349-48A0-B2CA-C01FE6CE0B63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5F4EDAA0-3282-4E06-AD9C-B73174EA8863}" type="pres">
      <dgm:prSet presAssocID="{B77A15B0-7349-48A0-B2CA-C01FE6CE0B63}" presName="composite" presStyleCnt="0"/>
      <dgm:spPr/>
    </dgm:pt>
    <dgm:pt modelId="{65B02F72-3404-464C-9BD4-1A17573884F9}" type="pres">
      <dgm:prSet presAssocID="{B77A15B0-7349-48A0-B2CA-C01FE6CE0B63}" presName="chevron1" presStyleLbl="alignNode1" presStyleIdx="14" presStyleCnt="21"/>
      <dgm:spPr/>
    </dgm:pt>
    <dgm:pt modelId="{D4BDD879-EEA3-4D12-8C4F-919BE37B345C}" type="pres">
      <dgm:prSet presAssocID="{B77A15B0-7349-48A0-B2CA-C01FE6CE0B63}" presName="chevron2" presStyleLbl="alignNode1" presStyleIdx="15" presStyleCnt="21"/>
      <dgm:spPr/>
    </dgm:pt>
    <dgm:pt modelId="{A3D3C5F7-D758-43DC-8EDB-5EC57F66B93A}" type="pres">
      <dgm:prSet presAssocID="{B77A15B0-7349-48A0-B2CA-C01FE6CE0B63}" presName="chevron3" presStyleLbl="alignNode1" presStyleIdx="16" presStyleCnt="21"/>
      <dgm:spPr/>
    </dgm:pt>
    <dgm:pt modelId="{94D2979F-AFE1-4F5A-BBC8-8EFF0BDA1C3B}" type="pres">
      <dgm:prSet presAssocID="{B77A15B0-7349-48A0-B2CA-C01FE6CE0B63}" presName="chevron4" presStyleLbl="alignNode1" presStyleIdx="17" presStyleCnt="21"/>
      <dgm:spPr/>
    </dgm:pt>
    <dgm:pt modelId="{A9F73E96-FF15-4CC6-A71C-2F00CC4C2FFD}" type="pres">
      <dgm:prSet presAssocID="{B77A15B0-7349-48A0-B2CA-C01FE6CE0B63}" presName="chevron5" presStyleLbl="alignNode1" presStyleIdx="18" presStyleCnt="21"/>
      <dgm:spPr/>
    </dgm:pt>
    <dgm:pt modelId="{9D38FBEA-D171-46B2-9AB6-81E1ABB5FAED}" type="pres">
      <dgm:prSet presAssocID="{B77A15B0-7349-48A0-B2CA-C01FE6CE0B63}" presName="chevron6" presStyleLbl="alignNode1" presStyleIdx="19" presStyleCnt="21"/>
      <dgm:spPr/>
    </dgm:pt>
    <dgm:pt modelId="{E37F4983-AB4B-4C28-A7E0-83BADFBA80FF}" type="pres">
      <dgm:prSet presAssocID="{B77A15B0-7349-48A0-B2CA-C01FE6CE0B63}" presName="chevron7" presStyleLbl="alignNode1" presStyleIdx="20" presStyleCnt="21"/>
      <dgm:spPr/>
    </dgm:pt>
    <dgm:pt modelId="{5242A622-C3C5-4605-943E-82BD1DDF1B9B}" type="pres">
      <dgm:prSet presAssocID="{B77A15B0-7349-48A0-B2CA-C01FE6CE0B63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0B56CB27-2683-4E31-800B-6E52D1E1B7C0}" type="presOf" srcId="{7C197A49-DF9B-410D-AB5C-5718427F4A68}" destId="{5242A622-C3C5-4605-943E-82BD1DDF1B9B}" srcOrd="0" destOrd="0" presId="urn:microsoft.com/office/officeart/2008/layout/VerticalAccentList"/>
    <dgm:cxn modelId="{B659FB79-97E4-4349-8602-3F70AD3C1B8C}" srcId="{CB203F86-5E10-404C-B102-1A2DC0B4A068}" destId="{FDD8B127-C4FF-4785-B00D-FAB1E702F5C3}" srcOrd="0" destOrd="0" parTransId="{3CD38053-6645-4BF8-B5D1-9465917038F8}" sibTransId="{8C9CDF01-4103-41B0-A332-8839B4476362}"/>
    <dgm:cxn modelId="{EE6B88CC-7ED3-4EA7-B4DB-BC8DE0A1B091}" type="presOf" srcId="{B77A15B0-7349-48A0-B2CA-C01FE6CE0B63}" destId="{F875EC52-100D-482F-95CC-999A21C9B160}" srcOrd="0" destOrd="0" presId="urn:microsoft.com/office/officeart/2008/layout/VerticalAccentList"/>
    <dgm:cxn modelId="{BFB2196B-1700-4FBD-AD5B-00C86AF210D2}" type="presOf" srcId="{6A8740D4-5DA0-4367-A3FB-48E8036C1FC1}" destId="{33441F09-613D-4E6A-B03B-F428161D883C}" srcOrd="0" destOrd="0" presId="urn:microsoft.com/office/officeart/2008/layout/VerticalAccentList"/>
    <dgm:cxn modelId="{2A3FBE53-902E-4092-AF4B-13B53A5A3173}" srcId="{6A8740D4-5DA0-4367-A3FB-48E8036C1FC1}" destId="{167A5BE7-D073-44CA-B725-439E981A4331}" srcOrd="0" destOrd="0" parTransId="{7FA1D55E-1257-45E2-8404-ABA6878BA856}" sibTransId="{A3234EDA-0162-4F41-A008-7F87C4936227}"/>
    <dgm:cxn modelId="{50C513DF-892F-410E-B89F-84DDD3B5373D}" type="presOf" srcId="{167A5BE7-D073-44CA-B725-439E981A4331}" destId="{B1B6B5A4-5126-43B3-A6EE-A2E40987FC26}" srcOrd="0" destOrd="0" presId="urn:microsoft.com/office/officeart/2008/layout/VerticalAccentList"/>
    <dgm:cxn modelId="{51DC94EB-C22E-48D1-A8FA-27B843B79944}" srcId="{B77A15B0-7349-48A0-B2CA-C01FE6CE0B63}" destId="{7C197A49-DF9B-410D-AB5C-5718427F4A68}" srcOrd="0" destOrd="0" parTransId="{9990376B-6ADD-4E87-936F-B9608758E0AE}" sibTransId="{AB51CA68-627A-4DC1-A1A3-56585955CA0A}"/>
    <dgm:cxn modelId="{72AC7B34-894C-4EF4-AFDB-E4A594209F41}" type="presOf" srcId="{CB203F86-5E10-404C-B102-1A2DC0B4A068}" destId="{4129D876-59D8-4922-81CC-FC7610780154}" srcOrd="0" destOrd="0" presId="urn:microsoft.com/office/officeart/2008/layout/VerticalAccentList"/>
    <dgm:cxn modelId="{3D877EC5-8973-4E5D-9060-D9A40BC5DC17}" srcId="{6A8740D4-5DA0-4367-A3FB-48E8036C1FC1}" destId="{CB203F86-5E10-404C-B102-1A2DC0B4A068}" srcOrd="1" destOrd="0" parTransId="{E96FD0DD-4BC2-487E-BA5B-C39F917F4087}" sibTransId="{6D3C5C98-8D39-40EE-865E-629FB9AD624A}"/>
    <dgm:cxn modelId="{4C23B8C1-5FC6-4EA5-89D7-583C0F15E6C6}" srcId="{167A5BE7-D073-44CA-B725-439E981A4331}" destId="{91EAFB55-EA00-49BF-AE70-359E15367768}" srcOrd="0" destOrd="0" parTransId="{BF3ED097-D626-4C31-A4D9-B8660CEE9C5B}" sibTransId="{5B75085B-65E6-4823-8BF7-D895056FD95F}"/>
    <dgm:cxn modelId="{B79C70CD-45FA-40CD-996A-914D9A80B174}" type="presOf" srcId="{FDD8B127-C4FF-4785-B00D-FAB1E702F5C3}" destId="{AA8BBEF9-7F16-49E0-856A-14417C220B01}" srcOrd="0" destOrd="0" presId="urn:microsoft.com/office/officeart/2008/layout/VerticalAccentList"/>
    <dgm:cxn modelId="{260C685C-449F-40B1-88FD-47F71A175CA7}" srcId="{6A8740D4-5DA0-4367-A3FB-48E8036C1FC1}" destId="{B77A15B0-7349-48A0-B2CA-C01FE6CE0B63}" srcOrd="2" destOrd="0" parTransId="{2366BFDD-A729-4FAF-A4A8-0769EC5B41B9}" sibTransId="{D2C79B99-F07B-44F1-A124-2078F9403DF6}"/>
    <dgm:cxn modelId="{392FDC9A-9C97-47C1-8CFC-C7A10CC3CFA1}" type="presOf" srcId="{91EAFB55-EA00-49BF-AE70-359E15367768}" destId="{C03BCC0D-10D8-4BBD-BD97-E3BFCA6DD635}" srcOrd="0" destOrd="0" presId="urn:microsoft.com/office/officeart/2008/layout/VerticalAccentList"/>
    <dgm:cxn modelId="{C76625CA-0258-49D4-AEBA-241C5330D81F}" type="presParOf" srcId="{33441F09-613D-4E6A-B03B-F428161D883C}" destId="{9FEF013E-79EF-4753-84DA-E7AB837D53B5}" srcOrd="0" destOrd="0" presId="urn:microsoft.com/office/officeart/2008/layout/VerticalAccentList"/>
    <dgm:cxn modelId="{FFD30FE8-7EF5-4524-86BC-CD7F36319957}" type="presParOf" srcId="{9FEF013E-79EF-4753-84DA-E7AB837D53B5}" destId="{B1B6B5A4-5126-43B3-A6EE-A2E40987FC26}" srcOrd="0" destOrd="0" presId="urn:microsoft.com/office/officeart/2008/layout/VerticalAccentList"/>
    <dgm:cxn modelId="{39AA7CA4-B992-4919-B78A-35CDF1438477}" type="presParOf" srcId="{33441F09-613D-4E6A-B03B-F428161D883C}" destId="{4E816640-78E8-471D-8F43-91B21189A2F9}" srcOrd="1" destOrd="0" presId="urn:microsoft.com/office/officeart/2008/layout/VerticalAccentList"/>
    <dgm:cxn modelId="{E6EC53C0-CD86-4A71-87F9-80461728D48E}" type="presParOf" srcId="{4E816640-78E8-471D-8F43-91B21189A2F9}" destId="{88C4543C-2400-4E57-99E4-E017B30041BD}" srcOrd="0" destOrd="0" presId="urn:microsoft.com/office/officeart/2008/layout/VerticalAccentList"/>
    <dgm:cxn modelId="{B466ACF7-CB48-41A6-B020-A54FA533E2B9}" type="presParOf" srcId="{4E816640-78E8-471D-8F43-91B21189A2F9}" destId="{981942B2-11EB-409F-A0CC-078D36CB6820}" srcOrd="1" destOrd="0" presId="urn:microsoft.com/office/officeart/2008/layout/VerticalAccentList"/>
    <dgm:cxn modelId="{A5DD19FC-6423-49F9-BF2F-7698504650B9}" type="presParOf" srcId="{4E816640-78E8-471D-8F43-91B21189A2F9}" destId="{5F996BBD-2EF9-4A01-98E9-FF0997B37C12}" srcOrd="2" destOrd="0" presId="urn:microsoft.com/office/officeart/2008/layout/VerticalAccentList"/>
    <dgm:cxn modelId="{0D9F9DC0-3458-4CDA-BAB6-921E6BEA6F26}" type="presParOf" srcId="{4E816640-78E8-471D-8F43-91B21189A2F9}" destId="{FD57224F-7695-4B75-B679-6D55DC0371F9}" srcOrd="3" destOrd="0" presId="urn:microsoft.com/office/officeart/2008/layout/VerticalAccentList"/>
    <dgm:cxn modelId="{8A1CD522-4456-41F8-9DDE-A0A41B83CF70}" type="presParOf" srcId="{4E816640-78E8-471D-8F43-91B21189A2F9}" destId="{6129D9F8-3239-4CBB-860C-C52A63AC9A6A}" srcOrd="4" destOrd="0" presId="urn:microsoft.com/office/officeart/2008/layout/VerticalAccentList"/>
    <dgm:cxn modelId="{C02CE55A-00CB-43A8-A5F4-8BA66888DB2F}" type="presParOf" srcId="{4E816640-78E8-471D-8F43-91B21189A2F9}" destId="{5C7B69E4-0432-4A0B-BACC-BFEA21657FF9}" srcOrd="5" destOrd="0" presId="urn:microsoft.com/office/officeart/2008/layout/VerticalAccentList"/>
    <dgm:cxn modelId="{C26E8559-AC9A-4A71-B219-A192F40EA983}" type="presParOf" srcId="{4E816640-78E8-471D-8F43-91B21189A2F9}" destId="{6F3DB97A-C775-4066-82CA-C7FD176CB833}" srcOrd="6" destOrd="0" presId="urn:microsoft.com/office/officeart/2008/layout/VerticalAccentList"/>
    <dgm:cxn modelId="{D0CF731B-3FC7-4D1B-9710-EBB9D602AFCF}" type="presParOf" srcId="{4E816640-78E8-471D-8F43-91B21189A2F9}" destId="{C03BCC0D-10D8-4BBD-BD97-E3BFCA6DD635}" srcOrd="7" destOrd="0" presId="urn:microsoft.com/office/officeart/2008/layout/VerticalAccentList"/>
    <dgm:cxn modelId="{3023576C-213D-4505-9913-C910D63553F9}" type="presParOf" srcId="{33441F09-613D-4E6A-B03B-F428161D883C}" destId="{634937C8-0A47-4AB4-9F35-A8FA9EF46E99}" srcOrd="2" destOrd="0" presId="urn:microsoft.com/office/officeart/2008/layout/VerticalAccentList"/>
    <dgm:cxn modelId="{B8C62085-D4A8-47E3-A0E1-F918BEE3AF08}" type="presParOf" srcId="{33441F09-613D-4E6A-B03B-F428161D883C}" destId="{BF8ABF37-FF95-4C9B-A40A-37EBE0F7D5DF}" srcOrd="3" destOrd="0" presId="urn:microsoft.com/office/officeart/2008/layout/VerticalAccentList"/>
    <dgm:cxn modelId="{80C3D28D-AC16-4F89-B515-9C2D6DD47E79}" type="presParOf" srcId="{BF8ABF37-FF95-4C9B-A40A-37EBE0F7D5DF}" destId="{4129D876-59D8-4922-81CC-FC7610780154}" srcOrd="0" destOrd="0" presId="urn:microsoft.com/office/officeart/2008/layout/VerticalAccentList"/>
    <dgm:cxn modelId="{3927A34A-2E0E-40F5-A053-12AE41FF29A9}" type="presParOf" srcId="{33441F09-613D-4E6A-B03B-F428161D883C}" destId="{62A74C94-D5C6-4D8D-A88B-788DB5BA4458}" srcOrd="4" destOrd="0" presId="urn:microsoft.com/office/officeart/2008/layout/VerticalAccentList"/>
    <dgm:cxn modelId="{C7C84A41-C7D0-4D82-83C4-8CCDDEC20C60}" type="presParOf" srcId="{62A74C94-D5C6-4D8D-A88B-788DB5BA4458}" destId="{55FA1B99-AC24-40EE-9BBC-D57832243A97}" srcOrd="0" destOrd="0" presId="urn:microsoft.com/office/officeart/2008/layout/VerticalAccentList"/>
    <dgm:cxn modelId="{34169291-E39E-441A-BBAF-1494178183C2}" type="presParOf" srcId="{62A74C94-D5C6-4D8D-A88B-788DB5BA4458}" destId="{83D8C2A7-5562-4A7F-BDA9-9628C6F6DC77}" srcOrd="1" destOrd="0" presId="urn:microsoft.com/office/officeart/2008/layout/VerticalAccentList"/>
    <dgm:cxn modelId="{8416C00C-F0FD-4303-BBB7-F5DE62BC2B16}" type="presParOf" srcId="{62A74C94-D5C6-4D8D-A88B-788DB5BA4458}" destId="{20B76AFA-48AA-42C2-B64B-27BC1E626932}" srcOrd="2" destOrd="0" presId="urn:microsoft.com/office/officeart/2008/layout/VerticalAccentList"/>
    <dgm:cxn modelId="{D65DF1A7-AF00-4953-AF37-63F9B3B1A7F8}" type="presParOf" srcId="{62A74C94-D5C6-4D8D-A88B-788DB5BA4458}" destId="{6B3240C3-829F-489C-A3C6-CAC2301D114A}" srcOrd="3" destOrd="0" presId="urn:microsoft.com/office/officeart/2008/layout/VerticalAccentList"/>
    <dgm:cxn modelId="{39ACF167-B241-4CBE-AF3F-011B3A6F075C}" type="presParOf" srcId="{62A74C94-D5C6-4D8D-A88B-788DB5BA4458}" destId="{0CEA4EF8-DC90-44D5-A8F3-E1183411417A}" srcOrd="4" destOrd="0" presId="urn:microsoft.com/office/officeart/2008/layout/VerticalAccentList"/>
    <dgm:cxn modelId="{BED04E0B-F671-4329-AD96-CA81448A4493}" type="presParOf" srcId="{62A74C94-D5C6-4D8D-A88B-788DB5BA4458}" destId="{DFA29875-AB87-485C-8592-40A7C24BFE1E}" srcOrd="5" destOrd="0" presId="urn:microsoft.com/office/officeart/2008/layout/VerticalAccentList"/>
    <dgm:cxn modelId="{84C43E85-203D-467A-B73E-9A99E71CD633}" type="presParOf" srcId="{62A74C94-D5C6-4D8D-A88B-788DB5BA4458}" destId="{82E9022D-4D38-420E-B5AC-5CF76A3DD760}" srcOrd="6" destOrd="0" presId="urn:microsoft.com/office/officeart/2008/layout/VerticalAccentList"/>
    <dgm:cxn modelId="{C8A59518-A606-421E-A065-9204DEA6E84F}" type="presParOf" srcId="{62A74C94-D5C6-4D8D-A88B-788DB5BA4458}" destId="{AA8BBEF9-7F16-49E0-856A-14417C220B01}" srcOrd="7" destOrd="0" presId="urn:microsoft.com/office/officeart/2008/layout/VerticalAccentList"/>
    <dgm:cxn modelId="{CF26F71C-8863-439D-8DE2-8716F7D25D91}" type="presParOf" srcId="{33441F09-613D-4E6A-B03B-F428161D883C}" destId="{261DE324-9B8B-41EA-A2DE-00BB5AA92C4E}" srcOrd="5" destOrd="0" presId="urn:microsoft.com/office/officeart/2008/layout/VerticalAccentList"/>
    <dgm:cxn modelId="{62398827-2B88-49BE-A7D1-DAAF271A7B33}" type="presParOf" srcId="{33441F09-613D-4E6A-B03B-F428161D883C}" destId="{1517CBFD-DBFD-42D4-BA0D-EBA5866265EB}" srcOrd="6" destOrd="0" presId="urn:microsoft.com/office/officeart/2008/layout/VerticalAccentList"/>
    <dgm:cxn modelId="{55753E9C-DE21-4202-96EC-A8B3B88E319D}" type="presParOf" srcId="{1517CBFD-DBFD-42D4-BA0D-EBA5866265EB}" destId="{F875EC52-100D-482F-95CC-999A21C9B160}" srcOrd="0" destOrd="0" presId="urn:microsoft.com/office/officeart/2008/layout/VerticalAccentList"/>
    <dgm:cxn modelId="{6BC3151E-2E54-4D89-8526-6E4A631CB871}" type="presParOf" srcId="{33441F09-613D-4E6A-B03B-F428161D883C}" destId="{5F4EDAA0-3282-4E06-AD9C-B73174EA8863}" srcOrd="7" destOrd="0" presId="urn:microsoft.com/office/officeart/2008/layout/VerticalAccentList"/>
    <dgm:cxn modelId="{46D45DE3-2DE3-45B8-BA86-A73667BB3FA7}" type="presParOf" srcId="{5F4EDAA0-3282-4E06-AD9C-B73174EA8863}" destId="{65B02F72-3404-464C-9BD4-1A17573884F9}" srcOrd="0" destOrd="0" presId="urn:microsoft.com/office/officeart/2008/layout/VerticalAccentList"/>
    <dgm:cxn modelId="{260DBB4F-079A-48FB-90A5-DC1EE25F1F31}" type="presParOf" srcId="{5F4EDAA0-3282-4E06-AD9C-B73174EA8863}" destId="{D4BDD879-EEA3-4D12-8C4F-919BE37B345C}" srcOrd="1" destOrd="0" presId="urn:microsoft.com/office/officeart/2008/layout/VerticalAccentList"/>
    <dgm:cxn modelId="{7C03D0BE-2D7E-4AC4-AC9F-F525965F1A18}" type="presParOf" srcId="{5F4EDAA0-3282-4E06-AD9C-B73174EA8863}" destId="{A3D3C5F7-D758-43DC-8EDB-5EC57F66B93A}" srcOrd="2" destOrd="0" presId="urn:microsoft.com/office/officeart/2008/layout/VerticalAccentList"/>
    <dgm:cxn modelId="{46AA1BA8-DDC3-4959-89A0-2BA648BA8FB2}" type="presParOf" srcId="{5F4EDAA0-3282-4E06-AD9C-B73174EA8863}" destId="{94D2979F-AFE1-4F5A-BBC8-8EFF0BDA1C3B}" srcOrd="3" destOrd="0" presId="urn:microsoft.com/office/officeart/2008/layout/VerticalAccentList"/>
    <dgm:cxn modelId="{63B68A78-A6C3-45D6-9FE9-E2018D4406C5}" type="presParOf" srcId="{5F4EDAA0-3282-4E06-AD9C-B73174EA8863}" destId="{A9F73E96-FF15-4CC6-A71C-2F00CC4C2FFD}" srcOrd="4" destOrd="0" presId="urn:microsoft.com/office/officeart/2008/layout/VerticalAccentList"/>
    <dgm:cxn modelId="{3FE3924B-59C7-452F-AD71-6FAD8CB73B8F}" type="presParOf" srcId="{5F4EDAA0-3282-4E06-AD9C-B73174EA8863}" destId="{9D38FBEA-D171-46B2-9AB6-81E1ABB5FAED}" srcOrd="5" destOrd="0" presId="urn:microsoft.com/office/officeart/2008/layout/VerticalAccentList"/>
    <dgm:cxn modelId="{A9069D68-0C42-4D9C-91CE-37D7706A5996}" type="presParOf" srcId="{5F4EDAA0-3282-4E06-AD9C-B73174EA8863}" destId="{E37F4983-AB4B-4C28-A7E0-83BADFBA80FF}" srcOrd="6" destOrd="0" presId="urn:microsoft.com/office/officeart/2008/layout/VerticalAccentList"/>
    <dgm:cxn modelId="{F9882F4E-523B-43CC-816D-13BA199813A1}" type="presParOf" srcId="{5F4EDAA0-3282-4E06-AD9C-B73174EA8863}" destId="{5242A622-C3C5-4605-943E-82BD1DDF1B9B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4751932-DFD8-4863-80E5-A8C371ED169C}" type="doc">
      <dgm:prSet loTypeId="urn:microsoft.com/office/officeart/2005/8/layout/vList5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AR"/>
        </a:p>
      </dgm:t>
    </dgm:pt>
    <dgm:pt modelId="{D8133B76-D22F-4E3B-92A9-DA3126B103DA}">
      <dgm:prSet phldrT="[Texto]" custT="1"/>
      <dgm:spPr/>
      <dgm:t>
        <a:bodyPr/>
        <a:lstStyle/>
        <a:p>
          <a:r>
            <a:rPr lang="es-AR" sz="3200" b="1" dirty="0">
              <a:solidFill>
                <a:schemeClr val="bg1"/>
              </a:solidFill>
              <a:latin typeface="Calibri Light" pitchFamily="34" charset="0"/>
              <a:cs typeface="Calibri Light" pitchFamily="34" charset="0"/>
            </a:rPr>
            <a:t>Cardíacas</a:t>
          </a:r>
        </a:p>
        <a:p>
          <a:r>
            <a:rPr lang="es-AR" sz="2000" b="1" dirty="0">
              <a:solidFill>
                <a:schemeClr val="bg1"/>
              </a:solidFill>
              <a:latin typeface="Calibri Light" pitchFamily="34" charset="0"/>
              <a:cs typeface="Calibri Light" pitchFamily="34" charset="0"/>
            </a:rPr>
            <a:t>(Grupo II)</a:t>
          </a:r>
        </a:p>
      </dgm:t>
    </dgm:pt>
    <dgm:pt modelId="{8F4390D9-37D1-4646-A576-F3834A342091}" type="parTrans" cxnId="{80D2211D-E503-4FAB-BEEE-0D152DBC366E}">
      <dgm:prSet/>
      <dgm:spPr/>
      <dgm:t>
        <a:bodyPr/>
        <a:lstStyle/>
        <a:p>
          <a:endParaRPr lang="es-AR"/>
        </a:p>
      </dgm:t>
    </dgm:pt>
    <dgm:pt modelId="{3FC9CBCB-AD2B-4B5B-9B7D-6E3DE5887665}" type="sibTrans" cxnId="{80D2211D-E503-4FAB-BEEE-0D152DBC366E}">
      <dgm:prSet/>
      <dgm:spPr/>
      <dgm:t>
        <a:bodyPr/>
        <a:lstStyle/>
        <a:p>
          <a:endParaRPr lang="es-AR"/>
        </a:p>
      </dgm:t>
    </dgm:pt>
    <dgm:pt modelId="{CA0BF17A-CE37-450F-9906-5FC7BE975BCF}">
      <dgm:prSet phldrT="[Texto]" custT="1"/>
      <dgm:spPr/>
      <dgm:t>
        <a:bodyPr/>
        <a:lstStyle/>
        <a:p>
          <a:r>
            <a:rPr lang="es-AR" sz="2000" b="1" dirty="0">
              <a:latin typeface="Calibri Light" pitchFamily="34" charset="0"/>
              <a:cs typeface="Calibri Light" pitchFamily="34" charset="0"/>
            </a:rPr>
            <a:t>Disfunción sistólica y diastólica</a:t>
          </a:r>
        </a:p>
      </dgm:t>
    </dgm:pt>
    <dgm:pt modelId="{4D690D9A-1379-4970-A98A-62C68BDD680B}" type="parTrans" cxnId="{F3D38C1C-25C8-4731-9001-160A4DB6E100}">
      <dgm:prSet/>
      <dgm:spPr/>
      <dgm:t>
        <a:bodyPr/>
        <a:lstStyle/>
        <a:p>
          <a:endParaRPr lang="es-AR"/>
        </a:p>
      </dgm:t>
    </dgm:pt>
    <dgm:pt modelId="{36B9E8A5-A8AE-4323-941F-72360E9C7136}" type="sibTrans" cxnId="{F3D38C1C-25C8-4731-9001-160A4DB6E100}">
      <dgm:prSet/>
      <dgm:spPr/>
      <dgm:t>
        <a:bodyPr/>
        <a:lstStyle/>
        <a:p>
          <a:endParaRPr lang="es-AR"/>
        </a:p>
      </dgm:t>
    </dgm:pt>
    <dgm:pt modelId="{CB42103E-76E9-472E-BCCC-3D23397B0FF1}">
      <dgm:prSet phldrT="[Texto]" custT="1"/>
      <dgm:spPr/>
      <dgm:t>
        <a:bodyPr/>
        <a:lstStyle/>
        <a:p>
          <a:r>
            <a:rPr lang="es-AR" sz="2000" b="1" dirty="0" err="1">
              <a:latin typeface="Calibri Light" pitchFamily="34" charset="0"/>
              <a:cs typeface="Calibri Light" pitchFamily="34" charset="0"/>
            </a:rPr>
            <a:t>Valvulopatía</a:t>
          </a:r>
          <a:r>
            <a:rPr lang="es-AR" sz="2000" b="1" dirty="0">
              <a:latin typeface="Calibri Light" pitchFamily="34" charset="0"/>
              <a:cs typeface="Calibri Light" pitchFamily="34" charset="0"/>
            </a:rPr>
            <a:t>                                </a:t>
          </a:r>
          <a:r>
            <a:rPr lang="es-AR" sz="2000" b="1" dirty="0">
              <a:solidFill>
                <a:srgbClr val="FF0000"/>
              </a:solidFill>
              <a:latin typeface="Calibri Light" pitchFamily="34" charset="0"/>
              <a:cs typeface="Calibri Light" pitchFamily="34" charset="0"/>
            </a:rPr>
            <a:t>ECOCARDIO</a:t>
          </a:r>
        </a:p>
      </dgm:t>
    </dgm:pt>
    <dgm:pt modelId="{6A652BA4-663D-49A1-8CA3-F953309836BB}" type="parTrans" cxnId="{B6226738-D217-471C-9DFA-F3792C556332}">
      <dgm:prSet/>
      <dgm:spPr/>
      <dgm:t>
        <a:bodyPr/>
        <a:lstStyle/>
        <a:p>
          <a:endParaRPr lang="es-AR"/>
        </a:p>
      </dgm:t>
    </dgm:pt>
    <dgm:pt modelId="{C40A67A4-AA67-4B04-AAF8-2D10E1ECB391}" type="sibTrans" cxnId="{B6226738-D217-471C-9DFA-F3792C556332}">
      <dgm:prSet/>
      <dgm:spPr/>
      <dgm:t>
        <a:bodyPr/>
        <a:lstStyle/>
        <a:p>
          <a:endParaRPr lang="es-AR"/>
        </a:p>
      </dgm:t>
    </dgm:pt>
    <dgm:pt modelId="{A26A538D-2166-4FB5-A320-F87C0166EEC6}">
      <dgm:prSet phldrT="[Texto]" custT="1"/>
      <dgm:spPr/>
      <dgm:t>
        <a:bodyPr/>
        <a:lstStyle/>
        <a:p>
          <a:r>
            <a:rPr lang="es-AR" sz="3200" b="1" dirty="0">
              <a:solidFill>
                <a:schemeClr val="bg1"/>
              </a:solidFill>
              <a:latin typeface="Calibri Light" pitchFamily="34" charset="0"/>
              <a:cs typeface="Calibri Light" pitchFamily="34" charset="0"/>
            </a:rPr>
            <a:t>Respiratorias</a:t>
          </a:r>
        </a:p>
        <a:p>
          <a:r>
            <a:rPr lang="es-AR" sz="2000" b="1" dirty="0">
              <a:solidFill>
                <a:schemeClr val="bg1"/>
              </a:solidFill>
              <a:latin typeface="Calibri Light" pitchFamily="34" charset="0"/>
              <a:cs typeface="Calibri Light" pitchFamily="34" charset="0"/>
            </a:rPr>
            <a:t>(Grupo III)</a:t>
          </a:r>
        </a:p>
      </dgm:t>
    </dgm:pt>
    <dgm:pt modelId="{3DF31212-4277-4556-9352-7BDCF9A80362}" type="parTrans" cxnId="{5DF456E2-554D-411C-A2FE-1E2109E44C31}">
      <dgm:prSet/>
      <dgm:spPr/>
      <dgm:t>
        <a:bodyPr/>
        <a:lstStyle/>
        <a:p>
          <a:endParaRPr lang="es-AR"/>
        </a:p>
      </dgm:t>
    </dgm:pt>
    <dgm:pt modelId="{3212890E-B8E2-4F68-80A2-94B19EC249D5}" type="sibTrans" cxnId="{5DF456E2-554D-411C-A2FE-1E2109E44C31}">
      <dgm:prSet/>
      <dgm:spPr/>
      <dgm:t>
        <a:bodyPr/>
        <a:lstStyle/>
        <a:p>
          <a:endParaRPr lang="es-AR"/>
        </a:p>
      </dgm:t>
    </dgm:pt>
    <dgm:pt modelId="{38EA6D05-E8B3-4E52-B330-26D4F9552BB7}">
      <dgm:prSet phldrT="[Texto]"/>
      <dgm:spPr/>
      <dgm:t>
        <a:bodyPr/>
        <a:lstStyle/>
        <a:p>
          <a:r>
            <a:rPr lang="es-AR" b="1" dirty="0">
              <a:latin typeface="Calibri Light" pitchFamily="34" charset="0"/>
              <a:cs typeface="Calibri Light" pitchFamily="34" charset="0"/>
            </a:rPr>
            <a:t>EPOC                                 </a:t>
          </a:r>
          <a:r>
            <a:rPr lang="es-AR" b="1" dirty="0">
              <a:solidFill>
                <a:srgbClr val="FF0000"/>
              </a:solidFill>
              <a:latin typeface="Calibri Light" pitchFamily="34" charset="0"/>
              <a:cs typeface="Calibri Light" pitchFamily="34" charset="0"/>
            </a:rPr>
            <a:t>PFR – GSA – TACAR </a:t>
          </a:r>
        </a:p>
      </dgm:t>
    </dgm:pt>
    <dgm:pt modelId="{065176FC-D427-4DAB-9EA2-7920390318AE}" type="parTrans" cxnId="{73D87F4E-14CE-4ECE-A691-96C4FE834E69}">
      <dgm:prSet/>
      <dgm:spPr/>
      <dgm:t>
        <a:bodyPr/>
        <a:lstStyle/>
        <a:p>
          <a:endParaRPr lang="es-AR"/>
        </a:p>
      </dgm:t>
    </dgm:pt>
    <dgm:pt modelId="{6A529E75-CCF2-41E5-9E6E-545AEFC48F07}" type="sibTrans" cxnId="{73D87F4E-14CE-4ECE-A691-96C4FE834E69}">
      <dgm:prSet/>
      <dgm:spPr/>
      <dgm:t>
        <a:bodyPr/>
        <a:lstStyle/>
        <a:p>
          <a:endParaRPr lang="es-AR"/>
        </a:p>
      </dgm:t>
    </dgm:pt>
    <dgm:pt modelId="{97FE4E09-2B4E-48B0-9837-5F48C612C499}">
      <dgm:prSet phldrT="[Texto]"/>
      <dgm:spPr/>
      <dgm:t>
        <a:bodyPr/>
        <a:lstStyle/>
        <a:p>
          <a:r>
            <a:rPr lang="es-AR" b="1" dirty="0">
              <a:latin typeface="Calibri Light" pitchFamily="34" charset="0"/>
              <a:cs typeface="Calibri Light" pitchFamily="34" charset="0"/>
            </a:rPr>
            <a:t>Trastornos ventilatorios mixtos</a:t>
          </a:r>
        </a:p>
      </dgm:t>
    </dgm:pt>
    <dgm:pt modelId="{39025F41-6551-4045-BD93-410910B60682}" type="parTrans" cxnId="{55578180-F985-41B6-BFD7-BB5C12611090}">
      <dgm:prSet/>
      <dgm:spPr/>
      <dgm:t>
        <a:bodyPr/>
        <a:lstStyle/>
        <a:p>
          <a:endParaRPr lang="es-AR"/>
        </a:p>
      </dgm:t>
    </dgm:pt>
    <dgm:pt modelId="{649DFDE7-F6A7-416D-894D-B0C510D368A0}" type="sibTrans" cxnId="{55578180-F985-41B6-BFD7-BB5C12611090}">
      <dgm:prSet/>
      <dgm:spPr/>
      <dgm:t>
        <a:bodyPr/>
        <a:lstStyle/>
        <a:p>
          <a:endParaRPr lang="es-AR"/>
        </a:p>
      </dgm:t>
    </dgm:pt>
    <dgm:pt modelId="{D8DD5272-4418-4809-B8EE-D2E9A517195E}">
      <dgm:prSet phldrT="[Texto]" custT="1"/>
      <dgm:spPr/>
      <dgm:t>
        <a:bodyPr/>
        <a:lstStyle/>
        <a:p>
          <a:r>
            <a:rPr lang="es-AR" sz="3200" b="1" dirty="0">
              <a:solidFill>
                <a:schemeClr val="bg1"/>
              </a:solidFill>
              <a:latin typeface="Calibri Light" pitchFamily="34" charset="0"/>
              <a:cs typeface="Calibri Light" pitchFamily="34" charset="0"/>
            </a:rPr>
            <a:t>TEPA</a:t>
          </a:r>
        </a:p>
        <a:p>
          <a:r>
            <a:rPr lang="es-AR" sz="2000" b="1" dirty="0">
              <a:solidFill>
                <a:schemeClr val="bg1"/>
              </a:solidFill>
              <a:latin typeface="Calibri Light" pitchFamily="34" charset="0"/>
              <a:cs typeface="Calibri Light" pitchFamily="34" charset="0"/>
            </a:rPr>
            <a:t>(Grupo IV) </a:t>
          </a:r>
        </a:p>
      </dgm:t>
    </dgm:pt>
    <dgm:pt modelId="{7BAF0831-E9DF-445A-AE6B-C9EED6853A55}" type="parTrans" cxnId="{B9E4EC7D-BC41-4E1D-8250-8FF9347DFB53}">
      <dgm:prSet/>
      <dgm:spPr/>
      <dgm:t>
        <a:bodyPr/>
        <a:lstStyle/>
        <a:p>
          <a:endParaRPr lang="es-AR"/>
        </a:p>
      </dgm:t>
    </dgm:pt>
    <dgm:pt modelId="{32C8C3D8-CB44-4540-8414-D1E20E1455C5}" type="sibTrans" cxnId="{B9E4EC7D-BC41-4E1D-8250-8FF9347DFB53}">
      <dgm:prSet/>
      <dgm:spPr/>
      <dgm:t>
        <a:bodyPr/>
        <a:lstStyle/>
        <a:p>
          <a:endParaRPr lang="es-AR"/>
        </a:p>
      </dgm:t>
    </dgm:pt>
    <dgm:pt modelId="{C289C9B5-C709-4460-A0F9-3595372DBFE1}">
      <dgm:prSet phldrT="[Texto]"/>
      <dgm:spPr/>
      <dgm:t>
        <a:bodyPr/>
        <a:lstStyle/>
        <a:p>
          <a:r>
            <a:rPr lang="es-AR" b="1" dirty="0">
              <a:solidFill>
                <a:srgbClr val="FF0000"/>
              </a:solidFill>
              <a:latin typeface="Calibri Light" pitchFamily="34" charset="0"/>
              <a:cs typeface="Calibri Light" pitchFamily="34" charset="0"/>
            </a:rPr>
            <a:t>GAMMAGRAFIA VENTILACIÓN/PERFUSIÓN</a:t>
          </a:r>
        </a:p>
      </dgm:t>
    </dgm:pt>
    <dgm:pt modelId="{3B04DB08-DA31-448A-B219-584DD3063228}" type="parTrans" cxnId="{0D990D76-00DE-467A-87FD-E3F58F54D552}">
      <dgm:prSet/>
      <dgm:spPr/>
      <dgm:t>
        <a:bodyPr/>
        <a:lstStyle/>
        <a:p>
          <a:endParaRPr lang="es-AR"/>
        </a:p>
      </dgm:t>
    </dgm:pt>
    <dgm:pt modelId="{84A81347-E6FC-4363-81E0-B1F82E89821C}" type="sibTrans" cxnId="{0D990D76-00DE-467A-87FD-E3F58F54D552}">
      <dgm:prSet/>
      <dgm:spPr/>
      <dgm:t>
        <a:bodyPr/>
        <a:lstStyle/>
        <a:p>
          <a:endParaRPr lang="es-AR"/>
        </a:p>
      </dgm:t>
    </dgm:pt>
    <dgm:pt modelId="{AD6B34A3-508B-4E78-8879-96E99922E0D0}">
      <dgm:prSet phldrT="[Texto]"/>
      <dgm:spPr/>
      <dgm:t>
        <a:bodyPr/>
        <a:lstStyle/>
        <a:p>
          <a:r>
            <a:rPr lang="es-AR" b="1" dirty="0">
              <a:latin typeface="Calibri Light" pitchFamily="34" charset="0"/>
              <a:cs typeface="Calibri Light" pitchFamily="34" charset="0"/>
            </a:rPr>
            <a:t>EPID                                   </a:t>
          </a:r>
          <a:r>
            <a:rPr lang="es-AR" b="1" dirty="0">
              <a:solidFill>
                <a:srgbClr val="FF0000"/>
              </a:solidFill>
              <a:latin typeface="Calibri Light" pitchFamily="34" charset="0"/>
              <a:cs typeface="Calibri Light" pitchFamily="34" charset="0"/>
            </a:rPr>
            <a:t>RX TORAX </a:t>
          </a:r>
        </a:p>
      </dgm:t>
    </dgm:pt>
    <dgm:pt modelId="{E86C1BC2-04E2-48C7-8650-B7652270C87F}" type="parTrans" cxnId="{4F5CE4B2-A599-4553-AD4F-3ADF0819D634}">
      <dgm:prSet/>
      <dgm:spPr/>
      <dgm:t>
        <a:bodyPr/>
        <a:lstStyle/>
        <a:p>
          <a:endParaRPr lang="es-AR"/>
        </a:p>
      </dgm:t>
    </dgm:pt>
    <dgm:pt modelId="{9AE147B7-5C1E-424D-A8D6-BF99ABDAD1EF}" type="sibTrans" cxnId="{4F5CE4B2-A599-4553-AD4F-3ADF0819D634}">
      <dgm:prSet/>
      <dgm:spPr/>
      <dgm:t>
        <a:bodyPr/>
        <a:lstStyle/>
        <a:p>
          <a:endParaRPr lang="es-AR"/>
        </a:p>
      </dgm:t>
    </dgm:pt>
    <dgm:pt modelId="{1817E836-9842-4A3D-9A19-D17BCE0F8D84}">
      <dgm:prSet phldrT="[Texto]"/>
      <dgm:spPr/>
      <dgm:t>
        <a:bodyPr/>
        <a:lstStyle/>
        <a:p>
          <a:r>
            <a:rPr lang="es-AR" b="1" dirty="0">
              <a:latin typeface="Calibri Light" pitchFamily="34" charset="0"/>
              <a:cs typeface="Calibri Light" pitchFamily="34" charset="0"/>
            </a:rPr>
            <a:t>SAOS                                  </a:t>
          </a:r>
          <a:r>
            <a:rPr lang="es-AR" b="1" dirty="0">
              <a:solidFill>
                <a:srgbClr val="FF0000"/>
              </a:solidFill>
              <a:latin typeface="Calibri Light" pitchFamily="34" charset="0"/>
              <a:cs typeface="Calibri Light" pitchFamily="34" charset="0"/>
            </a:rPr>
            <a:t>POLISOMNOGRAFIA </a:t>
          </a:r>
        </a:p>
      </dgm:t>
    </dgm:pt>
    <dgm:pt modelId="{CA86CE3C-A437-41AC-9932-43A0E698A7F7}" type="parTrans" cxnId="{58B946AC-1BB6-4080-9DB5-A7E79F53FA72}">
      <dgm:prSet/>
      <dgm:spPr/>
      <dgm:t>
        <a:bodyPr/>
        <a:lstStyle/>
        <a:p>
          <a:endParaRPr lang="es-AR"/>
        </a:p>
      </dgm:t>
    </dgm:pt>
    <dgm:pt modelId="{854EFB51-416F-415D-A0AB-8DE160D98BAA}" type="sibTrans" cxnId="{58B946AC-1BB6-4080-9DB5-A7E79F53FA72}">
      <dgm:prSet/>
      <dgm:spPr/>
      <dgm:t>
        <a:bodyPr/>
        <a:lstStyle/>
        <a:p>
          <a:endParaRPr lang="es-AR"/>
        </a:p>
      </dgm:t>
    </dgm:pt>
    <dgm:pt modelId="{E8F4F4B8-361F-4F7D-A1A2-535EB708C539}" type="pres">
      <dgm:prSet presAssocID="{74751932-DFD8-4863-80E5-A8C371ED169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2F892DB4-5508-4BFD-B632-5920DDAA09CC}" type="pres">
      <dgm:prSet presAssocID="{D8133B76-D22F-4E3B-92A9-DA3126B103DA}" presName="linNode" presStyleCnt="0"/>
      <dgm:spPr/>
    </dgm:pt>
    <dgm:pt modelId="{0BF090A9-F4EF-4522-B3F6-91015585A068}" type="pres">
      <dgm:prSet presAssocID="{D8133B76-D22F-4E3B-92A9-DA3126B103DA}" presName="parentText" presStyleLbl="node1" presStyleIdx="0" presStyleCnt="3" custLinFactNeighborX="39" custLinFactNeighborY="1792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172B9794-1883-4012-A0ED-F04E8CCE33F0}" type="pres">
      <dgm:prSet presAssocID="{D8133B76-D22F-4E3B-92A9-DA3126B103DA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0930CCD7-3CE5-4716-BCFC-EAFC197773C5}" type="pres">
      <dgm:prSet presAssocID="{3FC9CBCB-AD2B-4B5B-9B7D-6E3DE5887665}" presName="sp" presStyleCnt="0"/>
      <dgm:spPr/>
    </dgm:pt>
    <dgm:pt modelId="{5DEC20C8-2240-42C0-809E-468BAD6A3718}" type="pres">
      <dgm:prSet presAssocID="{A26A538D-2166-4FB5-A320-F87C0166EEC6}" presName="linNode" presStyleCnt="0"/>
      <dgm:spPr/>
    </dgm:pt>
    <dgm:pt modelId="{7EE05CD4-FB79-4F4E-ACF8-01E89D47512F}" type="pres">
      <dgm:prSet presAssocID="{A26A538D-2166-4FB5-A320-F87C0166EEC6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EBD98481-3A6C-4690-B6BD-929C46BE3988}" type="pres">
      <dgm:prSet presAssocID="{A26A538D-2166-4FB5-A320-F87C0166EEC6}" presName="descendantText" presStyleLbl="alignAccFollowNode1" presStyleIdx="1" presStyleCnt="3" custLinFactNeighborX="960" custLinFactNeighborY="1890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F1AC8A2A-E447-40F7-A073-BD155DDFED16}" type="pres">
      <dgm:prSet presAssocID="{3212890E-B8E2-4F68-80A2-94B19EC249D5}" presName="sp" presStyleCnt="0"/>
      <dgm:spPr/>
    </dgm:pt>
    <dgm:pt modelId="{C55EB1CD-E6E9-47B7-825F-940DDF84824A}" type="pres">
      <dgm:prSet presAssocID="{D8DD5272-4418-4809-B8EE-D2E9A517195E}" presName="linNode" presStyleCnt="0"/>
      <dgm:spPr/>
    </dgm:pt>
    <dgm:pt modelId="{F589CDB7-AF76-4161-9B64-0714D7EB8850}" type="pres">
      <dgm:prSet presAssocID="{D8DD5272-4418-4809-B8EE-D2E9A517195E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461BFADB-37A0-4E02-9D09-C240CF8F1491}" type="pres">
      <dgm:prSet presAssocID="{D8DD5272-4418-4809-B8EE-D2E9A517195E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5134FE2E-2E06-4BDA-9BD6-4680E776211F}" type="presOf" srcId="{CB42103E-76E9-472E-BCCC-3D23397B0FF1}" destId="{172B9794-1883-4012-A0ED-F04E8CCE33F0}" srcOrd="0" destOrd="1" presId="urn:microsoft.com/office/officeart/2005/8/layout/vList5"/>
    <dgm:cxn modelId="{46EC8A17-1F7D-406D-8D35-49D9B66F591B}" type="presOf" srcId="{D8133B76-D22F-4E3B-92A9-DA3126B103DA}" destId="{0BF090A9-F4EF-4522-B3F6-91015585A068}" srcOrd="0" destOrd="0" presId="urn:microsoft.com/office/officeart/2005/8/layout/vList5"/>
    <dgm:cxn modelId="{AFC54AA6-895A-4842-B1B4-A930D37C9542}" type="presOf" srcId="{A26A538D-2166-4FB5-A320-F87C0166EEC6}" destId="{7EE05CD4-FB79-4F4E-ACF8-01E89D47512F}" srcOrd="0" destOrd="0" presId="urn:microsoft.com/office/officeart/2005/8/layout/vList5"/>
    <dgm:cxn modelId="{9E0084A2-68F8-442B-8556-6299053EC0EC}" type="presOf" srcId="{38EA6D05-E8B3-4E52-B330-26D4F9552BB7}" destId="{EBD98481-3A6C-4690-B6BD-929C46BE3988}" srcOrd="0" destOrd="0" presId="urn:microsoft.com/office/officeart/2005/8/layout/vList5"/>
    <dgm:cxn modelId="{55578180-F985-41B6-BFD7-BB5C12611090}" srcId="{A26A538D-2166-4FB5-A320-F87C0166EEC6}" destId="{97FE4E09-2B4E-48B0-9837-5F48C612C499}" srcOrd="3" destOrd="0" parTransId="{39025F41-6551-4045-BD93-410910B60682}" sibTransId="{649DFDE7-F6A7-416D-894D-B0C510D368A0}"/>
    <dgm:cxn modelId="{4F5CE4B2-A599-4553-AD4F-3ADF0819D634}" srcId="{A26A538D-2166-4FB5-A320-F87C0166EEC6}" destId="{AD6B34A3-508B-4E78-8879-96E99922E0D0}" srcOrd="1" destOrd="0" parTransId="{E86C1BC2-04E2-48C7-8650-B7652270C87F}" sibTransId="{9AE147B7-5C1E-424D-A8D6-BF99ABDAD1EF}"/>
    <dgm:cxn modelId="{70D77D87-1CAD-488A-B399-2632C6E19B8B}" type="presOf" srcId="{CA0BF17A-CE37-450F-9906-5FC7BE975BCF}" destId="{172B9794-1883-4012-A0ED-F04E8CCE33F0}" srcOrd="0" destOrd="0" presId="urn:microsoft.com/office/officeart/2005/8/layout/vList5"/>
    <dgm:cxn modelId="{F3D38C1C-25C8-4731-9001-160A4DB6E100}" srcId="{D8133B76-D22F-4E3B-92A9-DA3126B103DA}" destId="{CA0BF17A-CE37-450F-9906-5FC7BE975BCF}" srcOrd="0" destOrd="0" parTransId="{4D690D9A-1379-4970-A98A-62C68BDD680B}" sibTransId="{36B9E8A5-A8AE-4323-941F-72360E9C7136}"/>
    <dgm:cxn modelId="{58B946AC-1BB6-4080-9DB5-A7E79F53FA72}" srcId="{A26A538D-2166-4FB5-A320-F87C0166EEC6}" destId="{1817E836-9842-4A3D-9A19-D17BCE0F8D84}" srcOrd="2" destOrd="0" parTransId="{CA86CE3C-A437-41AC-9932-43A0E698A7F7}" sibTransId="{854EFB51-416F-415D-A0AB-8DE160D98BAA}"/>
    <dgm:cxn modelId="{73D87F4E-14CE-4ECE-A691-96C4FE834E69}" srcId="{A26A538D-2166-4FB5-A320-F87C0166EEC6}" destId="{38EA6D05-E8B3-4E52-B330-26D4F9552BB7}" srcOrd="0" destOrd="0" parTransId="{065176FC-D427-4DAB-9EA2-7920390318AE}" sibTransId="{6A529E75-CCF2-41E5-9E6E-545AEFC48F07}"/>
    <dgm:cxn modelId="{5DF456E2-554D-411C-A2FE-1E2109E44C31}" srcId="{74751932-DFD8-4863-80E5-A8C371ED169C}" destId="{A26A538D-2166-4FB5-A320-F87C0166EEC6}" srcOrd="1" destOrd="0" parTransId="{3DF31212-4277-4556-9352-7BDCF9A80362}" sibTransId="{3212890E-B8E2-4F68-80A2-94B19EC249D5}"/>
    <dgm:cxn modelId="{8883A162-9EC4-4752-B803-4E2AF3E9FD0A}" type="presOf" srcId="{AD6B34A3-508B-4E78-8879-96E99922E0D0}" destId="{EBD98481-3A6C-4690-B6BD-929C46BE3988}" srcOrd="0" destOrd="1" presId="urn:microsoft.com/office/officeart/2005/8/layout/vList5"/>
    <dgm:cxn modelId="{BCC6774C-7CCA-4FF5-A7CE-E8B6DD4F217D}" type="presOf" srcId="{D8DD5272-4418-4809-B8EE-D2E9A517195E}" destId="{F589CDB7-AF76-4161-9B64-0714D7EB8850}" srcOrd="0" destOrd="0" presId="urn:microsoft.com/office/officeart/2005/8/layout/vList5"/>
    <dgm:cxn modelId="{B9E4EC7D-BC41-4E1D-8250-8FF9347DFB53}" srcId="{74751932-DFD8-4863-80E5-A8C371ED169C}" destId="{D8DD5272-4418-4809-B8EE-D2E9A517195E}" srcOrd="2" destOrd="0" parTransId="{7BAF0831-E9DF-445A-AE6B-C9EED6853A55}" sibTransId="{32C8C3D8-CB44-4540-8414-D1E20E1455C5}"/>
    <dgm:cxn modelId="{319C377E-E460-48E3-952E-BA5451640149}" type="presOf" srcId="{C289C9B5-C709-4460-A0F9-3595372DBFE1}" destId="{461BFADB-37A0-4E02-9D09-C240CF8F1491}" srcOrd="0" destOrd="0" presId="urn:microsoft.com/office/officeart/2005/8/layout/vList5"/>
    <dgm:cxn modelId="{B6226738-D217-471C-9DFA-F3792C556332}" srcId="{D8133B76-D22F-4E3B-92A9-DA3126B103DA}" destId="{CB42103E-76E9-472E-BCCC-3D23397B0FF1}" srcOrd="1" destOrd="0" parTransId="{6A652BA4-663D-49A1-8CA3-F953309836BB}" sibTransId="{C40A67A4-AA67-4B04-AAF8-2D10E1ECB391}"/>
    <dgm:cxn modelId="{55771063-7882-45FF-96FE-D179C1CEEAC0}" type="presOf" srcId="{74751932-DFD8-4863-80E5-A8C371ED169C}" destId="{E8F4F4B8-361F-4F7D-A1A2-535EB708C539}" srcOrd="0" destOrd="0" presId="urn:microsoft.com/office/officeart/2005/8/layout/vList5"/>
    <dgm:cxn modelId="{23C05EA6-8427-4613-BD3C-18B30576E79A}" type="presOf" srcId="{1817E836-9842-4A3D-9A19-D17BCE0F8D84}" destId="{EBD98481-3A6C-4690-B6BD-929C46BE3988}" srcOrd="0" destOrd="2" presId="urn:microsoft.com/office/officeart/2005/8/layout/vList5"/>
    <dgm:cxn modelId="{80D2211D-E503-4FAB-BEEE-0D152DBC366E}" srcId="{74751932-DFD8-4863-80E5-A8C371ED169C}" destId="{D8133B76-D22F-4E3B-92A9-DA3126B103DA}" srcOrd="0" destOrd="0" parTransId="{8F4390D9-37D1-4646-A576-F3834A342091}" sibTransId="{3FC9CBCB-AD2B-4B5B-9B7D-6E3DE5887665}"/>
    <dgm:cxn modelId="{0D990D76-00DE-467A-87FD-E3F58F54D552}" srcId="{D8DD5272-4418-4809-B8EE-D2E9A517195E}" destId="{C289C9B5-C709-4460-A0F9-3595372DBFE1}" srcOrd="0" destOrd="0" parTransId="{3B04DB08-DA31-448A-B219-584DD3063228}" sibTransId="{84A81347-E6FC-4363-81E0-B1F82E89821C}"/>
    <dgm:cxn modelId="{DB81F860-2556-4D9D-AFD7-E5A68E126466}" type="presOf" srcId="{97FE4E09-2B4E-48B0-9837-5F48C612C499}" destId="{EBD98481-3A6C-4690-B6BD-929C46BE3988}" srcOrd="0" destOrd="3" presId="urn:microsoft.com/office/officeart/2005/8/layout/vList5"/>
    <dgm:cxn modelId="{646917F0-ED9A-441D-A860-F6F45A9DA687}" type="presParOf" srcId="{E8F4F4B8-361F-4F7D-A1A2-535EB708C539}" destId="{2F892DB4-5508-4BFD-B632-5920DDAA09CC}" srcOrd="0" destOrd="0" presId="urn:microsoft.com/office/officeart/2005/8/layout/vList5"/>
    <dgm:cxn modelId="{C0D8228C-9167-43B8-AEA1-A6AA7EB67449}" type="presParOf" srcId="{2F892DB4-5508-4BFD-B632-5920DDAA09CC}" destId="{0BF090A9-F4EF-4522-B3F6-91015585A068}" srcOrd="0" destOrd="0" presId="urn:microsoft.com/office/officeart/2005/8/layout/vList5"/>
    <dgm:cxn modelId="{5EED46A7-02E2-48BA-960B-5D0FE50DD98D}" type="presParOf" srcId="{2F892DB4-5508-4BFD-B632-5920DDAA09CC}" destId="{172B9794-1883-4012-A0ED-F04E8CCE33F0}" srcOrd="1" destOrd="0" presId="urn:microsoft.com/office/officeart/2005/8/layout/vList5"/>
    <dgm:cxn modelId="{BBC82169-8413-4777-9AB9-3B5FB26D8F8F}" type="presParOf" srcId="{E8F4F4B8-361F-4F7D-A1A2-535EB708C539}" destId="{0930CCD7-3CE5-4716-BCFC-EAFC197773C5}" srcOrd="1" destOrd="0" presId="urn:microsoft.com/office/officeart/2005/8/layout/vList5"/>
    <dgm:cxn modelId="{50F4C68E-3CDA-4720-AA82-802E92C9DA7A}" type="presParOf" srcId="{E8F4F4B8-361F-4F7D-A1A2-535EB708C539}" destId="{5DEC20C8-2240-42C0-809E-468BAD6A3718}" srcOrd="2" destOrd="0" presId="urn:microsoft.com/office/officeart/2005/8/layout/vList5"/>
    <dgm:cxn modelId="{46CBC287-F8B1-476F-8172-E99A2F91F140}" type="presParOf" srcId="{5DEC20C8-2240-42C0-809E-468BAD6A3718}" destId="{7EE05CD4-FB79-4F4E-ACF8-01E89D47512F}" srcOrd="0" destOrd="0" presId="urn:microsoft.com/office/officeart/2005/8/layout/vList5"/>
    <dgm:cxn modelId="{DBB737C6-BB65-438F-A585-7653202F0749}" type="presParOf" srcId="{5DEC20C8-2240-42C0-809E-468BAD6A3718}" destId="{EBD98481-3A6C-4690-B6BD-929C46BE3988}" srcOrd="1" destOrd="0" presId="urn:microsoft.com/office/officeart/2005/8/layout/vList5"/>
    <dgm:cxn modelId="{FCFAB240-BBF1-4BA4-BDBD-F534E046BBEB}" type="presParOf" srcId="{E8F4F4B8-361F-4F7D-A1A2-535EB708C539}" destId="{F1AC8A2A-E447-40F7-A073-BD155DDFED16}" srcOrd="3" destOrd="0" presId="urn:microsoft.com/office/officeart/2005/8/layout/vList5"/>
    <dgm:cxn modelId="{8B17E6FD-7AB9-473F-AE5C-2968D58B0A31}" type="presParOf" srcId="{E8F4F4B8-361F-4F7D-A1A2-535EB708C539}" destId="{C55EB1CD-E6E9-47B7-825F-940DDF84824A}" srcOrd="4" destOrd="0" presId="urn:microsoft.com/office/officeart/2005/8/layout/vList5"/>
    <dgm:cxn modelId="{45DD0761-4942-4EE7-8EAC-BC8A1CDE6934}" type="presParOf" srcId="{C55EB1CD-E6E9-47B7-825F-940DDF84824A}" destId="{F589CDB7-AF76-4161-9B64-0714D7EB8850}" srcOrd="0" destOrd="0" presId="urn:microsoft.com/office/officeart/2005/8/layout/vList5"/>
    <dgm:cxn modelId="{FDAE0237-2AC4-406A-B7B1-BC045C2B1951}" type="presParOf" srcId="{C55EB1CD-E6E9-47B7-825F-940DDF84824A}" destId="{461BFADB-37A0-4E02-9D09-C240CF8F149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573C7-756D-43D1-992F-60FAB52528BD}" type="datetimeFigureOut">
              <a:rPr lang="es-AR" smtClean="0"/>
              <a:t>5/4/2024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BCFA-82F9-447A-B60E-5990D85CBB8A}" type="slidenum">
              <a:rPr lang="es-AR" smtClean="0"/>
              <a:t>‹Nº›</a:t>
            </a:fld>
            <a:endParaRPr lang="es-A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573C7-756D-43D1-992F-60FAB52528BD}" type="datetimeFigureOut">
              <a:rPr lang="es-AR" smtClean="0"/>
              <a:t>5/4/2024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BCFA-82F9-447A-B60E-5990D85CBB8A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573C7-756D-43D1-992F-60FAB52528BD}" type="datetimeFigureOut">
              <a:rPr lang="es-AR" smtClean="0"/>
              <a:t>5/4/2024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BCFA-82F9-447A-B60E-5990D85CBB8A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573C7-756D-43D1-992F-60FAB52528BD}" type="datetimeFigureOut">
              <a:rPr lang="es-AR" smtClean="0"/>
              <a:t>5/4/2024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BCFA-82F9-447A-B60E-5990D85CBB8A}" type="slidenum">
              <a:rPr lang="es-AR" smtClean="0"/>
              <a:t>‹Nº›</a:t>
            </a:fld>
            <a:endParaRPr lang="es-A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573C7-756D-43D1-992F-60FAB52528BD}" type="datetimeFigureOut">
              <a:rPr lang="es-AR" smtClean="0"/>
              <a:t>5/4/2024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BCFA-82F9-447A-B60E-5990D85CBB8A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573C7-756D-43D1-992F-60FAB52528BD}" type="datetimeFigureOut">
              <a:rPr lang="es-AR" smtClean="0"/>
              <a:t>5/4/2024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BCFA-82F9-447A-B60E-5990D85CBB8A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573C7-756D-43D1-992F-60FAB52528BD}" type="datetimeFigureOut">
              <a:rPr lang="es-AR" smtClean="0"/>
              <a:t>5/4/2024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BCFA-82F9-447A-B60E-5990D85CBB8A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573C7-756D-43D1-992F-60FAB52528BD}" type="datetimeFigureOut">
              <a:rPr lang="es-AR" smtClean="0"/>
              <a:t>5/4/2024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BCFA-82F9-447A-B60E-5990D85CBB8A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573C7-756D-43D1-992F-60FAB52528BD}" type="datetimeFigureOut">
              <a:rPr lang="es-AR" smtClean="0"/>
              <a:t>5/4/2024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BCFA-82F9-447A-B60E-5990D85CBB8A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573C7-756D-43D1-992F-60FAB52528BD}" type="datetimeFigureOut">
              <a:rPr lang="es-AR" smtClean="0"/>
              <a:t>5/4/2024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BCFA-82F9-447A-B60E-5990D85CBB8A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573C7-756D-43D1-992F-60FAB52528BD}" type="datetimeFigureOut">
              <a:rPr lang="es-AR" smtClean="0"/>
              <a:t>5/4/2024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BCFA-82F9-447A-B60E-5990D85CBB8A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F0573C7-756D-43D1-992F-60FAB52528BD}" type="datetimeFigureOut">
              <a:rPr lang="es-AR" smtClean="0"/>
              <a:t>5/4/2024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1095BCFA-82F9-447A-B60E-5990D85CBB8A}" type="slidenum">
              <a:rPr lang="es-AR" smtClean="0"/>
              <a:t>‹Nº›</a:t>
            </a:fld>
            <a:endParaRPr lang="es-A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5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31639" y="4365104"/>
            <a:ext cx="7214261" cy="1752600"/>
          </a:xfrm>
        </p:spPr>
        <p:txBody>
          <a:bodyPr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s-ES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Ubal Leonardo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es-ES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Cátedra de Clínica Médica II UNC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es-ES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Hospital Tránsito Cáceres de Allende</a:t>
            </a:r>
          </a:p>
          <a:p>
            <a:pPr algn="r" fontAlgn="auto">
              <a:spcAft>
                <a:spcPts val="0"/>
              </a:spcAft>
              <a:defRPr/>
            </a:pPr>
            <a:endParaRPr lang="es-AR" sz="24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-694057" y="1151560"/>
            <a:ext cx="7772400" cy="2016223"/>
          </a:xfrm>
        </p:spPr>
        <p:txBody>
          <a:bodyPr/>
          <a:lstStyle/>
          <a:p>
            <a:r>
              <a:rPr lang="es-AR" sz="4800" b="1" dirty="0">
                <a:latin typeface="Calibri Light" pitchFamily="34" charset="0"/>
                <a:cs typeface="Calibri Light" pitchFamily="34" charset="0"/>
              </a:rPr>
              <a:t>Hipertensión </a:t>
            </a:r>
            <a:br>
              <a:rPr lang="es-AR" sz="4800" b="1" dirty="0">
                <a:latin typeface="Calibri Light" pitchFamily="34" charset="0"/>
                <a:cs typeface="Calibri Light" pitchFamily="34" charset="0"/>
              </a:rPr>
            </a:br>
            <a:r>
              <a:rPr lang="es-AR" sz="4800" b="1" dirty="0">
                <a:latin typeface="Calibri Light" pitchFamily="34" charset="0"/>
                <a:cs typeface="Calibri Light" pitchFamily="34" charset="0"/>
              </a:rPr>
              <a:t>pulmonar (hp)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1" y="188640"/>
            <a:ext cx="2893780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221088"/>
            <a:ext cx="1170847" cy="145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1924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7171" y="404664"/>
            <a:ext cx="9116829" cy="4685595"/>
          </a:xfrm>
          <a:prstGeom prst="rect">
            <a:avLst/>
          </a:prstGeom>
        </p:spPr>
      </p:pic>
      <p:sp>
        <p:nvSpPr>
          <p:cNvPr id="5" name="Rectángulo redondeado 4"/>
          <p:cNvSpPr/>
          <p:nvPr/>
        </p:nvSpPr>
        <p:spPr>
          <a:xfrm>
            <a:off x="27170" y="1413348"/>
            <a:ext cx="9009325" cy="79151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350"/>
          </a:p>
        </p:txBody>
      </p:sp>
      <p:sp>
        <p:nvSpPr>
          <p:cNvPr id="6" name="Rectángulo redondeado 5"/>
          <p:cNvSpPr/>
          <p:nvPr/>
        </p:nvSpPr>
        <p:spPr>
          <a:xfrm>
            <a:off x="45373" y="2226604"/>
            <a:ext cx="8991121" cy="77034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350"/>
          </a:p>
        </p:txBody>
      </p:sp>
      <p:sp>
        <p:nvSpPr>
          <p:cNvPr id="7" name="Rectángulo redondeado 6"/>
          <p:cNvSpPr/>
          <p:nvPr/>
        </p:nvSpPr>
        <p:spPr>
          <a:xfrm>
            <a:off x="45372" y="3077670"/>
            <a:ext cx="8991121" cy="85538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350"/>
          </a:p>
        </p:txBody>
      </p:sp>
    </p:spTree>
    <p:extLst>
      <p:ext uri="{BB962C8B-B14F-4D97-AF65-F5344CB8AC3E}">
        <p14:creationId xmlns:p14="http://schemas.microsoft.com/office/powerpoint/2010/main" val="124889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22105"/>
            <a:ext cx="7625427" cy="632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957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8721" y="1196752"/>
            <a:ext cx="4612468" cy="482453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1189" y="-1"/>
            <a:ext cx="4492268" cy="6784511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109207" y="2348788"/>
            <a:ext cx="1584176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AR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PRECAPILAR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5894884" y="5301208"/>
            <a:ext cx="1584176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AR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POSCAPILAR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109207" y="5301208"/>
            <a:ext cx="1584176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AR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POSCAPILAR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5876721" y="997704"/>
            <a:ext cx="1584176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AR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PRECAPILAR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5876721" y="2734072"/>
            <a:ext cx="1584176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AR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PRECAPILAR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5894884" y="4574625"/>
            <a:ext cx="1584176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AR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PRECAPILAR</a:t>
            </a:r>
          </a:p>
        </p:txBody>
      </p:sp>
      <p:cxnSp>
        <p:nvCxnSpPr>
          <p:cNvPr id="3" name="Conector recto 2"/>
          <p:cNvCxnSpPr/>
          <p:nvPr/>
        </p:nvCxnSpPr>
        <p:spPr>
          <a:xfrm>
            <a:off x="1547664" y="1556792"/>
            <a:ext cx="64807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 flipV="1">
            <a:off x="2195736" y="1556792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064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56" y="192728"/>
            <a:ext cx="8944087" cy="6323527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137" y="1417638"/>
            <a:ext cx="8639724" cy="350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587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88" y="404664"/>
            <a:ext cx="9121695" cy="3162702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45" y="3789040"/>
            <a:ext cx="8944214" cy="261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4834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62782" y="116632"/>
            <a:ext cx="7818435" cy="3465735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077" y="3845580"/>
            <a:ext cx="7856558" cy="239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9226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404664"/>
            <a:ext cx="7932580" cy="2325351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3429000"/>
            <a:ext cx="7996245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9139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493658" y="260648"/>
            <a:ext cx="6048672" cy="4327711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4797152"/>
            <a:ext cx="6804756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8909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755576" y="188640"/>
            <a:ext cx="7853483" cy="648072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115616" y="3212976"/>
            <a:ext cx="5688632" cy="707886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AR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FISIOPATOGENIA</a:t>
            </a:r>
          </a:p>
        </p:txBody>
      </p:sp>
    </p:spTree>
    <p:extLst>
      <p:ext uri="{BB962C8B-B14F-4D97-AF65-F5344CB8AC3E}">
        <p14:creationId xmlns:p14="http://schemas.microsoft.com/office/powerpoint/2010/main" val="33328431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16632"/>
            <a:ext cx="7924800" cy="1143000"/>
          </a:xfrm>
        </p:spPr>
        <p:txBody>
          <a:bodyPr/>
          <a:lstStyle/>
          <a:p>
            <a:r>
              <a:rPr lang="es-MX" sz="3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FISIOPATOGENIA</a:t>
            </a:r>
            <a:endParaRPr lang="es-ES" sz="36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79512" y="1484784"/>
            <a:ext cx="8712968" cy="4451405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s-MX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es-ES" sz="2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330" y="1291624"/>
            <a:ext cx="6601331" cy="526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636964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640960" cy="634082"/>
          </a:xfrm>
        </p:spPr>
        <p:txBody>
          <a:bodyPr/>
          <a:lstStyle/>
          <a:p>
            <a:r>
              <a:rPr lang="es-AR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GENERALIDADES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179512" y="1052736"/>
            <a:ext cx="8640960" cy="4662264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s-AR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No es una enfermedad </a:t>
            </a:r>
            <a:r>
              <a:rPr lang="es-AR" sz="2400" b="1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per se, </a:t>
            </a:r>
            <a:r>
              <a:rPr lang="es-AR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sino</a:t>
            </a:r>
            <a:r>
              <a:rPr lang="es-AR" sz="2400" b="1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AR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que es una </a:t>
            </a:r>
            <a:r>
              <a:rPr lang="es-AR" sz="24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condición hemodinámica  </a:t>
            </a:r>
            <a:r>
              <a:rPr lang="es-AR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que puede encontrarse en numerosas entidades clínicas y puede complicar la mayoría de las enfermedades  cardiovasculares y respiratorias.</a:t>
            </a:r>
          </a:p>
          <a:p>
            <a:pPr marL="0" indent="0" algn="just">
              <a:lnSpc>
                <a:spcPct val="150000"/>
              </a:lnSpc>
              <a:buFont typeface="Corbel" pitchFamily="34" charset="0"/>
              <a:buNone/>
            </a:pPr>
            <a:endParaRPr lang="es-AR" sz="2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AR" sz="24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 diagnóstico es habitualmente tardío por lo que se debe tener un alto índice sospecha!!!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5076360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16632"/>
            <a:ext cx="7924800" cy="1143000"/>
          </a:xfrm>
        </p:spPr>
        <p:txBody>
          <a:bodyPr/>
          <a:lstStyle/>
          <a:p>
            <a:r>
              <a:rPr lang="es-MX" sz="3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FISIOPATOGENIA</a:t>
            </a:r>
            <a:endParaRPr lang="es-ES" sz="36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36" y="2032770"/>
            <a:ext cx="4133850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4572000" y="1277021"/>
            <a:ext cx="4301544" cy="230832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AR" b="1" dirty="0" err="1">
                <a:solidFill>
                  <a:schemeClr val="bg1"/>
                </a:solidFill>
              </a:rPr>
              <a:t>Arteriopatía</a:t>
            </a:r>
            <a:r>
              <a:rPr lang="es-AR" b="1" dirty="0">
                <a:solidFill>
                  <a:schemeClr val="bg1"/>
                </a:solidFill>
              </a:rPr>
              <a:t> pulmonar </a:t>
            </a:r>
            <a:r>
              <a:rPr lang="es-AR" b="1" dirty="0" err="1">
                <a:solidFill>
                  <a:schemeClr val="bg1"/>
                </a:solidFill>
              </a:rPr>
              <a:t>plexogénica</a:t>
            </a:r>
            <a:endParaRPr lang="es-AR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>
                <a:solidFill>
                  <a:schemeClr val="bg1"/>
                </a:solidFill>
              </a:rPr>
              <a:t>Hipertrofia de la media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>
                <a:solidFill>
                  <a:schemeClr val="bg1"/>
                </a:solidFill>
              </a:rPr>
              <a:t>Fibrosis laminar concéntrica de la media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>
                <a:solidFill>
                  <a:schemeClr val="bg1"/>
                </a:solidFill>
              </a:rPr>
              <a:t>Lesiones plexiformes</a:t>
            </a:r>
          </a:p>
          <a:p>
            <a:r>
              <a:rPr lang="es-AR" b="1" dirty="0" err="1">
                <a:solidFill>
                  <a:schemeClr val="bg1"/>
                </a:solidFill>
              </a:rPr>
              <a:t>Arteriopatía</a:t>
            </a:r>
            <a:r>
              <a:rPr lang="es-AR" b="1" dirty="0">
                <a:solidFill>
                  <a:schemeClr val="bg1"/>
                </a:solidFill>
              </a:rPr>
              <a:t> </a:t>
            </a:r>
            <a:r>
              <a:rPr lang="es-AR" b="1" dirty="0" err="1">
                <a:solidFill>
                  <a:schemeClr val="bg1"/>
                </a:solidFill>
              </a:rPr>
              <a:t>trombótica</a:t>
            </a:r>
            <a:endParaRPr lang="es-AR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>
                <a:solidFill>
                  <a:schemeClr val="bg1"/>
                </a:solidFill>
              </a:rPr>
              <a:t>Hipertrofia de la media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>
                <a:solidFill>
                  <a:schemeClr val="bg1"/>
                </a:solidFill>
              </a:rPr>
              <a:t>Fibrosis excéntrica de la íntima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>
                <a:solidFill>
                  <a:schemeClr val="bg1"/>
                </a:solidFill>
              </a:rPr>
              <a:t>Trombos antiguos recanalizados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535" y="4077072"/>
            <a:ext cx="4630956" cy="2618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9671006"/>
      </p:ext>
    </p:extLst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1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755576" y="260648"/>
            <a:ext cx="7637170" cy="6140284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755576" y="5445224"/>
            <a:ext cx="172819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AR" b="1" dirty="0" err="1">
                <a:solidFill>
                  <a:schemeClr val="bg1"/>
                </a:solidFill>
              </a:rPr>
              <a:t>Cor</a:t>
            </a:r>
            <a:r>
              <a:rPr lang="es-AR" b="1" dirty="0">
                <a:solidFill>
                  <a:schemeClr val="bg1"/>
                </a:solidFill>
              </a:rPr>
              <a:t> </a:t>
            </a:r>
            <a:r>
              <a:rPr lang="es-AR" b="1" dirty="0" err="1">
                <a:solidFill>
                  <a:schemeClr val="bg1"/>
                </a:solidFill>
              </a:rPr>
              <a:t>pulmonale</a:t>
            </a:r>
            <a:endParaRPr lang="es-AR" b="1" dirty="0">
              <a:solidFill>
                <a:schemeClr val="bg1"/>
              </a:solidFill>
            </a:endParaRPr>
          </a:p>
        </p:txBody>
      </p:sp>
      <p:cxnSp>
        <p:nvCxnSpPr>
          <p:cNvPr id="9" name="Conector recto de flecha 8"/>
          <p:cNvCxnSpPr/>
          <p:nvPr/>
        </p:nvCxnSpPr>
        <p:spPr>
          <a:xfrm flipH="1">
            <a:off x="2483768" y="5661248"/>
            <a:ext cx="648072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27610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755576" y="188640"/>
            <a:ext cx="7853483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4494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161289321"/>
              </p:ext>
            </p:extLst>
          </p:nvPr>
        </p:nvGraphicFramePr>
        <p:xfrm>
          <a:off x="251520" y="260648"/>
          <a:ext cx="8640762" cy="4662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74745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6632"/>
            <a:ext cx="7924800" cy="720080"/>
          </a:xfrm>
        </p:spPr>
        <p:txBody>
          <a:bodyPr/>
          <a:lstStyle/>
          <a:p>
            <a:pPr>
              <a:buClr>
                <a:schemeClr val="tx2"/>
              </a:buClr>
            </a:pPr>
            <a:r>
              <a:rPr lang="es-AR" b="1" dirty="0">
                <a:latin typeface="Calibri Light" panose="020F0302020204030204" pitchFamily="34" charset="0"/>
                <a:cs typeface="Calibri Light" pitchFamily="34" charset="0"/>
              </a:rPr>
              <a:t>Clínica </a:t>
            </a:r>
          </a:p>
        </p:txBody>
      </p:sp>
      <p:pic>
        <p:nvPicPr>
          <p:cNvPr id="4100" name="Picture 4" descr="Resultado de imagen para imagenes de personas con disn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902" y="4336342"/>
            <a:ext cx="152400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Resultado de imagen para imagenes de personas con disne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65" y="4016071"/>
            <a:ext cx="2692139" cy="2629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Marcador de contenido 4"/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126440" y="908720"/>
            <a:ext cx="3983022" cy="273630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6016" y="908720"/>
            <a:ext cx="4264940" cy="358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032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16632"/>
            <a:ext cx="7924800" cy="1143000"/>
          </a:xfrm>
        </p:spPr>
        <p:txBody>
          <a:bodyPr/>
          <a:lstStyle/>
          <a:p>
            <a:r>
              <a:rPr lang="es-MX" sz="3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DISNEA CLASE FUNCIONAL NYHA/WHO</a:t>
            </a:r>
            <a:endParaRPr lang="es-ES" sz="36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79512" y="1484784"/>
            <a:ext cx="8712968" cy="4451405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s-MX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MX" sz="3200" b="1" dirty="0">
                <a:solidFill>
                  <a:srgbClr val="FFFF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I) </a:t>
            </a:r>
            <a:r>
              <a:rPr lang="es-MX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HP </a:t>
            </a:r>
            <a:r>
              <a:rPr lang="es-MX" sz="24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sin limitar</a:t>
            </a:r>
            <a:r>
              <a:rPr lang="es-MX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la actividad física usual</a:t>
            </a:r>
          </a:p>
          <a:p>
            <a:pPr marL="0" indent="0">
              <a:lnSpc>
                <a:spcPct val="90000"/>
              </a:lnSpc>
              <a:buNone/>
            </a:pPr>
            <a:endParaRPr lang="es-MX" sz="2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s-MX" sz="3200" b="1" dirty="0">
                <a:solidFill>
                  <a:srgbClr val="FFFF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II) </a:t>
            </a:r>
            <a:r>
              <a:rPr lang="es-MX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Presentan una </a:t>
            </a:r>
            <a:r>
              <a:rPr lang="es-MX" sz="24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limitación moderada </a:t>
            </a:r>
            <a:r>
              <a:rPr lang="es-MX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en sus actividades, disnea a la actividad física normal, puede haber </a:t>
            </a:r>
            <a:r>
              <a:rPr lang="es-MX" sz="24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angor</a:t>
            </a:r>
            <a:r>
              <a:rPr lang="es-MX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y pre síncope</a:t>
            </a:r>
          </a:p>
          <a:p>
            <a:pPr marL="0" indent="0">
              <a:lnSpc>
                <a:spcPct val="90000"/>
              </a:lnSpc>
              <a:buNone/>
            </a:pPr>
            <a:endParaRPr lang="es-MX" sz="2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s-MX" sz="3200" b="1" dirty="0">
                <a:solidFill>
                  <a:srgbClr val="FFFF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III) </a:t>
            </a:r>
            <a:r>
              <a:rPr lang="es-MX" sz="24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Limitación marcada </a:t>
            </a:r>
            <a:r>
              <a:rPr lang="es-MX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de la actividad física,  disnea, </a:t>
            </a:r>
            <a:r>
              <a:rPr lang="es-MX" sz="24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angor</a:t>
            </a:r>
            <a:r>
              <a:rPr lang="es-MX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, síncope</a:t>
            </a:r>
          </a:p>
          <a:p>
            <a:pPr marL="0" indent="0">
              <a:lnSpc>
                <a:spcPct val="90000"/>
              </a:lnSpc>
              <a:buNone/>
            </a:pPr>
            <a:endParaRPr lang="es-MX" sz="2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s-MX" sz="3200" b="1" dirty="0">
                <a:solidFill>
                  <a:srgbClr val="FFFF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IV) </a:t>
            </a:r>
            <a:r>
              <a:rPr lang="es-MX" sz="24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Imposibilidad de realizar AF</a:t>
            </a:r>
            <a:r>
              <a:rPr lang="es-MX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, síntomas en reposo, ICD en reposo</a:t>
            </a:r>
            <a:endParaRPr lang="es-ES" sz="2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253018"/>
      </p:ext>
    </p:extLst>
  </p:cSld>
  <p:clrMapOvr>
    <a:masterClrMapping/>
  </p:clrMapOvr>
  <p:transition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640960" cy="634082"/>
          </a:xfrm>
        </p:spPr>
        <p:txBody>
          <a:bodyPr/>
          <a:lstStyle/>
          <a:p>
            <a:r>
              <a:rPr lang="es-AR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Métodos complementarios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179512" y="1052736"/>
            <a:ext cx="8640960" cy="4662264"/>
          </a:xfrm>
        </p:spPr>
        <p:txBody>
          <a:bodyPr>
            <a:normAutofit fontScale="92500" lnSpcReduction="10000"/>
          </a:bodyPr>
          <a:lstStyle/>
          <a:p>
            <a:r>
              <a:rPr lang="es-AR" sz="1800" b="1" dirty="0">
                <a:latin typeface="Calibri Light" panose="020F0302020204030204" pitchFamily="34" charset="0"/>
                <a:cs typeface="Calibri Light" pitchFamily="34" charset="0"/>
              </a:rPr>
              <a:t>ECG</a:t>
            </a:r>
          </a:p>
          <a:p>
            <a:r>
              <a:rPr lang="es-AR" sz="1800" b="1" dirty="0">
                <a:latin typeface="Calibri Light" panose="020F0302020204030204" pitchFamily="34" charset="0"/>
                <a:cs typeface="Calibri Light" pitchFamily="34" charset="0"/>
              </a:rPr>
              <a:t>Radiografía tórax</a:t>
            </a:r>
          </a:p>
          <a:p>
            <a:r>
              <a:rPr lang="es-AR" sz="1800" b="1" dirty="0">
                <a:latin typeface="Calibri Light" panose="020F0302020204030204" pitchFamily="34" charset="0"/>
                <a:cs typeface="Calibri Light" pitchFamily="34" charset="0"/>
              </a:rPr>
              <a:t>TACAR tórax, </a:t>
            </a:r>
            <a:r>
              <a:rPr lang="es-AR" sz="1800" b="1" dirty="0" err="1">
                <a:latin typeface="Calibri Light" pitchFamily="34" charset="0"/>
                <a:cs typeface="Calibri Light" pitchFamily="34" charset="0"/>
              </a:rPr>
              <a:t>Polisomnografía</a:t>
            </a:r>
            <a:endParaRPr lang="es-AR" sz="1800" b="1" dirty="0">
              <a:latin typeface="Calibri Light" pitchFamily="34" charset="0"/>
              <a:cs typeface="Calibri Light" pitchFamily="34" charset="0"/>
            </a:endParaRPr>
          </a:p>
          <a:p>
            <a:r>
              <a:rPr lang="es-AR" sz="1800" b="1" dirty="0">
                <a:latin typeface="Calibri Light" pitchFamily="34" charset="0"/>
                <a:cs typeface="Calibri Light" pitchFamily="34" charset="0"/>
              </a:rPr>
              <a:t>Pruebas de función pulmonar (PFR) y GSA </a:t>
            </a:r>
          </a:p>
          <a:p>
            <a:r>
              <a:rPr lang="es-AR" sz="1800" b="1" dirty="0">
                <a:latin typeface="Calibri Light" pitchFamily="34" charset="0"/>
                <a:cs typeface="Calibri Light" pitchFamily="34" charset="0"/>
              </a:rPr>
              <a:t>6WTM</a:t>
            </a:r>
          </a:p>
          <a:p>
            <a:r>
              <a:rPr lang="es-AR" sz="1800" b="1" dirty="0">
                <a:latin typeface="Calibri Light" pitchFamily="34" charset="0"/>
                <a:cs typeface="Calibri Light" pitchFamily="34" charset="0"/>
              </a:rPr>
              <a:t>Ecografía abdominal (</a:t>
            </a:r>
            <a:r>
              <a:rPr lang="es-AR" sz="1800" b="1" dirty="0" err="1">
                <a:latin typeface="Calibri Light" pitchFamily="34" charset="0"/>
                <a:cs typeface="Calibri Light" pitchFamily="34" charset="0"/>
              </a:rPr>
              <a:t>doppler</a:t>
            </a:r>
            <a:r>
              <a:rPr lang="es-AR" sz="1800" b="1" dirty="0">
                <a:latin typeface="Calibri Light" pitchFamily="34" charset="0"/>
                <a:cs typeface="Calibri Light" pitchFamily="34" charset="0"/>
              </a:rPr>
              <a:t> portal)</a:t>
            </a:r>
          </a:p>
          <a:p>
            <a:r>
              <a:rPr lang="es-AR" sz="1800" b="1" dirty="0">
                <a:solidFill>
                  <a:srgbClr val="FFFF00"/>
                </a:solidFill>
                <a:latin typeface="Calibri Light" pitchFamily="34" charset="0"/>
                <a:cs typeface="Calibri Light" pitchFamily="34" charset="0"/>
              </a:rPr>
              <a:t>Laboratorio: Función tiroidea, hepática y renal, BNP</a:t>
            </a:r>
          </a:p>
          <a:p>
            <a:r>
              <a:rPr lang="es-AR" sz="1800" b="1" dirty="0">
                <a:solidFill>
                  <a:srgbClr val="FFFF00"/>
                </a:solidFill>
                <a:latin typeface="Calibri Light" pitchFamily="34" charset="0"/>
                <a:cs typeface="Calibri Light" pitchFamily="34" charset="0"/>
              </a:rPr>
              <a:t>Serología HIV, VHC y VHB</a:t>
            </a:r>
          </a:p>
          <a:p>
            <a:r>
              <a:rPr lang="es-AR" sz="1800" b="1" dirty="0">
                <a:solidFill>
                  <a:srgbClr val="FFFF00"/>
                </a:solidFill>
                <a:latin typeface="Calibri Light" pitchFamily="34" charset="0"/>
                <a:cs typeface="Calibri Light" pitchFamily="34" charset="0"/>
              </a:rPr>
              <a:t>Perfil reumatológico</a:t>
            </a:r>
          </a:p>
          <a:p>
            <a:r>
              <a:rPr lang="es-AR" sz="1800" b="1" dirty="0">
                <a:latin typeface="Calibri Light" pitchFamily="34" charset="0"/>
                <a:cs typeface="Calibri Light" pitchFamily="34" charset="0"/>
              </a:rPr>
              <a:t>Gammagrafía V/Q/Angiografía pulmonar</a:t>
            </a:r>
          </a:p>
          <a:p>
            <a:r>
              <a:rPr lang="es-AR" sz="1800" b="1" dirty="0">
                <a:latin typeface="Calibri Light" pitchFamily="34" charset="0"/>
                <a:cs typeface="Calibri Light" pitchFamily="34" charset="0"/>
              </a:rPr>
              <a:t>Ecocardiograma</a:t>
            </a:r>
          </a:p>
          <a:p>
            <a:r>
              <a:rPr lang="es-AR" sz="1800" b="1" dirty="0">
                <a:latin typeface="Calibri Light" pitchFamily="34" charset="0"/>
                <a:cs typeface="Calibri Light" pitchFamily="34" charset="0"/>
              </a:rPr>
              <a:t>Cateterismo cardíaco derecho (CCD)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9723628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188640"/>
            <a:ext cx="7924800" cy="854968"/>
          </a:xfrm>
        </p:spPr>
        <p:txBody>
          <a:bodyPr/>
          <a:lstStyle/>
          <a:p>
            <a:r>
              <a:rPr lang="es-AR" sz="3600" b="1" dirty="0">
                <a:latin typeface="Calibri Light" panose="020F0302020204030204" pitchFamily="34" charset="0"/>
                <a:cs typeface="Calibri Light" pitchFamily="34" charset="0"/>
              </a:rPr>
              <a:t>ECG</a:t>
            </a:r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06163352"/>
              </p:ext>
            </p:extLst>
          </p:nvPr>
        </p:nvGraphicFramePr>
        <p:xfrm>
          <a:off x="775" y="1556792"/>
          <a:ext cx="5219297" cy="4493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323" y="2132856"/>
            <a:ext cx="3744416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1524656" y="2492896"/>
            <a:ext cx="302433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AR" b="1" dirty="0">
                <a:solidFill>
                  <a:schemeClr val="bg2"/>
                </a:solidFill>
              </a:rPr>
              <a:t>Un ECG normal no excluye HP</a:t>
            </a:r>
          </a:p>
        </p:txBody>
      </p:sp>
    </p:spTree>
    <p:extLst>
      <p:ext uri="{BB962C8B-B14F-4D97-AF65-F5344CB8AC3E}">
        <p14:creationId xmlns:p14="http://schemas.microsoft.com/office/powerpoint/2010/main" val="14166897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78600"/>
            <a:ext cx="7924800" cy="864096"/>
          </a:xfrm>
        </p:spPr>
        <p:txBody>
          <a:bodyPr/>
          <a:lstStyle/>
          <a:p>
            <a:r>
              <a:rPr lang="es-AR" sz="3600" b="1" dirty="0">
                <a:latin typeface="Calibri Light" pitchFamily="34" charset="0"/>
                <a:cs typeface="Calibri Light" pitchFamily="34" charset="0"/>
              </a:rPr>
              <a:t>Radiografía tórax 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139783858"/>
              </p:ext>
            </p:extLst>
          </p:nvPr>
        </p:nvGraphicFramePr>
        <p:xfrm>
          <a:off x="13320" y="1556792"/>
          <a:ext cx="4558680" cy="4421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56792"/>
            <a:ext cx="4283968" cy="413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1259632" y="2564904"/>
            <a:ext cx="72008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AR" b="1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10%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4555101" y="3717032"/>
            <a:ext cx="1296144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s-A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&gt;16-17mm</a:t>
            </a:r>
            <a:endParaRPr lang="es-AR" b="1" dirty="0"/>
          </a:p>
        </p:txBody>
      </p:sp>
      <p:cxnSp>
        <p:nvCxnSpPr>
          <p:cNvPr id="7" name="Conector recto 6"/>
          <p:cNvCxnSpPr/>
          <p:nvPr/>
        </p:nvCxnSpPr>
        <p:spPr>
          <a:xfrm>
            <a:off x="6012160" y="3861048"/>
            <a:ext cx="288032" cy="216024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45155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0"/>
            <a:ext cx="7924800" cy="1017462"/>
          </a:xfrm>
        </p:spPr>
        <p:txBody>
          <a:bodyPr/>
          <a:lstStyle/>
          <a:p>
            <a:r>
              <a:rPr lang="es-AR" b="1" dirty="0">
                <a:latin typeface="Calibri Light" pitchFamily="34" charset="0"/>
                <a:cs typeface="Calibri Light" pitchFamily="34" charset="0"/>
              </a:rPr>
              <a:t>TACAR tórax 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669835101"/>
              </p:ext>
            </p:extLst>
          </p:nvPr>
        </p:nvGraphicFramePr>
        <p:xfrm>
          <a:off x="29669" y="1628800"/>
          <a:ext cx="4398315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538" y="1844824"/>
            <a:ext cx="4614462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3457836" y="6309320"/>
            <a:ext cx="205026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AR" b="1" dirty="0">
                <a:solidFill>
                  <a:schemeClr val="bg2"/>
                </a:solidFill>
              </a:rPr>
              <a:t>Valorar HP grupo 3</a:t>
            </a:r>
          </a:p>
        </p:txBody>
      </p:sp>
    </p:spTree>
    <p:extLst>
      <p:ext uri="{BB962C8B-B14F-4D97-AF65-F5344CB8AC3E}">
        <p14:creationId xmlns:p14="http://schemas.microsoft.com/office/powerpoint/2010/main" val="3921236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640960" cy="634082"/>
          </a:xfrm>
        </p:spPr>
        <p:txBody>
          <a:bodyPr/>
          <a:lstStyle/>
          <a:p>
            <a:r>
              <a:rPr lang="es-AR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GENERALIDADES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179512" y="1052736"/>
            <a:ext cx="8640960" cy="466226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AR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Abarca un grupo heterogéneo de entidades clínicas, con un espectro amplio de cambios patológicos a nivel </a:t>
            </a:r>
            <a:r>
              <a:rPr lang="es-AR" sz="2400" b="1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vascular pulmonar</a:t>
            </a:r>
            <a:r>
              <a:rPr lang="es-AR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que conducen a: </a:t>
            </a:r>
          </a:p>
          <a:p>
            <a:pPr lvl="2" algn="just"/>
            <a:r>
              <a:rPr lang="es-AR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incrementos de la resistencia vascular pulmonar (</a:t>
            </a:r>
            <a:r>
              <a:rPr lang="es-AR" sz="24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RVP</a:t>
            </a:r>
            <a:r>
              <a:rPr lang="es-AR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) y de la presión arterial pulmonar (</a:t>
            </a:r>
            <a:r>
              <a:rPr lang="es-AR" sz="24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PAP</a:t>
            </a:r>
            <a:r>
              <a:rPr lang="es-AR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) </a:t>
            </a:r>
          </a:p>
          <a:p>
            <a:pPr lvl="2" algn="just"/>
            <a:r>
              <a:rPr lang="es-AR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que determinan finalmente el fallo ventricular derecho y la muerte. </a:t>
            </a:r>
          </a:p>
          <a:p>
            <a:pPr algn="just"/>
            <a:endParaRPr lang="es-AR" sz="2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s-AR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Trastorno:</a:t>
            </a:r>
          </a:p>
          <a:p>
            <a:pPr lvl="2"/>
            <a:r>
              <a:rPr lang="es-AR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Crónico</a:t>
            </a:r>
          </a:p>
          <a:p>
            <a:pPr lvl="2"/>
            <a:r>
              <a:rPr lang="es-AR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Progresivo</a:t>
            </a:r>
          </a:p>
          <a:p>
            <a:pPr lvl="2"/>
            <a:r>
              <a:rPr lang="es-AR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Multifactorial</a:t>
            </a:r>
          </a:p>
        </p:txBody>
      </p:sp>
    </p:spTree>
    <p:extLst>
      <p:ext uri="{BB962C8B-B14F-4D97-AF65-F5344CB8AC3E}">
        <p14:creationId xmlns:p14="http://schemas.microsoft.com/office/powerpoint/2010/main" val="29398843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640960" cy="634082"/>
          </a:xfrm>
        </p:spPr>
        <p:txBody>
          <a:bodyPr/>
          <a:lstStyle/>
          <a:p>
            <a:r>
              <a:rPr lang="es-AR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Pruebas de función pulmonar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23528" y="1412776"/>
            <a:ext cx="8496944" cy="378565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AR" sz="24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Espirometría</a:t>
            </a:r>
            <a:r>
              <a:rPr lang="es-AR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obstrucción o restricción respiratoria</a:t>
            </a:r>
          </a:p>
          <a:p>
            <a:endParaRPr lang="es-AR" sz="24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s-AR" sz="24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DLCO</a:t>
            </a:r>
            <a:r>
              <a:rPr lang="es-AR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disminuida</a:t>
            </a:r>
          </a:p>
          <a:p>
            <a:endParaRPr lang="es-AR" sz="24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s-AR" sz="24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Gasometría arterial</a:t>
            </a:r>
            <a:r>
              <a:rPr lang="es-AR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hipoxemia</a:t>
            </a:r>
          </a:p>
          <a:p>
            <a:endParaRPr lang="es-AR" sz="24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s-AR" sz="24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Marcha de los 6 minutos</a:t>
            </a:r>
            <a:r>
              <a:rPr lang="es-AR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se correlaciona con la CF, estado hemodinámico y la mortalidad</a:t>
            </a:r>
          </a:p>
          <a:p>
            <a:endParaRPr lang="es-AR" sz="24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s-AR" sz="24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Test de ejercicio</a:t>
            </a:r>
            <a:r>
              <a:rPr lang="es-AR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disminución del consumo y del umbral anaeróbico. </a:t>
            </a:r>
          </a:p>
        </p:txBody>
      </p:sp>
    </p:spTree>
    <p:extLst>
      <p:ext uri="{BB962C8B-B14F-4D97-AF65-F5344CB8AC3E}">
        <p14:creationId xmlns:p14="http://schemas.microsoft.com/office/powerpoint/2010/main" val="41073815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640960" cy="634082"/>
          </a:xfrm>
        </p:spPr>
        <p:txBody>
          <a:bodyPr/>
          <a:lstStyle/>
          <a:p>
            <a:r>
              <a:rPr lang="es-AR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Métodos complementarios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179512" y="1052736"/>
            <a:ext cx="8640960" cy="4662264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AR" sz="2400" b="1" dirty="0" err="1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Centellograma</a:t>
            </a:r>
            <a:r>
              <a:rPr lang="es-AR" sz="24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V/Q:</a:t>
            </a:r>
          </a:p>
          <a:p>
            <a:pPr algn="just"/>
            <a:r>
              <a:rPr lang="es-AR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Para diagnóstico de HPTC</a:t>
            </a:r>
          </a:p>
          <a:p>
            <a:pPr algn="just"/>
            <a:r>
              <a:rPr lang="es-AR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Normal: excluye HPTC con una S90% y E94%</a:t>
            </a:r>
          </a:p>
          <a:p>
            <a:pPr algn="just"/>
            <a:endParaRPr lang="es-AR" sz="24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just">
              <a:buNone/>
            </a:pPr>
            <a:r>
              <a:rPr lang="es-AR" sz="24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Angiografía pulmonar: </a:t>
            </a:r>
          </a:p>
          <a:p>
            <a:pPr algn="just"/>
            <a:r>
              <a:rPr lang="es-AR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 elección para definir la presencia de trombos </a:t>
            </a:r>
            <a:r>
              <a:rPr lang="es-AR" sz="2400" b="1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endoluminales</a:t>
            </a:r>
            <a:r>
              <a:rPr lang="es-AR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y la anatomía vascular</a:t>
            </a:r>
          </a:p>
          <a:p>
            <a:pPr algn="just"/>
            <a:r>
              <a:rPr lang="es-AR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 recomienda en HPTC en plan de </a:t>
            </a:r>
            <a:r>
              <a:rPr lang="es-AR" sz="2400" b="1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tromboendarterectomía</a:t>
            </a:r>
            <a:endParaRPr lang="es-AR" sz="24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4286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9358" y="-114300"/>
            <a:ext cx="7924800" cy="1143000"/>
          </a:xfrm>
        </p:spPr>
        <p:txBody>
          <a:bodyPr/>
          <a:lstStyle/>
          <a:p>
            <a:r>
              <a:rPr lang="es-AR" b="1" dirty="0"/>
              <a:t>Ecocardiograma </a:t>
            </a:r>
            <a:r>
              <a:rPr lang="es-AR" b="1" dirty="0" err="1"/>
              <a:t>doppler</a:t>
            </a:r>
            <a:endParaRPr lang="es-AR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8392580" cy="4114800"/>
          </a:xfrm>
        </p:spPr>
        <p:txBody>
          <a:bodyPr>
            <a:normAutofit/>
          </a:bodyPr>
          <a:lstStyle/>
          <a:p>
            <a:r>
              <a:rPr lang="es-AR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Método de elección para SCREENING de la población</a:t>
            </a:r>
          </a:p>
          <a:p>
            <a:r>
              <a:rPr lang="es-AR" sz="2400" b="1" u="sng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Estimación</a:t>
            </a:r>
            <a:r>
              <a:rPr lang="es-AR" sz="24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AR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no invasiva de la PAP sistólica</a:t>
            </a:r>
          </a:p>
        </p:txBody>
      </p:sp>
      <p:sp>
        <p:nvSpPr>
          <p:cNvPr id="7" name="4 Rectángulo"/>
          <p:cNvSpPr/>
          <p:nvPr/>
        </p:nvSpPr>
        <p:spPr>
          <a:xfrm>
            <a:off x="2411760" y="2852936"/>
            <a:ext cx="2880320" cy="9361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400" b="1" dirty="0">
                <a:solidFill>
                  <a:schemeClr val="bg1"/>
                </a:solidFill>
                <a:latin typeface="Calibri Light" pitchFamily="34" charset="0"/>
                <a:cs typeface="Calibri Light" pitchFamily="34" charset="0"/>
              </a:rPr>
              <a:t>PSAP= (VR ² x 4) + PVC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411760" y="4346502"/>
            <a:ext cx="2890087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chemeClr val="bg2"/>
                </a:solidFill>
                <a:latin typeface="Trebuchet MS" pitchFamily="34" charset="0"/>
              </a:rPr>
              <a:t> </a:t>
            </a:r>
            <a:r>
              <a:rPr lang="es-ES" b="1" dirty="0" err="1">
                <a:solidFill>
                  <a:schemeClr val="bg2"/>
                </a:solidFill>
                <a:latin typeface="Trebuchet MS" pitchFamily="34" charset="0"/>
              </a:rPr>
              <a:t>PAPm</a:t>
            </a:r>
            <a:r>
              <a:rPr lang="es-ES" b="1" dirty="0">
                <a:solidFill>
                  <a:schemeClr val="bg2"/>
                </a:solidFill>
                <a:latin typeface="Trebuchet MS" pitchFamily="34" charset="0"/>
              </a:rPr>
              <a:t> =  PSAP x 0,61 + 2</a:t>
            </a:r>
            <a:endParaRPr lang="es-AR" dirty="0">
              <a:solidFill>
                <a:schemeClr val="bg2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5784667" y="2852936"/>
            <a:ext cx="3217513" cy="108952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AR" b="1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Hipertensión pulmonar:</a:t>
            </a:r>
          </a:p>
          <a:p>
            <a:pPr>
              <a:lnSpc>
                <a:spcPct val="90000"/>
              </a:lnSpc>
            </a:pPr>
            <a:r>
              <a:rPr lang="es-AR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*</a:t>
            </a:r>
            <a:r>
              <a:rPr lang="es-AR" b="1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leve</a:t>
            </a:r>
            <a:r>
              <a:rPr lang="es-AR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PSAP </a:t>
            </a:r>
            <a:r>
              <a:rPr lang="es-AR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35-40</a:t>
            </a:r>
            <a:r>
              <a:rPr lang="es-AR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AR" b="1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mmHg</a:t>
            </a:r>
            <a:endParaRPr lang="es-AR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s-AR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*</a:t>
            </a:r>
            <a:r>
              <a:rPr lang="es-AR" b="1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moderada</a:t>
            </a:r>
            <a:r>
              <a:rPr lang="es-AR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PSAP </a:t>
            </a:r>
            <a:r>
              <a:rPr lang="es-AR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40-60 </a:t>
            </a:r>
            <a:r>
              <a:rPr lang="es-AR" b="1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mmHg</a:t>
            </a:r>
            <a:endParaRPr lang="es-AR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s-AR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*</a:t>
            </a:r>
            <a:r>
              <a:rPr lang="es-AR" b="1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severa</a:t>
            </a:r>
            <a:r>
              <a:rPr lang="es-AR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PSAP </a:t>
            </a:r>
            <a:r>
              <a:rPr lang="es-AR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&gt;60 </a:t>
            </a:r>
            <a:r>
              <a:rPr lang="es-AR" b="1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mmHg</a:t>
            </a:r>
            <a:r>
              <a:rPr lang="es-AR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es-ES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Flecha derecha 8"/>
          <p:cNvSpPr/>
          <p:nvPr/>
        </p:nvSpPr>
        <p:spPr>
          <a:xfrm>
            <a:off x="5424627" y="3153018"/>
            <a:ext cx="360040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Rectángulo redondeado 9"/>
          <p:cNvSpPr/>
          <p:nvPr/>
        </p:nvSpPr>
        <p:spPr>
          <a:xfrm>
            <a:off x="595041" y="1392974"/>
            <a:ext cx="7416824" cy="72008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491490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59433" y="116632"/>
            <a:ext cx="4735157" cy="36475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433" y="3933056"/>
            <a:ext cx="6671460" cy="2737816"/>
          </a:xfrm>
          <a:prstGeom prst="rect">
            <a:avLst/>
          </a:prstGeom>
        </p:spPr>
      </p:pic>
      <p:sp>
        <p:nvSpPr>
          <p:cNvPr id="3" name="Flecha derecha 2"/>
          <p:cNvSpPr/>
          <p:nvPr/>
        </p:nvSpPr>
        <p:spPr>
          <a:xfrm>
            <a:off x="6930893" y="4854368"/>
            <a:ext cx="504056" cy="36004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Flecha derecha 4"/>
          <p:cNvSpPr/>
          <p:nvPr/>
        </p:nvSpPr>
        <p:spPr>
          <a:xfrm>
            <a:off x="6930893" y="5214408"/>
            <a:ext cx="665443" cy="136890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CuadroTexto 5"/>
          <p:cNvSpPr txBox="1"/>
          <p:nvPr/>
        </p:nvSpPr>
        <p:spPr>
          <a:xfrm>
            <a:off x="7443116" y="4804988"/>
            <a:ext cx="1718622" cy="33855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s-AR" sz="16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Estudiar otra causa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7614074" y="5575696"/>
            <a:ext cx="1547664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s-AR" sz="16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Seguir estudiando</a:t>
            </a:r>
          </a:p>
        </p:txBody>
      </p:sp>
      <p:sp>
        <p:nvSpPr>
          <p:cNvPr id="8" name="3 Rectángulo"/>
          <p:cNvSpPr/>
          <p:nvPr/>
        </p:nvSpPr>
        <p:spPr>
          <a:xfrm>
            <a:off x="5364088" y="404663"/>
            <a:ext cx="3240360" cy="276857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2000" b="1" u="sng" dirty="0">
                <a:solidFill>
                  <a:schemeClr val="bg1"/>
                </a:solidFill>
                <a:latin typeface="Calibri Light" pitchFamily="34" charset="0"/>
                <a:cs typeface="Calibri Light" pitchFamily="34" charset="0"/>
              </a:rPr>
              <a:t>El ecocardiograma TT informa</a:t>
            </a:r>
            <a:r>
              <a:rPr lang="es-AR" sz="2000" b="1" dirty="0">
                <a:solidFill>
                  <a:schemeClr val="bg1"/>
                </a:solidFill>
                <a:latin typeface="Calibri Light" pitchFamily="34" charset="0"/>
                <a:cs typeface="Calibri Light" pitchFamily="34" charset="0"/>
              </a:rPr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sz="2000" b="1" dirty="0">
                <a:solidFill>
                  <a:schemeClr val="bg1"/>
                </a:solidFill>
                <a:latin typeface="Calibri Light" pitchFamily="34" charset="0"/>
                <a:cs typeface="Calibri Light" pitchFamily="34" charset="0"/>
              </a:rPr>
              <a:t>Dimensiones y función sistólica de VD y VI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sz="2000" b="1" dirty="0">
                <a:solidFill>
                  <a:schemeClr val="bg1"/>
                </a:solidFill>
                <a:latin typeface="Calibri Light" pitchFamily="34" charset="0"/>
                <a:cs typeface="Calibri Light" pitchFamily="34" charset="0"/>
              </a:rPr>
              <a:t>Anomalías valvulares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sz="2000" b="1" dirty="0">
                <a:solidFill>
                  <a:schemeClr val="bg1"/>
                </a:solidFill>
                <a:latin typeface="Calibri Light" pitchFamily="34" charset="0"/>
                <a:cs typeface="Calibri Light" pitchFamily="34" charset="0"/>
              </a:rPr>
              <a:t>Función diastólica del VI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sz="2000" b="1" dirty="0">
                <a:solidFill>
                  <a:schemeClr val="bg1"/>
                </a:solidFill>
                <a:latin typeface="Calibri Light" pitchFamily="34" charset="0"/>
                <a:cs typeface="Calibri Light" pitchFamily="34" charset="0"/>
              </a:rPr>
              <a:t>Presencia de derrame pericárdico</a:t>
            </a:r>
          </a:p>
        </p:txBody>
      </p:sp>
      <p:sp>
        <p:nvSpPr>
          <p:cNvPr id="10" name="Elipse 9"/>
          <p:cNvSpPr/>
          <p:nvPr/>
        </p:nvSpPr>
        <p:spPr>
          <a:xfrm>
            <a:off x="4482621" y="3764132"/>
            <a:ext cx="2286885" cy="2819184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3918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188640"/>
            <a:ext cx="7924800" cy="850106"/>
          </a:xfrm>
        </p:spPr>
        <p:txBody>
          <a:bodyPr/>
          <a:lstStyle/>
          <a:p>
            <a:pPr>
              <a:buClr>
                <a:schemeClr val="tx2"/>
              </a:buClr>
            </a:pPr>
            <a:r>
              <a:rPr lang="es-AR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Descartar causas frecuentes: </a:t>
            </a: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32397522"/>
              </p:ext>
            </p:extLst>
          </p:nvPr>
        </p:nvGraphicFramePr>
        <p:xfrm>
          <a:off x="251520" y="1038746"/>
          <a:ext cx="8640960" cy="56306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23706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188640"/>
            <a:ext cx="7924800" cy="850106"/>
          </a:xfrm>
        </p:spPr>
        <p:txBody>
          <a:bodyPr/>
          <a:lstStyle/>
          <a:p>
            <a:pPr>
              <a:buClr>
                <a:schemeClr val="tx2"/>
              </a:buClr>
            </a:pPr>
            <a:r>
              <a:rPr lang="es-AR" b="1" dirty="0">
                <a:latin typeface="Calibri Light" pitchFamily="34" charset="0"/>
                <a:cs typeface="Calibri Light" pitchFamily="34" charset="0"/>
              </a:rPr>
              <a:t>CATETERISMO CARDÍACO DERECHO 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3"/>
          </p:nvPr>
        </p:nvSpPr>
        <p:spPr>
          <a:xfrm>
            <a:off x="251520" y="1268760"/>
            <a:ext cx="8640960" cy="5184576"/>
          </a:xfrm>
        </p:spPr>
        <p:txBody>
          <a:bodyPr>
            <a:noAutofit/>
          </a:bodyPr>
          <a:lstStyle/>
          <a:p>
            <a:r>
              <a:rPr lang="es-AR" sz="2000" b="1" dirty="0">
                <a:latin typeface="Calibri Light" pitchFamily="34" charset="0"/>
                <a:cs typeface="Calibri Light" pitchFamily="34" charset="0"/>
              </a:rPr>
              <a:t>Diagnóstico de confirmación: </a:t>
            </a:r>
            <a:r>
              <a:rPr lang="es-AR" sz="2000" b="1" u="sng" dirty="0">
                <a:latin typeface="Calibri Light" pitchFamily="34" charset="0"/>
                <a:cs typeface="Calibri Light" pitchFamily="34" charset="0"/>
              </a:rPr>
              <a:t>DEFINICIÓN HEMODINÁMICA</a:t>
            </a:r>
          </a:p>
          <a:p>
            <a:r>
              <a:rPr lang="es-AR" sz="2000" b="1" dirty="0">
                <a:latin typeface="Calibri Light" pitchFamily="34" charset="0"/>
                <a:cs typeface="Calibri Light" pitchFamily="34" charset="0"/>
              </a:rPr>
              <a:t>Mediciones: PAP (S/D/M), PAWP,  PAD, GC </a:t>
            </a:r>
            <a:r>
              <a:rPr lang="es-AR" sz="2000" b="1" dirty="0">
                <a:latin typeface="Calibri Light" pitchFamily="34" charset="0"/>
                <a:cs typeface="Calibri Light" pitchFamily="34" charset="0"/>
                <a:sym typeface="Wingdings" pitchFamily="2" charset="2"/>
              </a:rPr>
              <a:t></a:t>
            </a:r>
            <a:r>
              <a:rPr lang="es-AR" sz="2000" b="1" dirty="0">
                <a:latin typeface="Calibri Light" pitchFamily="34" charset="0"/>
                <a:cs typeface="Calibri Light" pitchFamily="34" charset="0"/>
              </a:rPr>
              <a:t> </a:t>
            </a:r>
            <a:r>
              <a:rPr lang="es-AR" sz="2000" b="1" dirty="0" err="1">
                <a:latin typeface="Calibri Light" pitchFamily="34" charset="0"/>
                <a:cs typeface="Calibri Light" pitchFamily="34" charset="0"/>
              </a:rPr>
              <a:t>Termodilución</a:t>
            </a:r>
            <a:r>
              <a:rPr lang="es-AR" sz="2000" b="1" dirty="0">
                <a:latin typeface="Calibri Light" pitchFamily="34" charset="0"/>
                <a:cs typeface="Calibri Light" pitchFamily="34" charset="0"/>
              </a:rPr>
              <a:t> – </a:t>
            </a:r>
            <a:r>
              <a:rPr lang="es-AR" sz="2000" b="1" dirty="0" err="1">
                <a:latin typeface="Calibri Light" pitchFamily="34" charset="0"/>
                <a:cs typeface="Calibri Light" pitchFamily="34" charset="0"/>
              </a:rPr>
              <a:t>Fick</a:t>
            </a:r>
            <a:r>
              <a:rPr lang="es-AR" sz="2000" b="1" dirty="0">
                <a:latin typeface="Calibri Light" pitchFamily="34" charset="0"/>
                <a:cs typeface="Calibri Light" pitchFamily="34" charset="0"/>
              </a:rPr>
              <a:t> </a:t>
            </a:r>
          </a:p>
          <a:p>
            <a:r>
              <a:rPr lang="es-AR" sz="2000" b="1" dirty="0">
                <a:latin typeface="Calibri Light" pitchFamily="34" charset="0"/>
                <a:cs typeface="Calibri Light" pitchFamily="34" charset="0"/>
              </a:rPr>
              <a:t>Parámetros derivados: IC, RVP          </a:t>
            </a:r>
            <a:r>
              <a:rPr lang="es-AR" sz="2000" b="1" dirty="0">
                <a:solidFill>
                  <a:schemeClr val="tx2"/>
                </a:solidFill>
                <a:latin typeface="Calibri Light" pitchFamily="34" charset="0"/>
                <a:cs typeface="Calibri Light" pitchFamily="34" charset="0"/>
              </a:rPr>
              <a:t>RVP= </a:t>
            </a:r>
            <a:r>
              <a:rPr lang="es-AR" sz="2000" b="1" dirty="0" err="1">
                <a:solidFill>
                  <a:schemeClr val="tx2"/>
                </a:solidFill>
                <a:latin typeface="Calibri Light" pitchFamily="34" charset="0"/>
                <a:cs typeface="Calibri Light" pitchFamily="34" charset="0"/>
              </a:rPr>
              <a:t>PAPm</a:t>
            </a:r>
            <a:r>
              <a:rPr lang="es-AR" sz="2000" b="1" dirty="0">
                <a:solidFill>
                  <a:schemeClr val="tx2"/>
                </a:solidFill>
                <a:latin typeface="Calibri Light" pitchFamily="34" charset="0"/>
                <a:cs typeface="Calibri Light" pitchFamily="34" charset="0"/>
              </a:rPr>
              <a:t> – PCP / GC </a:t>
            </a:r>
          </a:p>
          <a:p>
            <a:r>
              <a:rPr lang="es-AR" sz="2000" b="1" dirty="0">
                <a:latin typeface="Calibri Light" pitchFamily="34" charset="0"/>
                <a:cs typeface="Calibri Light" pitchFamily="34" charset="0"/>
              </a:rPr>
              <a:t>Prueba Vasodilatadora: </a:t>
            </a:r>
            <a:r>
              <a:rPr lang="es-AR" sz="2000" b="1" dirty="0">
                <a:solidFill>
                  <a:srgbClr val="FF0000"/>
                </a:solidFill>
                <a:latin typeface="Calibri Light" pitchFamily="34" charset="0"/>
                <a:cs typeface="Calibri Light" pitchFamily="34" charset="0"/>
              </a:rPr>
              <a:t>Óxido Nítrico</a:t>
            </a:r>
            <a:r>
              <a:rPr lang="es-AR" sz="2000" b="1" dirty="0">
                <a:latin typeface="Calibri Light" pitchFamily="34" charset="0"/>
                <a:cs typeface="Calibri Light" pitchFamily="34" charset="0"/>
              </a:rPr>
              <a:t>/</a:t>
            </a:r>
            <a:r>
              <a:rPr lang="es-AR" sz="2000" b="1" dirty="0" err="1">
                <a:solidFill>
                  <a:srgbClr val="FF0000"/>
                </a:solidFill>
                <a:latin typeface="Calibri Light" pitchFamily="34" charset="0"/>
                <a:cs typeface="Calibri Light" pitchFamily="34" charset="0"/>
              </a:rPr>
              <a:t>Epoprostenol</a:t>
            </a:r>
            <a:r>
              <a:rPr lang="es-AR" sz="2000" b="1" dirty="0">
                <a:latin typeface="Calibri Light" pitchFamily="34" charset="0"/>
                <a:cs typeface="Calibri Light" pitchFamily="34" charset="0"/>
              </a:rPr>
              <a:t>/</a:t>
            </a:r>
            <a:r>
              <a:rPr lang="es-AR" sz="2000" b="1" dirty="0" err="1">
                <a:solidFill>
                  <a:srgbClr val="FF0000"/>
                </a:solidFill>
                <a:latin typeface="Calibri Light" pitchFamily="34" charset="0"/>
                <a:cs typeface="Calibri Light" pitchFamily="34" charset="0"/>
              </a:rPr>
              <a:t>Iloprost</a:t>
            </a:r>
            <a:r>
              <a:rPr lang="es-AR" sz="2000" b="1" dirty="0">
                <a:latin typeface="Calibri Light" pitchFamily="34" charset="0"/>
                <a:cs typeface="Calibri Light" pitchFamily="34" charset="0"/>
              </a:rPr>
              <a:t>/ </a:t>
            </a:r>
            <a:r>
              <a:rPr lang="es-AR" sz="2000" b="1" dirty="0">
                <a:solidFill>
                  <a:srgbClr val="FF0000"/>
                </a:solidFill>
                <a:latin typeface="Calibri Light" pitchFamily="34" charset="0"/>
                <a:cs typeface="Calibri Light" pitchFamily="34" charset="0"/>
              </a:rPr>
              <a:t>Adenosina</a:t>
            </a:r>
            <a:endParaRPr lang="es-AR" sz="2000" b="1" dirty="0">
              <a:latin typeface="Calibri Light" pitchFamily="34" charset="0"/>
              <a:cs typeface="Calibri Light" pitchFamily="34" charset="0"/>
            </a:endParaRPr>
          </a:p>
          <a:p>
            <a:pPr marL="0" indent="0">
              <a:buNone/>
            </a:pPr>
            <a:r>
              <a:rPr lang="es-AR" sz="2000" b="1" dirty="0">
                <a:latin typeface="Calibri Light" pitchFamily="34" charset="0"/>
                <a:cs typeface="Calibri Light" pitchFamily="34" charset="0"/>
              </a:rPr>
              <a:t>                                   </a:t>
            </a:r>
          </a:p>
          <a:p>
            <a:pPr marL="0" indent="0">
              <a:buNone/>
            </a:pPr>
            <a:r>
              <a:rPr lang="es-AR" sz="2000" b="1" dirty="0">
                <a:solidFill>
                  <a:schemeClr val="tx2"/>
                </a:solidFill>
                <a:latin typeface="Calibri Light" pitchFamily="34" charset="0"/>
                <a:cs typeface="Calibri Light" pitchFamily="34" charset="0"/>
              </a:rPr>
              <a:t>			POSITIVA: 	↓ </a:t>
            </a:r>
            <a:r>
              <a:rPr lang="es-AR" sz="2000" b="1" dirty="0" err="1">
                <a:solidFill>
                  <a:schemeClr val="tx2"/>
                </a:solidFill>
                <a:latin typeface="Calibri Light" pitchFamily="34" charset="0"/>
                <a:cs typeface="Calibri Light" pitchFamily="34" charset="0"/>
              </a:rPr>
              <a:t>PAPm</a:t>
            </a:r>
            <a:r>
              <a:rPr lang="es-AR" sz="2000" b="1" dirty="0">
                <a:solidFill>
                  <a:schemeClr val="tx2"/>
                </a:solidFill>
                <a:latin typeface="Calibri Light" pitchFamily="34" charset="0"/>
                <a:cs typeface="Calibri Light" pitchFamily="34" charset="0"/>
              </a:rPr>
              <a:t> &gt; 10 mmHg </a:t>
            </a:r>
          </a:p>
          <a:p>
            <a:pPr marL="0" indent="0">
              <a:buNone/>
            </a:pPr>
            <a:r>
              <a:rPr lang="es-AR" sz="2000" b="1" dirty="0">
                <a:solidFill>
                  <a:schemeClr val="tx2"/>
                </a:solidFill>
                <a:latin typeface="Calibri Light" pitchFamily="34" charset="0"/>
                <a:cs typeface="Calibri Light" pitchFamily="34" charset="0"/>
              </a:rPr>
              <a:t>                                                      		</a:t>
            </a:r>
            <a:r>
              <a:rPr lang="es-AR" sz="2000" b="1" dirty="0" err="1">
                <a:solidFill>
                  <a:schemeClr val="tx2"/>
                </a:solidFill>
                <a:latin typeface="Calibri Light" pitchFamily="34" charset="0"/>
                <a:cs typeface="Calibri Light" pitchFamily="34" charset="0"/>
              </a:rPr>
              <a:t>PAPm</a:t>
            </a:r>
            <a:r>
              <a:rPr lang="es-AR" sz="2000" b="1" dirty="0">
                <a:solidFill>
                  <a:schemeClr val="tx2"/>
                </a:solidFill>
                <a:latin typeface="Calibri Light" pitchFamily="34" charset="0"/>
                <a:cs typeface="Calibri Light" pitchFamily="34" charset="0"/>
              </a:rPr>
              <a:t> final &lt; 40 </a:t>
            </a:r>
            <a:r>
              <a:rPr lang="es-AR" sz="2000" b="1" dirty="0" err="1">
                <a:solidFill>
                  <a:schemeClr val="tx2"/>
                </a:solidFill>
                <a:latin typeface="Calibri Light" pitchFamily="34" charset="0"/>
                <a:cs typeface="Calibri Light" pitchFamily="34" charset="0"/>
              </a:rPr>
              <a:t>mmHg</a:t>
            </a:r>
            <a:r>
              <a:rPr lang="es-AR" sz="2000" b="1" dirty="0">
                <a:solidFill>
                  <a:schemeClr val="tx2"/>
                </a:solidFill>
                <a:latin typeface="Calibri Light" pitchFamily="34" charset="0"/>
                <a:cs typeface="Calibri Light" pitchFamily="34" charset="0"/>
              </a:rPr>
              <a:t> </a:t>
            </a:r>
          </a:p>
          <a:p>
            <a:pPr marL="0" indent="0">
              <a:buNone/>
            </a:pPr>
            <a:r>
              <a:rPr lang="es-AR" sz="2000" b="1" dirty="0">
                <a:solidFill>
                  <a:schemeClr val="tx2"/>
                </a:solidFill>
                <a:latin typeface="Calibri Light" pitchFamily="34" charset="0"/>
                <a:cs typeface="Calibri Light" pitchFamily="34" charset="0"/>
              </a:rPr>
              <a:t>                                                      		GC = o ↑ </a:t>
            </a:r>
          </a:p>
        </p:txBody>
      </p:sp>
      <p:cxnSp>
        <p:nvCxnSpPr>
          <p:cNvPr id="6" name="Conector angular 5"/>
          <p:cNvCxnSpPr/>
          <p:nvPr/>
        </p:nvCxnSpPr>
        <p:spPr>
          <a:xfrm>
            <a:off x="1043608" y="2996952"/>
            <a:ext cx="1800200" cy="720080"/>
          </a:xfrm>
          <a:prstGeom prst="bentConnector3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brir llave 6"/>
          <p:cNvSpPr/>
          <p:nvPr/>
        </p:nvSpPr>
        <p:spPr>
          <a:xfrm>
            <a:off x="4427984" y="3140968"/>
            <a:ext cx="504056" cy="1877960"/>
          </a:xfrm>
          <a:prstGeom prst="leftBrac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Flecha abajo 7"/>
          <p:cNvSpPr/>
          <p:nvPr/>
        </p:nvSpPr>
        <p:spPr>
          <a:xfrm>
            <a:off x="3635896" y="4437112"/>
            <a:ext cx="288032" cy="864096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CuadroTexto 8"/>
          <p:cNvSpPr txBox="1"/>
          <p:nvPr/>
        </p:nvSpPr>
        <p:spPr>
          <a:xfrm>
            <a:off x="2519772" y="5410326"/>
            <a:ext cx="2808312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s-AR" dirty="0"/>
              <a:t>Uso de Bloqueantes cálcicos</a:t>
            </a:r>
          </a:p>
        </p:txBody>
      </p:sp>
      <p:sp>
        <p:nvSpPr>
          <p:cNvPr id="10" name="Rectángulo redondeado 9"/>
          <p:cNvSpPr/>
          <p:nvPr/>
        </p:nvSpPr>
        <p:spPr>
          <a:xfrm>
            <a:off x="251520" y="1268760"/>
            <a:ext cx="7416824" cy="4320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6417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2099" y="332656"/>
            <a:ext cx="7924800" cy="850106"/>
          </a:xfrm>
        </p:spPr>
        <p:txBody>
          <a:bodyPr/>
          <a:lstStyle/>
          <a:p>
            <a:pPr>
              <a:buClr>
                <a:schemeClr val="tx2"/>
              </a:buClr>
            </a:pPr>
            <a:r>
              <a:rPr lang="es-AR" b="1" dirty="0">
                <a:latin typeface="Calibri Light" pitchFamily="34" charset="0"/>
                <a:cs typeface="Calibri Light" pitchFamily="34" charset="0"/>
              </a:rPr>
              <a:t>Indicaciones CCD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323528" y="1600200"/>
            <a:ext cx="8424936" cy="4997152"/>
          </a:xfrm>
        </p:spPr>
        <p:txBody>
          <a:bodyPr>
            <a:normAutofit/>
          </a:bodyPr>
          <a:lstStyle/>
          <a:p>
            <a:r>
              <a:rPr lang="es-AR" sz="2000" b="1" u="sng" dirty="0">
                <a:latin typeface="Calibri Light" panose="020F0302020204030204" pitchFamily="34" charset="0"/>
                <a:cs typeface="Calibri Light" pitchFamily="34" charset="0"/>
              </a:rPr>
              <a:t>Indicaciones</a:t>
            </a:r>
          </a:p>
          <a:p>
            <a:r>
              <a:rPr lang="es-AR" sz="1800" dirty="0">
                <a:latin typeface="Calibri Light" pitchFamily="34" charset="0"/>
                <a:cs typeface="Calibri Light" pitchFamily="34" charset="0"/>
              </a:rPr>
              <a:t>HT Arterial Pulmonar (Grupo 1)</a:t>
            </a:r>
          </a:p>
          <a:p>
            <a:r>
              <a:rPr lang="es-AR" sz="1800" dirty="0">
                <a:latin typeface="Calibri Light" pitchFamily="34" charset="0"/>
                <a:cs typeface="Calibri Light" pitchFamily="34" charset="0"/>
              </a:rPr>
              <a:t>HT </a:t>
            </a:r>
            <a:r>
              <a:rPr lang="es-AR" sz="1800" dirty="0" err="1">
                <a:latin typeface="Calibri Light" pitchFamily="34" charset="0"/>
                <a:cs typeface="Calibri Light" pitchFamily="34" charset="0"/>
              </a:rPr>
              <a:t>Tromboembólica</a:t>
            </a:r>
            <a:r>
              <a:rPr lang="es-AR" sz="1800" dirty="0">
                <a:latin typeface="Calibri Light" pitchFamily="34" charset="0"/>
                <a:cs typeface="Calibri Light" pitchFamily="34" charset="0"/>
              </a:rPr>
              <a:t> Crónica (Grupo 4)</a:t>
            </a:r>
          </a:p>
          <a:p>
            <a:r>
              <a:rPr lang="es-AR" sz="1800" dirty="0">
                <a:latin typeface="Calibri Light" pitchFamily="34" charset="0"/>
                <a:cs typeface="Calibri Light" pitchFamily="34" charset="0"/>
              </a:rPr>
              <a:t> Casos seleccionados otras clases (Grupo 2 y 3 si se considera </a:t>
            </a:r>
            <a:r>
              <a:rPr lang="es-AR" sz="1800" dirty="0" err="1">
                <a:latin typeface="Calibri Light" pitchFamily="34" charset="0"/>
                <a:cs typeface="Calibri Light" pitchFamily="34" charset="0"/>
              </a:rPr>
              <a:t>transplante</a:t>
            </a:r>
            <a:r>
              <a:rPr lang="es-AR" sz="1800" dirty="0">
                <a:latin typeface="Calibri Light" pitchFamily="34" charset="0"/>
                <a:cs typeface="Calibri Light" pitchFamily="34" charset="0"/>
              </a:rPr>
              <a:t>)</a:t>
            </a:r>
          </a:p>
          <a:p>
            <a:endParaRPr lang="es-AR" sz="1800" dirty="0">
              <a:latin typeface="Calibri Light" pitchFamily="34" charset="0"/>
              <a:cs typeface="Calibri Light" pitchFamily="34" charset="0"/>
            </a:endParaRPr>
          </a:p>
          <a:p>
            <a:r>
              <a:rPr lang="es-AR" sz="2000" b="1" u="sng" dirty="0">
                <a:latin typeface="Calibri Light" pitchFamily="34" charset="0"/>
                <a:cs typeface="Calibri Light" pitchFamily="34" charset="0"/>
              </a:rPr>
              <a:t>Objetivos</a:t>
            </a:r>
          </a:p>
          <a:p>
            <a:r>
              <a:rPr lang="es-AR" sz="1800" dirty="0">
                <a:latin typeface="Calibri Light" pitchFamily="34" charset="0"/>
                <a:cs typeface="Calibri Light" pitchFamily="34" charset="0"/>
              </a:rPr>
              <a:t>Establecer diagnóstico </a:t>
            </a:r>
          </a:p>
          <a:p>
            <a:r>
              <a:rPr lang="es-AR" sz="1800" dirty="0">
                <a:latin typeface="Calibri Light" pitchFamily="34" charset="0"/>
                <a:cs typeface="Calibri Light" pitchFamily="34" charset="0"/>
              </a:rPr>
              <a:t>Evaluar severidad </a:t>
            </a:r>
          </a:p>
          <a:p>
            <a:r>
              <a:rPr lang="es-AR" sz="1800" dirty="0">
                <a:latin typeface="Calibri Light" pitchFamily="34" charset="0"/>
                <a:cs typeface="Calibri Light" pitchFamily="34" charset="0"/>
              </a:rPr>
              <a:t>Definir respuesta vasodilatadora </a:t>
            </a:r>
          </a:p>
        </p:txBody>
      </p:sp>
    </p:spTree>
    <p:extLst>
      <p:ext uri="{BB962C8B-B14F-4D97-AF65-F5344CB8AC3E}">
        <p14:creationId xmlns:p14="http://schemas.microsoft.com/office/powerpoint/2010/main" val="26165330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479685" y="3320864"/>
            <a:ext cx="6850780" cy="352203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-5555"/>
            <a:ext cx="6714823" cy="3339906"/>
          </a:xfrm>
          <a:prstGeom prst="rect">
            <a:avLst/>
          </a:prstGeom>
        </p:spPr>
      </p:pic>
      <p:cxnSp>
        <p:nvCxnSpPr>
          <p:cNvPr id="8" name="Conector recto 7"/>
          <p:cNvCxnSpPr/>
          <p:nvPr/>
        </p:nvCxnSpPr>
        <p:spPr>
          <a:xfrm>
            <a:off x="2843808" y="1412776"/>
            <a:ext cx="86409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>
            <a:off x="1979712" y="1556792"/>
            <a:ext cx="100811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2627784" y="4005064"/>
            <a:ext cx="57606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 flipH="1">
            <a:off x="4644008" y="4581128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>
            <a:off x="4716016" y="4603904"/>
            <a:ext cx="50405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ángulo redondeado 16"/>
          <p:cNvSpPr/>
          <p:nvPr/>
        </p:nvSpPr>
        <p:spPr>
          <a:xfrm>
            <a:off x="6228184" y="3789040"/>
            <a:ext cx="360040" cy="21602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Rectángulo redondeado 1"/>
          <p:cNvSpPr/>
          <p:nvPr/>
        </p:nvSpPr>
        <p:spPr>
          <a:xfrm>
            <a:off x="2195736" y="4149080"/>
            <a:ext cx="360040" cy="14401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CuadroTexto 2"/>
          <p:cNvSpPr txBox="1"/>
          <p:nvPr/>
        </p:nvSpPr>
        <p:spPr>
          <a:xfrm>
            <a:off x="1763688" y="1052736"/>
            <a:ext cx="792088" cy="24622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AR" sz="1000" b="1" dirty="0">
                <a:solidFill>
                  <a:srgbClr val="FF0000"/>
                </a:solidFill>
              </a:rPr>
              <a:t>Grupo 2 y 3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7668344" y="4268220"/>
            <a:ext cx="792088" cy="24622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AR" sz="1000" b="1" dirty="0">
                <a:solidFill>
                  <a:srgbClr val="FF0000"/>
                </a:solidFill>
              </a:rPr>
              <a:t>Grupo 5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3888904" y="2668493"/>
            <a:ext cx="792088" cy="24622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AR" sz="1000" b="1" dirty="0">
                <a:solidFill>
                  <a:srgbClr val="FF0000"/>
                </a:solidFill>
              </a:rPr>
              <a:t>Grupo 4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4509031" y="4225493"/>
            <a:ext cx="792088" cy="24622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AR" sz="1000" b="1" dirty="0">
                <a:solidFill>
                  <a:srgbClr val="FF0000"/>
                </a:solidFill>
              </a:rPr>
              <a:t>Grupo 1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4504511" y="528108"/>
            <a:ext cx="927065" cy="31811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4685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" grpId="0" animBg="1"/>
      <p:bldP spid="13" grpId="0" animBg="1"/>
      <p:bldP spid="13" grpId="1" animBg="1"/>
      <p:bldP spid="15" grpId="0" animBg="1"/>
      <p:bldP spid="15" grpId="1" animBg="1"/>
      <p:bldP spid="18" grpId="0" animBg="1"/>
      <p:bldP spid="18" grpId="1" animBg="1"/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323528" y="260648"/>
            <a:ext cx="7924800" cy="778098"/>
          </a:xfrm>
        </p:spPr>
        <p:txBody>
          <a:bodyPr/>
          <a:lstStyle/>
          <a:p>
            <a:pPr>
              <a:buClr>
                <a:schemeClr val="tx2"/>
              </a:buClr>
            </a:pPr>
            <a:r>
              <a:rPr lang="es-AR" b="1" dirty="0">
                <a:latin typeface="Calibri Light" pitchFamily="34" charset="0"/>
                <a:cs typeface="Calibri Light" pitchFamily="34" charset="0"/>
              </a:rPr>
              <a:t>Tratamiento HAP (Grupo I)</a:t>
            </a:r>
          </a:p>
        </p:txBody>
      </p:sp>
      <p:sp>
        <p:nvSpPr>
          <p:cNvPr id="7" name="6 Marcador de contenido"/>
          <p:cNvSpPr>
            <a:spLocks noGrp="1"/>
          </p:cNvSpPr>
          <p:nvPr>
            <p:ph sz="quarter" idx="13"/>
          </p:nvPr>
        </p:nvSpPr>
        <p:spPr>
          <a:xfrm>
            <a:off x="323528" y="1196752"/>
            <a:ext cx="8496944" cy="4680520"/>
          </a:xfrm>
        </p:spPr>
        <p:txBody>
          <a:bodyPr>
            <a:normAutofit lnSpcReduction="10000"/>
          </a:bodyPr>
          <a:lstStyle/>
          <a:p>
            <a:pPr>
              <a:buFont typeface="+mj-lt"/>
              <a:buAutoNum type="arabicPeriod"/>
            </a:pPr>
            <a:r>
              <a:rPr lang="es-AR" sz="1800" b="1" dirty="0">
                <a:solidFill>
                  <a:srgbClr val="FF0000"/>
                </a:solidFill>
                <a:latin typeface="Calibri Light" pitchFamily="34" charset="0"/>
                <a:cs typeface="Calibri Light" pitchFamily="34" charset="0"/>
              </a:rPr>
              <a:t>OTD</a:t>
            </a:r>
            <a:r>
              <a:rPr lang="es-AR" sz="1800" dirty="0">
                <a:solidFill>
                  <a:srgbClr val="FF0000"/>
                </a:solidFill>
                <a:latin typeface="Calibri Light" pitchFamily="34" charset="0"/>
                <a:cs typeface="Calibri Light" pitchFamily="34" charset="0"/>
              </a:rPr>
              <a:t>:</a:t>
            </a:r>
            <a:r>
              <a:rPr lang="es-AR" sz="1800" dirty="0">
                <a:latin typeface="Calibri Light" pitchFamily="34" charset="0"/>
                <a:cs typeface="Calibri Light" pitchFamily="34" charset="0"/>
              </a:rPr>
              <a:t> hipoxemia por ↓ GC, alteración V/Q</a:t>
            </a:r>
          </a:p>
          <a:p>
            <a:pPr>
              <a:buFont typeface="+mj-lt"/>
              <a:buAutoNum type="arabicPeriod"/>
            </a:pPr>
            <a:endParaRPr lang="es-AR" sz="1800" dirty="0">
              <a:latin typeface="Calibri Light" pitchFamily="34" charset="0"/>
              <a:cs typeface="Calibri Light" pitchFamily="34" charset="0"/>
            </a:endParaRPr>
          </a:p>
          <a:p>
            <a:pPr>
              <a:buFont typeface="+mj-lt"/>
              <a:buAutoNum type="arabicPeriod"/>
            </a:pPr>
            <a:r>
              <a:rPr lang="es-AR" sz="1800" b="1" dirty="0">
                <a:solidFill>
                  <a:srgbClr val="FF0000"/>
                </a:solidFill>
                <a:latin typeface="Calibri Light" pitchFamily="34" charset="0"/>
                <a:cs typeface="Calibri Light" pitchFamily="34" charset="0"/>
              </a:rPr>
              <a:t>Digoxina:</a:t>
            </a:r>
            <a:r>
              <a:rPr lang="es-AR" sz="1800" dirty="0">
                <a:latin typeface="Calibri Light" pitchFamily="34" charset="0"/>
                <a:cs typeface="Calibri Light" pitchFamily="34" charset="0"/>
              </a:rPr>
              <a:t> IC derecha, FA</a:t>
            </a:r>
          </a:p>
          <a:p>
            <a:pPr>
              <a:buFont typeface="+mj-lt"/>
              <a:buAutoNum type="arabicPeriod"/>
            </a:pPr>
            <a:endParaRPr lang="es-AR" sz="1800" dirty="0">
              <a:latin typeface="Calibri Light" pitchFamily="34" charset="0"/>
              <a:cs typeface="Calibri Light" pitchFamily="34" charset="0"/>
            </a:endParaRPr>
          </a:p>
          <a:p>
            <a:pPr>
              <a:buFont typeface="+mj-lt"/>
              <a:buAutoNum type="arabicPeriod"/>
            </a:pPr>
            <a:r>
              <a:rPr lang="es-AR" sz="1800" b="1" dirty="0">
                <a:solidFill>
                  <a:srgbClr val="FF0000"/>
                </a:solidFill>
                <a:latin typeface="Calibri Light" pitchFamily="34" charset="0"/>
                <a:cs typeface="Calibri Light" pitchFamily="34" charset="0"/>
              </a:rPr>
              <a:t>Diuréticos:</a:t>
            </a:r>
            <a:r>
              <a:rPr lang="es-AR" sz="1800" dirty="0">
                <a:latin typeface="Calibri Light" pitchFamily="34" charset="0"/>
                <a:cs typeface="Calibri Light" pitchFamily="34" charset="0"/>
              </a:rPr>
              <a:t> disminuir precarga, mejorar edemas</a:t>
            </a:r>
          </a:p>
          <a:p>
            <a:pPr>
              <a:buFont typeface="+mj-lt"/>
              <a:buAutoNum type="arabicPeriod"/>
            </a:pPr>
            <a:endParaRPr lang="es-AR" sz="1800" dirty="0">
              <a:latin typeface="Calibri Light" pitchFamily="34" charset="0"/>
              <a:cs typeface="Calibri Light" pitchFamily="34" charset="0"/>
            </a:endParaRPr>
          </a:p>
          <a:p>
            <a:pPr>
              <a:buFont typeface="+mj-lt"/>
              <a:buAutoNum type="arabicPeriod"/>
            </a:pPr>
            <a:r>
              <a:rPr lang="es-AR" sz="1800" b="1" dirty="0">
                <a:solidFill>
                  <a:srgbClr val="FF0000"/>
                </a:solidFill>
                <a:latin typeface="Calibri Light" pitchFamily="34" charset="0"/>
                <a:cs typeface="Calibri Light" pitchFamily="34" charset="0"/>
              </a:rPr>
              <a:t>Anticoagulación</a:t>
            </a:r>
            <a:r>
              <a:rPr lang="es-AR" sz="1800" dirty="0">
                <a:solidFill>
                  <a:srgbClr val="FF0000"/>
                </a:solidFill>
                <a:latin typeface="Calibri Light" pitchFamily="34" charset="0"/>
                <a:cs typeface="Calibri Light" pitchFamily="34" charset="0"/>
              </a:rPr>
              <a:t>:</a:t>
            </a:r>
            <a:r>
              <a:rPr lang="es-AR" sz="1800" dirty="0">
                <a:latin typeface="Calibri Light" pitchFamily="34" charset="0"/>
                <a:cs typeface="Calibri Light" pitchFamily="34" charset="0"/>
              </a:rPr>
              <a:t> HAPI (RIN 1.5 – 2.5), HPTEC (RIN 2 – 3)</a:t>
            </a:r>
          </a:p>
          <a:p>
            <a:pPr>
              <a:buFont typeface="+mj-lt"/>
              <a:buAutoNum type="arabicPeriod"/>
            </a:pPr>
            <a:endParaRPr lang="es-AR" sz="1800" dirty="0">
              <a:latin typeface="Calibri Light" pitchFamily="34" charset="0"/>
              <a:cs typeface="Calibri Light" pitchFamily="34" charset="0"/>
            </a:endParaRPr>
          </a:p>
          <a:p>
            <a:pPr>
              <a:buFont typeface="+mj-lt"/>
              <a:buAutoNum type="arabicPeriod"/>
            </a:pPr>
            <a:r>
              <a:rPr lang="es-AR" sz="1800" b="1" dirty="0">
                <a:solidFill>
                  <a:srgbClr val="FF0000"/>
                </a:solidFill>
                <a:latin typeface="Calibri Light" pitchFamily="34" charset="0"/>
                <a:cs typeface="Calibri Light" pitchFamily="34" charset="0"/>
              </a:rPr>
              <a:t>Bloqueantes cálcicos</a:t>
            </a:r>
            <a:r>
              <a:rPr lang="es-AR" sz="1800" dirty="0">
                <a:solidFill>
                  <a:srgbClr val="FF0000"/>
                </a:solidFill>
                <a:latin typeface="Calibri Light" pitchFamily="34" charset="0"/>
                <a:cs typeface="Calibri Light" pitchFamily="34" charset="0"/>
              </a:rPr>
              <a:t>:</a:t>
            </a:r>
            <a:r>
              <a:rPr lang="es-AR" sz="1800" dirty="0">
                <a:latin typeface="Calibri Light" pitchFamily="34" charset="0"/>
                <a:cs typeface="Calibri Light" pitchFamily="34" charset="0"/>
              </a:rPr>
              <a:t> TVR +</a:t>
            </a:r>
            <a:br>
              <a:rPr lang="es-AR" sz="1800" dirty="0">
                <a:latin typeface="Calibri Light" pitchFamily="34" charset="0"/>
                <a:cs typeface="Calibri Light" pitchFamily="34" charset="0"/>
              </a:rPr>
            </a:br>
            <a:r>
              <a:rPr lang="es-AR" sz="1800" dirty="0">
                <a:latin typeface="Calibri Light" pitchFamily="34" charset="0"/>
                <a:cs typeface="Calibri Light" pitchFamily="34" charset="0"/>
              </a:rPr>
              <a:t>                                   </a:t>
            </a:r>
            <a:r>
              <a:rPr lang="es-AR" sz="1800" dirty="0" err="1">
                <a:latin typeface="Calibri Light" pitchFamily="34" charset="0"/>
                <a:cs typeface="Calibri Light" pitchFamily="34" charset="0"/>
              </a:rPr>
              <a:t>Amlodipina</a:t>
            </a:r>
            <a:r>
              <a:rPr lang="es-AR" sz="1800" dirty="0">
                <a:latin typeface="Calibri Light" pitchFamily="34" charset="0"/>
                <a:cs typeface="Calibri Light" pitchFamily="34" charset="0"/>
              </a:rPr>
              <a:t/>
            </a:r>
            <a:br>
              <a:rPr lang="es-AR" sz="1800" dirty="0">
                <a:latin typeface="Calibri Light" pitchFamily="34" charset="0"/>
                <a:cs typeface="Calibri Light" pitchFamily="34" charset="0"/>
              </a:rPr>
            </a:br>
            <a:r>
              <a:rPr lang="es-AR" sz="1800" dirty="0">
                <a:latin typeface="Calibri Light" pitchFamily="34" charset="0"/>
                <a:cs typeface="Calibri Light" pitchFamily="34" charset="0"/>
              </a:rPr>
              <a:t>                                   </a:t>
            </a:r>
            <a:r>
              <a:rPr lang="es-AR" sz="1800" dirty="0" err="1">
                <a:latin typeface="Calibri Light" pitchFamily="34" charset="0"/>
                <a:cs typeface="Calibri Light" pitchFamily="34" charset="0"/>
              </a:rPr>
              <a:t>Nifedipino</a:t>
            </a:r>
            <a:r>
              <a:rPr lang="es-AR" sz="1800" dirty="0">
                <a:latin typeface="Calibri Light" pitchFamily="34" charset="0"/>
                <a:cs typeface="Calibri Light" pitchFamily="34" charset="0"/>
              </a:rPr>
              <a:t> </a:t>
            </a:r>
            <a:br>
              <a:rPr lang="es-AR" sz="1800" dirty="0">
                <a:latin typeface="Calibri Light" pitchFamily="34" charset="0"/>
                <a:cs typeface="Calibri Light" pitchFamily="34" charset="0"/>
              </a:rPr>
            </a:br>
            <a:r>
              <a:rPr lang="es-AR" sz="1800" dirty="0">
                <a:latin typeface="Calibri Light" pitchFamily="34" charset="0"/>
                <a:cs typeface="Calibri Light" pitchFamily="34" charset="0"/>
              </a:rPr>
              <a:t>                                   </a:t>
            </a:r>
            <a:r>
              <a:rPr lang="es-AR" sz="1800" dirty="0" err="1">
                <a:latin typeface="Calibri Light" pitchFamily="34" charset="0"/>
                <a:cs typeface="Calibri Light" pitchFamily="34" charset="0"/>
              </a:rPr>
              <a:t>Diltiazem</a:t>
            </a:r>
            <a:r>
              <a:rPr lang="es-AR" sz="1800" dirty="0">
                <a:latin typeface="Calibri Light" pitchFamily="34" charset="0"/>
                <a:cs typeface="Calibri Light" pitchFamily="34" charset="0"/>
              </a:rPr>
              <a:t> </a:t>
            </a:r>
          </a:p>
          <a:p>
            <a:pPr>
              <a:buFont typeface="+mj-lt"/>
              <a:buAutoNum type="arabicPeriod"/>
            </a:pPr>
            <a:r>
              <a:rPr lang="es-AR" sz="1800" b="1" dirty="0">
                <a:solidFill>
                  <a:srgbClr val="FF0000"/>
                </a:solidFill>
                <a:latin typeface="Calibri Light" pitchFamily="34" charset="0"/>
                <a:cs typeface="Calibri Light" pitchFamily="34" charset="0"/>
              </a:rPr>
              <a:t>Dieta </a:t>
            </a:r>
            <a:r>
              <a:rPr lang="es-AR" sz="1800" b="1" dirty="0" err="1">
                <a:solidFill>
                  <a:srgbClr val="FF0000"/>
                </a:solidFill>
                <a:latin typeface="Calibri Light" pitchFamily="34" charset="0"/>
                <a:cs typeface="Calibri Light" pitchFamily="34" charset="0"/>
              </a:rPr>
              <a:t>hiposódica</a:t>
            </a:r>
            <a:r>
              <a:rPr lang="es-AR" sz="1800" b="1" dirty="0">
                <a:solidFill>
                  <a:srgbClr val="FF0000"/>
                </a:solidFill>
                <a:latin typeface="Calibri Light" pitchFamily="34" charset="0"/>
                <a:cs typeface="Calibri Light" pitchFamily="34" charset="0"/>
              </a:rPr>
              <a:t>/Limitación del ejercicio/Evitar el embarazo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4477"/>
            <a:ext cx="2638425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31579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79512" y="260648"/>
            <a:ext cx="7924800" cy="706090"/>
          </a:xfrm>
        </p:spPr>
        <p:txBody>
          <a:bodyPr/>
          <a:lstStyle/>
          <a:p>
            <a:pPr>
              <a:buClr>
                <a:schemeClr val="tx2"/>
              </a:buClr>
            </a:pPr>
            <a:r>
              <a:rPr lang="es-AR" b="1" dirty="0">
                <a:latin typeface="Calibri Light" pitchFamily="34" charset="0"/>
                <a:cs typeface="Calibri Light" pitchFamily="34" charset="0"/>
              </a:rPr>
              <a:t>Tratamiento Específico HAP 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66738"/>
            <a:ext cx="7886365" cy="564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894" y="5661248"/>
            <a:ext cx="2483768" cy="1115025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6256" y="5571870"/>
            <a:ext cx="2204269" cy="1043477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9017" y="5932669"/>
            <a:ext cx="1837409" cy="763141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6426" y="6021203"/>
            <a:ext cx="1824012" cy="50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415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640960" cy="634082"/>
          </a:xfrm>
        </p:spPr>
        <p:txBody>
          <a:bodyPr/>
          <a:lstStyle/>
          <a:p>
            <a:r>
              <a:rPr lang="es-AR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CONCEPTO hemodinámico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179512" y="1052736"/>
            <a:ext cx="8640960" cy="4662264"/>
          </a:xfrm>
        </p:spPr>
        <p:txBody>
          <a:bodyPr/>
          <a:lstStyle/>
          <a:p>
            <a:pPr algn="just"/>
            <a:r>
              <a:rPr lang="es-AR" sz="2400" b="1" dirty="0">
                <a:latin typeface="Calibri Light" pitchFamily="34" charset="0"/>
                <a:cs typeface="Calibri Light" pitchFamily="34" charset="0"/>
              </a:rPr>
              <a:t>Se define por el aumento de la presión arterial pulmonar media (</a:t>
            </a:r>
            <a:r>
              <a:rPr lang="es-AR" sz="2400" b="1" dirty="0" err="1">
                <a:latin typeface="Calibri Light" pitchFamily="34" charset="0"/>
                <a:cs typeface="Calibri Light" pitchFamily="34" charset="0"/>
              </a:rPr>
              <a:t>PAPm</a:t>
            </a:r>
            <a:r>
              <a:rPr lang="es-AR" sz="2400" b="1" dirty="0">
                <a:latin typeface="Calibri Light" pitchFamily="34" charset="0"/>
                <a:cs typeface="Calibri Light" pitchFamily="34" charset="0"/>
              </a:rPr>
              <a:t>) </a:t>
            </a:r>
            <a:r>
              <a:rPr lang="es-AR" sz="2400" b="1" dirty="0">
                <a:solidFill>
                  <a:srgbClr val="FF0000"/>
                </a:solidFill>
                <a:latin typeface="Calibri Light" pitchFamily="34" charset="0"/>
                <a:cs typeface="Calibri Light" pitchFamily="34" charset="0"/>
              </a:rPr>
              <a:t>&gt;20 </a:t>
            </a:r>
            <a:r>
              <a:rPr lang="es-AR" sz="2400" b="1" dirty="0" err="1">
                <a:solidFill>
                  <a:srgbClr val="FF0000"/>
                </a:solidFill>
                <a:latin typeface="Calibri Light" pitchFamily="34" charset="0"/>
                <a:cs typeface="Calibri Light" pitchFamily="34" charset="0"/>
              </a:rPr>
              <a:t>mmHg</a:t>
            </a:r>
            <a:r>
              <a:rPr lang="es-AR" sz="2400" b="1" dirty="0">
                <a:solidFill>
                  <a:srgbClr val="FF0000"/>
                </a:solidFill>
                <a:latin typeface="Calibri Light" pitchFamily="34" charset="0"/>
                <a:cs typeface="Calibri Light" pitchFamily="34" charset="0"/>
              </a:rPr>
              <a:t> </a:t>
            </a:r>
            <a:r>
              <a:rPr lang="es-AR" sz="2400" b="1" dirty="0">
                <a:latin typeface="Calibri Light" pitchFamily="34" charset="0"/>
                <a:cs typeface="Calibri Light" pitchFamily="34" charset="0"/>
              </a:rPr>
              <a:t>en reposo, medida por cateterismo </a:t>
            </a:r>
            <a:r>
              <a:rPr lang="es-AR" sz="2400" b="1" dirty="0" err="1">
                <a:latin typeface="Calibri Light" pitchFamily="34" charset="0"/>
                <a:cs typeface="Calibri Light" pitchFamily="34" charset="0"/>
              </a:rPr>
              <a:t>cardÍaco</a:t>
            </a:r>
            <a:r>
              <a:rPr lang="es-AR" sz="2400" b="1" dirty="0">
                <a:latin typeface="Calibri Light" pitchFamily="34" charset="0"/>
                <a:cs typeface="Calibri Light" pitchFamily="34" charset="0"/>
              </a:rPr>
              <a:t> derecho (CCD). </a:t>
            </a:r>
          </a:p>
          <a:p>
            <a:endParaRPr lang="es-AR" dirty="0"/>
          </a:p>
        </p:txBody>
      </p:sp>
      <p:sp>
        <p:nvSpPr>
          <p:cNvPr id="4" name="CuadroTexto 3"/>
          <p:cNvSpPr txBox="1"/>
          <p:nvPr/>
        </p:nvSpPr>
        <p:spPr>
          <a:xfrm>
            <a:off x="398071" y="2852953"/>
            <a:ext cx="8203841" cy="10618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230188" indent="-230188">
              <a:spcBef>
                <a:spcPct val="50000"/>
              </a:spcBef>
              <a:buClr>
                <a:srgbClr val="FFFF00"/>
              </a:buClr>
            </a:pPr>
            <a:r>
              <a:rPr lang="es-AR" dirty="0" err="1">
                <a:solidFill>
                  <a:schemeClr val="bg1"/>
                </a:solidFill>
                <a:latin typeface="Calibri Light" panose="020F0302020204030204" pitchFamily="34" charset="0"/>
                <a:ea typeface="ＭＳ Ｐゴシック" pitchFamily="-109" charset="-128"/>
                <a:cs typeface="Calibri Light" panose="020F0302020204030204" pitchFamily="34" charset="0"/>
              </a:rPr>
              <a:t>PAPm</a:t>
            </a:r>
            <a:r>
              <a:rPr lang="es-AR" dirty="0">
                <a:solidFill>
                  <a:schemeClr val="bg1"/>
                </a:solidFill>
                <a:latin typeface="Calibri Light" panose="020F0302020204030204" pitchFamily="34" charset="0"/>
                <a:ea typeface="ＭＳ Ｐゴシック" pitchFamily="-109" charset="-128"/>
                <a:cs typeface="Calibri Light" panose="020F0302020204030204" pitchFamily="34" charset="0"/>
              </a:rPr>
              <a:t> normal en reposo es:</a:t>
            </a:r>
          </a:p>
          <a:p>
            <a:pPr marL="230188" indent="-230188">
              <a:spcBef>
                <a:spcPct val="50000"/>
              </a:spcBef>
              <a:buClr>
                <a:srgbClr val="FFFF00"/>
              </a:buClr>
            </a:pPr>
            <a:r>
              <a:rPr lang="es-AR" b="1" dirty="0">
                <a:solidFill>
                  <a:schemeClr val="bg1"/>
                </a:solidFill>
                <a:latin typeface="Calibri Light" panose="020F0302020204030204" pitchFamily="34" charset="0"/>
                <a:ea typeface="ＭＳ Ｐゴシック" pitchFamily="-109" charset="-128"/>
                <a:cs typeface="Calibri Light" panose="020F0302020204030204" pitchFamily="34" charset="0"/>
              </a:rPr>
              <a:t>14 ± 3 </a:t>
            </a:r>
            <a:r>
              <a:rPr lang="es-AR" b="1" dirty="0" err="1">
                <a:solidFill>
                  <a:schemeClr val="bg1"/>
                </a:solidFill>
                <a:latin typeface="Calibri Light" panose="020F0302020204030204" pitchFamily="34" charset="0"/>
                <a:ea typeface="ＭＳ Ｐゴシック" pitchFamily="-109" charset="-128"/>
                <a:cs typeface="Calibri Light" panose="020F0302020204030204" pitchFamily="34" charset="0"/>
              </a:rPr>
              <a:t>mmHg</a:t>
            </a:r>
            <a:r>
              <a:rPr lang="es-AR" dirty="0">
                <a:solidFill>
                  <a:schemeClr val="bg1"/>
                </a:solidFill>
                <a:latin typeface="Calibri Light" panose="020F0302020204030204" pitchFamily="34" charset="0"/>
                <a:ea typeface="ＭＳ Ｐゴシック" pitchFamily="-109" charset="-128"/>
                <a:cs typeface="Calibri Light" panose="020F0302020204030204" pitchFamily="34" charset="0"/>
              </a:rPr>
              <a:t>, con un límite superior  de la normalidad de aproximadamente 20 </a:t>
            </a:r>
            <a:r>
              <a:rPr lang="es-AR" dirty="0" err="1">
                <a:solidFill>
                  <a:schemeClr val="bg1"/>
                </a:solidFill>
                <a:latin typeface="Calibri Light" panose="020F0302020204030204" pitchFamily="34" charset="0"/>
                <a:ea typeface="ＭＳ Ｐゴシック" pitchFamily="-109" charset="-128"/>
                <a:cs typeface="Calibri Light" panose="020F0302020204030204" pitchFamily="34" charset="0"/>
              </a:rPr>
              <a:t>mmHg</a:t>
            </a:r>
            <a:r>
              <a:rPr lang="es-AR" dirty="0">
                <a:solidFill>
                  <a:schemeClr val="bg1"/>
                </a:solidFill>
                <a:latin typeface="Calibri Light" panose="020F0302020204030204" pitchFamily="34" charset="0"/>
                <a:ea typeface="ＭＳ Ｐゴシック" pitchFamily="-109" charset="-128"/>
                <a:cs typeface="Calibri Light" panose="020F0302020204030204" pitchFamily="34" charset="0"/>
              </a:rPr>
              <a:t> (14+2DS)</a:t>
            </a:r>
            <a:endParaRPr lang="en-US" dirty="0">
              <a:solidFill>
                <a:schemeClr val="bg1"/>
              </a:solidFill>
              <a:latin typeface="Calibri Light" panose="020F0302020204030204" pitchFamily="34" charset="0"/>
              <a:ea typeface="ＭＳ Ｐゴシック" pitchFamily="-109" charset="-128"/>
              <a:cs typeface="Calibri Light" panose="020F030202020403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701" y="4389631"/>
            <a:ext cx="4828580" cy="134762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0316" y="5737257"/>
            <a:ext cx="241935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0117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79512" y="260648"/>
            <a:ext cx="7924800" cy="706090"/>
          </a:xfrm>
        </p:spPr>
        <p:txBody>
          <a:bodyPr/>
          <a:lstStyle/>
          <a:p>
            <a:pPr>
              <a:buClr>
                <a:schemeClr val="tx2"/>
              </a:buClr>
            </a:pPr>
            <a:r>
              <a:rPr lang="es-AR" b="1" dirty="0">
                <a:latin typeface="Calibri Light" pitchFamily="34" charset="0"/>
                <a:cs typeface="Calibri Light" pitchFamily="34" charset="0"/>
              </a:rPr>
              <a:t>Tratamiento INVASIVO HAP </a:t>
            </a:r>
          </a:p>
        </p:txBody>
      </p:sp>
      <p:sp>
        <p:nvSpPr>
          <p:cNvPr id="8" name="Rectangle 3"/>
          <p:cNvSpPr txBox="1">
            <a:spLocks noGrp="1" noChangeArrowheads="1"/>
          </p:cNvSpPr>
          <p:nvPr>
            <p:ph sz="quarter" idx="13"/>
          </p:nvPr>
        </p:nvSpPr>
        <p:spPr>
          <a:xfrm>
            <a:off x="408112" y="1196752"/>
            <a:ext cx="8340352" cy="403244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dirty="0">
              <a:solidFill>
                <a:schemeClr val="tx1"/>
              </a:solidFill>
            </a:endParaRPr>
          </a:p>
          <a:p>
            <a:r>
              <a:rPr lang="es-MX" sz="24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Septostomía</a:t>
            </a:r>
            <a:r>
              <a:rPr lang="es-MX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Interauricular</a:t>
            </a:r>
          </a:p>
          <a:p>
            <a:endParaRPr lang="es-MX" sz="24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s-MX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Trasplante pulmonar</a:t>
            </a:r>
            <a:endParaRPr lang="es-ES" sz="24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8296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contenido"/>
          <p:cNvSpPr>
            <a:spLocks noGrp="1"/>
          </p:cNvSpPr>
          <p:nvPr>
            <p:ph sz="quarter" idx="14"/>
          </p:nvPr>
        </p:nvSpPr>
        <p:spPr>
          <a:xfrm>
            <a:off x="4860032" y="894730"/>
            <a:ext cx="4176464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sz="2400" b="1" dirty="0">
                <a:solidFill>
                  <a:srgbClr val="FF0000"/>
                </a:solidFill>
                <a:latin typeface="Calibri Light" pitchFamily="34" charset="0"/>
                <a:cs typeface="Calibri Light" pitchFamily="34" charset="0"/>
              </a:rPr>
              <a:t>Situación hemodinámica</a:t>
            </a:r>
          </a:p>
          <a:p>
            <a:r>
              <a:rPr lang="es-AR" sz="2000" dirty="0">
                <a:latin typeface="Calibri Light" pitchFamily="34" charset="0"/>
                <a:cs typeface="Calibri Light" pitchFamily="34" charset="0"/>
              </a:rPr>
              <a:t> PAP </a:t>
            </a:r>
          </a:p>
          <a:p>
            <a:r>
              <a:rPr lang="es-AR" sz="2000" dirty="0">
                <a:latin typeface="Calibri Light" pitchFamily="34" charset="0"/>
                <a:cs typeface="Calibri Light" pitchFamily="34" charset="0"/>
              </a:rPr>
              <a:t> Indicadores de fallo VD (IC, PAD, SvO2)   </a:t>
            </a:r>
          </a:p>
          <a:p>
            <a:endParaRPr lang="es-AR" sz="2000" dirty="0">
              <a:latin typeface="Calibri Light" pitchFamily="34" charset="0"/>
              <a:cs typeface="Calibri Light" pitchFamily="34" charset="0"/>
            </a:endParaRPr>
          </a:p>
          <a:p>
            <a:pPr marL="0" indent="0">
              <a:buNone/>
            </a:pPr>
            <a:r>
              <a:rPr lang="es-AR" sz="2400" b="1" dirty="0">
                <a:solidFill>
                  <a:srgbClr val="FF0000"/>
                </a:solidFill>
                <a:latin typeface="Calibri Light" pitchFamily="34" charset="0"/>
                <a:cs typeface="Calibri Light" pitchFamily="34" charset="0"/>
              </a:rPr>
              <a:t>Respuesta a vasodilatadores</a:t>
            </a:r>
          </a:p>
          <a:p>
            <a:pPr marL="0" indent="0">
              <a:buNone/>
            </a:pPr>
            <a:endParaRPr lang="es-AR" sz="2000" dirty="0">
              <a:solidFill>
                <a:srgbClr val="FF0000"/>
              </a:solidFill>
              <a:latin typeface="Calibri Light" pitchFamily="34" charset="0"/>
              <a:cs typeface="Calibri Light" pitchFamily="34" charset="0"/>
            </a:endParaRPr>
          </a:p>
          <a:p>
            <a:pPr marL="0" indent="0">
              <a:buNone/>
            </a:pPr>
            <a:r>
              <a:rPr lang="es-AR" sz="2400" b="1" dirty="0">
                <a:solidFill>
                  <a:srgbClr val="FF0000"/>
                </a:solidFill>
                <a:latin typeface="Calibri Light" pitchFamily="34" charset="0"/>
                <a:cs typeface="Calibri Light" pitchFamily="34" charset="0"/>
              </a:rPr>
              <a:t>Laboratorio</a:t>
            </a:r>
          </a:p>
          <a:p>
            <a:r>
              <a:rPr lang="es-AR" sz="2000" dirty="0">
                <a:latin typeface="Calibri Light" pitchFamily="34" charset="0"/>
                <a:cs typeface="Calibri Light" pitchFamily="34" charset="0"/>
              </a:rPr>
              <a:t>Hiperuricemia </a:t>
            </a:r>
          </a:p>
          <a:p>
            <a:r>
              <a:rPr lang="es-AR" sz="2000" dirty="0">
                <a:latin typeface="Calibri Light" pitchFamily="34" charset="0"/>
                <a:cs typeface="Calibri Light" pitchFamily="34" charset="0"/>
              </a:rPr>
              <a:t> BNP </a:t>
            </a:r>
          </a:p>
          <a:p>
            <a:r>
              <a:rPr lang="es-AR" sz="2000" dirty="0">
                <a:latin typeface="Calibri Light" pitchFamily="34" charset="0"/>
                <a:cs typeface="Calibri Light" pitchFamily="34" charset="0"/>
              </a:rPr>
              <a:t> </a:t>
            </a:r>
            <a:r>
              <a:rPr lang="es-AR" sz="2000" dirty="0" err="1">
                <a:latin typeface="Calibri Light" pitchFamily="34" charset="0"/>
                <a:cs typeface="Calibri Light" pitchFamily="34" charset="0"/>
              </a:rPr>
              <a:t>Troponina</a:t>
            </a:r>
            <a:r>
              <a:rPr lang="es-AR" sz="2000" dirty="0">
                <a:latin typeface="Calibri Light" pitchFamily="34" charset="0"/>
                <a:cs typeface="Calibri Light" pitchFamily="34" charset="0"/>
              </a:rPr>
              <a:t> </a:t>
            </a:r>
          </a:p>
          <a:p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193946" y="886710"/>
            <a:ext cx="4320480" cy="50405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AR" sz="2400" b="1" dirty="0">
                <a:solidFill>
                  <a:srgbClr val="FF0000"/>
                </a:solidFill>
                <a:latin typeface="Calibri Light" pitchFamily="34" charset="0"/>
                <a:cs typeface="Calibri Light" pitchFamily="34" charset="0"/>
              </a:rPr>
              <a:t>Síntomas</a:t>
            </a:r>
          </a:p>
          <a:p>
            <a:r>
              <a:rPr lang="es-AR" sz="2000" dirty="0">
                <a:latin typeface="Calibri Light" pitchFamily="34" charset="0"/>
                <a:cs typeface="Calibri Light" pitchFamily="34" charset="0"/>
              </a:rPr>
              <a:t> Clase funcional</a:t>
            </a:r>
          </a:p>
          <a:p>
            <a:endParaRPr lang="es-AR" sz="2000" dirty="0">
              <a:latin typeface="Calibri Light" pitchFamily="34" charset="0"/>
              <a:cs typeface="Calibri Light" pitchFamily="34" charset="0"/>
            </a:endParaRPr>
          </a:p>
          <a:p>
            <a:pPr marL="0" indent="0">
              <a:buNone/>
            </a:pPr>
            <a:r>
              <a:rPr lang="es-AR" sz="2400" b="1" dirty="0">
                <a:solidFill>
                  <a:srgbClr val="FF0000"/>
                </a:solidFill>
                <a:latin typeface="Calibri Light" pitchFamily="34" charset="0"/>
                <a:cs typeface="Calibri Light" pitchFamily="34" charset="0"/>
              </a:rPr>
              <a:t>Tolerancia al esfuerzo </a:t>
            </a:r>
          </a:p>
          <a:p>
            <a:r>
              <a:rPr lang="es-AR" sz="2000" dirty="0">
                <a:latin typeface="Calibri Light" pitchFamily="34" charset="0"/>
                <a:cs typeface="Calibri Light" pitchFamily="34" charset="0"/>
              </a:rPr>
              <a:t>6MWT</a:t>
            </a:r>
          </a:p>
          <a:p>
            <a:endParaRPr lang="es-AR" sz="2000" dirty="0">
              <a:latin typeface="Calibri Light" pitchFamily="34" charset="0"/>
              <a:cs typeface="Calibri Light" pitchFamily="34" charset="0"/>
            </a:endParaRPr>
          </a:p>
          <a:p>
            <a:pPr marL="0" indent="0">
              <a:buNone/>
            </a:pPr>
            <a:r>
              <a:rPr lang="es-AR" sz="2400" b="1" dirty="0">
                <a:solidFill>
                  <a:srgbClr val="FF0000"/>
                </a:solidFill>
                <a:latin typeface="Calibri Light" pitchFamily="34" charset="0"/>
                <a:cs typeface="Calibri Light" pitchFamily="34" charset="0"/>
              </a:rPr>
              <a:t>Ecocardiograma </a:t>
            </a:r>
          </a:p>
          <a:p>
            <a:r>
              <a:rPr lang="es-AR" sz="2000" dirty="0">
                <a:latin typeface="Calibri Light" pitchFamily="34" charset="0"/>
                <a:cs typeface="Calibri Light" pitchFamily="34" charset="0"/>
              </a:rPr>
              <a:t> Derrame pericárdico </a:t>
            </a:r>
          </a:p>
          <a:p>
            <a:r>
              <a:rPr lang="es-AR" sz="2000" dirty="0">
                <a:latin typeface="Calibri Light" pitchFamily="34" charset="0"/>
                <a:cs typeface="Calibri Light" pitchFamily="34" charset="0"/>
              </a:rPr>
              <a:t>Tamaño AD.</a:t>
            </a:r>
          </a:p>
          <a:p>
            <a:r>
              <a:rPr lang="es-AR" sz="2000" dirty="0">
                <a:latin typeface="Calibri Light" pitchFamily="34" charset="0"/>
                <a:cs typeface="Calibri Light" pitchFamily="34" charset="0"/>
              </a:rPr>
              <a:t> Índice excentricidad VI</a:t>
            </a:r>
          </a:p>
          <a:p>
            <a:r>
              <a:rPr lang="es-AR" sz="2000" dirty="0">
                <a:latin typeface="Calibri Light" pitchFamily="34" charset="0"/>
                <a:cs typeface="Calibri Light" pitchFamily="34" charset="0"/>
              </a:rPr>
              <a:t> Índice función global VD 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188640"/>
            <a:ext cx="7924800" cy="706090"/>
          </a:xfrm>
        </p:spPr>
        <p:txBody>
          <a:bodyPr/>
          <a:lstStyle/>
          <a:p>
            <a:pPr>
              <a:buClr>
                <a:schemeClr val="tx2"/>
              </a:buClr>
            </a:pPr>
            <a:r>
              <a:rPr lang="es-AR" b="1" dirty="0">
                <a:latin typeface="Calibri Light" pitchFamily="34" charset="0"/>
                <a:cs typeface="Calibri Light" pitchFamily="34" charset="0"/>
              </a:rPr>
              <a:t>Factores pronósticos</a:t>
            </a:r>
          </a:p>
        </p:txBody>
      </p:sp>
    </p:spTree>
    <p:extLst>
      <p:ext uri="{BB962C8B-B14F-4D97-AF65-F5344CB8AC3E}">
        <p14:creationId xmlns:p14="http://schemas.microsoft.com/office/powerpoint/2010/main" val="7982688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868242"/>
          </a:xfrm>
        </p:spPr>
        <p:txBody>
          <a:bodyPr/>
          <a:lstStyle/>
          <a:p>
            <a:pPr>
              <a:buClr>
                <a:schemeClr val="tx2"/>
              </a:buClr>
            </a:pPr>
            <a:r>
              <a:rPr lang="es-AR" b="1" dirty="0">
                <a:latin typeface="Calibri Light" pitchFamily="34" charset="0"/>
                <a:cs typeface="Calibri Light" pitchFamily="34" charset="0"/>
              </a:rPr>
              <a:t>Seguimiento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997152"/>
          </a:xfrm>
        </p:spPr>
        <p:txBody>
          <a:bodyPr>
            <a:normAutofit/>
          </a:bodyPr>
          <a:lstStyle/>
          <a:p>
            <a:r>
              <a:rPr lang="es-AR" sz="3200" b="1" dirty="0">
                <a:latin typeface="Calibri Light" pitchFamily="34" charset="0"/>
                <a:cs typeface="Calibri Light" pitchFamily="34" charset="0"/>
              </a:rPr>
              <a:t>Cada 3 – 6 meses</a:t>
            </a:r>
          </a:p>
          <a:p>
            <a:r>
              <a:rPr lang="es-AR" sz="3200" b="1" dirty="0">
                <a:latin typeface="Calibri Light" pitchFamily="34" charset="0"/>
                <a:cs typeface="Calibri Light" pitchFamily="34" charset="0"/>
              </a:rPr>
              <a:t>6MWT</a:t>
            </a:r>
          </a:p>
          <a:p>
            <a:r>
              <a:rPr lang="es-AR" sz="3200" b="1" dirty="0">
                <a:latin typeface="Calibri Light" pitchFamily="34" charset="0"/>
                <a:cs typeface="Calibri Light" pitchFamily="34" charset="0"/>
              </a:rPr>
              <a:t>Clínica y CF</a:t>
            </a:r>
          </a:p>
          <a:p>
            <a:r>
              <a:rPr lang="es-AR" sz="3200" b="1" dirty="0">
                <a:latin typeface="Calibri Light" pitchFamily="34" charset="0"/>
                <a:cs typeface="Calibri Light" pitchFamily="34" charset="0"/>
              </a:rPr>
              <a:t>Ecocardiograma</a:t>
            </a:r>
          </a:p>
          <a:p>
            <a:r>
              <a:rPr lang="es-AR" sz="3200" b="1" dirty="0">
                <a:latin typeface="Calibri Light" pitchFamily="34" charset="0"/>
                <a:cs typeface="Calibri Light" pitchFamily="34" charset="0"/>
              </a:rPr>
              <a:t>Laboratorio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514" y="2852936"/>
            <a:ext cx="3686175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88640"/>
            <a:ext cx="3342117" cy="250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939" y="4437112"/>
            <a:ext cx="2190750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548506"/>
            <a:ext cx="2951941" cy="1967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3557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4294967295"/>
          </p:nvPr>
        </p:nvSpPr>
        <p:spPr>
          <a:xfrm>
            <a:off x="852193" y="1542713"/>
            <a:ext cx="7404653" cy="30289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" indent="0" algn="ctr">
              <a:buNone/>
            </a:pPr>
            <a:r>
              <a:rPr lang="es-AR" sz="33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PAP: (RVP x Q) + PVP</a:t>
            </a:r>
          </a:p>
        </p:txBody>
      </p:sp>
      <p:sp>
        <p:nvSpPr>
          <p:cNvPr id="6" name="Flecha abajo 5"/>
          <p:cNvSpPr/>
          <p:nvPr/>
        </p:nvSpPr>
        <p:spPr>
          <a:xfrm>
            <a:off x="3975197" y="2071851"/>
            <a:ext cx="202843" cy="7147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350"/>
          </a:p>
        </p:txBody>
      </p:sp>
      <p:sp>
        <p:nvSpPr>
          <p:cNvPr id="7" name="Flecha abajo 6"/>
          <p:cNvSpPr/>
          <p:nvPr/>
        </p:nvSpPr>
        <p:spPr>
          <a:xfrm>
            <a:off x="4916965" y="2091168"/>
            <a:ext cx="212501" cy="6761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350"/>
          </a:p>
        </p:txBody>
      </p:sp>
      <p:sp>
        <p:nvSpPr>
          <p:cNvPr id="8" name="Flecha abajo 7"/>
          <p:cNvSpPr/>
          <p:nvPr/>
        </p:nvSpPr>
        <p:spPr>
          <a:xfrm>
            <a:off x="5979018" y="2117796"/>
            <a:ext cx="212501" cy="7147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350"/>
          </a:p>
        </p:txBody>
      </p:sp>
      <p:sp>
        <p:nvSpPr>
          <p:cNvPr id="9" name="CuadroTexto 8"/>
          <p:cNvSpPr txBox="1"/>
          <p:nvPr/>
        </p:nvSpPr>
        <p:spPr>
          <a:xfrm>
            <a:off x="3593660" y="2999130"/>
            <a:ext cx="965916" cy="71558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135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Resistencia vascular pulmonar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4661223" y="3012685"/>
            <a:ext cx="965916" cy="5078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135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Flujo</a:t>
            </a:r>
          </a:p>
          <a:p>
            <a:pPr algn="ctr"/>
            <a:r>
              <a:rPr lang="es-AR" sz="135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pulmonar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5728786" y="3012685"/>
            <a:ext cx="965916" cy="71558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135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Presión venosa </a:t>
            </a:r>
          </a:p>
          <a:p>
            <a:pPr algn="ctr"/>
            <a:r>
              <a:rPr lang="es-AR" sz="135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pulmonar</a:t>
            </a:r>
          </a:p>
        </p:txBody>
      </p:sp>
      <p:cxnSp>
        <p:nvCxnSpPr>
          <p:cNvPr id="13" name="Conector recto 12"/>
          <p:cNvCxnSpPr/>
          <p:nvPr/>
        </p:nvCxnSpPr>
        <p:spPr>
          <a:xfrm>
            <a:off x="3598717" y="3932641"/>
            <a:ext cx="2028422" cy="1448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 flipV="1">
            <a:off x="5737990" y="3941364"/>
            <a:ext cx="947507" cy="576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/>
          <p:cNvSpPr txBox="1"/>
          <p:nvPr/>
        </p:nvSpPr>
        <p:spPr>
          <a:xfrm>
            <a:off x="4091333" y="4188141"/>
            <a:ext cx="1139780" cy="3000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AR" sz="135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PRECAPILAR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5728786" y="4192968"/>
            <a:ext cx="1139780" cy="3000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AR" sz="135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POSCAPILAR</a:t>
            </a:r>
          </a:p>
        </p:txBody>
      </p:sp>
    </p:spTree>
    <p:extLst>
      <p:ext uri="{BB962C8B-B14F-4D97-AF65-F5344CB8AC3E}">
        <p14:creationId xmlns:p14="http://schemas.microsoft.com/office/powerpoint/2010/main" val="3020925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640960" cy="634082"/>
          </a:xfrm>
        </p:spPr>
        <p:txBody>
          <a:bodyPr/>
          <a:lstStyle/>
          <a:p>
            <a:r>
              <a:rPr lang="es-AR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Presión </a:t>
            </a:r>
            <a:r>
              <a:rPr lang="es-AR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wedge</a:t>
            </a:r>
            <a:r>
              <a:rPr lang="es-AR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(PW) o enclavamiento (PEP)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179512" y="1052736"/>
            <a:ext cx="8640960" cy="4662264"/>
          </a:xfrm>
        </p:spPr>
        <p:txBody>
          <a:bodyPr/>
          <a:lstStyle/>
          <a:p>
            <a:endParaRPr lang="es-A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426" y="1052736"/>
            <a:ext cx="7273132" cy="466226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3796578"/>
            <a:ext cx="2520280" cy="191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958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85684" y="188640"/>
            <a:ext cx="8846376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080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4294967295"/>
          </p:nvPr>
        </p:nvSpPr>
        <p:spPr>
          <a:xfrm>
            <a:off x="852193" y="1542713"/>
            <a:ext cx="7404653" cy="30289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" indent="0" algn="ctr">
              <a:buNone/>
            </a:pPr>
            <a:r>
              <a:rPr lang="es-AR" sz="33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PAP: (RVP x Q) + PVP</a:t>
            </a:r>
          </a:p>
        </p:txBody>
      </p:sp>
      <p:sp>
        <p:nvSpPr>
          <p:cNvPr id="6" name="Flecha abajo 5"/>
          <p:cNvSpPr/>
          <p:nvPr/>
        </p:nvSpPr>
        <p:spPr>
          <a:xfrm>
            <a:off x="3975197" y="2071851"/>
            <a:ext cx="202843" cy="7147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350"/>
          </a:p>
        </p:txBody>
      </p:sp>
      <p:sp>
        <p:nvSpPr>
          <p:cNvPr id="7" name="Flecha abajo 6"/>
          <p:cNvSpPr/>
          <p:nvPr/>
        </p:nvSpPr>
        <p:spPr>
          <a:xfrm>
            <a:off x="4916965" y="2091168"/>
            <a:ext cx="212501" cy="6761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350"/>
          </a:p>
        </p:txBody>
      </p:sp>
      <p:sp>
        <p:nvSpPr>
          <p:cNvPr id="8" name="Flecha abajo 7"/>
          <p:cNvSpPr/>
          <p:nvPr/>
        </p:nvSpPr>
        <p:spPr>
          <a:xfrm>
            <a:off x="5979018" y="2117796"/>
            <a:ext cx="212501" cy="7147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350"/>
          </a:p>
        </p:txBody>
      </p:sp>
      <p:sp>
        <p:nvSpPr>
          <p:cNvPr id="9" name="CuadroTexto 8"/>
          <p:cNvSpPr txBox="1"/>
          <p:nvPr/>
        </p:nvSpPr>
        <p:spPr>
          <a:xfrm>
            <a:off x="3593660" y="2999130"/>
            <a:ext cx="965916" cy="71558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135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Resistencia vascular pulmonar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4661223" y="3012685"/>
            <a:ext cx="965916" cy="5078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135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Flujo</a:t>
            </a:r>
          </a:p>
          <a:p>
            <a:pPr algn="ctr"/>
            <a:r>
              <a:rPr lang="es-AR" sz="135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pulmonar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5728786" y="3012685"/>
            <a:ext cx="965916" cy="71558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135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Presión venosa </a:t>
            </a:r>
          </a:p>
          <a:p>
            <a:pPr algn="ctr"/>
            <a:r>
              <a:rPr lang="es-AR" sz="135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pulmonar</a:t>
            </a:r>
          </a:p>
        </p:txBody>
      </p:sp>
      <p:cxnSp>
        <p:nvCxnSpPr>
          <p:cNvPr id="13" name="Conector recto 12"/>
          <p:cNvCxnSpPr/>
          <p:nvPr/>
        </p:nvCxnSpPr>
        <p:spPr>
          <a:xfrm>
            <a:off x="3598717" y="3932641"/>
            <a:ext cx="2028422" cy="1448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 flipV="1">
            <a:off x="5737990" y="3941364"/>
            <a:ext cx="947507" cy="576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/>
          <p:cNvSpPr txBox="1"/>
          <p:nvPr/>
        </p:nvSpPr>
        <p:spPr>
          <a:xfrm>
            <a:off x="4091333" y="4188141"/>
            <a:ext cx="1139780" cy="3000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AR" sz="135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PRECAPILAR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5728786" y="4192968"/>
            <a:ext cx="1139780" cy="3000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AR" sz="135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POSCAPILAR</a:t>
            </a:r>
          </a:p>
        </p:txBody>
      </p:sp>
      <p:sp>
        <p:nvSpPr>
          <p:cNvPr id="18" name="Flecha arriba 17"/>
          <p:cNvSpPr/>
          <p:nvPr/>
        </p:nvSpPr>
        <p:spPr>
          <a:xfrm>
            <a:off x="4024342" y="1048082"/>
            <a:ext cx="432048" cy="504056"/>
          </a:xfrm>
          <a:prstGeom prst="up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9" name="Flecha arriba 18"/>
          <p:cNvSpPr/>
          <p:nvPr/>
        </p:nvSpPr>
        <p:spPr>
          <a:xfrm>
            <a:off x="5996965" y="1021508"/>
            <a:ext cx="432048" cy="504056"/>
          </a:xfrm>
          <a:prstGeom prst="up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Flecha izquierda 4"/>
          <p:cNvSpPr/>
          <p:nvPr/>
        </p:nvSpPr>
        <p:spPr>
          <a:xfrm>
            <a:off x="2100583" y="1587112"/>
            <a:ext cx="576064" cy="504056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CuadroTexto 11"/>
          <p:cNvSpPr txBox="1"/>
          <p:nvPr/>
        </p:nvSpPr>
        <p:spPr>
          <a:xfrm>
            <a:off x="105876" y="1654474"/>
            <a:ext cx="1994707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s-AR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PAPm</a:t>
            </a:r>
            <a:r>
              <a:rPr lang="es-AR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: 14±3 </a:t>
            </a:r>
            <a:r>
              <a:rPr lang="es-AR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mmHg</a:t>
            </a:r>
            <a:endParaRPr lang="es-AR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5708546" y="515155"/>
            <a:ext cx="188779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s-AR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PW: &lt;15 </a:t>
            </a:r>
            <a:r>
              <a:rPr lang="es-AR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mmHg</a:t>
            </a:r>
            <a:endParaRPr lang="es-AR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3378790" y="485510"/>
            <a:ext cx="1425085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s-AR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RVP: &lt;3 UW</a:t>
            </a:r>
          </a:p>
        </p:txBody>
      </p:sp>
    </p:spTree>
    <p:extLst>
      <p:ext uri="{BB962C8B-B14F-4D97-AF65-F5344CB8AC3E}">
        <p14:creationId xmlns:p14="http://schemas.microsoft.com/office/powerpoint/2010/main" val="38852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5" grpId="0" animBg="1"/>
      <p:bldP spid="12" grpId="0" animBg="1"/>
      <p:bldP spid="14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640960" cy="634082"/>
          </a:xfrm>
        </p:spPr>
        <p:txBody>
          <a:bodyPr/>
          <a:lstStyle/>
          <a:p>
            <a:r>
              <a:rPr lang="es-AR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Hipertensión </a:t>
            </a:r>
            <a:r>
              <a:rPr lang="es-AR" b="1" dirty="0">
                <a:solidFill>
                  <a:srgbClr val="FFFF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“arterial” </a:t>
            </a:r>
            <a:r>
              <a:rPr lang="es-AR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pulmonar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179512" y="1052736"/>
            <a:ext cx="8640960" cy="4662264"/>
          </a:xfrm>
        </p:spPr>
        <p:txBody>
          <a:bodyPr/>
          <a:lstStyle/>
          <a:p>
            <a:r>
              <a:rPr lang="es-AR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HAP cuando a la definición anterior (HP: </a:t>
            </a:r>
            <a:r>
              <a:rPr lang="es-AR" sz="24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PAPm</a:t>
            </a:r>
            <a:r>
              <a:rPr lang="es-AR" sz="24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&gt;20 </a:t>
            </a:r>
            <a:r>
              <a:rPr lang="es-AR" sz="2400" b="1" dirty="0" err="1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mmHg</a:t>
            </a:r>
            <a:r>
              <a:rPr lang="es-AR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) se le agrega una resistencia vascular pulmonar (RVP) </a:t>
            </a:r>
            <a:r>
              <a:rPr lang="es-AR" sz="24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≥3 UW </a:t>
            </a:r>
            <a:r>
              <a:rPr lang="es-AR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y una presión arterial pulmonar de enclavamiento (PEP) </a:t>
            </a:r>
            <a:r>
              <a:rPr lang="es-AR" sz="24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≤15 </a:t>
            </a:r>
            <a:r>
              <a:rPr lang="es-AR" sz="2400" b="1" dirty="0" err="1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mmHg</a:t>
            </a:r>
            <a:r>
              <a:rPr lang="es-AR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</a:p>
          <a:p>
            <a:pPr algn="just"/>
            <a:r>
              <a:rPr lang="es-AR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en ausencia de otras causas de hipertensión </a:t>
            </a:r>
            <a:r>
              <a:rPr lang="es-AR" sz="24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precapilar</a:t>
            </a:r>
            <a:endParaRPr lang="es-AR" sz="2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3" algn="just"/>
            <a:r>
              <a:rPr lang="es-AR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enfermedades pulmonares</a:t>
            </a:r>
          </a:p>
          <a:p>
            <a:pPr lvl="3" algn="just"/>
            <a:r>
              <a:rPr lang="es-AR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TEP crónico</a:t>
            </a:r>
          </a:p>
          <a:p>
            <a:pPr lvl="3" algn="just"/>
            <a:r>
              <a:rPr lang="es-AR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otras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43991408"/>
      </p:ext>
    </p:extLst>
  </p:cSld>
  <p:clrMapOvr>
    <a:masterClrMapping/>
  </p:clrMapOvr>
</p:sld>
</file>

<file path=ppt/theme/theme1.xml><?xml version="1.0" encoding="utf-8"?>
<a:theme xmlns:a="http://schemas.openxmlformats.org/drawingml/2006/main" name="Horizonte">
  <a:themeElements>
    <a:clrScheme name="Horizonte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te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te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2286</TotalTime>
  <Words>964</Words>
  <Application>Microsoft Office PowerPoint</Application>
  <PresentationFormat>Presentación en pantalla (4:3)</PresentationFormat>
  <Paragraphs>224</Paragraphs>
  <Slides>42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42</vt:i4>
      </vt:variant>
    </vt:vector>
  </HeadingPairs>
  <TitlesOfParts>
    <vt:vector size="43" baseType="lpstr">
      <vt:lpstr>Horizonte</vt:lpstr>
      <vt:lpstr>Hipertensión  pulmonar (hp)</vt:lpstr>
      <vt:lpstr>GENERALIDADES</vt:lpstr>
      <vt:lpstr>GENERALIDADES</vt:lpstr>
      <vt:lpstr>CONCEPTO hemodinámico</vt:lpstr>
      <vt:lpstr>Presentación de PowerPoint</vt:lpstr>
      <vt:lpstr>Presión wedge (PW) o enclavamiento (PEP)</vt:lpstr>
      <vt:lpstr>Presentación de PowerPoint</vt:lpstr>
      <vt:lpstr>Presentación de PowerPoint</vt:lpstr>
      <vt:lpstr>Hipertensión “arterial” pulmonar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FISIOPATOGENIA</vt:lpstr>
      <vt:lpstr>FISIOPATOGENIA</vt:lpstr>
      <vt:lpstr>Presentación de PowerPoint</vt:lpstr>
      <vt:lpstr>Presentación de PowerPoint</vt:lpstr>
      <vt:lpstr>Presentación de PowerPoint</vt:lpstr>
      <vt:lpstr>Clínica </vt:lpstr>
      <vt:lpstr>DISNEA CLASE FUNCIONAL NYHA/WHO</vt:lpstr>
      <vt:lpstr>Métodos complementarios</vt:lpstr>
      <vt:lpstr>ECG</vt:lpstr>
      <vt:lpstr>Radiografía tórax </vt:lpstr>
      <vt:lpstr>TACAR tórax </vt:lpstr>
      <vt:lpstr>Pruebas de función pulmonar</vt:lpstr>
      <vt:lpstr>Métodos complementarios</vt:lpstr>
      <vt:lpstr>Ecocardiograma doppler</vt:lpstr>
      <vt:lpstr>Presentación de PowerPoint</vt:lpstr>
      <vt:lpstr>Descartar causas frecuentes: </vt:lpstr>
      <vt:lpstr>CATETERISMO CARDÍACO DERECHO </vt:lpstr>
      <vt:lpstr>Indicaciones CCD</vt:lpstr>
      <vt:lpstr>Presentación de PowerPoint</vt:lpstr>
      <vt:lpstr>Tratamiento HAP (Grupo I)</vt:lpstr>
      <vt:lpstr>Tratamiento Específico HAP </vt:lpstr>
      <vt:lpstr>Tratamiento INVASIVO HAP </vt:lpstr>
      <vt:lpstr>Factores pronósticos</vt:lpstr>
      <vt:lpstr>Seguimiento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Hipertensión pulmonar</dc:title>
  <dc:creator>natalia</dc:creator>
  <cp:lastModifiedBy>marce</cp:lastModifiedBy>
  <cp:revision>119</cp:revision>
  <dcterms:created xsi:type="dcterms:W3CDTF">2017-12-16T18:53:43Z</dcterms:created>
  <dcterms:modified xsi:type="dcterms:W3CDTF">2024-04-05T11:45:16Z</dcterms:modified>
</cp:coreProperties>
</file>