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69B3E-4736-4296-A1AA-6FB3D05DA87A}" v="66" dt="2020-09-01T20:37:54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Kusaky" userId="a6edb02e6cfa61a5" providerId="LiveId" clId="{70757432-BD61-4A48-BFCC-A898292E2A2D}"/>
    <pc:docChg chg="undo custSel mod addSld modSld sldOrd">
      <pc:chgData name="Nadia Kusaky" userId="a6edb02e6cfa61a5" providerId="LiveId" clId="{70757432-BD61-4A48-BFCC-A898292E2A2D}" dt="2020-05-14T23:03:51.507" v="2440" actId="122"/>
      <pc:docMkLst>
        <pc:docMk/>
      </pc:docMkLst>
      <pc:sldChg chg="addSp modSp mod setBg">
        <pc:chgData name="Nadia Kusaky" userId="a6edb02e6cfa61a5" providerId="LiveId" clId="{70757432-BD61-4A48-BFCC-A898292E2A2D}" dt="2020-05-14T23:00:05.638" v="2402" actId="1582"/>
        <pc:sldMkLst>
          <pc:docMk/>
          <pc:sldMk cId="593230594" sldId="256"/>
        </pc:sldMkLst>
        <pc:spChg chg="mod">
          <ac:chgData name="Nadia Kusaky" userId="a6edb02e6cfa61a5" providerId="LiveId" clId="{70757432-BD61-4A48-BFCC-A898292E2A2D}" dt="2020-05-14T22:57:45.328" v="2293" actId="20577"/>
          <ac:spMkLst>
            <pc:docMk/>
            <pc:sldMk cId="593230594" sldId="256"/>
            <ac:spMk id="2" creationId="{A22B8684-A26D-4B5B-801A-CECE8ABF7B6B}"/>
          </ac:spMkLst>
        </pc:spChg>
        <pc:spChg chg="mod">
          <ac:chgData name="Nadia Kusaky" userId="a6edb02e6cfa61a5" providerId="LiveId" clId="{70757432-BD61-4A48-BFCC-A898292E2A2D}" dt="2020-05-14T23:00:05.638" v="2402" actId="1582"/>
          <ac:spMkLst>
            <pc:docMk/>
            <pc:sldMk cId="593230594" sldId="256"/>
            <ac:spMk id="3" creationId="{962941C3-DB95-4C3A-B65A-56249CF65834}"/>
          </ac:spMkLst>
        </pc:spChg>
        <pc:spChg chg="add">
          <ac:chgData name="Nadia Kusaky" userId="a6edb02e6cfa61a5" providerId="LiveId" clId="{70757432-BD61-4A48-BFCC-A898292E2A2D}" dt="2020-05-14T22:57:24.973" v="2270" actId="26606"/>
          <ac:spMkLst>
            <pc:docMk/>
            <pc:sldMk cId="593230594" sldId="256"/>
            <ac:spMk id="8" creationId="{4522B21E-B2B9-4C72-9A71-C87EFD137480}"/>
          </ac:spMkLst>
        </pc:spChg>
        <pc:spChg chg="add">
          <ac:chgData name="Nadia Kusaky" userId="a6edb02e6cfa61a5" providerId="LiveId" clId="{70757432-BD61-4A48-BFCC-A898292E2A2D}" dt="2020-05-14T22:57:24.973" v="2270" actId="26606"/>
          <ac:spMkLst>
            <pc:docMk/>
            <pc:sldMk cId="593230594" sldId="256"/>
            <ac:spMk id="10" creationId="{5EB7D2A2-F448-44D4-938C-DC84CBCB3B1E}"/>
          </ac:spMkLst>
        </pc:spChg>
        <pc:spChg chg="add">
          <ac:chgData name="Nadia Kusaky" userId="a6edb02e6cfa61a5" providerId="LiveId" clId="{70757432-BD61-4A48-BFCC-A898292E2A2D}" dt="2020-05-14T22:57:24.973" v="2270" actId="26606"/>
          <ac:spMkLst>
            <pc:docMk/>
            <pc:sldMk cId="593230594" sldId="256"/>
            <ac:spMk id="12" creationId="{871AEA07-1E14-44B4-8E55-64EF049CD66F}"/>
          </ac:spMkLst>
        </pc:spChg>
        <pc:cxnChg chg="add">
          <ac:chgData name="Nadia Kusaky" userId="a6edb02e6cfa61a5" providerId="LiveId" clId="{70757432-BD61-4A48-BFCC-A898292E2A2D}" dt="2020-05-14T22:57:24.973" v="2270" actId="26606"/>
          <ac:cxnSpMkLst>
            <pc:docMk/>
            <pc:sldMk cId="593230594" sldId="256"/>
            <ac:cxnSpMk id="14" creationId="{F7C8EA93-3210-4C62-99E9-153C275E3A87}"/>
          </ac:cxnSpMkLst>
        </pc:cxnChg>
      </pc:sldChg>
      <pc:sldChg chg="addSp delSp modSp mod modTransition setBg modAnim setClrOvrMap">
        <pc:chgData name="Nadia Kusaky" userId="a6edb02e6cfa61a5" providerId="LiveId" clId="{70757432-BD61-4A48-BFCC-A898292E2A2D}" dt="2020-05-09T20:30:40.579" v="2235"/>
        <pc:sldMkLst>
          <pc:docMk/>
          <pc:sldMk cId="789696290" sldId="257"/>
        </pc:sldMkLst>
        <pc:spChg chg="mod">
          <ac:chgData name="Nadia Kusaky" userId="a6edb02e6cfa61a5" providerId="LiveId" clId="{70757432-BD61-4A48-BFCC-A898292E2A2D}" dt="2020-05-09T13:45:24.244" v="1169" actId="26606"/>
          <ac:spMkLst>
            <pc:docMk/>
            <pc:sldMk cId="789696290" sldId="257"/>
            <ac:spMk id="2" creationId="{ACFD2844-B3CB-46ED-A49D-EC81A2943317}"/>
          </ac:spMkLst>
        </pc:spChg>
        <pc:spChg chg="mod">
          <ac:chgData name="Nadia Kusaky" userId="a6edb02e6cfa61a5" providerId="LiveId" clId="{70757432-BD61-4A48-BFCC-A898292E2A2D}" dt="2020-05-09T13:45:42.427" v="1171" actId="1076"/>
          <ac:spMkLst>
            <pc:docMk/>
            <pc:sldMk cId="789696290" sldId="257"/>
            <ac:spMk id="3" creationId="{80FB00AC-F0A5-42A1-9E5F-B83282D0D235}"/>
          </ac:spMkLst>
        </pc:spChg>
        <pc:spChg chg="add del">
          <ac:chgData name="Nadia Kusaky" userId="a6edb02e6cfa61a5" providerId="LiveId" clId="{70757432-BD61-4A48-BFCC-A898292E2A2D}" dt="2020-05-09T13:45:00.718" v="1160" actId="26606"/>
          <ac:spMkLst>
            <pc:docMk/>
            <pc:sldMk cId="789696290" sldId="257"/>
            <ac:spMk id="8" creationId="{6AB33354-5302-409E-90BF-4E7A98AFB5C6}"/>
          </ac:spMkLst>
        </pc:spChg>
        <pc:spChg chg="add del">
          <ac:chgData name="Nadia Kusaky" userId="a6edb02e6cfa61a5" providerId="LiveId" clId="{70757432-BD61-4A48-BFCC-A898292E2A2D}" dt="2020-05-09T13:45:20.791" v="1166" actId="26606"/>
          <ac:spMkLst>
            <pc:docMk/>
            <pc:sldMk cId="789696290" sldId="257"/>
            <ac:spMk id="9" creationId="{28FF88A3-8EBC-4142-8CC2-EBE257ED6C90}"/>
          </ac:spMkLst>
        </pc:spChg>
        <pc:spChg chg="add del">
          <ac:chgData name="Nadia Kusaky" userId="a6edb02e6cfa61a5" providerId="LiveId" clId="{70757432-BD61-4A48-BFCC-A898292E2A2D}" dt="2020-05-09T13:45:00.718" v="1160" actId="26606"/>
          <ac:spMkLst>
            <pc:docMk/>
            <pc:sldMk cId="789696290" sldId="257"/>
            <ac:spMk id="14" creationId="{2C1BBA94-3F40-40AA-8BB9-E69E25E537C1}"/>
          </ac:spMkLst>
        </pc:spChg>
        <pc:spChg chg="add del">
          <ac:chgData name="Nadia Kusaky" userId="a6edb02e6cfa61a5" providerId="LiveId" clId="{70757432-BD61-4A48-BFCC-A898292E2A2D}" dt="2020-05-09T13:45:15.933" v="1164" actId="26606"/>
          <ac:spMkLst>
            <pc:docMk/>
            <pc:sldMk cId="789696290" sldId="257"/>
            <ac:spMk id="15" creationId="{19C9EAEA-39D0-4B0E-A0EB-51E7B26740B1}"/>
          </ac:spMkLst>
        </pc:spChg>
        <pc:spChg chg="add del">
          <ac:chgData name="Nadia Kusaky" userId="a6edb02e6cfa61a5" providerId="LiveId" clId="{70757432-BD61-4A48-BFCC-A898292E2A2D}" dt="2020-05-09T13:45:09.575" v="1162" actId="26606"/>
          <ac:spMkLst>
            <pc:docMk/>
            <pc:sldMk cId="789696290" sldId="257"/>
            <ac:spMk id="16" creationId="{3AD318CC-E2A8-4E27-9548-A047A78999B1}"/>
          </ac:spMkLst>
        </pc:spChg>
        <pc:spChg chg="add del">
          <ac:chgData name="Nadia Kusaky" userId="a6edb02e6cfa61a5" providerId="LiveId" clId="{70757432-BD61-4A48-BFCC-A898292E2A2D}" dt="2020-05-09T13:45:09.575" v="1162" actId="26606"/>
          <ac:spMkLst>
            <pc:docMk/>
            <pc:sldMk cId="789696290" sldId="257"/>
            <ac:spMk id="20" creationId="{2C1BBA94-3F40-40AA-8BB9-E69E25E537C1}"/>
          </ac:spMkLst>
        </pc:spChg>
        <pc:spChg chg="add del">
          <ac:chgData name="Nadia Kusaky" userId="a6edb02e6cfa61a5" providerId="LiveId" clId="{70757432-BD61-4A48-BFCC-A898292E2A2D}" dt="2020-05-09T13:45:15.933" v="1164" actId="26606"/>
          <ac:spMkLst>
            <pc:docMk/>
            <pc:sldMk cId="789696290" sldId="257"/>
            <ac:spMk id="22" creationId="{9C99D1AB-0C2D-4DD9-B88A-B6369D90443E}"/>
          </ac:spMkLst>
        </pc:spChg>
        <pc:spChg chg="add del">
          <ac:chgData name="Nadia Kusaky" userId="a6edb02e6cfa61a5" providerId="LiveId" clId="{70757432-BD61-4A48-BFCC-A898292E2A2D}" dt="2020-05-09T13:45:15.933" v="1164" actId="26606"/>
          <ac:spMkLst>
            <pc:docMk/>
            <pc:sldMk cId="789696290" sldId="257"/>
            <ac:spMk id="24" creationId="{3873B707-463F-40B0-8227-E8CC6C67EB25}"/>
          </ac:spMkLst>
        </pc:spChg>
        <pc:spChg chg="add del">
          <ac:chgData name="Nadia Kusaky" userId="a6edb02e6cfa61a5" providerId="LiveId" clId="{70757432-BD61-4A48-BFCC-A898292E2A2D}" dt="2020-05-09T13:45:24.228" v="1168" actId="26606"/>
          <ac:spMkLst>
            <pc:docMk/>
            <pc:sldMk cId="789696290" sldId="257"/>
            <ac:spMk id="31" creationId="{9C99D1AB-0C2D-4DD9-B88A-B6369D90443E}"/>
          </ac:spMkLst>
        </pc:spChg>
        <pc:spChg chg="add del">
          <ac:chgData name="Nadia Kusaky" userId="a6edb02e6cfa61a5" providerId="LiveId" clId="{70757432-BD61-4A48-BFCC-A898292E2A2D}" dt="2020-05-09T13:45:24.228" v="1168" actId="26606"/>
          <ac:spMkLst>
            <pc:docMk/>
            <pc:sldMk cId="789696290" sldId="257"/>
            <ac:spMk id="33" creationId="{19C9EAEA-39D0-4B0E-A0EB-51E7B26740B1}"/>
          </ac:spMkLst>
        </pc:spChg>
        <pc:spChg chg="add del">
          <ac:chgData name="Nadia Kusaky" userId="a6edb02e6cfa61a5" providerId="LiveId" clId="{70757432-BD61-4A48-BFCC-A898292E2A2D}" dt="2020-05-09T13:45:24.228" v="1168" actId="26606"/>
          <ac:spMkLst>
            <pc:docMk/>
            <pc:sldMk cId="789696290" sldId="257"/>
            <ac:spMk id="34" creationId="{3873B707-463F-40B0-8227-E8CC6C67EB25}"/>
          </ac:spMkLst>
        </pc:spChg>
        <pc:spChg chg="add">
          <ac:chgData name="Nadia Kusaky" userId="a6edb02e6cfa61a5" providerId="LiveId" clId="{70757432-BD61-4A48-BFCC-A898292E2A2D}" dt="2020-05-09T13:45:24.244" v="1169" actId="26606"/>
          <ac:spMkLst>
            <pc:docMk/>
            <pc:sldMk cId="789696290" sldId="257"/>
            <ac:spMk id="36" creationId="{B6CDA21F-E7AF-4C75-8395-33F58D5B0E45}"/>
          </ac:spMkLst>
        </pc:spChg>
        <pc:spChg chg="add">
          <ac:chgData name="Nadia Kusaky" userId="a6edb02e6cfa61a5" providerId="LiveId" clId="{70757432-BD61-4A48-BFCC-A898292E2A2D}" dt="2020-05-09T13:45:24.244" v="1169" actId="26606"/>
          <ac:spMkLst>
            <pc:docMk/>
            <pc:sldMk cId="789696290" sldId="257"/>
            <ac:spMk id="41" creationId="{D5B0017B-2ECA-49AF-B397-DC140825DF8D}"/>
          </ac:spMkLst>
        </pc:spChg>
        <pc:grpChg chg="add del">
          <ac:chgData name="Nadia Kusaky" userId="a6edb02e6cfa61a5" providerId="LiveId" clId="{70757432-BD61-4A48-BFCC-A898292E2A2D}" dt="2020-05-09T13:45:00.718" v="1160" actId="26606"/>
          <ac:grpSpMkLst>
            <pc:docMk/>
            <pc:sldMk cId="789696290" sldId="257"/>
            <ac:grpSpMk id="10" creationId="{0C66A8B6-1F6E-4FCC-93B9-B9986B6FD111}"/>
          </ac:grpSpMkLst>
        </pc:grpChg>
        <pc:grpChg chg="add del">
          <ac:chgData name="Nadia Kusaky" userId="a6edb02e6cfa61a5" providerId="LiveId" clId="{70757432-BD61-4A48-BFCC-A898292E2A2D}" dt="2020-05-09T13:45:09.575" v="1162" actId="26606"/>
          <ac:grpSpMkLst>
            <pc:docMk/>
            <pc:sldMk cId="789696290" sldId="257"/>
            <ac:grpSpMk id="17" creationId="{B14B560F-9DD7-4302-A60B-EBD3EF59B073}"/>
          </ac:grpSpMkLst>
        </pc:grpChg>
        <pc:grpChg chg="add del">
          <ac:chgData name="Nadia Kusaky" userId="a6edb02e6cfa61a5" providerId="LiveId" clId="{70757432-BD61-4A48-BFCC-A898292E2A2D}" dt="2020-05-09T13:45:15.933" v="1164" actId="26606"/>
          <ac:grpSpMkLst>
            <pc:docMk/>
            <pc:sldMk cId="789696290" sldId="257"/>
            <ac:grpSpMk id="23" creationId="{032D8612-31EB-44CF-A1D0-14FD4C705424}"/>
          </ac:grpSpMkLst>
        </pc:grpChg>
        <pc:grpChg chg="add del">
          <ac:chgData name="Nadia Kusaky" userId="a6edb02e6cfa61a5" providerId="LiveId" clId="{70757432-BD61-4A48-BFCC-A898292E2A2D}" dt="2020-05-09T13:45:20.791" v="1166" actId="26606"/>
          <ac:grpSpMkLst>
            <pc:docMk/>
            <pc:sldMk cId="789696290" sldId="257"/>
            <ac:grpSpMk id="26" creationId="{27D8A815-1B1F-4DB5-A03C-F4987CF0CB0F}"/>
          </ac:grpSpMkLst>
        </pc:grpChg>
        <pc:grpChg chg="add del">
          <ac:chgData name="Nadia Kusaky" userId="a6edb02e6cfa61a5" providerId="LiveId" clId="{70757432-BD61-4A48-BFCC-A898292E2A2D}" dt="2020-05-09T13:45:24.228" v="1168" actId="26606"/>
          <ac:grpSpMkLst>
            <pc:docMk/>
            <pc:sldMk cId="789696290" sldId="257"/>
            <ac:grpSpMk id="32" creationId="{032D8612-31EB-44CF-A1D0-14FD4C705424}"/>
          </ac:grpSpMkLst>
        </pc:grpChg>
        <pc:grpChg chg="add">
          <ac:chgData name="Nadia Kusaky" userId="a6edb02e6cfa61a5" providerId="LiveId" clId="{70757432-BD61-4A48-BFCC-A898292E2A2D}" dt="2020-05-09T13:45:24.244" v="1169" actId="26606"/>
          <ac:grpSpMkLst>
            <pc:docMk/>
            <pc:sldMk cId="789696290" sldId="257"/>
            <ac:grpSpMk id="37" creationId="{AE1C45F0-260A-458C-96ED-C1F6D2151219}"/>
          </ac:grpSpMkLst>
        </pc:grpChg>
        <pc:picChg chg="add del">
          <ac:chgData name="Nadia Kusaky" userId="a6edb02e6cfa61a5" providerId="LiveId" clId="{70757432-BD61-4A48-BFCC-A898292E2A2D}" dt="2020-05-09T13:45:20.791" v="1166" actId="26606"/>
          <ac:picMkLst>
            <pc:docMk/>
            <pc:sldMk cId="789696290" sldId="257"/>
            <ac:picMk id="5" creationId="{34D0265A-8498-48D4-93A3-8E1D7E736E39}"/>
          </ac:picMkLst>
        </pc:picChg>
        <pc:cxnChg chg="add">
          <ac:chgData name="Nadia Kusaky" userId="a6edb02e6cfa61a5" providerId="LiveId" clId="{70757432-BD61-4A48-BFCC-A898292E2A2D}" dt="2020-05-09T13:45:24.244" v="1169" actId="26606"/>
          <ac:cxnSpMkLst>
            <pc:docMk/>
            <pc:sldMk cId="789696290" sldId="257"/>
            <ac:cxnSpMk id="42" creationId="{6CF1BAF6-AD41-4082-B212-8A1F9A2E8779}"/>
          </ac:cxnSpMkLst>
        </pc:cxnChg>
      </pc:sldChg>
      <pc:sldChg chg="addSp modSp mod modTransition setBg modAnim">
        <pc:chgData name="Nadia Kusaky" userId="a6edb02e6cfa61a5" providerId="LiveId" clId="{70757432-BD61-4A48-BFCC-A898292E2A2D}" dt="2020-05-09T20:32:32.289" v="2244"/>
        <pc:sldMkLst>
          <pc:docMk/>
          <pc:sldMk cId="3470963906" sldId="258"/>
        </pc:sldMkLst>
        <pc:spChg chg="mod">
          <ac:chgData name="Nadia Kusaky" userId="a6edb02e6cfa61a5" providerId="LiveId" clId="{70757432-BD61-4A48-BFCC-A898292E2A2D}" dt="2020-05-09T13:46:44.986" v="1176" actId="26606"/>
          <ac:spMkLst>
            <pc:docMk/>
            <pc:sldMk cId="3470963906" sldId="258"/>
            <ac:spMk id="2" creationId="{63C75022-4338-41ED-A91F-5650A9D44B25}"/>
          </ac:spMkLst>
        </pc:spChg>
        <pc:spChg chg="mod">
          <ac:chgData name="Nadia Kusaky" userId="a6edb02e6cfa61a5" providerId="LiveId" clId="{70757432-BD61-4A48-BFCC-A898292E2A2D}" dt="2020-05-09T13:46:44.986" v="1176" actId="26606"/>
          <ac:spMkLst>
            <pc:docMk/>
            <pc:sldMk cId="3470963906" sldId="258"/>
            <ac:spMk id="3" creationId="{3671F9F4-F7D1-4053-A873-F2175FB595B1}"/>
          </ac:spMkLst>
        </pc:spChg>
        <pc:spChg chg="add">
          <ac:chgData name="Nadia Kusaky" userId="a6edb02e6cfa61a5" providerId="LiveId" clId="{70757432-BD61-4A48-BFCC-A898292E2A2D}" dt="2020-05-09T13:46:44.986" v="1176" actId="26606"/>
          <ac:spMkLst>
            <pc:docMk/>
            <pc:sldMk cId="3470963906" sldId="258"/>
            <ac:spMk id="8" creationId="{B6CDA21F-E7AF-4C75-8395-33F58D5B0E45}"/>
          </ac:spMkLst>
        </pc:spChg>
        <pc:spChg chg="add">
          <ac:chgData name="Nadia Kusaky" userId="a6edb02e6cfa61a5" providerId="LiveId" clId="{70757432-BD61-4A48-BFCC-A898292E2A2D}" dt="2020-05-09T13:46:44.986" v="1176" actId="26606"/>
          <ac:spMkLst>
            <pc:docMk/>
            <pc:sldMk cId="3470963906" sldId="258"/>
            <ac:spMk id="15" creationId="{D5B0017B-2ECA-49AF-B397-DC140825DF8D}"/>
          </ac:spMkLst>
        </pc:spChg>
        <pc:grpChg chg="add">
          <ac:chgData name="Nadia Kusaky" userId="a6edb02e6cfa61a5" providerId="LiveId" clId="{70757432-BD61-4A48-BFCC-A898292E2A2D}" dt="2020-05-09T13:46:44.986" v="1176" actId="26606"/>
          <ac:grpSpMkLst>
            <pc:docMk/>
            <pc:sldMk cId="3470963906" sldId="258"/>
            <ac:grpSpMk id="10" creationId="{AE1C45F0-260A-458C-96ED-C1F6D2151219}"/>
          </ac:grpSpMkLst>
        </pc:grpChg>
        <pc:cxnChg chg="add">
          <ac:chgData name="Nadia Kusaky" userId="a6edb02e6cfa61a5" providerId="LiveId" clId="{70757432-BD61-4A48-BFCC-A898292E2A2D}" dt="2020-05-09T13:46:44.986" v="1176" actId="26606"/>
          <ac:cxnSpMkLst>
            <pc:docMk/>
            <pc:sldMk cId="3470963906" sldId="258"/>
            <ac:cxnSpMk id="17" creationId="{6CF1BAF6-AD41-4082-B212-8A1F9A2E8779}"/>
          </ac:cxnSpMkLst>
        </pc:cxnChg>
      </pc:sldChg>
      <pc:sldChg chg="addSp delSp modSp mod modTransition modAnim">
        <pc:chgData name="Nadia Kusaky" userId="a6edb02e6cfa61a5" providerId="LiveId" clId="{70757432-BD61-4A48-BFCC-A898292E2A2D}" dt="2020-05-09T20:31:42.658" v="2243"/>
        <pc:sldMkLst>
          <pc:docMk/>
          <pc:sldMk cId="3761607585" sldId="259"/>
        </pc:sldMkLst>
        <pc:spChg chg="mod ord">
          <ac:chgData name="Nadia Kusaky" userId="a6edb02e6cfa61a5" providerId="LiveId" clId="{70757432-BD61-4A48-BFCC-A898292E2A2D}" dt="2020-05-09T20:31:30.864" v="2241" actId="115"/>
          <ac:spMkLst>
            <pc:docMk/>
            <pc:sldMk cId="3761607585" sldId="259"/>
            <ac:spMk id="5" creationId="{71A619B4-EE8A-485A-B23F-4D7594F85170}"/>
          </ac:spMkLst>
        </pc:spChg>
        <pc:spChg chg="add del">
          <ac:chgData name="Nadia Kusaky" userId="a6edb02e6cfa61a5" providerId="LiveId" clId="{70757432-BD61-4A48-BFCC-A898292E2A2D}" dt="2020-05-09T13:46:29.505" v="1173" actId="26606"/>
          <ac:spMkLst>
            <pc:docMk/>
            <pc:sldMk cId="3761607585" sldId="259"/>
            <ac:spMk id="15" creationId="{AE47195D-EC06-4298-8805-0F0D65997676}"/>
          </ac:spMkLst>
        </pc:spChg>
        <pc:spChg chg="add del">
          <ac:chgData name="Nadia Kusaky" userId="a6edb02e6cfa61a5" providerId="LiveId" clId="{70757432-BD61-4A48-BFCC-A898292E2A2D}" dt="2020-05-09T13:46:29.505" v="1173" actId="26606"/>
          <ac:spMkLst>
            <pc:docMk/>
            <pc:sldMk cId="3761607585" sldId="259"/>
            <ac:spMk id="17" creationId="{99413ED5-9ED4-4772-BCE4-2BCAE6B12E35}"/>
          </ac:spMkLst>
        </pc:spChg>
        <pc:spChg chg="add del">
          <ac:chgData name="Nadia Kusaky" userId="a6edb02e6cfa61a5" providerId="LiveId" clId="{70757432-BD61-4A48-BFCC-A898292E2A2D}" dt="2020-05-09T13:46:29.505" v="1173" actId="26606"/>
          <ac:spMkLst>
            <pc:docMk/>
            <pc:sldMk cId="3761607585" sldId="259"/>
            <ac:spMk id="19" creationId="{04357C93-F0CB-4A1C-8F77-4E9063789819}"/>
          </ac:spMkLst>
        </pc:spChg>
        <pc:spChg chg="add del">
          <ac:chgData name="Nadia Kusaky" userId="a6edb02e6cfa61a5" providerId="LiveId" clId="{70757432-BD61-4A48-BFCC-A898292E2A2D}" dt="2020-05-09T13:46:29.505" v="1173" actId="26606"/>
          <ac:spMkLst>
            <pc:docMk/>
            <pc:sldMk cId="3761607585" sldId="259"/>
            <ac:spMk id="21" creationId="{90F533E9-6690-41A8-A372-4C6C622D028D}"/>
          </ac:spMkLst>
        </pc:spChg>
        <pc:spChg chg="add">
          <ac:chgData name="Nadia Kusaky" userId="a6edb02e6cfa61a5" providerId="LiveId" clId="{70757432-BD61-4A48-BFCC-A898292E2A2D}" dt="2020-05-09T13:46:29.521" v="1174" actId="26606"/>
          <ac:spMkLst>
            <pc:docMk/>
            <pc:sldMk cId="3761607585" sldId="259"/>
            <ac:spMk id="23" creationId="{B497CCB5-5FC2-473C-AFCC-2430CEF1DF71}"/>
          </ac:spMkLst>
        </pc:spChg>
        <pc:spChg chg="add">
          <ac:chgData name="Nadia Kusaky" userId="a6edb02e6cfa61a5" providerId="LiveId" clId="{70757432-BD61-4A48-BFCC-A898292E2A2D}" dt="2020-05-09T13:46:29.521" v="1174" actId="26606"/>
          <ac:spMkLst>
            <pc:docMk/>
            <pc:sldMk cId="3761607585" sldId="259"/>
            <ac:spMk id="24" creationId="{B4D3D850-2041-4B7C-AED9-54DA385B14F7}"/>
          </ac:spMkLst>
        </pc:spChg>
        <pc:spChg chg="add">
          <ac:chgData name="Nadia Kusaky" userId="a6edb02e6cfa61a5" providerId="LiveId" clId="{70757432-BD61-4A48-BFCC-A898292E2A2D}" dt="2020-05-09T13:46:29.521" v="1174" actId="26606"/>
          <ac:spMkLst>
            <pc:docMk/>
            <pc:sldMk cId="3761607585" sldId="259"/>
            <ac:spMk id="25" creationId="{06D203FA-9405-4E71-9D22-0D9ED95C7A81}"/>
          </ac:spMkLst>
        </pc:spChg>
        <pc:spChg chg="add">
          <ac:chgData name="Nadia Kusaky" userId="a6edb02e6cfa61a5" providerId="LiveId" clId="{70757432-BD61-4A48-BFCC-A898292E2A2D}" dt="2020-05-09T13:46:29.521" v="1174" actId="26606"/>
          <ac:spMkLst>
            <pc:docMk/>
            <pc:sldMk cId="3761607585" sldId="259"/>
            <ac:spMk id="26" creationId="{71D5DFC5-85CD-4DB0-9549-D5AA3A1FD17B}"/>
          </ac:spMkLst>
        </pc:spChg>
        <pc:spChg chg="add">
          <ac:chgData name="Nadia Kusaky" userId="a6edb02e6cfa61a5" providerId="LiveId" clId="{70757432-BD61-4A48-BFCC-A898292E2A2D}" dt="2020-05-09T13:46:29.521" v="1174" actId="26606"/>
          <ac:spMkLst>
            <pc:docMk/>
            <pc:sldMk cId="3761607585" sldId="259"/>
            <ac:spMk id="27" creationId="{3C5A023F-D42B-416E-9B7C-ED7627B8CF72}"/>
          </ac:spMkLst>
        </pc:spChg>
        <pc:spChg chg="add">
          <ac:chgData name="Nadia Kusaky" userId="a6edb02e6cfa61a5" providerId="LiveId" clId="{70757432-BD61-4A48-BFCC-A898292E2A2D}" dt="2020-05-09T13:46:29.521" v="1174" actId="26606"/>
          <ac:spMkLst>
            <pc:docMk/>
            <pc:sldMk cId="3761607585" sldId="259"/>
            <ac:spMk id="28" creationId="{19F2DF91-4956-4FED-AAF9-98B74CFEDEE6}"/>
          </ac:spMkLst>
        </pc:spChg>
        <pc:spChg chg="add">
          <ac:chgData name="Nadia Kusaky" userId="a6edb02e6cfa61a5" providerId="LiveId" clId="{70757432-BD61-4A48-BFCC-A898292E2A2D}" dt="2020-05-09T13:46:29.521" v="1174" actId="26606"/>
          <ac:spMkLst>
            <pc:docMk/>
            <pc:sldMk cId="3761607585" sldId="259"/>
            <ac:spMk id="29" creationId="{D86ED005-A263-420F-9447-E00E3BF60504}"/>
          </ac:spMkLst>
        </pc:spChg>
        <pc:spChg chg="add">
          <ac:chgData name="Nadia Kusaky" userId="a6edb02e6cfa61a5" providerId="LiveId" clId="{70757432-BD61-4A48-BFCC-A898292E2A2D}" dt="2020-05-09T13:46:29.521" v="1174" actId="26606"/>
          <ac:spMkLst>
            <pc:docMk/>
            <pc:sldMk cId="3761607585" sldId="259"/>
            <ac:spMk id="30" creationId="{016AD2F9-C054-4FE3-A688-B43C21C538B1}"/>
          </ac:spMkLst>
        </pc:spChg>
        <pc:picChg chg="mod ord">
          <ac:chgData name="Nadia Kusaky" userId="a6edb02e6cfa61a5" providerId="LiveId" clId="{70757432-BD61-4A48-BFCC-A898292E2A2D}" dt="2020-05-09T13:46:29.521" v="1174" actId="26606"/>
          <ac:picMkLst>
            <pc:docMk/>
            <pc:sldMk cId="3761607585" sldId="259"/>
            <ac:picMk id="4" creationId="{2EE0C74B-4468-43D9-9E5E-96599DB1F3A7}"/>
          </ac:picMkLst>
        </pc:picChg>
        <pc:picChg chg="mod">
          <ac:chgData name="Nadia Kusaky" userId="a6edb02e6cfa61a5" providerId="LiveId" clId="{70757432-BD61-4A48-BFCC-A898292E2A2D}" dt="2020-05-09T13:46:33.598" v="1175" actId="27614"/>
          <ac:picMkLst>
            <pc:docMk/>
            <pc:sldMk cId="3761607585" sldId="259"/>
            <ac:picMk id="10" creationId="{EE6FF150-74AB-4BDF-B903-EF034FCA0D0D}"/>
          </ac:picMkLst>
        </pc:picChg>
      </pc:sldChg>
      <pc:sldChg chg="addSp modSp new mod modTransition setBg modAnim">
        <pc:chgData name="Nadia Kusaky" userId="a6edb02e6cfa61a5" providerId="LiveId" clId="{70757432-BD61-4A48-BFCC-A898292E2A2D}" dt="2020-05-09T20:29:11.942" v="2226"/>
        <pc:sldMkLst>
          <pc:docMk/>
          <pc:sldMk cId="10639082" sldId="260"/>
        </pc:sldMkLst>
        <pc:spChg chg="mod">
          <ac:chgData name="Nadia Kusaky" userId="a6edb02e6cfa61a5" providerId="LiveId" clId="{70757432-BD61-4A48-BFCC-A898292E2A2D}" dt="2020-05-09T13:47:47.690" v="1179" actId="20577"/>
          <ac:spMkLst>
            <pc:docMk/>
            <pc:sldMk cId="10639082" sldId="260"/>
            <ac:spMk id="2" creationId="{0B9A08F8-192A-441C-8150-1C99C3A18826}"/>
          </ac:spMkLst>
        </pc:spChg>
        <pc:spChg chg="mod">
          <ac:chgData name="Nadia Kusaky" userId="a6edb02e6cfa61a5" providerId="LiveId" clId="{70757432-BD61-4A48-BFCC-A898292E2A2D}" dt="2020-05-09T13:47:41.238" v="1178" actId="255"/>
          <ac:spMkLst>
            <pc:docMk/>
            <pc:sldMk cId="10639082" sldId="260"/>
            <ac:spMk id="3" creationId="{F1C46A64-B647-431D-B2EA-43A5B1439115}"/>
          </ac:spMkLst>
        </pc:spChg>
        <pc:spChg chg="add">
          <ac:chgData name="Nadia Kusaky" userId="a6edb02e6cfa61a5" providerId="LiveId" clId="{70757432-BD61-4A48-BFCC-A898292E2A2D}" dt="2020-05-09T13:47:17.525" v="1177" actId="26606"/>
          <ac:spMkLst>
            <pc:docMk/>
            <pc:sldMk cId="10639082" sldId="260"/>
            <ac:spMk id="8" creationId="{D038248A-211C-4EEC-8401-C761B929FB52}"/>
          </ac:spMkLst>
        </pc:spChg>
        <pc:spChg chg="add">
          <ac:chgData name="Nadia Kusaky" userId="a6edb02e6cfa61a5" providerId="LiveId" clId="{70757432-BD61-4A48-BFCC-A898292E2A2D}" dt="2020-05-09T13:47:17.525" v="1177" actId="26606"/>
          <ac:spMkLst>
            <pc:docMk/>
            <pc:sldMk cId="10639082" sldId="260"/>
            <ac:spMk id="10" creationId="{C30A849F-66D9-40C8-BEC8-35AFF8F4568F}"/>
          </ac:spMkLst>
        </pc:spChg>
        <pc:grpChg chg="add">
          <ac:chgData name="Nadia Kusaky" userId="a6edb02e6cfa61a5" providerId="LiveId" clId="{70757432-BD61-4A48-BFCC-A898292E2A2D}" dt="2020-05-09T13:47:17.525" v="1177" actId="26606"/>
          <ac:grpSpMkLst>
            <pc:docMk/>
            <pc:sldMk cId="10639082" sldId="260"/>
            <ac:grpSpMk id="12" creationId="{04542298-A2B1-480F-A11C-A40EDD19B857}"/>
          </ac:grpSpMkLst>
        </pc:grpChg>
        <pc:grpChg chg="add">
          <ac:chgData name="Nadia Kusaky" userId="a6edb02e6cfa61a5" providerId="LiveId" clId="{70757432-BD61-4A48-BFCC-A898292E2A2D}" dt="2020-05-09T13:47:17.525" v="1177" actId="26606"/>
          <ac:grpSpMkLst>
            <pc:docMk/>
            <pc:sldMk cId="10639082" sldId="260"/>
            <ac:grpSpMk id="18" creationId="{2A5C9C35-2375-49EB-B99C-17C87D42FE7C}"/>
          </ac:grpSpMkLst>
        </pc:grpChg>
      </pc:sldChg>
      <pc:sldChg chg="addSp delSp modSp new mod modTransition setBg">
        <pc:chgData name="Nadia Kusaky" userId="a6edb02e6cfa61a5" providerId="LiveId" clId="{70757432-BD61-4A48-BFCC-A898292E2A2D}" dt="2020-05-09T20:29:20.409" v="2227"/>
        <pc:sldMkLst>
          <pc:docMk/>
          <pc:sldMk cId="1441887785" sldId="261"/>
        </pc:sldMkLst>
        <pc:spChg chg="mod">
          <ac:chgData name="Nadia Kusaky" userId="a6edb02e6cfa61a5" providerId="LiveId" clId="{70757432-BD61-4A48-BFCC-A898292E2A2D}" dt="2020-05-09T13:15:53.161" v="791" actId="20577"/>
          <ac:spMkLst>
            <pc:docMk/>
            <pc:sldMk cId="1441887785" sldId="261"/>
            <ac:spMk id="2" creationId="{AC24A830-E967-41B2-8CB3-1696988E9908}"/>
          </ac:spMkLst>
        </pc:spChg>
        <pc:spChg chg="del">
          <ac:chgData name="Nadia Kusaky" userId="a6edb02e6cfa61a5" providerId="LiveId" clId="{70757432-BD61-4A48-BFCC-A898292E2A2D}" dt="2020-05-09T13:01:16.558" v="430"/>
          <ac:spMkLst>
            <pc:docMk/>
            <pc:sldMk cId="1441887785" sldId="261"/>
            <ac:spMk id="3" creationId="{CA1E6747-5BF7-4E3E-AB4E-BF150161265D}"/>
          </ac:spMkLst>
        </pc:spChg>
        <pc:spChg chg="add">
          <ac:chgData name="Nadia Kusaky" userId="a6edb02e6cfa61a5" providerId="LiveId" clId="{70757432-BD61-4A48-BFCC-A898292E2A2D}" dt="2020-05-09T13:01:48.240" v="431" actId="26606"/>
          <ac:spMkLst>
            <pc:docMk/>
            <pc:sldMk cId="1441887785" sldId="261"/>
            <ac:spMk id="9" creationId="{3E443FD7-A66B-4AA0-872D-B088B9BC5F17}"/>
          </ac:spMkLst>
        </pc:spChg>
        <pc:picChg chg="add mod">
          <ac:chgData name="Nadia Kusaky" userId="a6edb02e6cfa61a5" providerId="LiveId" clId="{70757432-BD61-4A48-BFCC-A898292E2A2D}" dt="2020-05-09T13:15:23.263" v="783" actId="1076"/>
          <ac:picMkLst>
            <pc:docMk/>
            <pc:sldMk cId="1441887785" sldId="261"/>
            <ac:picMk id="4" creationId="{3B81A5AD-1852-480E-ADDF-590499CC94AC}"/>
          </ac:picMkLst>
        </pc:picChg>
      </pc:sldChg>
      <pc:sldChg chg="addSp modSp new mod modTransition setBg modAnim">
        <pc:chgData name="Nadia Kusaky" userId="a6edb02e6cfa61a5" providerId="LiveId" clId="{70757432-BD61-4A48-BFCC-A898292E2A2D}" dt="2020-05-09T20:29:26.908" v="2228"/>
        <pc:sldMkLst>
          <pc:docMk/>
          <pc:sldMk cId="2227391023" sldId="262"/>
        </pc:sldMkLst>
        <pc:spChg chg="mod">
          <ac:chgData name="Nadia Kusaky" userId="a6edb02e6cfa61a5" providerId="LiveId" clId="{70757432-BD61-4A48-BFCC-A898292E2A2D}" dt="2020-05-09T13:48:24.822" v="1180" actId="26606"/>
          <ac:spMkLst>
            <pc:docMk/>
            <pc:sldMk cId="2227391023" sldId="262"/>
            <ac:spMk id="2" creationId="{4B40CA29-BE34-4D96-A465-21FD0399A77A}"/>
          </ac:spMkLst>
        </pc:spChg>
        <pc:spChg chg="mod">
          <ac:chgData name="Nadia Kusaky" userId="a6edb02e6cfa61a5" providerId="LiveId" clId="{70757432-BD61-4A48-BFCC-A898292E2A2D}" dt="2020-05-09T13:48:24.822" v="1180" actId="26606"/>
          <ac:spMkLst>
            <pc:docMk/>
            <pc:sldMk cId="2227391023" sldId="262"/>
            <ac:spMk id="3" creationId="{CA37168D-3FFB-405F-840B-DB3E0698C432}"/>
          </ac:spMkLst>
        </pc:spChg>
        <pc:spChg chg="add">
          <ac:chgData name="Nadia Kusaky" userId="a6edb02e6cfa61a5" providerId="LiveId" clId="{70757432-BD61-4A48-BFCC-A898292E2A2D}" dt="2020-05-09T13:48:24.822" v="1180" actId="26606"/>
          <ac:spMkLst>
            <pc:docMk/>
            <pc:sldMk cId="2227391023" sldId="262"/>
            <ac:spMk id="9" creationId="{201CC55D-ED54-4C5C-95E6-10947BD1103B}"/>
          </ac:spMkLst>
        </pc:spChg>
        <pc:spChg chg="add">
          <ac:chgData name="Nadia Kusaky" userId="a6edb02e6cfa61a5" providerId="LiveId" clId="{70757432-BD61-4A48-BFCC-A898292E2A2D}" dt="2020-05-09T13:48:24.822" v="1180" actId="26606"/>
          <ac:spMkLst>
            <pc:docMk/>
            <pc:sldMk cId="2227391023" sldId="262"/>
            <ac:spMk id="15" creationId="{3873B707-463F-40B0-8227-E8CC6C67EB25}"/>
          </ac:spMkLst>
        </pc:spChg>
        <pc:spChg chg="add">
          <ac:chgData name="Nadia Kusaky" userId="a6edb02e6cfa61a5" providerId="LiveId" clId="{70757432-BD61-4A48-BFCC-A898292E2A2D}" dt="2020-05-09T13:48:24.822" v="1180" actId="26606"/>
          <ac:spMkLst>
            <pc:docMk/>
            <pc:sldMk cId="2227391023" sldId="262"/>
            <ac:spMk id="17" creationId="{C13237C8-E62C-4F0D-A318-BD6FB6C2D138}"/>
          </ac:spMkLst>
        </pc:spChg>
        <pc:spChg chg="add">
          <ac:chgData name="Nadia Kusaky" userId="a6edb02e6cfa61a5" providerId="LiveId" clId="{70757432-BD61-4A48-BFCC-A898292E2A2D}" dt="2020-05-09T13:48:24.822" v="1180" actId="26606"/>
          <ac:spMkLst>
            <pc:docMk/>
            <pc:sldMk cId="2227391023" sldId="262"/>
            <ac:spMk id="19" creationId="{19C9EAEA-39D0-4B0E-A0EB-51E7B26740B1}"/>
          </ac:spMkLst>
        </pc:spChg>
        <pc:grpChg chg="add">
          <ac:chgData name="Nadia Kusaky" userId="a6edb02e6cfa61a5" providerId="LiveId" clId="{70757432-BD61-4A48-BFCC-A898292E2A2D}" dt="2020-05-09T13:48:24.822" v="1180" actId="26606"/>
          <ac:grpSpMkLst>
            <pc:docMk/>
            <pc:sldMk cId="2227391023" sldId="262"/>
            <ac:grpSpMk id="11" creationId="{1DE889C7-FAD6-4397-98E2-05D503484459}"/>
          </ac:grpSpMkLst>
        </pc:grpChg>
        <pc:picChg chg="add mod">
          <ac:chgData name="Nadia Kusaky" userId="a6edb02e6cfa61a5" providerId="LiveId" clId="{70757432-BD61-4A48-BFCC-A898292E2A2D}" dt="2020-05-09T13:48:29.337" v="1181" actId="27614"/>
          <ac:picMkLst>
            <pc:docMk/>
            <pc:sldMk cId="2227391023" sldId="262"/>
            <ac:picMk id="4" creationId="{6C904156-14AB-4F4A-8A80-22BC383620EF}"/>
          </ac:picMkLst>
        </pc:picChg>
      </pc:sldChg>
      <pc:sldChg chg="addSp delSp modSp new mod modTransition setBg modAnim">
        <pc:chgData name="Nadia Kusaky" userId="a6edb02e6cfa61a5" providerId="LiveId" clId="{70757432-BD61-4A48-BFCC-A898292E2A2D}" dt="2020-05-09T20:34:28.248" v="2251"/>
        <pc:sldMkLst>
          <pc:docMk/>
          <pc:sldMk cId="3395913628" sldId="263"/>
        </pc:sldMkLst>
        <pc:spChg chg="mod ord">
          <ac:chgData name="Nadia Kusaky" userId="a6edb02e6cfa61a5" providerId="LiveId" clId="{70757432-BD61-4A48-BFCC-A898292E2A2D}" dt="2020-05-09T13:39:32.655" v="1158" actId="115"/>
          <ac:spMkLst>
            <pc:docMk/>
            <pc:sldMk cId="3395913628" sldId="263"/>
            <ac:spMk id="2" creationId="{6CDA2738-DF8C-4D14-9504-BC816E591448}"/>
          </ac:spMkLst>
        </pc:spChg>
        <pc:spChg chg="mod ord">
          <ac:chgData name="Nadia Kusaky" userId="a6edb02e6cfa61a5" providerId="LiveId" clId="{70757432-BD61-4A48-BFCC-A898292E2A2D}" dt="2020-05-09T13:39:15.736" v="1156" actId="255"/>
          <ac:spMkLst>
            <pc:docMk/>
            <pc:sldMk cId="3395913628" sldId="263"/>
            <ac:spMk id="3" creationId="{D4827FC6-213B-41A9-AF29-6133D18FA1D0}"/>
          </ac:spMkLst>
        </pc:spChg>
        <pc:spChg chg="add del">
          <ac:chgData name="Nadia Kusaky" userId="a6edb02e6cfa61a5" providerId="LiveId" clId="{70757432-BD61-4A48-BFCC-A898292E2A2D}" dt="2020-05-09T13:37:48.420" v="1150" actId="26606"/>
          <ac:spMkLst>
            <pc:docMk/>
            <pc:sldMk cId="3395913628" sldId="263"/>
            <ac:spMk id="10" creationId="{C4E4288A-DFC8-40A2-90E5-70E851A933AD}"/>
          </ac:spMkLst>
        </pc:spChg>
        <pc:spChg chg="add del">
          <ac:chgData name="Nadia Kusaky" userId="a6edb02e6cfa61a5" providerId="LiveId" clId="{70757432-BD61-4A48-BFCC-A898292E2A2D}" dt="2020-05-09T13:37:48.420" v="1150" actId="26606"/>
          <ac:spMkLst>
            <pc:docMk/>
            <pc:sldMk cId="3395913628" sldId="263"/>
            <ac:spMk id="16" creationId="{BD2BFF02-DF78-4F07-B176-52514E13127D}"/>
          </ac:spMkLst>
        </pc:spChg>
        <pc:spChg chg="add del">
          <ac:chgData name="Nadia Kusaky" userId="a6edb02e6cfa61a5" providerId="LiveId" clId="{70757432-BD61-4A48-BFCC-A898292E2A2D}" dt="2020-05-09T13:37:48.420" v="1150" actId="26606"/>
          <ac:spMkLst>
            <pc:docMk/>
            <pc:sldMk cId="3395913628" sldId="263"/>
            <ac:spMk id="18" creationId="{0DB06EAB-7D8C-403A-86C5-B5FD79A13650}"/>
          </ac:spMkLst>
        </pc:spChg>
        <pc:spChg chg="add del">
          <ac:chgData name="Nadia Kusaky" userId="a6edb02e6cfa61a5" providerId="LiveId" clId="{70757432-BD61-4A48-BFCC-A898292E2A2D}" dt="2020-05-09T13:38:48.524" v="1152" actId="26606"/>
          <ac:spMkLst>
            <pc:docMk/>
            <pc:sldMk cId="3395913628" sldId="263"/>
            <ac:spMk id="23" creationId="{B97D942E-09EF-4107-98F4-74DB7F72D5EA}"/>
          </ac:spMkLst>
        </pc:spChg>
        <pc:spChg chg="add del">
          <ac:chgData name="Nadia Kusaky" userId="a6edb02e6cfa61a5" providerId="LiveId" clId="{70757432-BD61-4A48-BFCC-A898292E2A2D}" dt="2020-05-09T13:38:48.524" v="1152" actId="26606"/>
          <ac:spMkLst>
            <pc:docMk/>
            <pc:sldMk cId="3395913628" sldId="263"/>
            <ac:spMk id="25" creationId="{95C8260E-968F-44E8-A823-ABB431311926}"/>
          </ac:spMkLst>
        </pc:spChg>
        <pc:spChg chg="add del">
          <ac:chgData name="Nadia Kusaky" userId="a6edb02e6cfa61a5" providerId="LiveId" clId="{70757432-BD61-4A48-BFCC-A898292E2A2D}" dt="2020-05-09T13:38:48.524" v="1152" actId="26606"/>
          <ac:spMkLst>
            <pc:docMk/>
            <pc:sldMk cId="3395913628" sldId="263"/>
            <ac:spMk id="27" creationId="{2C1BBA94-3F40-40AA-8BB9-E69E25E537C1}"/>
          </ac:spMkLst>
        </pc:spChg>
        <pc:spChg chg="add del">
          <ac:chgData name="Nadia Kusaky" userId="a6edb02e6cfa61a5" providerId="LiveId" clId="{70757432-BD61-4A48-BFCC-A898292E2A2D}" dt="2020-05-09T13:38:48.524" v="1152" actId="26606"/>
          <ac:spMkLst>
            <pc:docMk/>
            <pc:sldMk cId="3395913628" sldId="263"/>
            <ac:spMk id="29" creationId="{FE43805F-24A6-46A4-B19B-54F28347355C}"/>
          </ac:spMkLst>
        </pc:spChg>
        <pc:spChg chg="add">
          <ac:chgData name="Nadia Kusaky" userId="a6edb02e6cfa61a5" providerId="LiveId" clId="{70757432-BD61-4A48-BFCC-A898292E2A2D}" dt="2020-05-09T13:38:48.524" v="1152" actId="26606"/>
          <ac:spMkLst>
            <pc:docMk/>
            <pc:sldMk cId="3395913628" sldId="263"/>
            <ac:spMk id="34" creationId="{A3C210E6-A35A-4F68-8D60-801A019C75B8}"/>
          </ac:spMkLst>
        </pc:spChg>
        <pc:spChg chg="add">
          <ac:chgData name="Nadia Kusaky" userId="a6edb02e6cfa61a5" providerId="LiveId" clId="{70757432-BD61-4A48-BFCC-A898292E2A2D}" dt="2020-05-09T13:38:48.524" v="1152" actId="26606"/>
          <ac:spMkLst>
            <pc:docMk/>
            <pc:sldMk cId="3395913628" sldId="263"/>
            <ac:spMk id="36" creationId="{AC0D06B0-F19C-459E-B221-A34B506FB5E3}"/>
          </ac:spMkLst>
        </pc:spChg>
        <pc:spChg chg="add">
          <ac:chgData name="Nadia Kusaky" userId="a6edb02e6cfa61a5" providerId="LiveId" clId="{70757432-BD61-4A48-BFCC-A898292E2A2D}" dt="2020-05-09T13:38:48.524" v="1152" actId="26606"/>
          <ac:spMkLst>
            <pc:docMk/>
            <pc:sldMk cId="3395913628" sldId="263"/>
            <ac:spMk id="38" creationId="{345B26DA-1C6B-4C66-81C9-9C1877FC2DB1}"/>
          </ac:spMkLst>
        </pc:spChg>
        <pc:spChg chg="add">
          <ac:chgData name="Nadia Kusaky" userId="a6edb02e6cfa61a5" providerId="LiveId" clId="{70757432-BD61-4A48-BFCC-A898292E2A2D}" dt="2020-05-09T13:38:48.524" v="1152" actId="26606"/>
          <ac:spMkLst>
            <pc:docMk/>
            <pc:sldMk cId="3395913628" sldId="263"/>
            <ac:spMk id="40" creationId="{98DE6C44-43F8-4DE4-AB81-66853FFEA09A}"/>
          </ac:spMkLst>
        </pc:spChg>
        <pc:spChg chg="add">
          <ac:chgData name="Nadia Kusaky" userId="a6edb02e6cfa61a5" providerId="LiveId" clId="{70757432-BD61-4A48-BFCC-A898292E2A2D}" dt="2020-05-09T13:38:48.524" v="1152" actId="26606"/>
          <ac:spMkLst>
            <pc:docMk/>
            <pc:sldMk cId="3395913628" sldId="263"/>
            <ac:spMk id="42" creationId="{2409529B-9B56-4F10-BE4D-F934DB89E57E}"/>
          </ac:spMkLst>
        </pc:spChg>
        <pc:grpChg chg="add del">
          <ac:chgData name="Nadia Kusaky" userId="a6edb02e6cfa61a5" providerId="LiveId" clId="{70757432-BD61-4A48-BFCC-A898292E2A2D}" dt="2020-05-09T13:37:48.420" v="1150" actId="26606"/>
          <ac:grpSpMkLst>
            <pc:docMk/>
            <pc:sldMk cId="3395913628" sldId="263"/>
            <ac:grpSpMk id="12" creationId="{B63C2D82-D4FA-4A37-BB01-1E7B21E4FF20}"/>
          </ac:grpSpMkLst>
        </pc:grpChg>
        <pc:picChg chg="add del mod">
          <ac:chgData name="Nadia Kusaky" userId="a6edb02e6cfa61a5" providerId="LiveId" clId="{70757432-BD61-4A48-BFCC-A898292E2A2D}" dt="2020-05-09T13:37:35.970" v="1148" actId="478"/>
          <ac:picMkLst>
            <pc:docMk/>
            <pc:sldMk cId="3395913628" sldId="263"/>
            <ac:picMk id="4" creationId="{EE4BCCC1-F04A-4FE1-9B55-D62B2A1369EB}"/>
          </ac:picMkLst>
        </pc:picChg>
        <pc:picChg chg="add mod ord">
          <ac:chgData name="Nadia Kusaky" userId="a6edb02e6cfa61a5" providerId="LiveId" clId="{70757432-BD61-4A48-BFCC-A898292E2A2D}" dt="2020-05-09T13:38:48.524" v="1152" actId="26606"/>
          <ac:picMkLst>
            <pc:docMk/>
            <pc:sldMk cId="3395913628" sldId="263"/>
            <ac:picMk id="5" creationId="{836913D2-3673-4495-9E08-C4A5BBD13F00}"/>
          </ac:picMkLst>
        </pc:picChg>
        <pc:picChg chg="add mod ord">
          <ac:chgData name="Nadia Kusaky" userId="a6edb02e6cfa61a5" providerId="LiveId" clId="{70757432-BD61-4A48-BFCC-A898292E2A2D}" dt="2020-05-09T13:38:56.928" v="1154" actId="27614"/>
          <ac:picMkLst>
            <pc:docMk/>
            <pc:sldMk cId="3395913628" sldId="263"/>
            <ac:picMk id="6" creationId="{2E997091-6107-4AE9-A88A-80EEA17B4F2A}"/>
          </ac:picMkLst>
        </pc:picChg>
        <pc:picChg chg="add mod ord">
          <ac:chgData name="Nadia Kusaky" userId="a6edb02e6cfa61a5" providerId="LiveId" clId="{70757432-BD61-4A48-BFCC-A898292E2A2D}" dt="2020-05-09T13:38:57.647" v="1155" actId="27614"/>
          <ac:picMkLst>
            <pc:docMk/>
            <pc:sldMk cId="3395913628" sldId="263"/>
            <ac:picMk id="7" creationId="{7017A56C-E589-4038-805A-1C29CF14294E}"/>
          </ac:picMkLst>
        </pc:picChg>
        <pc:picChg chg="add mod">
          <ac:chgData name="Nadia Kusaky" userId="a6edb02e6cfa61a5" providerId="LiveId" clId="{70757432-BD61-4A48-BFCC-A898292E2A2D}" dt="2020-05-09T13:38:56.756" v="1153" actId="27614"/>
          <ac:picMkLst>
            <pc:docMk/>
            <pc:sldMk cId="3395913628" sldId="263"/>
            <ac:picMk id="8" creationId="{92525AC3-60EE-4F47-8DF6-EDDA372CA87C}"/>
          </ac:picMkLst>
        </pc:picChg>
      </pc:sldChg>
      <pc:sldChg chg="addSp delSp modSp new mod ord modTransition setBg modAnim setClrOvrMap">
        <pc:chgData name="Nadia Kusaky" userId="a6edb02e6cfa61a5" providerId="LiveId" clId="{70757432-BD61-4A48-BFCC-A898292E2A2D}" dt="2020-05-09T20:33:26.324" v="2250"/>
        <pc:sldMkLst>
          <pc:docMk/>
          <pc:sldMk cId="1645321392" sldId="264"/>
        </pc:sldMkLst>
        <pc:spChg chg="mod">
          <ac:chgData name="Nadia Kusaky" userId="a6edb02e6cfa61a5" providerId="LiveId" clId="{70757432-BD61-4A48-BFCC-A898292E2A2D}" dt="2020-05-09T20:04:32.523" v="1332" actId="26606"/>
          <ac:spMkLst>
            <pc:docMk/>
            <pc:sldMk cId="1645321392" sldId="264"/>
            <ac:spMk id="2" creationId="{21865972-40A3-49AB-BE8E-7A6BE2A70604}"/>
          </ac:spMkLst>
        </pc:spChg>
        <pc:spChg chg="mod">
          <ac:chgData name="Nadia Kusaky" userId="a6edb02e6cfa61a5" providerId="LiveId" clId="{70757432-BD61-4A48-BFCC-A898292E2A2D}" dt="2020-05-09T20:05:11.499" v="1335" actId="255"/>
          <ac:spMkLst>
            <pc:docMk/>
            <pc:sldMk cId="1645321392" sldId="264"/>
            <ac:spMk id="3" creationId="{739C7E0C-9063-40F6-BD84-7C95954A55A2}"/>
          </ac:spMkLst>
        </pc:spChg>
        <pc:spChg chg="add mod">
          <ac:chgData name="Nadia Kusaky" userId="a6edb02e6cfa61a5" providerId="LiveId" clId="{70757432-BD61-4A48-BFCC-A898292E2A2D}" dt="2020-05-09T20:05:51.990" v="1338" actId="113"/>
          <ac:spMkLst>
            <pc:docMk/>
            <pc:sldMk cId="1645321392" sldId="264"/>
            <ac:spMk id="4" creationId="{8B40FF07-0449-4855-8024-FFA0D8AB6F3A}"/>
          </ac:spMkLst>
        </pc:spChg>
        <pc:spChg chg="add">
          <ac:chgData name="Nadia Kusaky" userId="a6edb02e6cfa61a5" providerId="LiveId" clId="{70757432-BD61-4A48-BFCC-A898292E2A2D}" dt="2020-05-09T20:04:32.523" v="1332" actId="26606"/>
          <ac:spMkLst>
            <pc:docMk/>
            <pc:sldMk cId="1645321392" sldId="264"/>
            <ac:spMk id="10" creationId="{28FF88A3-8EBC-4142-8CC2-EBE257ED6C90}"/>
          </ac:spMkLst>
        </pc:spChg>
        <pc:spChg chg="add del">
          <ac:chgData name="Nadia Kusaky" userId="a6edb02e6cfa61a5" providerId="LiveId" clId="{70757432-BD61-4A48-BFCC-A898292E2A2D}" dt="2020-05-09T20:04:32.507" v="1331" actId="26606"/>
          <ac:spMkLst>
            <pc:docMk/>
            <pc:sldMk cId="1645321392" sldId="264"/>
            <ac:spMk id="11" creationId="{2B566528-1B12-4246-9431-5C2D7D081168}"/>
          </ac:spMkLst>
        </pc:spChg>
        <pc:spChg chg="add del">
          <ac:chgData name="Nadia Kusaky" userId="a6edb02e6cfa61a5" providerId="LiveId" clId="{70757432-BD61-4A48-BFCC-A898292E2A2D}" dt="2020-05-09T20:04:32.507" v="1331" actId="26606"/>
          <ac:spMkLst>
            <pc:docMk/>
            <pc:sldMk cId="1645321392" sldId="264"/>
            <ac:spMk id="13" creationId="{D3F51FEB-38FB-4F6C-9F7B-2F2AFAB65463}"/>
          </ac:spMkLst>
        </pc:spChg>
        <pc:spChg chg="add del">
          <ac:chgData name="Nadia Kusaky" userId="a6edb02e6cfa61a5" providerId="LiveId" clId="{70757432-BD61-4A48-BFCC-A898292E2A2D}" dt="2020-05-09T20:04:32.507" v="1331" actId="26606"/>
          <ac:spMkLst>
            <pc:docMk/>
            <pc:sldMk cId="1645321392" sldId="264"/>
            <ac:spMk id="15" creationId="{1E547BA6-BAE0-43BB-A7CA-60F69CE252F0}"/>
          </ac:spMkLst>
        </pc:spChg>
        <pc:grpChg chg="add">
          <ac:chgData name="Nadia Kusaky" userId="a6edb02e6cfa61a5" providerId="LiveId" clId="{70757432-BD61-4A48-BFCC-A898292E2A2D}" dt="2020-05-09T20:04:32.523" v="1332" actId="26606"/>
          <ac:grpSpMkLst>
            <pc:docMk/>
            <pc:sldMk cId="1645321392" sldId="264"/>
            <ac:grpSpMk id="12" creationId="{27D8A815-1B1F-4DB5-A03C-F4987CF0CB0F}"/>
          </ac:grpSpMkLst>
        </pc:grpChg>
        <pc:grpChg chg="add del">
          <ac:chgData name="Nadia Kusaky" userId="a6edb02e6cfa61a5" providerId="LiveId" clId="{70757432-BD61-4A48-BFCC-A898292E2A2D}" dt="2020-05-09T20:04:32.507" v="1331" actId="26606"/>
          <ac:grpSpMkLst>
            <pc:docMk/>
            <pc:sldMk cId="1645321392" sldId="264"/>
            <ac:grpSpMk id="17" creationId="{912209CB-3E4C-43AE-B507-08269FAE89F5}"/>
          </ac:grpSpMkLst>
        </pc:grpChg>
        <pc:picChg chg="add mod">
          <ac:chgData name="Nadia Kusaky" userId="a6edb02e6cfa61a5" providerId="LiveId" clId="{70757432-BD61-4A48-BFCC-A898292E2A2D}" dt="2020-05-09T20:05:05.172" v="1333" actId="27614"/>
          <ac:picMkLst>
            <pc:docMk/>
            <pc:sldMk cId="1645321392" sldId="264"/>
            <ac:picMk id="6" creationId="{FE5262B5-90AC-4BAA-AC88-25BD229BDFD0}"/>
          </ac:picMkLst>
        </pc:picChg>
        <pc:picChg chg="add del">
          <ac:chgData name="Nadia Kusaky" userId="a6edb02e6cfa61a5" providerId="LiveId" clId="{70757432-BD61-4A48-BFCC-A898292E2A2D}" dt="2020-05-09T20:04:32.507" v="1331" actId="26606"/>
          <ac:picMkLst>
            <pc:docMk/>
            <pc:sldMk cId="1645321392" sldId="264"/>
            <ac:picMk id="8" creationId="{E13748B0-8D2E-4086-9897-B4F811D533A4}"/>
          </ac:picMkLst>
        </pc:picChg>
      </pc:sldChg>
      <pc:sldChg chg="addSp modSp new mod modTransition setBg modAnim">
        <pc:chgData name="Nadia Kusaky" userId="a6edb02e6cfa61a5" providerId="LiveId" clId="{70757432-BD61-4A48-BFCC-A898292E2A2D}" dt="2020-05-09T20:35:25.657" v="2258"/>
        <pc:sldMkLst>
          <pc:docMk/>
          <pc:sldMk cId="1167917370" sldId="265"/>
        </pc:sldMkLst>
        <pc:spChg chg="mod">
          <ac:chgData name="Nadia Kusaky" userId="a6edb02e6cfa61a5" providerId="LiveId" clId="{70757432-BD61-4A48-BFCC-A898292E2A2D}" dt="2020-05-09T20:10:34.928" v="1569" actId="26606"/>
          <ac:spMkLst>
            <pc:docMk/>
            <pc:sldMk cId="1167917370" sldId="265"/>
            <ac:spMk id="2" creationId="{307F9661-CAAD-4CF9-896F-5808B9176106}"/>
          </ac:spMkLst>
        </pc:spChg>
        <pc:spChg chg="mod">
          <ac:chgData name="Nadia Kusaky" userId="a6edb02e6cfa61a5" providerId="LiveId" clId="{70757432-BD61-4A48-BFCC-A898292E2A2D}" dt="2020-05-09T20:10:34.928" v="1569" actId="26606"/>
          <ac:spMkLst>
            <pc:docMk/>
            <pc:sldMk cId="1167917370" sldId="265"/>
            <ac:spMk id="3" creationId="{9DCF8150-9A72-42DD-9E4A-5EF8A7242ADC}"/>
          </ac:spMkLst>
        </pc:spChg>
        <pc:spChg chg="add">
          <ac:chgData name="Nadia Kusaky" userId="a6edb02e6cfa61a5" providerId="LiveId" clId="{70757432-BD61-4A48-BFCC-A898292E2A2D}" dt="2020-05-09T20:10:34.928" v="1569" actId="26606"/>
          <ac:spMkLst>
            <pc:docMk/>
            <pc:sldMk cId="1167917370" sldId="265"/>
            <ac:spMk id="10" creationId="{058A14AF-9FB5-4CC7-BA35-E8E85D3EDF0E}"/>
          </ac:spMkLst>
        </pc:spChg>
        <pc:spChg chg="add">
          <ac:chgData name="Nadia Kusaky" userId="a6edb02e6cfa61a5" providerId="LiveId" clId="{70757432-BD61-4A48-BFCC-A898292E2A2D}" dt="2020-05-09T20:10:34.928" v="1569" actId="26606"/>
          <ac:spMkLst>
            <pc:docMk/>
            <pc:sldMk cId="1167917370" sldId="265"/>
            <ac:spMk id="12" creationId="{3A9A4357-BD1D-4622-A4FE-766E6AB8DE84}"/>
          </ac:spMkLst>
        </pc:spChg>
        <pc:spChg chg="add">
          <ac:chgData name="Nadia Kusaky" userId="a6edb02e6cfa61a5" providerId="LiveId" clId="{70757432-BD61-4A48-BFCC-A898292E2A2D}" dt="2020-05-09T20:10:34.928" v="1569" actId="26606"/>
          <ac:spMkLst>
            <pc:docMk/>
            <pc:sldMk cId="1167917370" sldId="265"/>
            <ac:spMk id="14" creationId="{E659831F-0D9A-4C63-9EBB-8435B85A440F}"/>
          </ac:spMkLst>
        </pc:spChg>
        <pc:spChg chg="add">
          <ac:chgData name="Nadia Kusaky" userId="a6edb02e6cfa61a5" providerId="LiveId" clId="{70757432-BD61-4A48-BFCC-A898292E2A2D}" dt="2020-05-09T20:10:34.928" v="1569" actId="26606"/>
          <ac:spMkLst>
            <pc:docMk/>
            <pc:sldMk cId="1167917370" sldId="265"/>
            <ac:spMk id="16" creationId="{E6995CE5-F890-4ABA-82A2-26507CE8D2A3}"/>
          </ac:spMkLst>
        </pc:spChg>
        <pc:picChg chg="add">
          <ac:chgData name="Nadia Kusaky" userId="a6edb02e6cfa61a5" providerId="LiveId" clId="{70757432-BD61-4A48-BFCC-A898292E2A2D}" dt="2020-05-09T20:10:34.928" v="1569" actId="26606"/>
          <ac:picMkLst>
            <pc:docMk/>
            <pc:sldMk cId="1167917370" sldId="265"/>
            <ac:picMk id="7" creationId="{B1B61F4F-60BA-4EA4-8EB0-F98C0E4E4F31}"/>
          </ac:picMkLst>
        </pc:picChg>
      </pc:sldChg>
      <pc:sldChg chg="addSp modSp new mod modTransition setBg modAnim">
        <pc:chgData name="Nadia Kusaky" userId="a6edb02e6cfa61a5" providerId="LiveId" clId="{70757432-BD61-4A48-BFCC-A898292E2A2D}" dt="2020-05-09T20:36:43.452" v="2264"/>
        <pc:sldMkLst>
          <pc:docMk/>
          <pc:sldMk cId="2555928801" sldId="266"/>
        </pc:sldMkLst>
        <pc:spChg chg="mod">
          <ac:chgData name="Nadia Kusaky" userId="a6edb02e6cfa61a5" providerId="LiveId" clId="{70757432-BD61-4A48-BFCC-A898292E2A2D}" dt="2020-05-09T20:36:15.521" v="2262" actId="255"/>
          <ac:spMkLst>
            <pc:docMk/>
            <pc:sldMk cId="2555928801" sldId="266"/>
            <ac:spMk id="2" creationId="{D591E1EF-7138-48E6-B2D4-ED38D985E57B}"/>
          </ac:spMkLst>
        </pc:spChg>
        <pc:spChg chg="mod">
          <ac:chgData name="Nadia Kusaky" userId="a6edb02e6cfa61a5" providerId="LiveId" clId="{70757432-BD61-4A48-BFCC-A898292E2A2D}" dt="2020-05-09T20:16:26.588" v="1730" actId="1076"/>
          <ac:spMkLst>
            <pc:docMk/>
            <pc:sldMk cId="2555928801" sldId="266"/>
            <ac:spMk id="3" creationId="{0FA47407-7B6A-4714-964D-7C48C5A202BE}"/>
          </ac:spMkLst>
        </pc:spChg>
        <pc:spChg chg="add">
          <ac:chgData name="Nadia Kusaky" userId="a6edb02e6cfa61a5" providerId="LiveId" clId="{70757432-BD61-4A48-BFCC-A898292E2A2D}" dt="2020-05-09T20:16:03.797" v="1726" actId="26606"/>
          <ac:spMkLst>
            <pc:docMk/>
            <pc:sldMk cId="2555928801" sldId="266"/>
            <ac:spMk id="9" creationId="{F94AA2BD-2E3F-4B1D-8127-5744B8115311}"/>
          </ac:spMkLst>
        </pc:spChg>
        <pc:spChg chg="add">
          <ac:chgData name="Nadia Kusaky" userId="a6edb02e6cfa61a5" providerId="LiveId" clId="{70757432-BD61-4A48-BFCC-A898292E2A2D}" dt="2020-05-09T20:16:03.797" v="1726" actId="26606"/>
          <ac:spMkLst>
            <pc:docMk/>
            <pc:sldMk cId="2555928801" sldId="266"/>
            <ac:spMk id="11" creationId="{4BD02261-2DC8-4AA8-9E16-7751AE892445}"/>
          </ac:spMkLst>
        </pc:spChg>
        <pc:spChg chg="add">
          <ac:chgData name="Nadia Kusaky" userId="a6edb02e6cfa61a5" providerId="LiveId" clId="{70757432-BD61-4A48-BFCC-A898292E2A2D}" dt="2020-05-09T20:16:03.797" v="1726" actId="26606"/>
          <ac:spMkLst>
            <pc:docMk/>
            <pc:sldMk cId="2555928801" sldId="266"/>
            <ac:spMk id="13" creationId="{3D752CF2-2291-40B5-B462-C17B174C10BC}"/>
          </ac:spMkLst>
        </pc:spChg>
        <pc:picChg chg="add mod">
          <ac:chgData name="Nadia Kusaky" userId="a6edb02e6cfa61a5" providerId="LiveId" clId="{70757432-BD61-4A48-BFCC-A898292E2A2D}" dt="2020-05-09T20:16:11.982" v="1727" actId="27614"/>
          <ac:picMkLst>
            <pc:docMk/>
            <pc:sldMk cId="2555928801" sldId="266"/>
            <ac:picMk id="5" creationId="{5F1069E8-24C7-433E-8A94-B126FB4BC0AE}"/>
          </ac:picMkLst>
        </pc:picChg>
      </pc:sldChg>
      <pc:sldChg chg="addSp delSp modSp new mod modTransition setBg modAnim">
        <pc:chgData name="Nadia Kusaky" userId="a6edb02e6cfa61a5" providerId="LiveId" clId="{70757432-BD61-4A48-BFCC-A898292E2A2D}" dt="2020-05-09T20:38:08.526" v="2269"/>
        <pc:sldMkLst>
          <pc:docMk/>
          <pc:sldMk cId="2093734876" sldId="267"/>
        </pc:sldMkLst>
        <pc:spChg chg="mod">
          <ac:chgData name="Nadia Kusaky" userId="a6edb02e6cfa61a5" providerId="LiveId" clId="{70757432-BD61-4A48-BFCC-A898292E2A2D}" dt="2020-05-09T20:27:58.082" v="2221" actId="115"/>
          <ac:spMkLst>
            <pc:docMk/>
            <pc:sldMk cId="2093734876" sldId="267"/>
            <ac:spMk id="2" creationId="{2D68B70A-E5A0-4A51-BDD9-6573BDBF7670}"/>
          </ac:spMkLst>
        </pc:spChg>
        <pc:spChg chg="mod">
          <ac:chgData name="Nadia Kusaky" userId="a6edb02e6cfa61a5" providerId="LiveId" clId="{70757432-BD61-4A48-BFCC-A898292E2A2D}" dt="2020-05-09T20:27:45.351" v="2218" actId="255"/>
          <ac:spMkLst>
            <pc:docMk/>
            <pc:sldMk cId="2093734876" sldId="267"/>
            <ac:spMk id="3" creationId="{5162BA89-32FF-41DB-A739-D440D3813995}"/>
          </ac:spMkLst>
        </pc:spChg>
        <pc:spChg chg="add del">
          <ac:chgData name="Nadia Kusaky" userId="a6edb02e6cfa61a5" providerId="LiveId" clId="{70757432-BD61-4A48-BFCC-A898292E2A2D}" dt="2020-05-09T20:27:18.716" v="2215" actId="26606"/>
          <ac:spMkLst>
            <pc:docMk/>
            <pc:sldMk cId="2093734876" sldId="267"/>
            <ac:spMk id="8" creationId="{4DA718D0-4865-4629-8134-44F68D41D574}"/>
          </ac:spMkLst>
        </pc:spChg>
        <pc:spChg chg="add del">
          <ac:chgData name="Nadia Kusaky" userId="a6edb02e6cfa61a5" providerId="LiveId" clId="{70757432-BD61-4A48-BFCC-A898292E2A2D}" dt="2020-05-09T20:27:18.716" v="2215" actId="26606"/>
          <ac:spMkLst>
            <pc:docMk/>
            <pc:sldMk cId="2093734876" sldId="267"/>
            <ac:spMk id="14" creationId="{CBC4F608-B4B8-48C3-9572-C0F061B1CD99}"/>
          </ac:spMkLst>
        </pc:spChg>
        <pc:spChg chg="add">
          <ac:chgData name="Nadia Kusaky" userId="a6edb02e6cfa61a5" providerId="LiveId" clId="{70757432-BD61-4A48-BFCC-A898292E2A2D}" dt="2020-05-09T20:27:18.732" v="2216" actId="26606"/>
          <ac:spMkLst>
            <pc:docMk/>
            <pc:sldMk cId="2093734876" sldId="267"/>
            <ac:spMk id="19" creationId="{2B566528-1B12-4246-9431-5C2D7D081168}"/>
          </ac:spMkLst>
        </pc:spChg>
        <pc:grpChg chg="add del">
          <ac:chgData name="Nadia Kusaky" userId="a6edb02e6cfa61a5" providerId="LiveId" clId="{70757432-BD61-4A48-BFCC-A898292E2A2D}" dt="2020-05-09T20:27:18.716" v="2215" actId="26606"/>
          <ac:grpSpMkLst>
            <pc:docMk/>
            <pc:sldMk cId="2093734876" sldId="267"/>
            <ac:grpSpMk id="10" creationId="{65167ED7-6315-43AB-B1B6-C326D5FD8F84}"/>
          </ac:grpSpMkLst>
        </pc:grpChg>
        <pc:grpChg chg="add">
          <ac:chgData name="Nadia Kusaky" userId="a6edb02e6cfa61a5" providerId="LiveId" clId="{70757432-BD61-4A48-BFCC-A898292E2A2D}" dt="2020-05-09T20:27:18.732" v="2216" actId="26606"/>
          <ac:grpSpMkLst>
            <pc:docMk/>
            <pc:sldMk cId="2093734876" sldId="267"/>
            <ac:grpSpMk id="16" creationId="{DC8D6E3B-FFED-480F-941D-FE376375B8B7}"/>
          </ac:grpSpMkLst>
        </pc:grpChg>
        <pc:grpChg chg="add">
          <ac:chgData name="Nadia Kusaky" userId="a6edb02e6cfa61a5" providerId="LiveId" clId="{70757432-BD61-4A48-BFCC-A898292E2A2D}" dt="2020-05-09T20:27:18.732" v="2216" actId="26606"/>
          <ac:grpSpMkLst>
            <pc:docMk/>
            <pc:sldMk cId="2093734876" sldId="267"/>
            <ac:grpSpMk id="20" creationId="{C34A4475-365F-4381-A542-4698D63774B8}"/>
          </ac:grpSpMkLst>
        </pc:grpChg>
        <pc:picChg chg="add">
          <ac:chgData name="Nadia Kusaky" userId="a6edb02e6cfa61a5" providerId="LiveId" clId="{70757432-BD61-4A48-BFCC-A898292E2A2D}" dt="2020-05-09T20:27:18.732" v="2216" actId="26606"/>
          <ac:picMkLst>
            <pc:docMk/>
            <pc:sldMk cId="2093734876" sldId="267"/>
            <ac:picMk id="7" creationId="{E3374A01-7DE1-41AC-B8DA-0913BAF144E3}"/>
          </ac:picMkLst>
        </pc:picChg>
      </pc:sldChg>
      <pc:sldChg chg="addSp delSp modSp new mod setBg">
        <pc:chgData name="Nadia Kusaky" userId="a6edb02e6cfa61a5" providerId="LiveId" clId="{70757432-BD61-4A48-BFCC-A898292E2A2D}" dt="2020-05-14T23:03:51.507" v="2440" actId="122"/>
        <pc:sldMkLst>
          <pc:docMk/>
          <pc:sldMk cId="452092425" sldId="268"/>
        </pc:sldMkLst>
        <pc:spChg chg="del">
          <ac:chgData name="Nadia Kusaky" userId="a6edb02e6cfa61a5" providerId="LiveId" clId="{70757432-BD61-4A48-BFCC-A898292E2A2D}" dt="2020-05-14T23:02:58.300" v="2432" actId="478"/>
          <ac:spMkLst>
            <pc:docMk/>
            <pc:sldMk cId="452092425" sldId="268"/>
            <ac:spMk id="2" creationId="{17ED0A15-2B5B-4A68-BEDE-A816C3025349}"/>
          </ac:spMkLst>
        </pc:spChg>
        <pc:spChg chg="mod">
          <ac:chgData name="Nadia Kusaky" userId="a6edb02e6cfa61a5" providerId="LiveId" clId="{70757432-BD61-4A48-BFCC-A898292E2A2D}" dt="2020-05-14T23:03:51.507" v="2440" actId="122"/>
          <ac:spMkLst>
            <pc:docMk/>
            <pc:sldMk cId="452092425" sldId="268"/>
            <ac:spMk id="3" creationId="{28451D95-89F8-4B11-9438-F8949D3D5699}"/>
          </ac:spMkLst>
        </pc:spChg>
        <pc:spChg chg="add del">
          <ac:chgData name="Nadia Kusaky" userId="a6edb02e6cfa61a5" providerId="LiveId" clId="{70757432-BD61-4A48-BFCC-A898292E2A2D}" dt="2020-05-14T23:03:19.967" v="2434" actId="26606"/>
          <ac:spMkLst>
            <pc:docMk/>
            <pc:sldMk cId="452092425" sldId="268"/>
            <ac:spMk id="9" creationId="{6B5E2835-4E47-45B3-9CFE-732FF7B05472}"/>
          </ac:spMkLst>
        </pc:spChg>
        <pc:spChg chg="add del">
          <ac:chgData name="Nadia Kusaky" userId="a6edb02e6cfa61a5" providerId="LiveId" clId="{70757432-BD61-4A48-BFCC-A898292E2A2D}" dt="2020-05-14T23:03:23.826" v="2436" actId="26606"/>
          <ac:spMkLst>
            <pc:docMk/>
            <pc:sldMk cId="452092425" sldId="268"/>
            <ac:spMk id="10" creationId="{AFA67CD3-AB4E-4A7A-BEB8-53C445D8C44E}"/>
          </ac:spMkLst>
        </pc:spChg>
        <pc:spChg chg="add del">
          <ac:chgData name="Nadia Kusaky" userId="a6edb02e6cfa61a5" providerId="LiveId" clId="{70757432-BD61-4A48-BFCC-A898292E2A2D}" dt="2020-05-14T23:03:19.967" v="2434" actId="26606"/>
          <ac:spMkLst>
            <pc:docMk/>
            <pc:sldMk cId="452092425" sldId="268"/>
            <ac:spMk id="11" creationId="{5B45AD5D-AA52-4F7B-9362-576A39AD9E09}"/>
          </ac:spMkLst>
        </pc:spChg>
        <pc:spChg chg="add del">
          <ac:chgData name="Nadia Kusaky" userId="a6edb02e6cfa61a5" providerId="LiveId" clId="{70757432-BD61-4A48-BFCC-A898292E2A2D}" dt="2020-05-14T23:03:19.967" v="2434" actId="26606"/>
          <ac:spMkLst>
            <pc:docMk/>
            <pc:sldMk cId="452092425" sldId="268"/>
            <ac:spMk id="13" creationId="{AEDD7960-4866-4399-BEF6-DD1431AB4E34}"/>
          </ac:spMkLst>
        </pc:spChg>
        <pc:spChg chg="add del">
          <ac:chgData name="Nadia Kusaky" userId="a6edb02e6cfa61a5" providerId="LiveId" clId="{70757432-BD61-4A48-BFCC-A898292E2A2D}" dt="2020-05-14T23:03:23.826" v="2436" actId="26606"/>
          <ac:spMkLst>
            <pc:docMk/>
            <pc:sldMk cId="452092425" sldId="268"/>
            <ac:spMk id="14" creationId="{339C8D78-A644-462F-B674-F440635E5353}"/>
          </ac:spMkLst>
        </pc:spChg>
        <pc:spChg chg="add del">
          <ac:chgData name="Nadia Kusaky" userId="a6edb02e6cfa61a5" providerId="LiveId" clId="{70757432-BD61-4A48-BFCC-A898292E2A2D}" dt="2020-05-14T23:03:19.967" v="2434" actId="26606"/>
          <ac:spMkLst>
            <pc:docMk/>
            <pc:sldMk cId="452092425" sldId="268"/>
            <ac:spMk id="15" creationId="{55D4142C-5077-457F-A6AD-3FECFDB39685}"/>
          </ac:spMkLst>
        </pc:spChg>
        <pc:spChg chg="add">
          <ac:chgData name="Nadia Kusaky" userId="a6edb02e6cfa61a5" providerId="LiveId" clId="{70757432-BD61-4A48-BFCC-A898292E2A2D}" dt="2020-05-14T23:03:23.857" v="2437" actId="26606"/>
          <ac:spMkLst>
            <pc:docMk/>
            <pc:sldMk cId="452092425" sldId="268"/>
            <ac:spMk id="16" creationId="{6B5E2835-4E47-45B3-9CFE-732FF7B05472}"/>
          </ac:spMkLst>
        </pc:spChg>
        <pc:spChg chg="add del">
          <ac:chgData name="Nadia Kusaky" userId="a6edb02e6cfa61a5" providerId="LiveId" clId="{70757432-BD61-4A48-BFCC-A898292E2A2D}" dt="2020-05-14T23:03:19.967" v="2434" actId="26606"/>
          <ac:spMkLst>
            <pc:docMk/>
            <pc:sldMk cId="452092425" sldId="268"/>
            <ac:spMk id="17" creationId="{7A5F0580-5EE9-419F-96EE-B6529EF6E7D0}"/>
          </ac:spMkLst>
        </pc:spChg>
        <pc:spChg chg="add">
          <ac:chgData name="Nadia Kusaky" userId="a6edb02e6cfa61a5" providerId="LiveId" clId="{70757432-BD61-4A48-BFCC-A898292E2A2D}" dt="2020-05-14T23:03:23.857" v="2437" actId="26606"/>
          <ac:spMkLst>
            <pc:docMk/>
            <pc:sldMk cId="452092425" sldId="268"/>
            <ac:spMk id="19" creationId="{5B45AD5D-AA52-4F7B-9362-576A39AD9E09}"/>
          </ac:spMkLst>
        </pc:spChg>
        <pc:spChg chg="add">
          <ac:chgData name="Nadia Kusaky" userId="a6edb02e6cfa61a5" providerId="LiveId" clId="{70757432-BD61-4A48-BFCC-A898292E2A2D}" dt="2020-05-14T23:03:23.857" v="2437" actId="26606"/>
          <ac:spMkLst>
            <pc:docMk/>
            <pc:sldMk cId="452092425" sldId="268"/>
            <ac:spMk id="20" creationId="{AEDD7960-4866-4399-BEF6-DD1431AB4E34}"/>
          </ac:spMkLst>
        </pc:spChg>
        <pc:spChg chg="add">
          <ac:chgData name="Nadia Kusaky" userId="a6edb02e6cfa61a5" providerId="LiveId" clId="{70757432-BD61-4A48-BFCC-A898292E2A2D}" dt="2020-05-14T23:03:23.857" v="2437" actId="26606"/>
          <ac:spMkLst>
            <pc:docMk/>
            <pc:sldMk cId="452092425" sldId="268"/>
            <ac:spMk id="21" creationId="{55D4142C-5077-457F-A6AD-3FECFDB39685}"/>
          </ac:spMkLst>
        </pc:spChg>
        <pc:spChg chg="add">
          <ac:chgData name="Nadia Kusaky" userId="a6edb02e6cfa61a5" providerId="LiveId" clId="{70757432-BD61-4A48-BFCC-A898292E2A2D}" dt="2020-05-14T23:03:23.857" v="2437" actId="26606"/>
          <ac:spMkLst>
            <pc:docMk/>
            <pc:sldMk cId="452092425" sldId="268"/>
            <ac:spMk id="22" creationId="{7A5F0580-5EE9-419F-96EE-B6529EF6E7D0}"/>
          </ac:spMkLst>
        </pc:spChg>
        <pc:picChg chg="add del">
          <ac:chgData name="Nadia Kusaky" userId="a6edb02e6cfa61a5" providerId="LiveId" clId="{70757432-BD61-4A48-BFCC-A898292E2A2D}" dt="2020-05-14T23:03:19.967" v="2434" actId="26606"/>
          <ac:picMkLst>
            <pc:docMk/>
            <pc:sldMk cId="452092425" sldId="268"/>
            <ac:picMk id="5" creationId="{6A11C71C-4C12-4875-A366-0FCE5C5DB9E5}"/>
          </ac:picMkLst>
        </pc:picChg>
        <pc:picChg chg="add del">
          <ac:chgData name="Nadia Kusaky" userId="a6edb02e6cfa61a5" providerId="LiveId" clId="{70757432-BD61-4A48-BFCC-A898292E2A2D}" dt="2020-05-14T23:03:23.826" v="2436" actId="26606"/>
          <ac:picMkLst>
            <pc:docMk/>
            <pc:sldMk cId="452092425" sldId="268"/>
            <ac:picMk id="7" creationId="{24634ACE-278B-4B7E-A383-6549AE9C578D}"/>
          </ac:picMkLst>
        </pc:picChg>
        <pc:picChg chg="add del">
          <ac:chgData name="Nadia Kusaky" userId="a6edb02e6cfa61a5" providerId="LiveId" clId="{70757432-BD61-4A48-BFCC-A898292E2A2D}" dt="2020-05-14T23:03:23.826" v="2436" actId="26606"/>
          <ac:picMkLst>
            <pc:docMk/>
            <pc:sldMk cId="452092425" sldId="268"/>
            <ac:picMk id="12" creationId="{07CF545F-9C2E-4446-97CD-AD92990C2B68}"/>
          </ac:picMkLst>
        </pc:picChg>
        <pc:picChg chg="add mod">
          <ac:chgData name="Nadia Kusaky" userId="a6edb02e6cfa61a5" providerId="LiveId" clId="{70757432-BD61-4A48-BFCC-A898292E2A2D}" dt="2020-05-14T23:03:31.964" v="2438" actId="27614"/>
          <ac:picMkLst>
            <pc:docMk/>
            <pc:sldMk cId="452092425" sldId="268"/>
            <ac:picMk id="18" creationId="{DDC42B19-942A-4E55-A6A9-6F269CE3F5F5}"/>
          </ac:picMkLst>
        </pc:picChg>
      </pc:sldChg>
    </pc:docChg>
  </pc:docChgLst>
  <pc:docChgLst>
    <pc:chgData name="Nadia Kusaky" userId="a6edb02e6cfa61a5" providerId="LiveId" clId="{A7469B3E-4736-4296-A1AA-6FB3D05DA87A}"/>
    <pc:docChg chg="modSld">
      <pc:chgData name="Nadia Kusaky" userId="a6edb02e6cfa61a5" providerId="LiveId" clId="{A7469B3E-4736-4296-A1AA-6FB3D05DA87A}" dt="2020-09-01T20:37:54.990" v="65" actId="5793"/>
      <pc:docMkLst>
        <pc:docMk/>
      </pc:docMkLst>
      <pc:sldChg chg="modSp">
        <pc:chgData name="Nadia Kusaky" userId="a6edb02e6cfa61a5" providerId="LiveId" clId="{A7469B3E-4736-4296-A1AA-6FB3D05DA87A}" dt="2020-09-01T20:37:54.990" v="65" actId="5793"/>
        <pc:sldMkLst>
          <pc:docMk/>
          <pc:sldMk cId="2093734876" sldId="267"/>
        </pc:sldMkLst>
        <pc:spChg chg="mod">
          <ac:chgData name="Nadia Kusaky" userId="a6edb02e6cfa61a5" providerId="LiveId" clId="{A7469B3E-4736-4296-A1AA-6FB3D05DA87A}" dt="2020-09-01T20:37:54.990" v="65" actId="5793"/>
          <ac:spMkLst>
            <pc:docMk/>
            <pc:sldMk cId="2093734876" sldId="267"/>
            <ac:spMk id="3" creationId="{5162BA89-32FF-41DB-A739-D440D38139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94DC3-6B9D-41BB-860F-6200F3D4E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CCAF5E-52B8-44EE-B65E-C85A84AD4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A422D2-7169-4A36-941D-E4104FE1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55D8-7FAD-4AF6-8E76-9B53A2059087}" type="datetimeFigureOut">
              <a:rPr lang="es-AR" smtClean="0"/>
              <a:t>1/9/2020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53E928-5979-4320-ABBB-4FE46F1F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2243FC-C478-43D0-BCA6-2F879233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C61E-ECBC-48AF-83C2-08A84BA443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36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80EA0-2679-44A5-BCCC-505A22C5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E28059-9935-4F68-B387-C6EDB6CA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0D950C-0D78-489E-A166-14C69F83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55D8-7FAD-4AF6-8E76-9B53A2059087}" type="datetimeFigureOut">
              <a:rPr lang="es-AR" smtClean="0"/>
              <a:t>1/9/2020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1CFFD-68A9-48BF-8546-EDAB5A47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EB402E-2E34-4C81-8C97-4E4B456D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C61E-ECBC-48AF-83C2-08A84BA443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409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D42FE2-413A-4F09-A678-1247580BC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85B105-2843-4EF3-A0A9-036BD4D9E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08829-69BD-48C3-B76F-126CE6DA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55D8-7FAD-4AF6-8E76-9B53A2059087}" type="datetimeFigureOut">
              <a:rPr lang="es-AR" smtClean="0"/>
              <a:t>1/9/2020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46AF8D-4024-40BA-B0B9-CCD267BB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830B0B-9850-4C37-A6C1-6E668442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C61E-ECBC-48AF-83C2-08A84BA443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84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085C4-EB03-4379-B1E6-31AAB76B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EDFC38-8BE5-414E-BD7D-03B0829D8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35CFA5-8663-4E68-9448-2B6FCA731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55D8-7FAD-4AF6-8E76-9B53A2059087}" type="datetimeFigureOut">
              <a:rPr lang="es-AR" smtClean="0"/>
              <a:t>1/9/2020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25998D-5BCF-4B80-9555-225EF589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FC430C-95A3-4793-BDC6-C11AEC16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C61E-ECBC-48AF-83C2-08A84BA443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109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61DD6-75B4-4299-9035-2B1EB8A2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999EB5-7326-4937-81DF-4B05D9229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B53969-6736-4903-B4B9-F67C702B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55D8-7FAD-4AF6-8E76-9B53A2059087}" type="datetimeFigureOut">
              <a:rPr lang="es-AR" smtClean="0"/>
              <a:t>1/9/2020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836C3F-4F3B-4082-8C9D-A84C2415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D9E9C3-EADB-462A-BB47-D86EB363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C61E-ECBC-48AF-83C2-08A84BA443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255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45170-BFA9-4181-88A5-A91E6BEF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9A8461-9588-402A-8546-E6FF66565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05D858-6C85-4648-8172-03F28AF2B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1C30C8-1032-40AA-8D1F-E73F5E0C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55D8-7FAD-4AF6-8E76-9B53A2059087}" type="datetimeFigureOut">
              <a:rPr lang="es-AR" smtClean="0"/>
              <a:t>1/9/2020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E36DAA-D3C9-4C5A-994A-E7F5A4870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F65BD6-E071-4244-81E3-91F17F1E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C61E-ECBC-48AF-83C2-08A84BA443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489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1C10D-63AB-4B9F-A06E-E1676D52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D9AC4A-22EB-4E38-81F7-DE143FBC4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037351-DA18-449B-A616-E1F1EC90A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D57458-ADDA-4E03-9D1A-A0ED75C04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DB4224-FC45-41F4-8900-7F885D0E4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93E533-EC64-4808-8F6E-6E79D53A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55D8-7FAD-4AF6-8E76-9B53A2059087}" type="datetimeFigureOut">
              <a:rPr lang="es-AR" smtClean="0"/>
              <a:t>1/9/2020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B2810B-EA95-46BF-A9A5-2D29E823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8CB23D2-5A3E-45BD-8C50-FE8DBCDE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C61E-ECBC-48AF-83C2-08A84BA443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914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9CBE9-3467-4C62-BE71-1A44FC32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4DFB35-137C-4AEA-8186-2DEEC527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55D8-7FAD-4AF6-8E76-9B53A2059087}" type="datetimeFigureOut">
              <a:rPr lang="es-AR" smtClean="0"/>
              <a:t>1/9/2020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6F4FE3-7083-4496-8DB4-2ACD6ED9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4FF434-F67D-4E30-AD44-75A8EAEA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C61E-ECBC-48AF-83C2-08A84BA443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295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516EE7-714B-4C92-AEB7-86C0C141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55D8-7FAD-4AF6-8E76-9B53A2059087}" type="datetimeFigureOut">
              <a:rPr lang="es-AR" smtClean="0"/>
              <a:t>1/9/2020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5EDDA1E-BBFE-4C76-BCEA-CAC7226A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979A67-5FDC-45E9-A10C-62FCB2BD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C61E-ECBC-48AF-83C2-08A84BA443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373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48FDF-8192-4A27-BC28-1B8A6A3C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E483CA-E7A8-4E0A-8C59-14D6F003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CC2349-CB3B-44C0-86FC-1E6D07979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4ED3C-8BB7-4467-8ABA-A92862C7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55D8-7FAD-4AF6-8E76-9B53A2059087}" type="datetimeFigureOut">
              <a:rPr lang="es-AR" smtClean="0"/>
              <a:t>1/9/2020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8E9353-A102-4DA9-8592-C9D3169C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C3F3B4-1AA3-4BD9-935F-04AD3AF9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C61E-ECBC-48AF-83C2-08A84BA443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786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1B5FA-B011-48FC-984F-1AAAD7FC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D5D31C-3450-46C3-BD10-5CC961D93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9F3C79-1D61-4C5F-BB70-193C29248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C6835A-FB1A-40A4-BBE0-CF89AFB1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55D8-7FAD-4AF6-8E76-9B53A2059087}" type="datetimeFigureOut">
              <a:rPr lang="es-AR" smtClean="0"/>
              <a:t>1/9/2020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A6C98B-F938-4205-BD05-CE20F953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5FB887-4AA2-406E-9833-568D9917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C61E-ECBC-48AF-83C2-08A84BA443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952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C0D20F-BA23-4755-942E-2CA8C21F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4702DE-818B-4D56-80C3-F6C45230E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E41818-6CF3-486C-B346-20A30B158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55D8-7FAD-4AF6-8E76-9B53A2059087}" type="datetimeFigureOut">
              <a:rPr lang="es-AR" smtClean="0"/>
              <a:t>1/9/2020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5A9CFD-AE4C-45B8-8A8B-CECD73341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11EEAF-CCF0-4EFC-B691-E8FF2575D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4C61E-ECBC-48AF-83C2-08A84BA443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693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2B8684-A26D-4B5B-801A-CECE8ABF7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s-AR" sz="7200" dirty="0"/>
              <a:t>Enfermedad</a:t>
            </a:r>
            <a:br>
              <a:rPr lang="es-AR" sz="7200" dirty="0"/>
            </a:br>
            <a:r>
              <a:rPr lang="es-AR" sz="7200" dirty="0"/>
              <a:t>Diverticular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2941C3-DB95-4C3A-B65A-56249CF65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86" y="4567930"/>
            <a:ext cx="5943600" cy="1598032"/>
          </a:xfrm>
          <a:ln w="31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AR" dirty="0"/>
              <a:t>Prof. Dr. Alesio López</a:t>
            </a:r>
          </a:p>
          <a:p>
            <a:r>
              <a:rPr lang="es-AR" dirty="0"/>
              <a:t>Catedra de Cirugía – UNC</a:t>
            </a:r>
          </a:p>
          <a:p>
            <a:r>
              <a:rPr lang="es-AR" dirty="0"/>
              <a:t>Hospital Transito C. de Allende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3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7F9661-CAAD-4CF9-896F-5808B917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AR" sz="4800"/>
              <a:t>Manifestaciones variables…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F8150-9A72-42DD-9E4A-5EF8A7242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s-AR" sz="2000" dirty="0"/>
              <a:t>Síndrome fosa iliaca izquierda</a:t>
            </a:r>
          </a:p>
          <a:p>
            <a:r>
              <a:rPr lang="es-AR" sz="2000" dirty="0"/>
              <a:t>Pelviperitonitis</a:t>
            </a:r>
          </a:p>
          <a:p>
            <a:r>
              <a:rPr lang="es-AR" sz="2000" dirty="0"/>
              <a:t>Peritonitis general</a:t>
            </a:r>
          </a:p>
          <a:p>
            <a:r>
              <a:rPr lang="es-AR" sz="2000" dirty="0"/>
              <a:t>Sepsis</a:t>
            </a:r>
          </a:p>
          <a:p>
            <a:r>
              <a:rPr lang="es-AR" sz="2000" dirty="0"/>
              <a:t>ITU a  repetición</a:t>
            </a:r>
          </a:p>
          <a:p>
            <a:r>
              <a:rPr lang="es-AR" sz="2000" dirty="0"/>
              <a:t>Oclusión sigmoidea (A.A.O.)</a:t>
            </a:r>
          </a:p>
          <a:p>
            <a:r>
              <a:rPr lang="es-AR" sz="2000" dirty="0"/>
              <a:t>Endometritis, etc.</a:t>
            </a:r>
          </a:p>
          <a:p>
            <a:endParaRPr lang="es-AR" sz="2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1B61F4F-60BA-4EA4-8EB0-F98C0E4E4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548" y="2484255"/>
            <a:ext cx="3714244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91E1EF-7138-48E6-B2D4-ED38D985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pPr algn="ctr"/>
            <a:r>
              <a:rPr lang="es-AR" sz="3200" b="1" dirty="0">
                <a:solidFill>
                  <a:schemeClr val="accent1">
                    <a:lumMod val="75000"/>
                  </a:schemeClr>
                </a:solidFill>
              </a:rPr>
              <a:t>Diagnostico Imagenológico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A47407-7B6A-4714-964D-7C48C5A20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3273552"/>
            <a:ext cx="4498848" cy="3584448"/>
          </a:xfrm>
        </p:spPr>
        <p:txBody>
          <a:bodyPr anchor="t">
            <a:normAutofit/>
          </a:bodyPr>
          <a:lstStyle/>
          <a:p>
            <a:r>
              <a:rPr lang="es-AR" dirty="0"/>
              <a:t>Diverticulosis: colon por enema y video colonoscopia</a:t>
            </a:r>
          </a:p>
          <a:p>
            <a:r>
              <a:rPr lang="es-AR" dirty="0"/>
              <a:t>Complicaciones inflamatorias: ecografía y TC contraste oral - </a:t>
            </a:r>
            <a:r>
              <a:rPr lang="es-AR" dirty="0" err="1"/>
              <a:t>Ev</a:t>
            </a:r>
            <a:endParaRPr lang="es-AR" dirty="0"/>
          </a:p>
        </p:txBody>
      </p:sp>
      <p:pic>
        <p:nvPicPr>
          <p:cNvPr id="5" name="Picture 4" descr="Imagen que contiene foto, calle, firmar, parado&#10;&#10;Descripción generada automáticamente">
            <a:extLst>
              <a:ext uri="{FF2B5EF4-FFF2-40B4-BE49-F238E27FC236}">
                <a16:creationId xmlns:a16="http://schemas.microsoft.com/office/drawing/2014/main" id="{5F1069E8-24C7-433E-8A94-B126FB4BC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16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9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68B70A-E5A0-4A51-BDD9-6573BDBF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441" y="321734"/>
            <a:ext cx="6895092" cy="1135737"/>
          </a:xfrm>
        </p:spPr>
        <p:txBody>
          <a:bodyPr>
            <a:normAutofit/>
          </a:bodyPr>
          <a:lstStyle/>
          <a:p>
            <a:pPr algn="ctr"/>
            <a:r>
              <a:rPr lang="es-AR" sz="3600" b="1" u="sng" dirty="0">
                <a:solidFill>
                  <a:schemeClr val="accent1">
                    <a:lumMod val="75000"/>
                  </a:schemeClr>
                </a:solidFill>
              </a:rPr>
              <a:t>Tratamiento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3374A01-7DE1-41AC-B8DA-0913BAF14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7" y="1721193"/>
            <a:ext cx="3415612" cy="3415612"/>
          </a:xfrm>
          <a:prstGeom prst="rect">
            <a:avLst/>
          </a:prstGeom>
        </p:spPr>
      </p:pic>
      <p:grpSp>
        <p:nvGrpSpPr>
          <p:cNvPr id="20" name="Group 11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62BA89-32FF-41DB-A739-D440D3813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440" y="1782981"/>
            <a:ext cx="6895092" cy="4393982"/>
          </a:xfrm>
        </p:spPr>
        <p:txBody>
          <a:bodyPr>
            <a:normAutofit/>
          </a:bodyPr>
          <a:lstStyle/>
          <a:p>
            <a:r>
              <a:rPr lang="es-AR" sz="2400" dirty="0"/>
              <a:t>Diverticulosis: dieta, actividad física, medicación (</a:t>
            </a:r>
            <a:r>
              <a:rPr lang="es-AR" sz="2400" dirty="0" err="1"/>
              <a:t>trimebutina</a:t>
            </a:r>
            <a:r>
              <a:rPr lang="es-AR" sz="2400" dirty="0"/>
              <a:t>/ansiolíticos)</a:t>
            </a:r>
          </a:p>
          <a:p>
            <a:r>
              <a:rPr lang="es-AR" sz="2400" dirty="0"/>
              <a:t>Complicaciones </a:t>
            </a:r>
          </a:p>
          <a:p>
            <a:pPr marL="0" indent="0">
              <a:buNone/>
            </a:pPr>
            <a:r>
              <a:rPr lang="es-AR" sz="2400" dirty="0"/>
              <a:t>Inflamatorias leves: Aines, ATB, reposo gástrico</a:t>
            </a:r>
          </a:p>
          <a:p>
            <a:pPr marL="0" indent="0">
              <a:buNone/>
            </a:pPr>
            <a:r>
              <a:rPr lang="es-AR" sz="2400" dirty="0"/>
              <a:t>Inflamatorias moderadas: anterior +drenaje percutáneo/ laparoscópico</a:t>
            </a:r>
          </a:p>
          <a:p>
            <a:pPr marL="0" indent="0">
              <a:buNone/>
            </a:pPr>
            <a:r>
              <a:rPr lang="es-AR" sz="2400" dirty="0"/>
              <a:t>Inflamatorias Severas: cirugía de Dixon o Hartmann</a:t>
            </a:r>
          </a:p>
          <a:p>
            <a:pPr marL="0" indent="0">
              <a:buNone/>
            </a:pPr>
            <a:r>
              <a:rPr lang="es-AR" sz="2400" dirty="0"/>
              <a:t>Estenóticas: cirugía de Dixon o Hartmann</a:t>
            </a:r>
          </a:p>
          <a:p>
            <a:pPr marL="0" indent="0">
              <a:buNone/>
            </a:pPr>
            <a:r>
              <a:rPr lang="es-AR" sz="2400" dirty="0"/>
              <a:t>Hemorrágicas: medico, video colonoscopia, angiografía. </a:t>
            </a:r>
            <a:r>
              <a:rPr lang="es-AR" sz="2400"/>
              <a:t>Cirugía.</a:t>
            </a:r>
            <a:endParaRPr lang="es-AR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37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Imagen que contiene luz&#10;&#10;Descripción generada automáticamente">
            <a:extLst>
              <a:ext uri="{FF2B5EF4-FFF2-40B4-BE49-F238E27FC236}">
                <a16:creationId xmlns:a16="http://schemas.microsoft.com/office/drawing/2014/main" id="{DDC42B19-942A-4E55-A6A9-6F269CE3F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3" r="-1" b="20864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9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451D95-89F8-4B11-9438-F8949D3D5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algn="ctr"/>
            <a:r>
              <a:rPr lang="es-AR" sz="4400" dirty="0"/>
              <a:t>Gracias por su Atención </a:t>
            </a:r>
          </a:p>
        </p:txBody>
      </p:sp>
    </p:spTree>
    <p:extLst>
      <p:ext uri="{BB962C8B-B14F-4D97-AF65-F5344CB8AC3E}">
        <p14:creationId xmlns:p14="http://schemas.microsoft.com/office/powerpoint/2010/main" val="45209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FD2844-B3CB-46ED-A49D-EC81A294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s-AR" sz="4800"/>
              <a:t>Enfermedad Diverticular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B00AC-F0A5-42A1-9E5F-B83282D0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04014"/>
            <a:ext cx="9941319" cy="3124658"/>
          </a:xfrm>
        </p:spPr>
        <p:txBody>
          <a:bodyPr anchor="ctr">
            <a:normAutofit/>
          </a:bodyPr>
          <a:lstStyle/>
          <a:p>
            <a:endParaRPr lang="es-AR" sz="2400" dirty="0"/>
          </a:p>
          <a:p>
            <a:r>
              <a:rPr lang="es-AR" sz="3600" dirty="0"/>
              <a:t>Divertículo (falso – verdaderos)</a:t>
            </a:r>
          </a:p>
          <a:p>
            <a:r>
              <a:rPr lang="es-AR" sz="3600" dirty="0"/>
              <a:t>Diverticulosis</a:t>
            </a:r>
          </a:p>
          <a:p>
            <a:r>
              <a:rPr lang="es-AR" sz="3600" dirty="0"/>
              <a:t>Diverticulitis (simple – complicada)</a:t>
            </a:r>
          </a:p>
        </p:txBody>
      </p:sp>
      <p:cxnSp>
        <p:nvCxnSpPr>
          <p:cNvPr id="42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6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4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6">
            <a:extLst>
              <a:ext uri="{FF2B5EF4-FFF2-40B4-BE49-F238E27FC236}">
                <a16:creationId xmlns:a16="http://schemas.microsoft.com/office/drawing/2014/main" id="{71D5DFC5-85CD-4DB0-9549-D5AA3A1F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481849" y="4022486"/>
            <a:ext cx="3655570" cy="2646427"/>
          </a:xfrm>
          <a:custGeom>
            <a:avLst/>
            <a:gdLst>
              <a:gd name="connsiteX0" fmla="*/ 0 w 2736866"/>
              <a:gd name="connsiteY0" fmla="*/ 0 h 1981337"/>
              <a:gd name="connsiteX1" fmla="*/ 2736866 w 2736866"/>
              <a:gd name="connsiteY1" fmla="*/ 0 h 1981337"/>
              <a:gd name="connsiteX2" fmla="*/ 2736866 w 2736866"/>
              <a:gd name="connsiteY2" fmla="*/ 1225808 h 1981337"/>
              <a:gd name="connsiteX3" fmla="*/ 1981337 w 2736866"/>
              <a:gd name="connsiteY3" fmla="*/ 1981337 h 19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866" h="1981337">
                <a:moveTo>
                  <a:pt x="0" y="0"/>
                </a:moveTo>
                <a:lnTo>
                  <a:pt x="2736866" y="0"/>
                </a:lnTo>
                <a:lnTo>
                  <a:pt x="2736866" y="1225808"/>
                </a:lnTo>
                <a:lnTo>
                  <a:pt x="1981337" y="198133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19F2DF91-4956-4FED-AAF9-98B74CFED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991197" y="4070586"/>
            <a:ext cx="4070846" cy="4070846"/>
          </a:xfrm>
          <a:custGeom>
            <a:avLst/>
            <a:gdLst>
              <a:gd name="connsiteX0" fmla="*/ 0 w 4070846"/>
              <a:gd name="connsiteY0" fmla="*/ 0 h 4070846"/>
              <a:gd name="connsiteX1" fmla="*/ 4070846 w 4070846"/>
              <a:gd name="connsiteY1" fmla="*/ 0 h 4070846"/>
              <a:gd name="connsiteX2" fmla="*/ 4070846 w 4070846"/>
              <a:gd name="connsiteY2" fmla="*/ 1063476 h 4070846"/>
              <a:gd name="connsiteX3" fmla="*/ 1063476 w 4070846"/>
              <a:gd name="connsiteY3" fmla="*/ 4070846 h 4070846"/>
              <a:gd name="connsiteX4" fmla="*/ 0 w 4070846"/>
              <a:gd name="connsiteY4" fmla="*/ 4070846 h 407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0846" h="4070846">
                <a:moveTo>
                  <a:pt x="0" y="0"/>
                </a:moveTo>
                <a:lnTo>
                  <a:pt x="4070846" y="0"/>
                </a:lnTo>
                <a:lnTo>
                  <a:pt x="4070846" y="1063476"/>
                </a:lnTo>
                <a:lnTo>
                  <a:pt x="1063476" y="4070846"/>
                </a:lnTo>
                <a:lnTo>
                  <a:pt x="0" y="4070846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016AD2F9-C054-4FE3-A688-B43C21C5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D203FA-9405-4E71-9D22-0D9ED95C7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1683736" y="1587573"/>
            <a:ext cx="1073226" cy="10732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C5A023F-D42B-416E-9B7C-ED7627B8C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8948" y="-1"/>
            <a:ext cx="5757046" cy="2878523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EE0C74B-4468-43D9-9E5E-96599DB1F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771" y="435016"/>
            <a:ext cx="3118040" cy="2326538"/>
          </a:xfrm>
          <a:prstGeom prst="rect">
            <a:avLst/>
          </a:prstGeom>
        </p:spPr>
      </p:pic>
      <p:pic>
        <p:nvPicPr>
          <p:cNvPr id="10" name="Marcador de posición de imagen 9" descr="Imagen que contiene fruta, alimentos&#10;&#10;Descripción generada automáticamente">
            <a:extLst>
              <a:ext uri="{FF2B5EF4-FFF2-40B4-BE49-F238E27FC236}">
                <a16:creationId xmlns:a16="http://schemas.microsoft.com/office/drawing/2014/main" id="{EE6FF150-74AB-4BDF-B903-EF034FCA0D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584" b="5584"/>
          <a:stretch>
            <a:fillRect/>
          </a:stretch>
        </p:blipFill>
        <p:spPr>
          <a:xfrm>
            <a:off x="443095" y="4107274"/>
            <a:ext cx="2946410" cy="2326538"/>
          </a:xfrm>
          <a:prstGeom prst="rect">
            <a:avLst/>
          </a:prstGeom>
        </p:spPr>
      </p:pic>
      <p:sp>
        <p:nvSpPr>
          <p:cNvPr id="29" name="Frame 28">
            <a:extLst>
              <a:ext uri="{FF2B5EF4-FFF2-40B4-BE49-F238E27FC236}">
                <a16:creationId xmlns:a16="http://schemas.microsoft.com/office/drawing/2014/main" id="{D86ED005-A263-420F-9447-E00E3BF60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1A619B4-EE8A-485A-B23F-4D7594F8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235" y="2761554"/>
            <a:ext cx="600962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u="sng" dirty="0" err="1">
                <a:solidFill>
                  <a:schemeClr val="accent1">
                    <a:lumMod val="75000"/>
                  </a:schemeClr>
                </a:solidFill>
              </a:rPr>
              <a:t>Fisiopatogenia</a:t>
            </a:r>
            <a:br>
              <a:rPr lang="en-US" sz="2800" dirty="0">
                <a:solidFill>
                  <a:srgbClr val="080808"/>
                </a:solidFill>
              </a:rPr>
            </a:br>
            <a:r>
              <a:rPr lang="en-US" sz="2800" dirty="0">
                <a:solidFill>
                  <a:srgbClr val="08080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16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C75022-4338-41ED-A91F-5650A9D44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s-AR" sz="4800" b="1" i="1"/>
              <a:t>Incidencia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1F9F4-F7D1-4053-A873-F2175FB59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s-AR" sz="2400" dirty="0"/>
              <a:t>1/3 de la población mayor de 45 años presentan diverticulosis.</a:t>
            </a:r>
          </a:p>
          <a:p>
            <a:r>
              <a:rPr lang="es-AR" sz="2400" dirty="0"/>
              <a:t>Hasta un 25% experimentan algún grado de Enfermedad Diverticular</a:t>
            </a:r>
          </a:p>
          <a:p>
            <a:r>
              <a:rPr lang="es-AR" sz="2400" dirty="0"/>
              <a:t>1/3 de los pacientes que padecieron diverticulitis simple desarrollara un cuadro de diverticulitis complicada</a:t>
            </a:r>
          </a:p>
          <a:p>
            <a:r>
              <a:rPr lang="es-AR" sz="2400" dirty="0"/>
              <a:t>Leve predominancia en  hombres</a:t>
            </a:r>
          </a:p>
          <a:p>
            <a:r>
              <a:rPr lang="es-AR" sz="2400" dirty="0"/>
              <a:t>Menos frecuente en sociedades de países poco desarrollados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n que contiene interior, objeto, tabla, pieza de ajedrez&#10;&#10;Descripción generada automáticamente">
            <a:extLst>
              <a:ext uri="{FF2B5EF4-FFF2-40B4-BE49-F238E27FC236}">
                <a16:creationId xmlns:a16="http://schemas.microsoft.com/office/drawing/2014/main" id="{FE5262B5-90AC-4BAA-AC88-25BD229B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5743"/>
          <a:stretch/>
        </p:blipFill>
        <p:spPr>
          <a:xfrm>
            <a:off x="3" y="10"/>
            <a:ext cx="121919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1865972-40A3-49AB-BE8E-7A6BE2A7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936" y="844486"/>
            <a:ext cx="9484225" cy="1461778"/>
          </a:xfrm>
        </p:spPr>
        <p:txBody>
          <a:bodyPr>
            <a:normAutofit/>
          </a:bodyPr>
          <a:lstStyle/>
          <a:p>
            <a:r>
              <a:rPr lang="es-AR" sz="4000"/>
              <a:t>Manifestaciones Diverticulosis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9C7E0C-9063-40F6-BD84-7C95954A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936" y="2470248"/>
            <a:ext cx="9484235" cy="3052726"/>
          </a:xfrm>
        </p:spPr>
        <p:txBody>
          <a:bodyPr>
            <a:normAutofit/>
          </a:bodyPr>
          <a:lstStyle/>
          <a:p>
            <a:r>
              <a:rPr lang="es-AR" dirty="0"/>
              <a:t>Asintomática</a:t>
            </a:r>
          </a:p>
          <a:p>
            <a:r>
              <a:rPr lang="es-AR" dirty="0"/>
              <a:t>Distención</a:t>
            </a:r>
          </a:p>
          <a:p>
            <a:r>
              <a:rPr lang="es-AR" dirty="0"/>
              <a:t>Meteorismo</a:t>
            </a:r>
          </a:p>
          <a:p>
            <a:r>
              <a:rPr lang="es-AR" dirty="0"/>
              <a:t>Diarrea </a:t>
            </a:r>
          </a:p>
          <a:p>
            <a:r>
              <a:rPr lang="es-AR" dirty="0"/>
              <a:t>Constipación</a:t>
            </a:r>
          </a:p>
          <a:p>
            <a:endParaRPr lang="es-AR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40FF07-0449-4855-8024-FFA0D8AB6F3A}"/>
              </a:ext>
            </a:extLst>
          </p:cNvPr>
          <p:cNvSpPr txBox="1"/>
          <p:nvPr/>
        </p:nvSpPr>
        <p:spPr>
          <a:xfrm>
            <a:off x="5431969" y="5814497"/>
            <a:ext cx="6760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AR" sz="3200" b="1" u="sng" dirty="0"/>
              <a:t>Manifestaciones de las complicaciones</a:t>
            </a:r>
          </a:p>
        </p:txBody>
      </p:sp>
    </p:spTree>
    <p:extLst>
      <p:ext uri="{BB962C8B-B14F-4D97-AF65-F5344CB8AC3E}">
        <p14:creationId xmlns:p14="http://schemas.microsoft.com/office/powerpoint/2010/main" val="164532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9A08F8-192A-441C-8150-1C99C3A1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s-AR" sz="3600" u="sng" dirty="0">
                <a:solidFill>
                  <a:schemeClr val="tx2"/>
                </a:solidFill>
              </a:rPr>
              <a:t>Clasificación  de las complicaciones</a:t>
            </a:r>
            <a:br>
              <a:rPr lang="es-AR" sz="3600" u="sng" dirty="0">
                <a:solidFill>
                  <a:schemeClr val="tx2"/>
                </a:solidFill>
              </a:rPr>
            </a:br>
            <a:endParaRPr lang="es-AR" sz="3600" u="sng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46A64-B647-431D-B2EA-43A5B1439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es-AR" sz="3200" dirty="0">
                <a:solidFill>
                  <a:schemeClr val="tx2"/>
                </a:solidFill>
              </a:rPr>
              <a:t>Hemorrágicas</a:t>
            </a:r>
          </a:p>
          <a:p>
            <a:r>
              <a:rPr lang="es-AR" sz="3200" dirty="0">
                <a:solidFill>
                  <a:schemeClr val="tx2"/>
                </a:solidFill>
              </a:rPr>
              <a:t>Inflamatorias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3200" dirty="0">
                <a:solidFill>
                  <a:schemeClr val="tx2"/>
                </a:solidFill>
              </a:rPr>
              <a:t>Agudas: flemón, absceso y peritonitis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3200" dirty="0">
                <a:solidFill>
                  <a:schemeClr val="tx2"/>
                </a:solidFill>
              </a:rPr>
              <a:t>Crónicas: fistulas y estenosis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24A830-E967-41B2-8CB3-1696988E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3" y="1969269"/>
            <a:ext cx="6008914" cy="31742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u="sng" dirty="0" err="1">
                <a:solidFill>
                  <a:schemeClr val="accent1">
                    <a:lumMod val="75000"/>
                  </a:schemeClr>
                </a:solidFill>
              </a:rPr>
              <a:t>Hemorrágicas</a:t>
            </a:r>
            <a:br>
              <a:rPr lang="en-US" sz="2400" dirty="0"/>
            </a:br>
            <a:r>
              <a:rPr lang="en-US" sz="2400" dirty="0"/>
              <a:t>hasta 25% - </a:t>
            </a:r>
            <a:r>
              <a:rPr lang="en-US" sz="2400" dirty="0" err="1"/>
              <a:t>Aines</a:t>
            </a:r>
            <a:br>
              <a:rPr lang="en-US" sz="2400" dirty="0"/>
            </a:br>
            <a:r>
              <a:rPr lang="en-US" sz="2400" dirty="0" err="1"/>
              <a:t>Frecuente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ancianos</a:t>
            </a:r>
            <a:br>
              <a:rPr lang="en-US" sz="2400" dirty="0"/>
            </a:br>
            <a:r>
              <a:rPr lang="en-US" sz="2400" dirty="0" err="1"/>
              <a:t>Autolimitado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mayoria</a:t>
            </a:r>
            <a:br>
              <a:rPr lang="en-US" sz="2400" dirty="0"/>
            </a:br>
            <a:r>
              <a:rPr lang="en-US" sz="2400" dirty="0" err="1"/>
              <a:t>Endoscopía</a:t>
            </a:r>
            <a:r>
              <a:rPr lang="en-US" sz="2400" dirty="0"/>
              <a:t> </a:t>
            </a:r>
            <a:r>
              <a:rPr lang="en-US" sz="2400" dirty="0" err="1"/>
              <a:t>terapeutica</a:t>
            </a:r>
            <a:br>
              <a:rPr lang="en-US" sz="2400" dirty="0"/>
            </a:br>
            <a:r>
              <a:rPr lang="en-US" sz="2400" dirty="0"/>
              <a:t>                   (clips, </a:t>
            </a:r>
            <a:r>
              <a:rPr lang="en-US" sz="2400" dirty="0" err="1"/>
              <a:t>inyecciones</a:t>
            </a:r>
            <a:r>
              <a:rPr lang="en-US" sz="2400" dirty="0"/>
              <a:t>, </a:t>
            </a:r>
            <a:r>
              <a:rPr lang="en-US" sz="2400" dirty="0" err="1"/>
              <a:t>coagulación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 err="1"/>
              <a:t>Angiografía</a:t>
            </a:r>
            <a:r>
              <a:rPr lang="en-US" sz="2400" dirty="0"/>
              <a:t> (0.5 a 1 ml/min)</a:t>
            </a:r>
            <a:br>
              <a:rPr lang="en-US" sz="2400" dirty="0"/>
            </a:br>
            <a:r>
              <a:rPr lang="en-US" sz="2400" dirty="0"/>
              <a:t>                 </a:t>
            </a:r>
            <a:r>
              <a:rPr lang="en-US" sz="2400" dirty="0" err="1"/>
              <a:t>vasopresina</a:t>
            </a:r>
            <a:r>
              <a:rPr lang="en-US" sz="2400" dirty="0"/>
              <a:t>: 50% </a:t>
            </a:r>
            <a:r>
              <a:rPr lang="en-US" sz="2400" dirty="0" err="1"/>
              <a:t>efectividad</a:t>
            </a:r>
            <a:br>
              <a:rPr lang="en-US" sz="2400" dirty="0"/>
            </a:br>
            <a:r>
              <a:rPr lang="en-US" sz="2400" dirty="0"/>
              <a:t>                 </a:t>
            </a:r>
            <a:r>
              <a:rPr lang="en-US" sz="2400" dirty="0" err="1"/>
              <a:t>embolización</a:t>
            </a:r>
            <a:r>
              <a:rPr lang="en-US" sz="2400" dirty="0"/>
              <a:t>: 20% </a:t>
            </a:r>
            <a:r>
              <a:rPr lang="en-US" sz="2400" dirty="0" err="1"/>
              <a:t>infarto</a:t>
            </a:r>
            <a:r>
              <a:rPr lang="en-US" sz="2400" dirty="0"/>
              <a:t> local</a:t>
            </a:r>
          </a:p>
        </p:txBody>
      </p:sp>
      <p:pic>
        <p:nvPicPr>
          <p:cNvPr id="4" name="Marcador de contenido 3" descr="Imagen que contiene sombrero&#10;&#10;Descripción generada automáticamente">
            <a:extLst>
              <a:ext uri="{FF2B5EF4-FFF2-40B4-BE49-F238E27FC236}">
                <a16:creationId xmlns:a16="http://schemas.microsoft.com/office/drawing/2014/main" id="{3B81A5AD-1852-480E-ADDF-590499CC9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65" r="8747" b="-1"/>
          <a:stretch/>
        </p:blipFill>
        <p:spPr>
          <a:xfrm>
            <a:off x="6547758" y="1431641"/>
            <a:ext cx="5098433" cy="424948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18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40CA29-BE34-4D96-A465-21FD0399A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AR" sz="4000" u="sng"/>
              <a:t>Inflamatorias</a:t>
            </a:r>
            <a:r>
              <a:rPr lang="es-AR" sz="4000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7168D-3FFB-405F-840B-DB3E0698C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AR" sz="2000"/>
              <a:t>Agudas </a:t>
            </a:r>
          </a:p>
          <a:p>
            <a:pPr marL="0" indent="0">
              <a:buNone/>
            </a:pPr>
            <a:r>
              <a:rPr lang="es-AR" sz="2000"/>
              <a:t>Clasificación de Hinchey</a:t>
            </a:r>
          </a:p>
          <a:p>
            <a:r>
              <a:rPr lang="es-AR" sz="2000"/>
              <a:t>E0: clínica leve</a:t>
            </a:r>
          </a:p>
          <a:p>
            <a:r>
              <a:rPr lang="es-AR" sz="2000"/>
              <a:t>EI A:Flemon</a:t>
            </a:r>
          </a:p>
          <a:p>
            <a:r>
              <a:rPr lang="es-AR" sz="2000"/>
              <a:t>EI B:Absceso local</a:t>
            </a:r>
          </a:p>
          <a:p>
            <a:r>
              <a:rPr lang="es-AR" sz="2000"/>
              <a:t>EII: absceso pélvico, intra abdominal o retroperito</a:t>
            </a:r>
          </a:p>
          <a:p>
            <a:r>
              <a:rPr lang="es-AR" sz="2000"/>
              <a:t>EIII: peritonitis purulenta</a:t>
            </a:r>
          </a:p>
          <a:p>
            <a:r>
              <a:rPr lang="es-AR" sz="2000"/>
              <a:t>EIV: peritonitis fecal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6C904156-14AB-4F4A-8A80-22BC38362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1087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2E997091-6107-4AE9-A88A-80EEA17B4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8" r="932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Imagen 7" descr="Imagen que contiene animal&#10;&#10;Descripción generada automáticamente">
            <a:extLst>
              <a:ext uri="{FF2B5EF4-FFF2-40B4-BE49-F238E27FC236}">
                <a16:creationId xmlns:a16="http://schemas.microsoft.com/office/drawing/2014/main" id="{92525AC3-60EE-4F47-8DF6-EDDA372CA8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8" r="5585" b="-1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7" name="Imagen 6" descr="Imagen que contiene foto, tabla, pastel, blanco&#10;&#10;Descripción generada automáticamente">
            <a:extLst>
              <a:ext uri="{FF2B5EF4-FFF2-40B4-BE49-F238E27FC236}">
                <a16:creationId xmlns:a16="http://schemas.microsoft.com/office/drawing/2014/main" id="{7017A56C-E589-4038-805A-1C29CF1429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7799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DA2738-DF8C-4D14-9504-BC816E59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s-AR" sz="3200" u="sng" dirty="0"/>
              <a:t>Inflamatorias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827FC6-213B-41A9-AF29-6133D18FA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Crónicas</a:t>
            </a:r>
          </a:p>
          <a:p>
            <a:r>
              <a:rPr lang="es-AR" dirty="0"/>
              <a:t>Fistulas: vejiga, cutánea, intestino, útero</a:t>
            </a:r>
          </a:p>
          <a:p>
            <a:r>
              <a:rPr lang="es-AR" dirty="0"/>
              <a:t>Estenosis: neoplasia???</a:t>
            </a:r>
          </a:p>
        </p:txBody>
      </p:sp>
      <p:pic>
        <p:nvPicPr>
          <p:cNvPr id="5" name="Imagen 4" descr="Imagen que contiene foto, alimentos, hombre, amarillo&#10;&#10;Descripción generada automáticamente">
            <a:extLst>
              <a:ext uri="{FF2B5EF4-FFF2-40B4-BE49-F238E27FC236}">
                <a16:creationId xmlns:a16="http://schemas.microsoft.com/office/drawing/2014/main" id="{836913D2-3673-4495-9E08-C4A5BBD13F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32" r="2" b="19068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59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329</Words>
  <Application>Microsoft Office PowerPoint</Application>
  <PresentationFormat>Panorámica</PresentationFormat>
  <Paragraphs>62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Enfermedad Diverticular</vt:lpstr>
      <vt:lpstr>Enfermedad Diverticular</vt:lpstr>
      <vt:lpstr>Fisiopatogenia  </vt:lpstr>
      <vt:lpstr>Incidencia </vt:lpstr>
      <vt:lpstr>Manifestaciones Diverticulosis</vt:lpstr>
      <vt:lpstr>Clasificación  de las complicaciones </vt:lpstr>
      <vt:lpstr>Hemorrágicas hasta 25% - Aines Frecuente en ancianos Autolimitado en la mayoria Endoscopía terapeutica                    (clips, inyecciones, coagulación) Angiografía (0.5 a 1 ml/min)                  vasopresina: 50% efectividad                  embolización: 20% infarto local</vt:lpstr>
      <vt:lpstr>Inflamatorias </vt:lpstr>
      <vt:lpstr>Inflamatorias </vt:lpstr>
      <vt:lpstr>Manifestaciones variables…</vt:lpstr>
      <vt:lpstr>Diagnostico Imagenológico</vt:lpstr>
      <vt:lpstr>Tratamiento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Nadia Kusaky</dc:creator>
  <cp:lastModifiedBy>Nadia Kusaky</cp:lastModifiedBy>
  <cp:revision>1</cp:revision>
  <dcterms:created xsi:type="dcterms:W3CDTF">2020-05-09T13:46:44Z</dcterms:created>
  <dcterms:modified xsi:type="dcterms:W3CDTF">2020-09-01T20:38:13Z</dcterms:modified>
</cp:coreProperties>
</file>