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9144000" cy="6858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-1270" y="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-1270" y="444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-1270" y="9016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-1270" y="1358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28600" y="1803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-1270" y="1803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228600" y="2260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-1270" y="2260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-1270" y="2717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-1270" y="3175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-1270" y="3619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228600" y="40766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-1270" y="40766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28600" y="4533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-1270" y="4533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-1270" y="499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-1270" y="54483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-1270" y="58928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28600" y="6350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-1270" y="6350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228600" y="6807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-1270" y="6807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228600" y="72644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-1270" y="72644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-1270" y="7708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-1270" y="8166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228600" y="86233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-1270" y="86233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228600" y="9080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-1270" y="9080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228600" y="95376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-1270" y="95376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-1270" y="99821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-1270" y="10439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228600" y="108966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-1270" y="10896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228600" y="11341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-1270" y="11341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228600" y="117983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-1270" y="117983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-1270" y="1225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-1270" y="127126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228600" y="131698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-1270" y="13169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228600" y="13614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-1270" y="13614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228600" y="140716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-1270" y="14071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-1270" y="145288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-1270" y="14986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228600" y="15430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-1270" y="15430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228600" y="158876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-1270" y="158876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228600" y="163448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-1270" y="163448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-1270" y="16802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-1270" y="17259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228600" y="17703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-1270" y="17703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228600" y="18161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-1270" y="18161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-1270" y="18618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-1270" y="19075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-1270" y="19532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228600" y="19977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-1270" y="19977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228600" y="20434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-1270" y="20434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-1270" y="20891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-1270" y="21348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-1270" y="21793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228600" y="22250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-1270" y="22250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228600" y="227076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-1270" y="22707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228600" y="231647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-1270" y="231647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-1270" y="23609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-1270" y="24066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228600" y="24523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-1270" y="24523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228600" y="249808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-1270" y="24980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228600" y="25425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-1270" y="25425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-1270" y="258826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-1270" y="26339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228600" y="26797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-1270" y="26797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228600" y="272542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-1270" y="27254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228600" y="27698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-1270" y="27698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-1270" y="281558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-1270" y="28613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228600" y="290702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-1270" y="29070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228600" y="29514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-1270" y="29514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228600" y="29972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-1270" y="29972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-1270" y="30429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-1270" y="30886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228600" y="313436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-1270" y="31343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228600" y="31788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-1270" y="31788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228600" y="32245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-1270" y="32245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-1270" y="32702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-1270" y="33159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228600" y="336042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-1270" y="33604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228600" y="34061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-1270" y="34061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228600" y="34518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-1270" y="34518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-1270" y="34975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-1270" y="35420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k object 136"/>
          <p:cNvSpPr/>
          <p:nvPr/>
        </p:nvSpPr>
        <p:spPr>
          <a:xfrm>
            <a:off x="228600" y="35877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k object 137"/>
          <p:cNvSpPr/>
          <p:nvPr/>
        </p:nvSpPr>
        <p:spPr>
          <a:xfrm>
            <a:off x="-1270" y="35877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k object 138"/>
          <p:cNvSpPr/>
          <p:nvPr/>
        </p:nvSpPr>
        <p:spPr>
          <a:xfrm>
            <a:off x="228600" y="36334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k object 139"/>
          <p:cNvSpPr/>
          <p:nvPr/>
        </p:nvSpPr>
        <p:spPr>
          <a:xfrm>
            <a:off x="-1270" y="36334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k object 140"/>
          <p:cNvSpPr/>
          <p:nvPr/>
        </p:nvSpPr>
        <p:spPr>
          <a:xfrm>
            <a:off x="228600" y="367919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k object 141"/>
          <p:cNvSpPr/>
          <p:nvPr/>
        </p:nvSpPr>
        <p:spPr>
          <a:xfrm>
            <a:off x="-1270" y="36791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k object 142"/>
          <p:cNvSpPr/>
          <p:nvPr/>
        </p:nvSpPr>
        <p:spPr>
          <a:xfrm>
            <a:off x="-1270" y="37236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k object 143"/>
          <p:cNvSpPr/>
          <p:nvPr/>
        </p:nvSpPr>
        <p:spPr>
          <a:xfrm>
            <a:off x="-1270" y="37693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k object 144"/>
          <p:cNvSpPr/>
          <p:nvPr/>
        </p:nvSpPr>
        <p:spPr>
          <a:xfrm>
            <a:off x="228600" y="38150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k object 145"/>
          <p:cNvSpPr/>
          <p:nvPr/>
        </p:nvSpPr>
        <p:spPr>
          <a:xfrm>
            <a:off x="-1270" y="38150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k object 146"/>
          <p:cNvSpPr/>
          <p:nvPr/>
        </p:nvSpPr>
        <p:spPr>
          <a:xfrm>
            <a:off x="228600" y="38608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k object 147"/>
          <p:cNvSpPr/>
          <p:nvPr/>
        </p:nvSpPr>
        <p:spPr>
          <a:xfrm>
            <a:off x="-1270" y="38608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k object 148"/>
          <p:cNvSpPr/>
          <p:nvPr/>
        </p:nvSpPr>
        <p:spPr>
          <a:xfrm>
            <a:off x="228600" y="390652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k object 149"/>
          <p:cNvSpPr/>
          <p:nvPr/>
        </p:nvSpPr>
        <p:spPr>
          <a:xfrm>
            <a:off x="-1270" y="39065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k object 150"/>
          <p:cNvSpPr/>
          <p:nvPr/>
        </p:nvSpPr>
        <p:spPr>
          <a:xfrm>
            <a:off x="-1270" y="39509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k object 151"/>
          <p:cNvSpPr/>
          <p:nvPr/>
        </p:nvSpPr>
        <p:spPr>
          <a:xfrm>
            <a:off x="-1270" y="39966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k object 152"/>
          <p:cNvSpPr/>
          <p:nvPr/>
        </p:nvSpPr>
        <p:spPr>
          <a:xfrm>
            <a:off x="228600" y="40424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k object 153"/>
          <p:cNvSpPr/>
          <p:nvPr/>
        </p:nvSpPr>
        <p:spPr>
          <a:xfrm>
            <a:off x="-1270" y="40424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k object 154"/>
          <p:cNvSpPr/>
          <p:nvPr/>
        </p:nvSpPr>
        <p:spPr>
          <a:xfrm>
            <a:off x="228600" y="408812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k object 155"/>
          <p:cNvSpPr/>
          <p:nvPr/>
        </p:nvSpPr>
        <p:spPr>
          <a:xfrm>
            <a:off x="-1270" y="40881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k object 156"/>
          <p:cNvSpPr/>
          <p:nvPr/>
        </p:nvSpPr>
        <p:spPr>
          <a:xfrm>
            <a:off x="228600" y="41325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k object 157"/>
          <p:cNvSpPr/>
          <p:nvPr/>
        </p:nvSpPr>
        <p:spPr>
          <a:xfrm>
            <a:off x="-1270" y="41325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k object 158"/>
          <p:cNvSpPr/>
          <p:nvPr/>
        </p:nvSpPr>
        <p:spPr>
          <a:xfrm>
            <a:off x="-1270" y="41783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k object 159"/>
          <p:cNvSpPr/>
          <p:nvPr/>
        </p:nvSpPr>
        <p:spPr>
          <a:xfrm>
            <a:off x="-1270" y="42240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k object 160"/>
          <p:cNvSpPr/>
          <p:nvPr/>
        </p:nvSpPr>
        <p:spPr>
          <a:xfrm>
            <a:off x="228600" y="42697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k object 161"/>
          <p:cNvSpPr/>
          <p:nvPr/>
        </p:nvSpPr>
        <p:spPr>
          <a:xfrm>
            <a:off x="-1270" y="42697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k object 162"/>
          <p:cNvSpPr/>
          <p:nvPr/>
        </p:nvSpPr>
        <p:spPr>
          <a:xfrm>
            <a:off x="228600" y="431545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k object 163"/>
          <p:cNvSpPr/>
          <p:nvPr/>
        </p:nvSpPr>
        <p:spPr>
          <a:xfrm>
            <a:off x="-1270" y="43154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k object 164"/>
          <p:cNvSpPr/>
          <p:nvPr/>
        </p:nvSpPr>
        <p:spPr>
          <a:xfrm>
            <a:off x="228600" y="43599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k object 165"/>
          <p:cNvSpPr/>
          <p:nvPr/>
        </p:nvSpPr>
        <p:spPr>
          <a:xfrm>
            <a:off x="-1270" y="43599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k object 166"/>
          <p:cNvSpPr/>
          <p:nvPr/>
        </p:nvSpPr>
        <p:spPr>
          <a:xfrm>
            <a:off x="-1270" y="44056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k object 167"/>
          <p:cNvSpPr/>
          <p:nvPr/>
        </p:nvSpPr>
        <p:spPr>
          <a:xfrm>
            <a:off x="-1270" y="44513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k object 168"/>
          <p:cNvSpPr/>
          <p:nvPr/>
        </p:nvSpPr>
        <p:spPr>
          <a:xfrm>
            <a:off x="228600" y="449707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k object 169"/>
          <p:cNvSpPr/>
          <p:nvPr/>
        </p:nvSpPr>
        <p:spPr>
          <a:xfrm>
            <a:off x="-1270" y="449707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k object 170"/>
          <p:cNvSpPr/>
          <p:nvPr/>
        </p:nvSpPr>
        <p:spPr>
          <a:xfrm>
            <a:off x="228600" y="454152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k object 171"/>
          <p:cNvSpPr/>
          <p:nvPr/>
        </p:nvSpPr>
        <p:spPr>
          <a:xfrm>
            <a:off x="-1270" y="45415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k object 172"/>
          <p:cNvSpPr/>
          <p:nvPr/>
        </p:nvSpPr>
        <p:spPr>
          <a:xfrm>
            <a:off x="228600" y="45872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k object 173"/>
          <p:cNvSpPr/>
          <p:nvPr/>
        </p:nvSpPr>
        <p:spPr>
          <a:xfrm>
            <a:off x="-1270" y="45872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k object 174"/>
          <p:cNvSpPr/>
          <p:nvPr/>
        </p:nvSpPr>
        <p:spPr>
          <a:xfrm>
            <a:off x="-1270" y="46329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k object 175"/>
          <p:cNvSpPr/>
          <p:nvPr/>
        </p:nvSpPr>
        <p:spPr>
          <a:xfrm>
            <a:off x="-1270" y="46786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k object 176"/>
          <p:cNvSpPr/>
          <p:nvPr/>
        </p:nvSpPr>
        <p:spPr>
          <a:xfrm>
            <a:off x="-1270" y="47231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k object 177"/>
          <p:cNvSpPr/>
          <p:nvPr/>
        </p:nvSpPr>
        <p:spPr>
          <a:xfrm>
            <a:off x="228600" y="47688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k object 178"/>
          <p:cNvSpPr/>
          <p:nvPr/>
        </p:nvSpPr>
        <p:spPr>
          <a:xfrm>
            <a:off x="-1270" y="47688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k object 179"/>
          <p:cNvSpPr/>
          <p:nvPr/>
        </p:nvSpPr>
        <p:spPr>
          <a:xfrm>
            <a:off x="228600" y="48145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k object 180"/>
          <p:cNvSpPr/>
          <p:nvPr/>
        </p:nvSpPr>
        <p:spPr>
          <a:xfrm>
            <a:off x="-1270" y="48145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k object 181"/>
          <p:cNvSpPr/>
          <p:nvPr/>
        </p:nvSpPr>
        <p:spPr>
          <a:xfrm>
            <a:off x="-1270" y="48602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k object 182"/>
          <p:cNvSpPr/>
          <p:nvPr/>
        </p:nvSpPr>
        <p:spPr>
          <a:xfrm>
            <a:off x="-1270" y="49047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k object 183"/>
          <p:cNvSpPr/>
          <p:nvPr/>
        </p:nvSpPr>
        <p:spPr>
          <a:xfrm>
            <a:off x="-1270" y="49504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k object 184"/>
          <p:cNvSpPr/>
          <p:nvPr/>
        </p:nvSpPr>
        <p:spPr>
          <a:xfrm>
            <a:off x="228600" y="49961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k object 185"/>
          <p:cNvSpPr/>
          <p:nvPr/>
        </p:nvSpPr>
        <p:spPr>
          <a:xfrm>
            <a:off x="-1270" y="49961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k object 186"/>
          <p:cNvSpPr/>
          <p:nvPr/>
        </p:nvSpPr>
        <p:spPr>
          <a:xfrm>
            <a:off x="228600" y="50419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k object 187"/>
          <p:cNvSpPr/>
          <p:nvPr/>
        </p:nvSpPr>
        <p:spPr>
          <a:xfrm>
            <a:off x="-1270" y="50419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k object 188"/>
          <p:cNvSpPr/>
          <p:nvPr/>
        </p:nvSpPr>
        <p:spPr>
          <a:xfrm>
            <a:off x="-1270" y="50876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k object 189"/>
          <p:cNvSpPr/>
          <p:nvPr/>
        </p:nvSpPr>
        <p:spPr>
          <a:xfrm>
            <a:off x="-1270" y="51320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k object 190"/>
          <p:cNvSpPr/>
          <p:nvPr/>
        </p:nvSpPr>
        <p:spPr>
          <a:xfrm>
            <a:off x="-1270" y="51777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k object 191"/>
          <p:cNvSpPr/>
          <p:nvPr/>
        </p:nvSpPr>
        <p:spPr>
          <a:xfrm>
            <a:off x="228600" y="52235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k object 192"/>
          <p:cNvSpPr/>
          <p:nvPr/>
        </p:nvSpPr>
        <p:spPr>
          <a:xfrm>
            <a:off x="-1270" y="52235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k object 193"/>
          <p:cNvSpPr/>
          <p:nvPr/>
        </p:nvSpPr>
        <p:spPr>
          <a:xfrm>
            <a:off x="228600" y="52692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k object 194"/>
          <p:cNvSpPr/>
          <p:nvPr/>
        </p:nvSpPr>
        <p:spPr>
          <a:xfrm>
            <a:off x="-1270" y="5269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k object 195"/>
          <p:cNvSpPr/>
          <p:nvPr/>
        </p:nvSpPr>
        <p:spPr>
          <a:xfrm>
            <a:off x="-1270" y="53149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k object 196"/>
          <p:cNvSpPr/>
          <p:nvPr/>
        </p:nvSpPr>
        <p:spPr>
          <a:xfrm>
            <a:off x="-1270" y="53594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k object 197"/>
          <p:cNvSpPr/>
          <p:nvPr/>
        </p:nvSpPr>
        <p:spPr>
          <a:xfrm>
            <a:off x="-1270" y="54051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k object 198"/>
          <p:cNvSpPr/>
          <p:nvPr/>
        </p:nvSpPr>
        <p:spPr>
          <a:xfrm>
            <a:off x="228600" y="54508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k object 199"/>
          <p:cNvSpPr/>
          <p:nvPr/>
        </p:nvSpPr>
        <p:spPr>
          <a:xfrm>
            <a:off x="-1270" y="54508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k object 200"/>
          <p:cNvSpPr/>
          <p:nvPr/>
        </p:nvSpPr>
        <p:spPr>
          <a:xfrm>
            <a:off x="228600" y="549655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k object 201"/>
          <p:cNvSpPr/>
          <p:nvPr/>
        </p:nvSpPr>
        <p:spPr>
          <a:xfrm>
            <a:off x="-1270" y="54965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k object 202"/>
          <p:cNvSpPr/>
          <p:nvPr/>
        </p:nvSpPr>
        <p:spPr>
          <a:xfrm>
            <a:off x="-1270" y="55410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k object 203"/>
          <p:cNvSpPr/>
          <p:nvPr/>
        </p:nvSpPr>
        <p:spPr>
          <a:xfrm>
            <a:off x="-1270" y="55867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k object 204"/>
          <p:cNvSpPr/>
          <p:nvPr/>
        </p:nvSpPr>
        <p:spPr>
          <a:xfrm>
            <a:off x="-1270" y="56324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k object 205"/>
          <p:cNvSpPr/>
          <p:nvPr/>
        </p:nvSpPr>
        <p:spPr>
          <a:xfrm>
            <a:off x="228600" y="56781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k object 206"/>
          <p:cNvSpPr/>
          <p:nvPr/>
        </p:nvSpPr>
        <p:spPr>
          <a:xfrm>
            <a:off x="-1270" y="56781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k object 207"/>
          <p:cNvSpPr/>
          <p:nvPr/>
        </p:nvSpPr>
        <p:spPr>
          <a:xfrm>
            <a:off x="228600" y="572389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k object 208"/>
          <p:cNvSpPr/>
          <p:nvPr/>
        </p:nvSpPr>
        <p:spPr>
          <a:xfrm>
            <a:off x="-1270" y="57238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k object 209"/>
          <p:cNvSpPr/>
          <p:nvPr/>
        </p:nvSpPr>
        <p:spPr>
          <a:xfrm>
            <a:off x="-1270" y="57683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k object 210"/>
          <p:cNvSpPr/>
          <p:nvPr/>
        </p:nvSpPr>
        <p:spPr>
          <a:xfrm>
            <a:off x="-1270" y="58140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k object 211"/>
          <p:cNvSpPr/>
          <p:nvPr/>
        </p:nvSpPr>
        <p:spPr>
          <a:xfrm>
            <a:off x="-1270" y="58597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k object 212"/>
          <p:cNvSpPr/>
          <p:nvPr/>
        </p:nvSpPr>
        <p:spPr>
          <a:xfrm>
            <a:off x="228600" y="59042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k object 213"/>
          <p:cNvSpPr/>
          <p:nvPr/>
        </p:nvSpPr>
        <p:spPr>
          <a:xfrm>
            <a:off x="-1270" y="5904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k object 214"/>
          <p:cNvSpPr/>
          <p:nvPr/>
        </p:nvSpPr>
        <p:spPr>
          <a:xfrm>
            <a:off x="228600" y="59499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k object 215"/>
          <p:cNvSpPr/>
          <p:nvPr/>
        </p:nvSpPr>
        <p:spPr>
          <a:xfrm>
            <a:off x="-1270" y="59499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k object 216"/>
          <p:cNvSpPr/>
          <p:nvPr/>
        </p:nvSpPr>
        <p:spPr>
          <a:xfrm>
            <a:off x="-1270" y="59956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k object 217"/>
          <p:cNvSpPr/>
          <p:nvPr/>
        </p:nvSpPr>
        <p:spPr>
          <a:xfrm>
            <a:off x="-1270" y="60413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k object 218"/>
          <p:cNvSpPr/>
          <p:nvPr/>
        </p:nvSpPr>
        <p:spPr>
          <a:xfrm>
            <a:off x="-1270" y="60871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k object 219"/>
          <p:cNvSpPr/>
          <p:nvPr/>
        </p:nvSpPr>
        <p:spPr>
          <a:xfrm>
            <a:off x="228600" y="61315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k object 220"/>
          <p:cNvSpPr/>
          <p:nvPr/>
        </p:nvSpPr>
        <p:spPr>
          <a:xfrm>
            <a:off x="-1270" y="61315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k object 221"/>
          <p:cNvSpPr/>
          <p:nvPr/>
        </p:nvSpPr>
        <p:spPr>
          <a:xfrm>
            <a:off x="228600" y="61772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k object 222"/>
          <p:cNvSpPr/>
          <p:nvPr/>
        </p:nvSpPr>
        <p:spPr>
          <a:xfrm>
            <a:off x="-1270" y="61772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k object 223"/>
          <p:cNvSpPr/>
          <p:nvPr/>
        </p:nvSpPr>
        <p:spPr>
          <a:xfrm>
            <a:off x="-1270" y="62230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k object 224"/>
          <p:cNvSpPr/>
          <p:nvPr/>
        </p:nvSpPr>
        <p:spPr>
          <a:xfrm>
            <a:off x="-1270" y="62687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k object 225"/>
          <p:cNvSpPr/>
          <p:nvPr/>
        </p:nvSpPr>
        <p:spPr>
          <a:xfrm>
            <a:off x="-1270" y="63131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k object 226"/>
          <p:cNvSpPr/>
          <p:nvPr/>
        </p:nvSpPr>
        <p:spPr>
          <a:xfrm>
            <a:off x="228600" y="63588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k object 227"/>
          <p:cNvSpPr/>
          <p:nvPr/>
        </p:nvSpPr>
        <p:spPr>
          <a:xfrm>
            <a:off x="-1270" y="63588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k object 228"/>
          <p:cNvSpPr/>
          <p:nvPr/>
        </p:nvSpPr>
        <p:spPr>
          <a:xfrm>
            <a:off x="228600" y="64046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k object 229"/>
          <p:cNvSpPr/>
          <p:nvPr/>
        </p:nvSpPr>
        <p:spPr>
          <a:xfrm>
            <a:off x="-1270" y="64046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k object 230"/>
          <p:cNvSpPr/>
          <p:nvPr/>
        </p:nvSpPr>
        <p:spPr>
          <a:xfrm>
            <a:off x="-1270" y="64503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k object 231"/>
          <p:cNvSpPr/>
          <p:nvPr/>
        </p:nvSpPr>
        <p:spPr>
          <a:xfrm>
            <a:off x="-1270" y="64960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k object 232"/>
          <p:cNvSpPr/>
          <p:nvPr/>
        </p:nvSpPr>
        <p:spPr>
          <a:xfrm>
            <a:off x="-1270" y="65405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k object 233"/>
          <p:cNvSpPr/>
          <p:nvPr/>
        </p:nvSpPr>
        <p:spPr>
          <a:xfrm>
            <a:off x="228600" y="65862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k object 234"/>
          <p:cNvSpPr/>
          <p:nvPr/>
        </p:nvSpPr>
        <p:spPr>
          <a:xfrm>
            <a:off x="-1270" y="65862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k object 235"/>
          <p:cNvSpPr/>
          <p:nvPr/>
        </p:nvSpPr>
        <p:spPr>
          <a:xfrm>
            <a:off x="228600" y="66319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k object 236"/>
          <p:cNvSpPr/>
          <p:nvPr/>
        </p:nvSpPr>
        <p:spPr>
          <a:xfrm>
            <a:off x="-1270" y="66319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k object 237"/>
          <p:cNvSpPr/>
          <p:nvPr/>
        </p:nvSpPr>
        <p:spPr>
          <a:xfrm>
            <a:off x="-1270" y="66776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k object 238"/>
          <p:cNvSpPr/>
          <p:nvPr/>
        </p:nvSpPr>
        <p:spPr>
          <a:xfrm>
            <a:off x="-1270" y="6722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k object 239"/>
          <p:cNvSpPr/>
          <p:nvPr/>
        </p:nvSpPr>
        <p:spPr>
          <a:xfrm>
            <a:off x="-1270" y="676783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k object 240"/>
          <p:cNvSpPr/>
          <p:nvPr/>
        </p:nvSpPr>
        <p:spPr>
          <a:xfrm>
            <a:off x="-1270" y="6813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k object 241"/>
          <p:cNvSpPr/>
          <p:nvPr/>
        </p:nvSpPr>
        <p:spPr>
          <a:xfrm>
            <a:off x="-1270" y="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k object 242"/>
          <p:cNvSpPr/>
          <p:nvPr/>
        </p:nvSpPr>
        <p:spPr>
          <a:xfrm>
            <a:off x="-1270" y="1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k object 243"/>
          <p:cNvSpPr/>
          <p:nvPr/>
        </p:nvSpPr>
        <p:spPr>
          <a:xfrm>
            <a:off x="-1270" y="330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k object 244"/>
          <p:cNvSpPr/>
          <p:nvPr/>
        </p:nvSpPr>
        <p:spPr>
          <a:xfrm>
            <a:off x="-1270" y="495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k object 245"/>
          <p:cNvSpPr/>
          <p:nvPr/>
        </p:nvSpPr>
        <p:spPr>
          <a:xfrm>
            <a:off x="-1270" y="660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k object 246"/>
          <p:cNvSpPr/>
          <p:nvPr/>
        </p:nvSpPr>
        <p:spPr>
          <a:xfrm>
            <a:off x="-1270" y="838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k object 247"/>
          <p:cNvSpPr/>
          <p:nvPr/>
        </p:nvSpPr>
        <p:spPr>
          <a:xfrm>
            <a:off x="-1270" y="1003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k object 248"/>
          <p:cNvSpPr/>
          <p:nvPr/>
        </p:nvSpPr>
        <p:spPr>
          <a:xfrm>
            <a:off x="-1270" y="1181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k object 249"/>
          <p:cNvSpPr/>
          <p:nvPr/>
        </p:nvSpPr>
        <p:spPr>
          <a:xfrm>
            <a:off x="-1270" y="1346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k object 250"/>
          <p:cNvSpPr/>
          <p:nvPr/>
        </p:nvSpPr>
        <p:spPr>
          <a:xfrm>
            <a:off x="-1270" y="1511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C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k object 251"/>
          <p:cNvSpPr/>
          <p:nvPr/>
        </p:nvSpPr>
        <p:spPr>
          <a:xfrm>
            <a:off x="228600" y="1689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k object 252"/>
          <p:cNvSpPr/>
          <p:nvPr/>
        </p:nvSpPr>
        <p:spPr>
          <a:xfrm>
            <a:off x="-1270" y="1689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k object 253"/>
          <p:cNvSpPr/>
          <p:nvPr/>
        </p:nvSpPr>
        <p:spPr>
          <a:xfrm>
            <a:off x="228600" y="18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k object 254"/>
          <p:cNvSpPr/>
          <p:nvPr/>
        </p:nvSpPr>
        <p:spPr>
          <a:xfrm>
            <a:off x="-1270" y="18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k object 255"/>
          <p:cNvSpPr/>
          <p:nvPr/>
        </p:nvSpPr>
        <p:spPr>
          <a:xfrm>
            <a:off x="228600" y="20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k object 256"/>
          <p:cNvSpPr/>
          <p:nvPr/>
        </p:nvSpPr>
        <p:spPr>
          <a:xfrm>
            <a:off x="-1270" y="20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k object 257"/>
          <p:cNvSpPr/>
          <p:nvPr/>
        </p:nvSpPr>
        <p:spPr>
          <a:xfrm>
            <a:off x="228600" y="21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k object 258"/>
          <p:cNvSpPr/>
          <p:nvPr/>
        </p:nvSpPr>
        <p:spPr>
          <a:xfrm>
            <a:off x="-1270" y="21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k object 259"/>
          <p:cNvSpPr/>
          <p:nvPr/>
        </p:nvSpPr>
        <p:spPr>
          <a:xfrm>
            <a:off x="228600" y="23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k object 260"/>
          <p:cNvSpPr/>
          <p:nvPr/>
        </p:nvSpPr>
        <p:spPr>
          <a:xfrm>
            <a:off x="-1270" y="23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k object 261"/>
          <p:cNvSpPr/>
          <p:nvPr/>
        </p:nvSpPr>
        <p:spPr>
          <a:xfrm>
            <a:off x="228600" y="254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k object 262"/>
          <p:cNvSpPr/>
          <p:nvPr/>
        </p:nvSpPr>
        <p:spPr>
          <a:xfrm>
            <a:off x="-1270" y="254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k object 263"/>
          <p:cNvSpPr/>
          <p:nvPr/>
        </p:nvSpPr>
        <p:spPr>
          <a:xfrm>
            <a:off x="228600" y="2705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k object 264"/>
          <p:cNvSpPr/>
          <p:nvPr/>
        </p:nvSpPr>
        <p:spPr>
          <a:xfrm>
            <a:off x="-1270" y="2705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k object 265"/>
          <p:cNvSpPr/>
          <p:nvPr/>
        </p:nvSpPr>
        <p:spPr>
          <a:xfrm>
            <a:off x="228600" y="287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k object 266"/>
          <p:cNvSpPr/>
          <p:nvPr/>
        </p:nvSpPr>
        <p:spPr>
          <a:xfrm>
            <a:off x="-1270" y="287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k object 267"/>
          <p:cNvSpPr/>
          <p:nvPr/>
        </p:nvSpPr>
        <p:spPr>
          <a:xfrm>
            <a:off x="-1270" y="30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k object 268"/>
          <p:cNvSpPr/>
          <p:nvPr/>
        </p:nvSpPr>
        <p:spPr>
          <a:xfrm>
            <a:off x="-1270" y="321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9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k object 269"/>
          <p:cNvSpPr/>
          <p:nvPr/>
        </p:nvSpPr>
        <p:spPr>
          <a:xfrm>
            <a:off x="-1270" y="3378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k object 270"/>
          <p:cNvSpPr/>
          <p:nvPr/>
        </p:nvSpPr>
        <p:spPr>
          <a:xfrm>
            <a:off x="-1270" y="3556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k object 271"/>
          <p:cNvSpPr/>
          <p:nvPr/>
        </p:nvSpPr>
        <p:spPr>
          <a:xfrm>
            <a:off x="-1270" y="3721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8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k object 272"/>
          <p:cNvSpPr/>
          <p:nvPr/>
        </p:nvSpPr>
        <p:spPr>
          <a:xfrm>
            <a:off x="228600" y="38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k object 273"/>
          <p:cNvSpPr/>
          <p:nvPr/>
        </p:nvSpPr>
        <p:spPr>
          <a:xfrm>
            <a:off x="-1270" y="38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k object 274"/>
          <p:cNvSpPr/>
          <p:nvPr/>
        </p:nvSpPr>
        <p:spPr>
          <a:xfrm>
            <a:off x="228600" y="406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k object 275"/>
          <p:cNvSpPr/>
          <p:nvPr/>
        </p:nvSpPr>
        <p:spPr>
          <a:xfrm>
            <a:off x="-1270" y="406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k object 276"/>
          <p:cNvSpPr/>
          <p:nvPr/>
        </p:nvSpPr>
        <p:spPr>
          <a:xfrm>
            <a:off x="228600" y="4229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k object 277"/>
          <p:cNvSpPr/>
          <p:nvPr/>
        </p:nvSpPr>
        <p:spPr>
          <a:xfrm>
            <a:off x="-1270" y="4229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k object 278"/>
          <p:cNvSpPr/>
          <p:nvPr/>
        </p:nvSpPr>
        <p:spPr>
          <a:xfrm>
            <a:off x="228600" y="44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k object 279"/>
          <p:cNvSpPr/>
          <p:nvPr/>
        </p:nvSpPr>
        <p:spPr>
          <a:xfrm>
            <a:off x="-1270" y="44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k object 280"/>
          <p:cNvSpPr/>
          <p:nvPr/>
        </p:nvSpPr>
        <p:spPr>
          <a:xfrm>
            <a:off x="228600" y="45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k object 281"/>
          <p:cNvSpPr/>
          <p:nvPr/>
        </p:nvSpPr>
        <p:spPr>
          <a:xfrm>
            <a:off x="-1270" y="45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k object 282"/>
          <p:cNvSpPr/>
          <p:nvPr/>
        </p:nvSpPr>
        <p:spPr>
          <a:xfrm>
            <a:off x="228600" y="4749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k object 283"/>
          <p:cNvSpPr/>
          <p:nvPr/>
        </p:nvSpPr>
        <p:spPr>
          <a:xfrm>
            <a:off x="-1270" y="4749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k object 284"/>
          <p:cNvSpPr/>
          <p:nvPr/>
        </p:nvSpPr>
        <p:spPr>
          <a:xfrm>
            <a:off x="228600" y="4914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k object 285"/>
          <p:cNvSpPr/>
          <p:nvPr/>
        </p:nvSpPr>
        <p:spPr>
          <a:xfrm>
            <a:off x="-1270" y="4914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k object 286"/>
          <p:cNvSpPr/>
          <p:nvPr/>
        </p:nvSpPr>
        <p:spPr>
          <a:xfrm>
            <a:off x="228600" y="5080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k object 287"/>
          <p:cNvSpPr/>
          <p:nvPr/>
        </p:nvSpPr>
        <p:spPr>
          <a:xfrm>
            <a:off x="-1270" y="5080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k object 288"/>
          <p:cNvSpPr/>
          <p:nvPr/>
        </p:nvSpPr>
        <p:spPr>
          <a:xfrm>
            <a:off x="228600" y="5257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k object 289"/>
          <p:cNvSpPr/>
          <p:nvPr/>
        </p:nvSpPr>
        <p:spPr>
          <a:xfrm>
            <a:off x="-1270" y="5257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k object 290"/>
          <p:cNvSpPr/>
          <p:nvPr/>
        </p:nvSpPr>
        <p:spPr>
          <a:xfrm>
            <a:off x="-1270" y="54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k object 291"/>
          <p:cNvSpPr/>
          <p:nvPr/>
        </p:nvSpPr>
        <p:spPr>
          <a:xfrm>
            <a:off x="-1270" y="5600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k object 292"/>
          <p:cNvSpPr/>
          <p:nvPr/>
        </p:nvSpPr>
        <p:spPr>
          <a:xfrm>
            <a:off x="-1270" y="5765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k object 293"/>
          <p:cNvSpPr/>
          <p:nvPr/>
        </p:nvSpPr>
        <p:spPr>
          <a:xfrm>
            <a:off x="-1270" y="5930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4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k object 294"/>
          <p:cNvSpPr/>
          <p:nvPr/>
        </p:nvSpPr>
        <p:spPr>
          <a:xfrm>
            <a:off x="-1270" y="6108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k object 295"/>
          <p:cNvSpPr/>
          <p:nvPr/>
        </p:nvSpPr>
        <p:spPr>
          <a:xfrm>
            <a:off x="228600" y="6273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k object 296"/>
          <p:cNvSpPr/>
          <p:nvPr/>
        </p:nvSpPr>
        <p:spPr>
          <a:xfrm>
            <a:off x="-1270" y="6273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k object 297"/>
          <p:cNvSpPr/>
          <p:nvPr/>
        </p:nvSpPr>
        <p:spPr>
          <a:xfrm>
            <a:off x="228600" y="6438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k object 298"/>
          <p:cNvSpPr/>
          <p:nvPr/>
        </p:nvSpPr>
        <p:spPr>
          <a:xfrm>
            <a:off x="-1270" y="6438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k object 299"/>
          <p:cNvSpPr/>
          <p:nvPr/>
        </p:nvSpPr>
        <p:spPr>
          <a:xfrm>
            <a:off x="228600" y="6616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k object 300"/>
          <p:cNvSpPr/>
          <p:nvPr/>
        </p:nvSpPr>
        <p:spPr>
          <a:xfrm>
            <a:off x="-1270" y="6616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k object 301"/>
          <p:cNvSpPr/>
          <p:nvPr/>
        </p:nvSpPr>
        <p:spPr>
          <a:xfrm>
            <a:off x="228600" y="6781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k object 302"/>
          <p:cNvSpPr/>
          <p:nvPr/>
        </p:nvSpPr>
        <p:spPr>
          <a:xfrm>
            <a:off x="-1270" y="6781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k object 303"/>
          <p:cNvSpPr/>
          <p:nvPr/>
        </p:nvSpPr>
        <p:spPr>
          <a:xfrm>
            <a:off x="228600" y="695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k object 304"/>
          <p:cNvSpPr/>
          <p:nvPr/>
        </p:nvSpPr>
        <p:spPr>
          <a:xfrm>
            <a:off x="-1270" y="695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k object 305"/>
          <p:cNvSpPr/>
          <p:nvPr/>
        </p:nvSpPr>
        <p:spPr>
          <a:xfrm>
            <a:off x="228600" y="7124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k object 306"/>
          <p:cNvSpPr/>
          <p:nvPr/>
        </p:nvSpPr>
        <p:spPr>
          <a:xfrm>
            <a:off x="-1270" y="7124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k object 307"/>
          <p:cNvSpPr/>
          <p:nvPr/>
        </p:nvSpPr>
        <p:spPr>
          <a:xfrm>
            <a:off x="228600" y="7289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k object 308"/>
          <p:cNvSpPr/>
          <p:nvPr/>
        </p:nvSpPr>
        <p:spPr>
          <a:xfrm>
            <a:off x="-1270" y="7289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k object 309"/>
          <p:cNvSpPr/>
          <p:nvPr/>
        </p:nvSpPr>
        <p:spPr>
          <a:xfrm>
            <a:off x="228600" y="746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k object 310"/>
          <p:cNvSpPr/>
          <p:nvPr/>
        </p:nvSpPr>
        <p:spPr>
          <a:xfrm>
            <a:off x="-1270" y="746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k object 311"/>
          <p:cNvSpPr/>
          <p:nvPr/>
        </p:nvSpPr>
        <p:spPr>
          <a:xfrm>
            <a:off x="-1270" y="7632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k object 312"/>
          <p:cNvSpPr/>
          <p:nvPr/>
        </p:nvSpPr>
        <p:spPr>
          <a:xfrm>
            <a:off x="-1270" y="78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k object 313"/>
          <p:cNvSpPr/>
          <p:nvPr/>
        </p:nvSpPr>
        <p:spPr>
          <a:xfrm>
            <a:off x="-1270" y="7975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k object 314"/>
          <p:cNvSpPr/>
          <p:nvPr/>
        </p:nvSpPr>
        <p:spPr>
          <a:xfrm>
            <a:off x="-1270" y="8140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k object 315"/>
          <p:cNvSpPr/>
          <p:nvPr/>
        </p:nvSpPr>
        <p:spPr>
          <a:xfrm>
            <a:off x="-1270" y="831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k object 316"/>
          <p:cNvSpPr/>
          <p:nvPr/>
        </p:nvSpPr>
        <p:spPr>
          <a:xfrm>
            <a:off x="228600" y="8483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k object 317"/>
          <p:cNvSpPr/>
          <p:nvPr/>
        </p:nvSpPr>
        <p:spPr>
          <a:xfrm>
            <a:off x="-1270" y="8483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k object 318"/>
          <p:cNvSpPr/>
          <p:nvPr/>
        </p:nvSpPr>
        <p:spPr>
          <a:xfrm>
            <a:off x="228600" y="8648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k object 319"/>
          <p:cNvSpPr/>
          <p:nvPr/>
        </p:nvSpPr>
        <p:spPr>
          <a:xfrm>
            <a:off x="-1270" y="8648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k object 320"/>
          <p:cNvSpPr/>
          <p:nvPr/>
        </p:nvSpPr>
        <p:spPr>
          <a:xfrm>
            <a:off x="228600" y="88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k object 321"/>
          <p:cNvSpPr/>
          <p:nvPr/>
        </p:nvSpPr>
        <p:spPr>
          <a:xfrm>
            <a:off x="-1270" y="88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k object 322"/>
          <p:cNvSpPr/>
          <p:nvPr/>
        </p:nvSpPr>
        <p:spPr>
          <a:xfrm>
            <a:off x="228600" y="8991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k object 323"/>
          <p:cNvSpPr/>
          <p:nvPr/>
        </p:nvSpPr>
        <p:spPr>
          <a:xfrm>
            <a:off x="-1270" y="8991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k object 324"/>
          <p:cNvSpPr/>
          <p:nvPr/>
        </p:nvSpPr>
        <p:spPr>
          <a:xfrm>
            <a:off x="228600" y="9156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k object 325"/>
          <p:cNvSpPr/>
          <p:nvPr/>
        </p:nvSpPr>
        <p:spPr>
          <a:xfrm>
            <a:off x="-1270" y="9156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k object 326"/>
          <p:cNvSpPr/>
          <p:nvPr/>
        </p:nvSpPr>
        <p:spPr>
          <a:xfrm>
            <a:off x="228600" y="9334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k object 327"/>
          <p:cNvSpPr/>
          <p:nvPr/>
        </p:nvSpPr>
        <p:spPr>
          <a:xfrm>
            <a:off x="-1270" y="9334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k object 328"/>
          <p:cNvSpPr/>
          <p:nvPr/>
        </p:nvSpPr>
        <p:spPr>
          <a:xfrm>
            <a:off x="228600" y="9499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k object 329"/>
          <p:cNvSpPr/>
          <p:nvPr/>
        </p:nvSpPr>
        <p:spPr>
          <a:xfrm>
            <a:off x="-1270" y="9499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k object 330"/>
          <p:cNvSpPr/>
          <p:nvPr/>
        </p:nvSpPr>
        <p:spPr>
          <a:xfrm>
            <a:off x="228600" y="9677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k object 331"/>
          <p:cNvSpPr/>
          <p:nvPr/>
        </p:nvSpPr>
        <p:spPr>
          <a:xfrm>
            <a:off x="-1270" y="9677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k object 332"/>
          <p:cNvSpPr/>
          <p:nvPr/>
        </p:nvSpPr>
        <p:spPr>
          <a:xfrm>
            <a:off x="-1270" y="984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k object 333"/>
          <p:cNvSpPr/>
          <p:nvPr/>
        </p:nvSpPr>
        <p:spPr>
          <a:xfrm>
            <a:off x="-1270" y="10007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k object 334"/>
          <p:cNvSpPr/>
          <p:nvPr/>
        </p:nvSpPr>
        <p:spPr>
          <a:xfrm>
            <a:off x="-1270" y="10185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k object 335"/>
          <p:cNvSpPr/>
          <p:nvPr/>
        </p:nvSpPr>
        <p:spPr>
          <a:xfrm>
            <a:off x="-1270" y="10350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k object 336"/>
          <p:cNvSpPr/>
          <p:nvPr/>
        </p:nvSpPr>
        <p:spPr>
          <a:xfrm>
            <a:off x="-1270" y="10528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bk object 337"/>
          <p:cNvSpPr/>
          <p:nvPr/>
        </p:nvSpPr>
        <p:spPr>
          <a:xfrm>
            <a:off x="-1270" y="10693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bk object 338"/>
          <p:cNvSpPr/>
          <p:nvPr/>
        </p:nvSpPr>
        <p:spPr>
          <a:xfrm>
            <a:off x="228600" y="108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k object 339"/>
          <p:cNvSpPr/>
          <p:nvPr/>
        </p:nvSpPr>
        <p:spPr>
          <a:xfrm>
            <a:off x="-1270" y="108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k object 340"/>
          <p:cNvSpPr/>
          <p:nvPr/>
        </p:nvSpPr>
        <p:spPr>
          <a:xfrm>
            <a:off x="228600" y="11036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k object 341"/>
          <p:cNvSpPr/>
          <p:nvPr/>
        </p:nvSpPr>
        <p:spPr>
          <a:xfrm>
            <a:off x="-1270" y="11036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k object 342"/>
          <p:cNvSpPr/>
          <p:nvPr/>
        </p:nvSpPr>
        <p:spPr>
          <a:xfrm>
            <a:off x="228600" y="11201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k object 343"/>
          <p:cNvSpPr/>
          <p:nvPr/>
        </p:nvSpPr>
        <p:spPr>
          <a:xfrm>
            <a:off x="-1270" y="11201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k object 344"/>
          <p:cNvSpPr/>
          <p:nvPr/>
        </p:nvSpPr>
        <p:spPr>
          <a:xfrm>
            <a:off x="228600" y="113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k object 345"/>
          <p:cNvSpPr/>
          <p:nvPr/>
        </p:nvSpPr>
        <p:spPr>
          <a:xfrm>
            <a:off x="-1270" y="113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k object 346"/>
          <p:cNvSpPr/>
          <p:nvPr/>
        </p:nvSpPr>
        <p:spPr>
          <a:xfrm>
            <a:off x="228600" y="11544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k object 347"/>
          <p:cNvSpPr/>
          <p:nvPr/>
        </p:nvSpPr>
        <p:spPr>
          <a:xfrm>
            <a:off x="-1270" y="11544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k object 348"/>
          <p:cNvSpPr/>
          <p:nvPr/>
        </p:nvSpPr>
        <p:spPr>
          <a:xfrm>
            <a:off x="228600" y="11709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k object 349"/>
          <p:cNvSpPr/>
          <p:nvPr/>
        </p:nvSpPr>
        <p:spPr>
          <a:xfrm>
            <a:off x="-1270" y="11709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k object 350"/>
          <p:cNvSpPr/>
          <p:nvPr/>
        </p:nvSpPr>
        <p:spPr>
          <a:xfrm>
            <a:off x="228600" y="1187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k object 351"/>
          <p:cNvSpPr/>
          <p:nvPr/>
        </p:nvSpPr>
        <p:spPr>
          <a:xfrm>
            <a:off x="-1270" y="1187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k object 352"/>
          <p:cNvSpPr/>
          <p:nvPr/>
        </p:nvSpPr>
        <p:spPr>
          <a:xfrm>
            <a:off x="228600" y="12052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k object 353"/>
          <p:cNvSpPr/>
          <p:nvPr/>
        </p:nvSpPr>
        <p:spPr>
          <a:xfrm>
            <a:off x="-1270" y="12052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k object 354"/>
          <p:cNvSpPr/>
          <p:nvPr/>
        </p:nvSpPr>
        <p:spPr>
          <a:xfrm>
            <a:off x="-1270" y="12217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k object 355"/>
          <p:cNvSpPr/>
          <p:nvPr/>
        </p:nvSpPr>
        <p:spPr>
          <a:xfrm>
            <a:off x="-1270" y="12395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k object 356"/>
          <p:cNvSpPr/>
          <p:nvPr/>
        </p:nvSpPr>
        <p:spPr>
          <a:xfrm>
            <a:off x="-1270" y="12560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k object 357"/>
          <p:cNvSpPr/>
          <p:nvPr/>
        </p:nvSpPr>
        <p:spPr>
          <a:xfrm>
            <a:off x="-1270" y="12725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k object 358"/>
          <p:cNvSpPr/>
          <p:nvPr/>
        </p:nvSpPr>
        <p:spPr>
          <a:xfrm>
            <a:off x="-1270" y="12903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k object 359"/>
          <p:cNvSpPr/>
          <p:nvPr/>
        </p:nvSpPr>
        <p:spPr>
          <a:xfrm>
            <a:off x="228600" y="13068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k object 360"/>
          <p:cNvSpPr/>
          <p:nvPr/>
        </p:nvSpPr>
        <p:spPr>
          <a:xfrm>
            <a:off x="-1270" y="13068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k object 361"/>
          <p:cNvSpPr/>
          <p:nvPr/>
        </p:nvSpPr>
        <p:spPr>
          <a:xfrm>
            <a:off x="228600" y="13246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k object 362"/>
          <p:cNvSpPr/>
          <p:nvPr/>
        </p:nvSpPr>
        <p:spPr>
          <a:xfrm>
            <a:off x="-1270" y="13246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k object 363"/>
          <p:cNvSpPr/>
          <p:nvPr/>
        </p:nvSpPr>
        <p:spPr>
          <a:xfrm>
            <a:off x="228600" y="13411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k object 364"/>
          <p:cNvSpPr/>
          <p:nvPr/>
        </p:nvSpPr>
        <p:spPr>
          <a:xfrm>
            <a:off x="-1270" y="13411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k object 365"/>
          <p:cNvSpPr/>
          <p:nvPr/>
        </p:nvSpPr>
        <p:spPr>
          <a:xfrm>
            <a:off x="228600" y="13576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k object 366"/>
          <p:cNvSpPr/>
          <p:nvPr/>
        </p:nvSpPr>
        <p:spPr>
          <a:xfrm>
            <a:off x="-1270" y="13576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k object 367"/>
          <p:cNvSpPr/>
          <p:nvPr/>
        </p:nvSpPr>
        <p:spPr>
          <a:xfrm>
            <a:off x="228600" y="13754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k object 368"/>
          <p:cNvSpPr/>
          <p:nvPr/>
        </p:nvSpPr>
        <p:spPr>
          <a:xfrm>
            <a:off x="-1270" y="13754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k object 369"/>
          <p:cNvSpPr/>
          <p:nvPr/>
        </p:nvSpPr>
        <p:spPr>
          <a:xfrm>
            <a:off x="228600" y="13919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k object 370"/>
          <p:cNvSpPr/>
          <p:nvPr/>
        </p:nvSpPr>
        <p:spPr>
          <a:xfrm>
            <a:off x="-1270" y="13919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k object 371"/>
          <p:cNvSpPr/>
          <p:nvPr/>
        </p:nvSpPr>
        <p:spPr>
          <a:xfrm>
            <a:off x="228600" y="14084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k object 372"/>
          <p:cNvSpPr/>
          <p:nvPr/>
        </p:nvSpPr>
        <p:spPr>
          <a:xfrm>
            <a:off x="-1270" y="14084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k object 373"/>
          <p:cNvSpPr/>
          <p:nvPr/>
        </p:nvSpPr>
        <p:spPr>
          <a:xfrm>
            <a:off x="228600" y="14262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k object 374"/>
          <p:cNvSpPr/>
          <p:nvPr/>
        </p:nvSpPr>
        <p:spPr>
          <a:xfrm>
            <a:off x="-1270" y="14262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k object 375"/>
          <p:cNvSpPr/>
          <p:nvPr/>
        </p:nvSpPr>
        <p:spPr>
          <a:xfrm>
            <a:off x="-1270" y="14427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k object 376"/>
          <p:cNvSpPr/>
          <p:nvPr/>
        </p:nvSpPr>
        <p:spPr>
          <a:xfrm>
            <a:off x="-1270" y="14592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4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k object 377"/>
          <p:cNvSpPr/>
          <p:nvPr/>
        </p:nvSpPr>
        <p:spPr>
          <a:xfrm>
            <a:off x="-1270" y="14770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k object 378"/>
          <p:cNvSpPr/>
          <p:nvPr/>
        </p:nvSpPr>
        <p:spPr>
          <a:xfrm>
            <a:off x="-1270" y="14935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k object 379"/>
          <p:cNvSpPr/>
          <p:nvPr/>
        </p:nvSpPr>
        <p:spPr>
          <a:xfrm>
            <a:off x="-1270" y="1511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k object 380"/>
          <p:cNvSpPr/>
          <p:nvPr/>
        </p:nvSpPr>
        <p:spPr>
          <a:xfrm>
            <a:off x="-1270" y="15278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k object 381"/>
          <p:cNvSpPr/>
          <p:nvPr/>
        </p:nvSpPr>
        <p:spPr>
          <a:xfrm>
            <a:off x="228600" y="15443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k object 382"/>
          <p:cNvSpPr/>
          <p:nvPr/>
        </p:nvSpPr>
        <p:spPr>
          <a:xfrm>
            <a:off x="-1270" y="15443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k object 383"/>
          <p:cNvSpPr/>
          <p:nvPr/>
        </p:nvSpPr>
        <p:spPr>
          <a:xfrm>
            <a:off x="228600" y="156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k object 384"/>
          <p:cNvSpPr/>
          <p:nvPr/>
        </p:nvSpPr>
        <p:spPr>
          <a:xfrm>
            <a:off x="-1270" y="156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k object 385"/>
          <p:cNvSpPr/>
          <p:nvPr/>
        </p:nvSpPr>
        <p:spPr>
          <a:xfrm>
            <a:off x="228600" y="15786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k object 386"/>
          <p:cNvSpPr/>
          <p:nvPr/>
        </p:nvSpPr>
        <p:spPr>
          <a:xfrm>
            <a:off x="-1270" y="15786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k object 387"/>
          <p:cNvSpPr/>
          <p:nvPr/>
        </p:nvSpPr>
        <p:spPr>
          <a:xfrm>
            <a:off x="228600" y="15963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k object 388"/>
          <p:cNvSpPr/>
          <p:nvPr/>
        </p:nvSpPr>
        <p:spPr>
          <a:xfrm>
            <a:off x="-1270" y="15963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k object 389"/>
          <p:cNvSpPr/>
          <p:nvPr/>
        </p:nvSpPr>
        <p:spPr>
          <a:xfrm>
            <a:off x="228600" y="16129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k object 390"/>
          <p:cNvSpPr/>
          <p:nvPr/>
        </p:nvSpPr>
        <p:spPr>
          <a:xfrm>
            <a:off x="-1270" y="16129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k object 391"/>
          <p:cNvSpPr/>
          <p:nvPr/>
        </p:nvSpPr>
        <p:spPr>
          <a:xfrm>
            <a:off x="228600" y="16294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k object 392"/>
          <p:cNvSpPr/>
          <p:nvPr/>
        </p:nvSpPr>
        <p:spPr>
          <a:xfrm>
            <a:off x="-1270" y="16294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k object 393"/>
          <p:cNvSpPr/>
          <p:nvPr/>
        </p:nvSpPr>
        <p:spPr>
          <a:xfrm>
            <a:off x="228600" y="16471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k object 394"/>
          <p:cNvSpPr/>
          <p:nvPr/>
        </p:nvSpPr>
        <p:spPr>
          <a:xfrm>
            <a:off x="-1270" y="16471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k object 395"/>
          <p:cNvSpPr/>
          <p:nvPr/>
        </p:nvSpPr>
        <p:spPr>
          <a:xfrm>
            <a:off x="228600" y="1663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k object 396"/>
          <p:cNvSpPr/>
          <p:nvPr/>
        </p:nvSpPr>
        <p:spPr>
          <a:xfrm>
            <a:off x="-1270" y="1663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k object 397"/>
          <p:cNvSpPr/>
          <p:nvPr/>
        </p:nvSpPr>
        <p:spPr>
          <a:xfrm>
            <a:off x="-1270" y="16802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0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k object 398"/>
          <p:cNvSpPr/>
          <p:nvPr/>
        </p:nvSpPr>
        <p:spPr>
          <a:xfrm>
            <a:off x="-1270" y="16979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k object 399"/>
          <p:cNvSpPr/>
          <p:nvPr/>
        </p:nvSpPr>
        <p:spPr>
          <a:xfrm>
            <a:off x="-1270" y="1714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k object 400"/>
          <p:cNvSpPr/>
          <p:nvPr/>
        </p:nvSpPr>
        <p:spPr>
          <a:xfrm>
            <a:off x="-1270" y="17310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k object 401"/>
          <p:cNvSpPr/>
          <p:nvPr/>
        </p:nvSpPr>
        <p:spPr>
          <a:xfrm>
            <a:off x="-1270" y="17487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k object 402"/>
          <p:cNvSpPr/>
          <p:nvPr/>
        </p:nvSpPr>
        <p:spPr>
          <a:xfrm>
            <a:off x="228600" y="17653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k object 403"/>
          <p:cNvSpPr/>
          <p:nvPr/>
        </p:nvSpPr>
        <p:spPr>
          <a:xfrm>
            <a:off x="-1270" y="17653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k object 404"/>
          <p:cNvSpPr/>
          <p:nvPr/>
        </p:nvSpPr>
        <p:spPr>
          <a:xfrm>
            <a:off x="228600" y="17830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k object 405"/>
          <p:cNvSpPr/>
          <p:nvPr/>
        </p:nvSpPr>
        <p:spPr>
          <a:xfrm>
            <a:off x="-1270" y="17830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k object 406"/>
          <p:cNvSpPr/>
          <p:nvPr/>
        </p:nvSpPr>
        <p:spPr>
          <a:xfrm>
            <a:off x="228600" y="17995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k object 407"/>
          <p:cNvSpPr/>
          <p:nvPr/>
        </p:nvSpPr>
        <p:spPr>
          <a:xfrm>
            <a:off x="-1270" y="17995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k object 408"/>
          <p:cNvSpPr/>
          <p:nvPr/>
        </p:nvSpPr>
        <p:spPr>
          <a:xfrm>
            <a:off x="228600" y="18161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k object 409"/>
          <p:cNvSpPr/>
          <p:nvPr/>
        </p:nvSpPr>
        <p:spPr>
          <a:xfrm>
            <a:off x="-1270" y="18161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k object 410"/>
          <p:cNvSpPr/>
          <p:nvPr/>
        </p:nvSpPr>
        <p:spPr>
          <a:xfrm>
            <a:off x="228600" y="18338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k object 411"/>
          <p:cNvSpPr/>
          <p:nvPr/>
        </p:nvSpPr>
        <p:spPr>
          <a:xfrm>
            <a:off x="-1270" y="18338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k object 412"/>
          <p:cNvSpPr/>
          <p:nvPr/>
        </p:nvSpPr>
        <p:spPr>
          <a:xfrm>
            <a:off x="228600" y="185038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k object 413"/>
          <p:cNvSpPr/>
          <p:nvPr/>
        </p:nvSpPr>
        <p:spPr>
          <a:xfrm>
            <a:off x="-1270" y="18503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k object 414"/>
          <p:cNvSpPr/>
          <p:nvPr/>
        </p:nvSpPr>
        <p:spPr>
          <a:xfrm>
            <a:off x="228600" y="18681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k object 415"/>
          <p:cNvSpPr/>
          <p:nvPr/>
        </p:nvSpPr>
        <p:spPr>
          <a:xfrm>
            <a:off x="-1270" y="1868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k object 416"/>
          <p:cNvSpPr/>
          <p:nvPr/>
        </p:nvSpPr>
        <p:spPr>
          <a:xfrm>
            <a:off x="228600" y="18846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k object 417"/>
          <p:cNvSpPr/>
          <p:nvPr/>
        </p:nvSpPr>
        <p:spPr>
          <a:xfrm>
            <a:off x="-1270" y="1884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k object 418"/>
          <p:cNvSpPr/>
          <p:nvPr/>
        </p:nvSpPr>
        <p:spPr>
          <a:xfrm>
            <a:off x="-1270" y="19011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C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k object 419"/>
          <p:cNvSpPr/>
          <p:nvPr/>
        </p:nvSpPr>
        <p:spPr>
          <a:xfrm>
            <a:off x="-1270" y="19189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k object 420"/>
          <p:cNvSpPr/>
          <p:nvPr/>
        </p:nvSpPr>
        <p:spPr>
          <a:xfrm>
            <a:off x="-1270" y="193547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k object 421"/>
          <p:cNvSpPr/>
          <p:nvPr/>
        </p:nvSpPr>
        <p:spPr>
          <a:xfrm>
            <a:off x="-1270" y="195326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k object 422"/>
          <p:cNvSpPr/>
          <p:nvPr/>
        </p:nvSpPr>
        <p:spPr>
          <a:xfrm>
            <a:off x="-1270" y="19697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k object 423"/>
          <p:cNvSpPr/>
          <p:nvPr/>
        </p:nvSpPr>
        <p:spPr>
          <a:xfrm>
            <a:off x="228600" y="19862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k object 424"/>
          <p:cNvSpPr/>
          <p:nvPr/>
        </p:nvSpPr>
        <p:spPr>
          <a:xfrm>
            <a:off x="-1270" y="19862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k object 425"/>
          <p:cNvSpPr/>
          <p:nvPr/>
        </p:nvSpPr>
        <p:spPr>
          <a:xfrm>
            <a:off x="228600" y="20040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k object 426"/>
          <p:cNvSpPr/>
          <p:nvPr/>
        </p:nvSpPr>
        <p:spPr>
          <a:xfrm>
            <a:off x="-1270" y="20040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k object 427"/>
          <p:cNvSpPr/>
          <p:nvPr/>
        </p:nvSpPr>
        <p:spPr>
          <a:xfrm>
            <a:off x="228600" y="20205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k object 428"/>
          <p:cNvSpPr/>
          <p:nvPr/>
        </p:nvSpPr>
        <p:spPr>
          <a:xfrm>
            <a:off x="-1270" y="20205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k object 429"/>
          <p:cNvSpPr/>
          <p:nvPr/>
        </p:nvSpPr>
        <p:spPr>
          <a:xfrm>
            <a:off x="228600" y="20370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k object 430"/>
          <p:cNvSpPr/>
          <p:nvPr/>
        </p:nvSpPr>
        <p:spPr>
          <a:xfrm>
            <a:off x="-1270" y="20370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k object 431"/>
          <p:cNvSpPr/>
          <p:nvPr/>
        </p:nvSpPr>
        <p:spPr>
          <a:xfrm>
            <a:off x="228600" y="20548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k object 432"/>
          <p:cNvSpPr/>
          <p:nvPr/>
        </p:nvSpPr>
        <p:spPr>
          <a:xfrm>
            <a:off x="-1270" y="20548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k object 433"/>
          <p:cNvSpPr/>
          <p:nvPr/>
        </p:nvSpPr>
        <p:spPr>
          <a:xfrm>
            <a:off x="228600" y="20713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k object 434"/>
          <p:cNvSpPr/>
          <p:nvPr/>
        </p:nvSpPr>
        <p:spPr>
          <a:xfrm>
            <a:off x="-1270" y="20713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k object 435"/>
          <p:cNvSpPr/>
          <p:nvPr/>
        </p:nvSpPr>
        <p:spPr>
          <a:xfrm>
            <a:off x="228600" y="20891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k object 436"/>
          <p:cNvSpPr/>
          <p:nvPr/>
        </p:nvSpPr>
        <p:spPr>
          <a:xfrm>
            <a:off x="-1270" y="2089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k object 437"/>
          <p:cNvSpPr/>
          <p:nvPr/>
        </p:nvSpPr>
        <p:spPr>
          <a:xfrm>
            <a:off x="228600" y="21056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k object 438"/>
          <p:cNvSpPr/>
          <p:nvPr/>
        </p:nvSpPr>
        <p:spPr>
          <a:xfrm>
            <a:off x="-1270" y="21056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k object 439"/>
          <p:cNvSpPr/>
          <p:nvPr/>
        </p:nvSpPr>
        <p:spPr>
          <a:xfrm>
            <a:off x="-1270" y="21221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k object 440"/>
          <p:cNvSpPr/>
          <p:nvPr/>
        </p:nvSpPr>
        <p:spPr>
          <a:xfrm>
            <a:off x="-1270" y="21399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k object 441"/>
          <p:cNvSpPr/>
          <p:nvPr/>
        </p:nvSpPr>
        <p:spPr>
          <a:xfrm>
            <a:off x="-1270" y="21564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k object 442"/>
          <p:cNvSpPr/>
          <p:nvPr/>
        </p:nvSpPr>
        <p:spPr>
          <a:xfrm>
            <a:off x="-1270" y="21742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k object 443"/>
          <p:cNvSpPr/>
          <p:nvPr/>
        </p:nvSpPr>
        <p:spPr>
          <a:xfrm>
            <a:off x="-1270" y="21907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k object 444"/>
          <p:cNvSpPr/>
          <p:nvPr/>
        </p:nvSpPr>
        <p:spPr>
          <a:xfrm>
            <a:off x="-1270" y="22072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k object 445"/>
          <p:cNvSpPr/>
          <p:nvPr/>
        </p:nvSpPr>
        <p:spPr>
          <a:xfrm>
            <a:off x="228600" y="22250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k object 446"/>
          <p:cNvSpPr/>
          <p:nvPr/>
        </p:nvSpPr>
        <p:spPr>
          <a:xfrm>
            <a:off x="-1270" y="22250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k object 447"/>
          <p:cNvSpPr/>
          <p:nvPr/>
        </p:nvSpPr>
        <p:spPr>
          <a:xfrm>
            <a:off x="228600" y="22415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k object 448"/>
          <p:cNvSpPr/>
          <p:nvPr/>
        </p:nvSpPr>
        <p:spPr>
          <a:xfrm>
            <a:off x="-1270" y="22415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k object 449"/>
          <p:cNvSpPr/>
          <p:nvPr/>
        </p:nvSpPr>
        <p:spPr>
          <a:xfrm>
            <a:off x="228600" y="22580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k object 450"/>
          <p:cNvSpPr/>
          <p:nvPr/>
        </p:nvSpPr>
        <p:spPr>
          <a:xfrm>
            <a:off x="-1270" y="22580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k object 451"/>
          <p:cNvSpPr/>
          <p:nvPr/>
        </p:nvSpPr>
        <p:spPr>
          <a:xfrm>
            <a:off x="228600" y="22758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k object 452"/>
          <p:cNvSpPr/>
          <p:nvPr/>
        </p:nvSpPr>
        <p:spPr>
          <a:xfrm>
            <a:off x="-1270" y="22758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k object 453"/>
          <p:cNvSpPr/>
          <p:nvPr/>
        </p:nvSpPr>
        <p:spPr>
          <a:xfrm>
            <a:off x="228600" y="22923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k object 454"/>
          <p:cNvSpPr/>
          <p:nvPr/>
        </p:nvSpPr>
        <p:spPr>
          <a:xfrm>
            <a:off x="-1270" y="22923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k object 455"/>
          <p:cNvSpPr/>
          <p:nvPr/>
        </p:nvSpPr>
        <p:spPr>
          <a:xfrm>
            <a:off x="228600" y="23088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k object 456"/>
          <p:cNvSpPr/>
          <p:nvPr/>
        </p:nvSpPr>
        <p:spPr>
          <a:xfrm>
            <a:off x="-1270" y="23088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k object 457"/>
          <p:cNvSpPr/>
          <p:nvPr/>
        </p:nvSpPr>
        <p:spPr>
          <a:xfrm>
            <a:off x="228600" y="23266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k object 458"/>
          <p:cNvSpPr/>
          <p:nvPr/>
        </p:nvSpPr>
        <p:spPr>
          <a:xfrm>
            <a:off x="-1270" y="23266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k object 459"/>
          <p:cNvSpPr/>
          <p:nvPr/>
        </p:nvSpPr>
        <p:spPr>
          <a:xfrm>
            <a:off x="228600" y="23431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k object 460"/>
          <p:cNvSpPr/>
          <p:nvPr/>
        </p:nvSpPr>
        <p:spPr>
          <a:xfrm>
            <a:off x="-1270" y="23431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k object 461"/>
          <p:cNvSpPr/>
          <p:nvPr/>
        </p:nvSpPr>
        <p:spPr>
          <a:xfrm>
            <a:off x="-1270" y="23609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k object 462"/>
          <p:cNvSpPr/>
          <p:nvPr/>
        </p:nvSpPr>
        <p:spPr>
          <a:xfrm>
            <a:off x="-1270" y="23774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k object 463"/>
          <p:cNvSpPr/>
          <p:nvPr/>
        </p:nvSpPr>
        <p:spPr>
          <a:xfrm>
            <a:off x="-1270" y="23939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k object 464"/>
          <p:cNvSpPr/>
          <p:nvPr/>
        </p:nvSpPr>
        <p:spPr>
          <a:xfrm>
            <a:off x="-1270" y="24117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k object 465"/>
          <p:cNvSpPr/>
          <p:nvPr/>
        </p:nvSpPr>
        <p:spPr>
          <a:xfrm>
            <a:off x="-1270" y="24282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7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k object 466"/>
          <p:cNvSpPr/>
          <p:nvPr/>
        </p:nvSpPr>
        <p:spPr>
          <a:xfrm>
            <a:off x="228600" y="24460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k object 467"/>
          <p:cNvSpPr/>
          <p:nvPr/>
        </p:nvSpPr>
        <p:spPr>
          <a:xfrm>
            <a:off x="-1270" y="24460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k object 468"/>
          <p:cNvSpPr/>
          <p:nvPr/>
        </p:nvSpPr>
        <p:spPr>
          <a:xfrm>
            <a:off x="228600" y="24625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k object 469"/>
          <p:cNvSpPr/>
          <p:nvPr/>
        </p:nvSpPr>
        <p:spPr>
          <a:xfrm>
            <a:off x="-1270" y="24625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k object 470"/>
          <p:cNvSpPr/>
          <p:nvPr/>
        </p:nvSpPr>
        <p:spPr>
          <a:xfrm>
            <a:off x="228600" y="247903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k object 471"/>
          <p:cNvSpPr/>
          <p:nvPr/>
        </p:nvSpPr>
        <p:spPr>
          <a:xfrm>
            <a:off x="-1270" y="24790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k object 472"/>
          <p:cNvSpPr/>
          <p:nvPr/>
        </p:nvSpPr>
        <p:spPr>
          <a:xfrm>
            <a:off x="228600" y="24968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k object 473"/>
          <p:cNvSpPr/>
          <p:nvPr/>
        </p:nvSpPr>
        <p:spPr>
          <a:xfrm>
            <a:off x="-1270" y="24968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k object 474"/>
          <p:cNvSpPr/>
          <p:nvPr/>
        </p:nvSpPr>
        <p:spPr>
          <a:xfrm>
            <a:off x="228600" y="25133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k object 475"/>
          <p:cNvSpPr/>
          <p:nvPr/>
        </p:nvSpPr>
        <p:spPr>
          <a:xfrm>
            <a:off x="-1270" y="25133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k object 476"/>
          <p:cNvSpPr/>
          <p:nvPr/>
        </p:nvSpPr>
        <p:spPr>
          <a:xfrm>
            <a:off x="228600" y="252983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k object 477"/>
          <p:cNvSpPr/>
          <p:nvPr/>
        </p:nvSpPr>
        <p:spPr>
          <a:xfrm>
            <a:off x="-1270" y="25298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k object 478"/>
          <p:cNvSpPr/>
          <p:nvPr/>
        </p:nvSpPr>
        <p:spPr>
          <a:xfrm>
            <a:off x="228600" y="25476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k object 479"/>
          <p:cNvSpPr/>
          <p:nvPr/>
        </p:nvSpPr>
        <p:spPr>
          <a:xfrm>
            <a:off x="-1270" y="2547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k object 480"/>
          <p:cNvSpPr/>
          <p:nvPr/>
        </p:nvSpPr>
        <p:spPr>
          <a:xfrm>
            <a:off x="228600" y="25641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k object 481"/>
          <p:cNvSpPr/>
          <p:nvPr/>
        </p:nvSpPr>
        <p:spPr>
          <a:xfrm>
            <a:off x="-1270" y="2564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k object 482"/>
          <p:cNvSpPr/>
          <p:nvPr/>
        </p:nvSpPr>
        <p:spPr>
          <a:xfrm>
            <a:off x="-1270" y="25806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k object 483"/>
          <p:cNvSpPr/>
          <p:nvPr/>
        </p:nvSpPr>
        <p:spPr>
          <a:xfrm>
            <a:off x="-1270" y="25984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k object 484"/>
          <p:cNvSpPr/>
          <p:nvPr/>
        </p:nvSpPr>
        <p:spPr>
          <a:xfrm>
            <a:off x="-1270" y="26149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k object 485"/>
          <p:cNvSpPr/>
          <p:nvPr/>
        </p:nvSpPr>
        <p:spPr>
          <a:xfrm>
            <a:off x="-1270" y="26327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k object 486"/>
          <p:cNvSpPr/>
          <p:nvPr/>
        </p:nvSpPr>
        <p:spPr>
          <a:xfrm>
            <a:off x="-1270" y="26492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k object 487"/>
          <p:cNvSpPr/>
          <p:nvPr/>
        </p:nvSpPr>
        <p:spPr>
          <a:xfrm>
            <a:off x="-1270" y="26657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k object 488"/>
          <p:cNvSpPr/>
          <p:nvPr/>
        </p:nvSpPr>
        <p:spPr>
          <a:xfrm>
            <a:off x="228600" y="26835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k object 489"/>
          <p:cNvSpPr/>
          <p:nvPr/>
        </p:nvSpPr>
        <p:spPr>
          <a:xfrm>
            <a:off x="-1270" y="26835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k object 490"/>
          <p:cNvSpPr/>
          <p:nvPr/>
        </p:nvSpPr>
        <p:spPr>
          <a:xfrm>
            <a:off x="228600" y="2700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k object 491"/>
          <p:cNvSpPr/>
          <p:nvPr/>
        </p:nvSpPr>
        <p:spPr>
          <a:xfrm>
            <a:off x="-1270" y="2700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k object 492"/>
          <p:cNvSpPr/>
          <p:nvPr/>
        </p:nvSpPr>
        <p:spPr>
          <a:xfrm>
            <a:off x="228600" y="27178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k object 493"/>
          <p:cNvSpPr/>
          <p:nvPr/>
        </p:nvSpPr>
        <p:spPr>
          <a:xfrm>
            <a:off x="-1270" y="27178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k object 494"/>
          <p:cNvSpPr/>
          <p:nvPr/>
        </p:nvSpPr>
        <p:spPr>
          <a:xfrm>
            <a:off x="228600" y="27343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k object 495"/>
          <p:cNvSpPr/>
          <p:nvPr/>
        </p:nvSpPr>
        <p:spPr>
          <a:xfrm>
            <a:off x="-1270" y="27343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k object 496"/>
          <p:cNvSpPr/>
          <p:nvPr/>
        </p:nvSpPr>
        <p:spPr>
          <a:xfrm>
            <a:off x="228600" y="27508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bk object 497"/>
          <p:cNvSpPr/>
          <p:nvPr/>
        </p:nvSpPr>
        <p:spPr>
          <a:xfrm>
            <a:off x="-1270" y="27508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bk object 498"/>
          <p:cNvSpPr/>
          <p:nvPr/>
        </p:nvSpPr>
        <p:spPr>
          <a:xfrm>
            <a:off x="228600" y="27686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bk object 499"/>
          <p:cNvSpPr/>
          <p:nvPr/>
        </p:nvSpPr>
        <p:spPr>
          <a:xfrm>
            <a:off x="-1270" y="2768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bk object 500"/>
          <p:cNvSpPr/>
          <p:nvPr/>
        </p:nvSpPr>
        <p:spPr>
          <a:xfrm>
            <a:off x="228600" y="27851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bk object 501"/>
          <p:cNvSpPr/>
          <p:nvPr/>
        </p:nvSpPr>
        <p:spPr>
          <a:xfrm>
            <a:off x="-1270" y="27851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bk object 502"/>
          <p:cNvSpPr/>
          <p:nvPr/>
        </p:nvSpPr>
        <p:spPr>
          <a:xfrm>
            <a:off x="228600" y="28016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bk object 503"/>
          <p:cNvSpPr/>
          <p:nvPr/>
        </p:nvSpPr>
        <p:spPr>
          <a:xfrm>
            <a:off x="-1270" y="2801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bk object 504"/>
          <p:cNvSpPr/>
          <p:nvPr/>
        </p:nvSpPr>
        <p:spPr>
          <a:xfrm>
            <a:off x="-1270" y="28194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bk object 505"/>
          <p:cNvSpPr/>
          <p:nvPr/>
        </p:nvSpPr>
        <p:spPr>
          <a:xfrm>
            <a:off x="-1270" y="28359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bk object 506"/>
          <p:cNvSpPr/>
          <p:nvPr/>
        </p:nvSpPr>
        <p:spPr>
          <a:xfrm>
            <a:off x="-1270" y="28524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bk object 507"/>
          <p:cNvSpPr/>
          <p:nvPr/>
        </p:nvSpPr>
        <p:spPr>
          <a:xfrm>
            <a:off x="-1270" y="28702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A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bk object 508"/>
          <p:cNvSpPr/>
          <p:nvPr/>
        </p:nvSpPr>
        <p:spPr>
          <a:xfrm>
            <a:off x="-1270" y="28867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bk object 509"/>
          <p:cNvSpPr/>
          <p:nvPr/>
        </p:nvSpPr>
        <p:spPr>
          <a:xfrm>
            <a:off x="228600" y="29044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bk object 510"/>
          <p:cNvSpPr/>
          <p:nvPr/>
        </p:nvSpPr>
        <p:spPr>
          <a:xfrm>
            <a:off x="-1270" y="29044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bk object 511"/>
          <p:cNvSpPr/>
          <p:nvPr/>
        </p:nvSpPr>
        <p:spPr>
          <a:xfrm>
            <a:off x="228600" y="2921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bk object 512"/>
          <p:cNvSpPr/>
          <p:nvPr/>
        </p:nvSpPr>
        <p:spPr>
          <a:xfrm>
            <a:off x="-1270" y="2921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bk object 513"/>
          <p:cNvSpPr/>
          <p:nvPr/>
        </p:nvSpPr>
        <p:spPr>
          <a:xfrm>
            <a:off x="228600" y="29375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bk object 514"/>
          <p:cNvSpPr/>
          <p:nvPr/>
        </p:nvSpPr>
        <p:spPr>
          <a:xfrm>
            <a:off x="-1270" y="29375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bk object 515"/>
          <p:cNvSpPr/>
          <p:nvPr/>
        </p:nvSpPr>
        <p:spPr>
          <a:xfrm>
            <a:off x="228600" y="29552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bk object 516"/>
          <p:cNvSpPr/>
          <p:nvPr/>
        </p:nvSpPr>
        <p:spPr>
          <a:xfrm>
            <a:off x="-1270" y="29552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bk object 517"/>
          <p:cNvSpPr/>
          <p:nvPr/>
        </p:nvSpPr>
        <p:spPr>
          <a:xfrm>
            <a:off x="228600" y="29718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bk object 518"/>
          <p:cNvSpPr/>
          <p:nvPr/>
        </p:nvSpPr>
        <p:spPr>
          <a:xfrm>
            <a:off x="-1270" y="29718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bk object 519"/>
          <p:cNvSpPr/>
          <p:nvPr/>
        </p:nvSpPr>
        <p:spPr>
          <a:xfrm>
            <a:off x="228600" y="29895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bk object 520"/>
          <p:cNvSpPr/>
          <p:nvPr/>
        </p:nvSpPr>
        <p:spPr>
          <a:xfrm>
            <a:off x="-1270" y="2989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bk object 521"/>
          <p:cNvSpPr/>
          <p:nvPr/>
        </p:nvSpPr>
        <p:spPr>
          <a:xfrm>
            <a:off x="228600" y="30060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bk object 522"/>
          <p:cNvSpPr/>
          <p:nvPr/>
        </p:nvSpPr>
        <p:spPr>
          <a:xfrm>
            <a:off x="-1270" y="30060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bk object 523"/>
          <p:cNvSpPr/>
          <p:nvPr/>
        </p:nvSpPr>
        <p:spPr>
          <a:xfrm>
            <a:off x="228600" y="30226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bk object 524"/>
          <p:cNvSpPr/>
          <p:nvPr/>
        </p:nvSpPr>
        <p:spPr>
          <a:xfrm>
            <a:off x="-1270" y="30226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bk object 525"/>
          <p:cNvSpPr/>
          <p:nvPr/>
        </p:nvSpPr>
        <p:spPr>
          <a:xfrm>
            <a:off x="-1270" y="30403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bk object 526"/>
          <p:cNvSpPr/>
          <p:nvPr/>
        </p:nvSpPr>
        <p:spPr>
          <a:xfrm>
            <a:off x="-1270" y="30568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bk object 527"/>
          <p:cNvSpPr/>
          <p:nvPr/>
        </p:nvSpPr>
        <p:spPr>
          <a:xfrm>
            <a:off x="-1270" y="30746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bk object 528"/>
          <p:cNvSpPr/>
          <p:nvPr/>
        </p:nvSpPr>
        <p:spPr>
          <a:xfrm>
            <a:off x="-1270" y="30911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bk object 529"/>
          <p:cNvSpPr/>
          <p:nvPr/>
        </p:nvSpPr>
        <p:spPr>
          <a:xfrm>
            <a:off x="-1270" y="31076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bk object 530"/>
          <p:cNvSpPr/>
          <p:nvPr/>
        </p:nvSpPr>
        <p:spPr>
          <a:xfrm>
            <a:off x="228600" y="31254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bk object 531"/>
          <p:cNvSpPr/>
          <p:nvPr/>
        </p:nvSpPr>
        <p:spPr>
          <a:xfrm>
            <a:off x="-1270" y="31254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bk object 532"/>
          <p:cNvSpPr/>
          <p:nvPr/>
        </p:nvSpPr>
        <p:spPr>
          <a:xfrm>
            <a:off x="228600" y="31419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bk object 533"/>
          <p:cNvSpPr/>
          <p:nvPr/>
        </p:nvSpPr>
        <p:spPr>
          <a:xfrm>
            <a:off x="-1270" y="31419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bk object 534"/>
          <p:cNvSpPr/>
          <p:nvPr/>
        </p:nvSpPr>
        <p:spPr>
          <a:xfrm>
            <a:off x="228600" y="315848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bk object 535"/>
          <p:cNvSpPr/>
          <p:nvPr/>
        </p:nvSpPr>
        <p:spPr>
          <a:xfrm>
            <a:off x="-1270" y="31584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bk object 536"/>
          <p:cNvSpPr/>
          <p:nvPr/>
        </p:nvSpPr>
        <p:spPr>
          <a:xfrm>
            <a:off x="228600" y="31762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bk object 537"/>
          <p:cNvSpPr/>
          <p:nvPr/>
        </p:nvSpPr>
        <p:spPr>
          <a:xfrm>
            <a:off x="-1270" y="31762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bk object 538"/>
          <p:cNvSpPr/>
          <p:nvPr/>
        </p:nvSpPr>
        <p:spPr>
          <a:xfrm>
            <a:off x="228600" y="31927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bk object 539"/>
          <p:cNvSpPr/>
          <p:nvPr/>
        </p:nvSpPr>
        <p:spPr>
          <a:xfrm>
            <a:off x="-1270" y="31927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bk object 540"/>
          <p:cNvSpPr/>
          <p:nvPr/>
        </p:nvSpPr>
        <p:spPr>
          <a:xfrm>
            <a:off x="228600" y="32105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bk object 541"/>
          <p:cNvSpPr/>
          <p:nvPr/>
        </p:nvSpPr>
        <p:spPr>
          <a:xfrm>
            <a:off x="-1270" y="32105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bk object 542"/>
          <p:cNvSpPr/>
          <p:nvPr/>
        </p:nvSpPr>
        <p:spPr>
          <a:xfrm>
            <a:off x="228600" y="32270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bk object 543"/>
          <p:cNvSpPr/>
          <p:nvPr/>
        </p:nvSpPr>
        <p:spPr>
          <a:xfrm>
            <a:off x="-1270" y="3227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bk object 544"/>
          <p:cNvSpPr/>
          <p:nvPr/>
        </p:nvSpPr>
        <p:spPr>
          <a:xfrm>
            <a:off x="228600" y="32435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bk object 545"/>
          <p:cNvSpPr/>
          <p:nvPr/>
        </p:nvSpPr>
        <p:spPr>
          <a:xfrm>
            <a:off x="-1270" y="32435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bk object 546"/>
          <p:cNvSpPr/>
          <p:nvPr/>
        </p:nvSpPr>
        <p:spPr>
          <a:xfrm>
            <a:off x="-1270" y="32613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bk object 547"/>
          <p:cNvSpPr/>
          <p:nvPr/>
        </p:nvSpPr>
        <p:spPr>
          <a:xfrm>
            <a:off x="-1270" y="32778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bk object 548"/>
          <p:cNvSpPr/>
          <p:nvPr/>
        </p:nvSpPr>
        <p:spPr>
          <a:xfrm>
            <a:off x="-1270" y="32956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bk object 549"/>
          <p:cNvSpPr/>
          <p:nvPr/>
        </p:nvSpPr>
        <p:spPr>
          <a:xfrm>
            <a:off x="-1270" y="33121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bk object 550"/>
          <p:cNvSpPr/>
          <p:nvPr/>
        </p:nvSpPr>
        <p:spPr>
          <a:xfrm>
            <a:off x="-1270" y="33286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bk object 551"/>
          <p:cNvSpPr/>
          <p:nvPr/>
        </p:nvSpPr>
        <p:spPr>
          <a:xfrm>
            <a:off x="-1270" y="33464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bk object 552"/>
          <p:cNvSpPr/>
          <p:nvPr/>
        </p:nvSpPr>
        <p:spPr>
          <a:xfrm>
            <a:off x="228600" y="3362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bk object 553"/>
          <p:cNvSpPr/>
          <p:nvPr/>
        </p:nvSpPr>
        <p:spPr>
          <a:xfrm>
            <a:off x="-1270" y="3362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bk object 554"/>
          <p:cNvSpPr/>
          <p:nvPr/>
        </p:nvSpPr>
        <p:spPr>
          <a:xfrm>
            <a:off x="228600" y="33794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bk object 555"/>
          <p:cNvSpPr/>
          <p:nvPr/>
        </p:nvSpPr>
        <p:spPr>
          <a:xfrm>
            <a:off x="-1270" y="33794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bk object 556"/>
          <p:cNvSpPr/>
          <p:nvPr/>
        </p:nvSpPr>
        <p:spPr>
          <a:xfrm>
            <a:off x="228600" y="33972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bk object 557"/>
          <p:cNvSpPr/>
          <p:nvPr/>
        </p:nvSpPr>
        <p:spPr>
          <a:xfrm>
            <a:off x="-1270" y="33972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bk object 558"/>
          <p:cNvSpPr/>
          <p:nvPr/>
        </p:nvSpPr>
        <p:spPr>
          <a:xfrm>
            <a:off x="228600" y="3413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bk object 559"/>
          <p:cNvSpPr/>
          <p:nvPr/>
        </p:nvSpPr>
        <p:spPr>
          <a:xfrm>
            <a:off x="-1270" y="3413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bk object 560"/>
          <p:cNvSpPr/>
          <p:nvPr/>
        </p:nvSpPr>
        <p:spPr>
          <a:xfrm>
            <a:off x="228600" y="34302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bk object 561"/>
          <p:cNvSpPr/>
          <p:nvPr/>
        </p:nvSpPr>
        <p:spPr>
          <a:xfrm>
            <a:off x="-1270" y="34302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bk object 562"/>
          <p:cNvSpPr/>
          <p:nvPr/>
        </p:nvSpPr>
        <p:spPr>
          <a:xfrm>
            <a:off x="228600" y="34480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bk object 563"/>
          <p:cNvSpPr/>
          <p:nvPr/>
        </p:nvSpPr>
        <p:spPr>
          <a:xfrm>
            <a:off x="-1270" y="34480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bk object 564"/>
          <p:cNvSpPr/>
          <p:nvPr/>
        </p:nvSpPr>
        <p:spPr>
          <a:xfrm>
            <a:off x="228600" y="34645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bk object 565"/>
          <p:cNvSpPr/>
          <p:nvPr/>
        </p:nvSpPr>
        <p:spPr>
          <a:xfrm>
            <a:off x="-1270" y="34645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bk object 566"/>
          <p:cNvSpPr/>
          <p:nvPr/>
        </p:nvSpPr>
        <p:spPr>
          <a:xfrm>
            <a:off x="228600" y="34823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bk object 567"/>
          <p:cNvSpPr/>
          <p:nvPr/>
        </p:nvSpPr>
        <p:spPr>
          <a:xfrm>
            <a:off x="-1270" y="3482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bk object 568"/>
          <p:cNvSpPr/>
          <p:nvPr/>
        </p:nvSpPr>
        <p:spPr>
          <a:xfrm>
            <a:off x="-1270" y="3498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bk object 569"/>
          <p:cNvSpPr/>
          <p:nvPr/>
        </p:nvSpPr>
        <p:spPr>
          <a:xfrm>
            <a:off x="-1270" y="35153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0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bk object 570"/>
          <p:cNvSpPr/>
          <p:nvPr/>
        </p:nvSpPr>
        <p:spPr>
          <a:xfrm>
            <a:off x="-1270" y="35331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bk object 571"/>
          <p:cNvSpPr/>
          <p:nvPr/>
        </p:nvSpPr>
        <p:spPr>
          <a:xfrm>
            <a:off x="-1270" y="35496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bk object 572"/>
          <p:cNvSpPr/>
          <p:nvPr/>
        </p:nvSpPr>
        <p:spPr>
          <a:xfrm>
            <a:off x="-1270" y="35674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bk object 573"/>
          <p:cNvSpPr/>
          <p:nvPr/>
        </p:nvSpPr>
        <p:spPr>
          <a:xfrm>
            <a:off x="228600" y="35839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bk object 574"/>
          <p:cNvSpPr/>
          <p:nvPr/>
        </p:nvSpPr>
        <p:spPr>
          <a:xfrm>
            <a:off x="-1270" y="3583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bk object 575"/>
          <p:cNvSpPr/>
          <p:nvPr/>
        </p:nvSpPr>
        <p:spPr>
          <a:xfrm>
            <a:off x="228600" y="3600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bk object 576"/>
          <p:cNvSpPr/>
          <p:nvPr/>
        </p:nvSpPr>
        <p:spPr>
          <a:xfrm>
            <a:off x="-1270" y="3600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bk object 577"/>
          <p:cNvSpPr/>
          <p:nvPr/>
        </p:nvSpPr>
        <p:spPr>
          <a:xfrm>
            <a:off x="228600" y="36182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bk object 578"/>
          <p:cNvSpPr/>
          <p:nvPr/>
        </p:nvSpPr>
        <p:spPr>
          <a:xfrm>
            <a:off x="-1270" y="36182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bk object 579"/>
          <p:cNvSpPr/>
          <p:nvPr/>
        </p:nvSpPr>
        <p:spPr>
          <a:xfrm>
            <a:off x="228600" y="36347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bk object 580"/>
          <p:cNvSpPr/>
          <p:nvPr/>
        </p:nvSpPr>
        <p:spPr>
          <a:xfrm>
            <a:off x="-1270" y="36347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bk object 581"/>
          <p:cNvSpPr/>
          <p:nvPr/>
        </p:nvSpPr>
        <p:spPr>
          <a:xfrm>
            <a:off x="228600" y="36512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bk object 582"/>
          <p:cNvSpPr/>
          <p:nvPr/>
        </p:nvSpPr>
        <p:spPr>
          <a:xfrm>
            <a:off x="-1270" y="36512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bk object 583"/>
          <p:cNvSpPr/>
          <p:nvPr/>
        </p:nvSpPr>
        <p:spPr>
          <a:xfrm>
            <a:off x="228600" y="36690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bk object 584"/>
          <p:cNvSpPr/>
          <p:nvPr/>
        </p:nvSpPr>
        <p:spPr>
          <a:xfrm>
            <a:off x="-1270" y="36690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bk object 585"/>
          <p:cNvSpPr/>
          <p:nvPr/>
        </p:nvSpPr>
        <p:spPr>
          <a:xfrm>
            <a:off x="228600" y="36855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bk object 586"/>
          <p:cNvSpPr/>
          <p:nvPr/>
        </p:nvSpPr>
        <p:spPr>
          <a:xfrm>
            <a:off x="-1270" y="3685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bk object 587"/>
          <p:cNvSpPr/>
          <p:nvPr/>
        </p:nvSpPr>
        <p:spPr>
          <a:xfrm>
            <a:off x="228600" y="37020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bk object 588"/>
          <p:cNvSpPr/>
          <p:nvPr/>
        </p:nvSpPr>
        <p:spPr>
          <a:xfrm>
            <a:off x="-1270" y="3702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bk object 589"/>
          <p:cNvSpPr/>
          <p:nvPr/>
        </p:nvSpPr>
        <p:spPr>
          <a:xfrm>
            <a:off x="-1270" y="37198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bk object 590"/>
          <p:cNvSpPr/>
          <p:nvPr/>
        </p:nvSpPr>
        <p:spPr>
          <a:xfrm>
            <a:off x="-1270" y="37363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bk object 591"/>
          <p:cNvSpPr/>
          <p:nvPr/>
        </p:nvSpPr>
        <p:spPr>
          <a:xfrm>
            <a:off x="-1270" y="37541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bk object 592"/>
          <p:cNvSpPr/>
          <p:nvPr/>
        </p:nvSpPr>
        <p:spPr>
          <a:xfrm>
            <a:off x="-1270" y="37706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bk object 593"/>
          <p:cNvSpPr/>
          <p:nvPr/>
        </p:nvSpPr>
        <p:spPr>
          <a:xfrm>
            <a:off x="-1270" y="37871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bk object 594"/>
          <p:cNvSpPr/>
          <p:nvPr/>
        </p:nvSpPr>
        <p:spPr>
          <a:xfrm>
            <a:off x="-1270" y="3804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bk object 595"/>
          <p:cNvSpPr/>
          <p:nvPr/>
        </p:nvSpPr>
        <p:spPr>
          <a:xfrm>
            <a:off x="228600" y="38214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bk object 596"/>
          <p:cNvSpPr/>
          <p:nvPr/>
        </p:nvSpPr>
        <p:spPr>
          <a:xfrm>
            <a:off x="-1270" y="38214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bk object 597"/>
          <p:cNvSpPr/>
          <p:nvPr/>
        </p:nvSpPr>
        <p:spPr>
          <a:xfrm>
            <a:off x="228600" y="38392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bk object 598"/>
          <p:cNvSpPr/>
          <p:nvPr/>
        </p:nvSpPr>
        <p:spPr>
          <a:xfrm>
            <a:off x="-1270" y="38392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bk object 599"/>
          <p:cNvSpPr/>
          <p:nvPr/>
        </p:nvSpPr>
        <p:spPr>
          <a:xfrm>
            <a:off x="228600" y="38557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bk object 600"/>
          <p:cNvSpPr/>
          <p:nvPr/>
        </p:nvSpPr>
        <p:spPr>
          <a:xfrm>
            <a:off x="-1270" y="38557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bk object 601"/>
          <p:cNvSpPr/>
          <p:nvPr/>
        </p:nvSpPr>
        <p:spPr>
          <a:xfrm>
            <a:off x="228600" y="38722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bk object 602"/>
          <p:cNvSpPr/>
          <p:nvPr/>
        </p:nvSpPr>
        <p:spPr>
          <a:xfrm>
            <a:off x="-1270" y="38722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bk object 603"/>
          <p:cNvSpPr/>
          <p:nvPr/>
        </p:nvSpPr>
        <p:spPr>
          <a:xfrm>
            <a:off x="228600" y="3890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bk object 604"/>
          <p:cNvSpPr/>
          <p:nvPr/>
        </p:nvSpPr>
        <p:spPr>
          <a:xfrm>
            <a:off x="-1270" y="3890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bk object 605"/>
          <p:cNvSpPr/>
          <p:nvPr/>
        </p:nvSpPr>
        <p:spPr>
          <a:xfrm>
            <a:off x="228600" y="39065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bk object 606"/>
          <p:cNvSpPr/>
          <p:nvPr/>
        </p:nvSpPr>
        <p:spPr>
          <a:xfrm>
            <a:off x="-1270" y="39065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bk object 607"/>
          <p:cNvSpPr/>
          <p:nvPr/>
        </p:nvSpPr>
        <p:spPr>
          <a:xfrm>
            <a:off x="228600" y="3923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bk object 608"/>
          <p:cNvSpPr/>
          <p:nvPr/>
        </p:nvSpPr>
        <p:spPr>
          <a:xfrm>
            <a:off x="-1270" y="3923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bk object 609"/>
          <p:cNvSpPr/>
          <p:nvPr/>
        </p:nvSpPr>
        <p:spPr>
          <a:xfrm>
            <a:off x="228600" y="3940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bk object 610"/>
          <p:cNvSpPr/>
          <p:nvPr/>
        </p:nvSpPr>
        <p:spPr>
          <a:xfrm>
            <a:off x="-1270" y="3940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bk object 611"/>
          <p:cNvSpPr/>
          <p:nvPr/>
        </p:nvSpPr>
        <p:spPr>
          <a:xfrm>
            <a:off x="-1270" y="39573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bk object 612"/>
          <p:cNvSpPr/>
          <p:nvPr/>
        </p:nvSpPr>
        <p:spPr>
          <a:xfrm>
            <a:off x="-1270" y="39738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bk object 613"/>
          <p:cNvSpPr/>
          <p:nvPr/>
        </p:nvSpPr>
        <p:spPr>
          <a:xfrm>
            <a:off x="-1270" y="39916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9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bk object 614"/>
          <p:cNvSpPr/>
          <p:nvPr/>
        </p:nvSpPr>
        <p:spPr>
          <a:xfrm>
            <a:off x="-1270" y="40081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bk object 615"/>
          <p:cNvSpPr/>
          <p:nvPr/>
        </p:nvSpPr>
        <p:spPr>
          <a:xfrm>
            <a:off x="-1270" y="4025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bk object 616"/>
          <p:cNvSpPr/>
          <p:nvPr/>
        </p:nvSpPr>
        <p:spPr>
          <a:xfrm>
            <a:off x="228600" y="4042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bk object 617"/>
          <p:cNvSpPr/>
          <p:nvPr/>
        </p:nvSpPr>
        <p:spPr>
          <a:xfrm>
            <a:off x="-1270" y="4042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bk object 618"/>
          <p:cNvSpPr/>
          <p:nvPr/>
        </p:nvSpPr>
        <p:spPr>
          <a:xfrm>
            <a:off x="228600" y="40589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bk object 619"/>
          <p:cNvSpPr/>
          <p:nvPr/>
        </p:nvSpPr>
        <p:spPr>
          <a:xfrm>
            <a:off x="-1270" y="40589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bk object 620"/>
          <p:cNvSpPr/>
          <p:nvPr/>
        </p:nvSpPr>
        <p:spPr>
          <a:xfrm>
            <a:off x="228600" y="4076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bk object 621"/>
          <p:cNvSpPr/>
          <p:nvPr/>
        </p:nvSpPr>
        <p:spPr>
          <a:xfrm>
            <a:off x="-1270" y="4076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bk object 622"/>
          <p:cNvSpPr/>
          <p:nvPr/>
        </p:nvSpPr>
        <p:spPr>
          <a:xfrm>
            <a:off x="228600" y="40932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bk object 623"/>
          <p:cNvSpPr/>
          <p:nvPr/>
        </p:nvSpPr>
        <p:spPr>
          <a:xfrm>
            <a:off x="-1270" y="40932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bk object 624"/>
          <p:cNvSpPr/>
          <p:nvPr/>
        </p:nvSpPr>
        <p:spPr>
          <a:xfrm>
            <a:off x="228600" y="41109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bk object 625"/>
          <p:cNvSpPr/>
          <p:nvPr/>
        </p:nvSpPr>
        <p:spPr>
          <a:xfrm>
            <a:off x="-1270" y="41109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bk object 626"/>
          <p:cNvSpPr/>
          <p:nvPr/>
        </p:nvSpPr>
        <p:spPr>
          <a:xfrm>
            <a:off x="228600" y="41275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bk object 627"/>
          <p:cNvSpPr/>
          <p:nvPr/>
        </p:nvSpPr>
        <p:spPr>
          <a:xfrm>
            <a:off x="-1270" y="41275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bk object 628"/>
          <p:cNvSpPr/>
          <p:nvPr/>
        </p:nvSpPr>
        <p:spPr>
          <a:xfrm>
            <a:off x="228600" y="41440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bk object 629"/>
          <p:cNvSpPr/>
          <p:nvPr/>
        </p:nvSpPr>
        <p:spPr>
          <a:xfrm>
            <a:off x="-1270" y="41440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bk object 630"/>
          <p:cNvSpPr/>
          <p:nvPr/>
        </p:nvSpPr>
        <p:spPr>
          <a:xfrm>
            <a:off x="228600" y="41617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bk object 631"/>
          <p:cNvSpPr/>
          <p:nvPr/>
        </p:nvSpPr>
        <p:spPr>
          <a:xfrm>
            <a:off x="-1270" y="41617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bk object 632"/>
          <p:cNvSpPr/>
          <p:nvPr/>
        </p:nvSpPr>
        <p:spPr>
          <a:xfrm>
            <a:off x="-1270" y="4178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bk object 633"/>
          <p:cNvSpPr/>
          <p:nvPr/>
        </p:nvSpPr>
        <p:spPr>
          <a:xfrm>
            <a:off x="-1270" y="41948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bk object 634"/>
          <p:cNvSpPr/>
          <p:nvPr/>
        </p:nvSpPr>
        <p:spPr>
          <a:xfrm>
            <a:off x="-1270" y="42125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bk object 635"/>
          <p:cNvSpPr/>
          <p:nvPr/>
        </p:nvSpPr>
        <p:spPr>
          <a:xfrm>
            <a:off x="-1270" y="42291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bk object 636"/>
          <p:cNvSpPr/>
          <p:nvPr/>
        </p:nvSpPr>
        <p:spPr>
          <a:xfrm>
            <a:off x="-1270" y="42468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bk object 637"/>
          <p:cNvSpPr/>
          <p:nvPr/>
        </p:nvSpPr>
        <p:spPr>
          <a:xfrm>
            <a:off x="-1270" y="42633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E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bk object 638"/>
          <p:cNvSpPr/>
          <p:nvPr/>
        </p:nvSpPr>
        <p:spPr>
          <a:xfrm>
            <a:off x="228600" y="42799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bk object 639"/>
          <p:cNvSpPr/>
          <p:nvPr/>
        </p:nvSpPr>
        <p:spPr>
          <a:xfrm>
            <a:off x="-1270" y="42799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bk object 640"/>
          <p:cNvSpPr/>
          <p:nvPr/>
        </p:nvSpPr>
        <p:spPr>
          <a:xfrm>
            <a:off x="228600" y="42976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bk object 641"/>
          <p:cNvSpPr/>
          <p:nvPr/>
        </p:nvSpPr>
        <p:spPr>
          <a:xfrm>
            <a:off x="-1270" y="4297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bk object 642"/>
          <p:cNvSpPr/>
          <p:nvPr/>
        </p:nvSpPr>
        <p:spPr>
          <a:xfrm>
            <a:off x="228600" y="43141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bk object 643"/>
          <p:cNvSpPr/>
          <p:nvPr/>
        </p:nvSpPr>
        <p:spPr>
          <a:xfrm>
            <a:off x="-1270" y="43141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bk object 644"/>
          <p:cNvSpPr/>
          <p:nvPr/>
        </p:nvSpPr>
        <p:spPr>
          <a:xfrm>
            <a:off x="228600" y="43307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bk object 645"/>
          <p:cNvSpPr/>
          <p:nvPr/>
        </p:nvSpPr>
        <p:spPr>
          <a:xfrm>
            <a:off x="-1270" y="43307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bk object 646"/>
          <p:cNvSpPr/>
          <p:nvPr/>
        </p:nvSpPr>
        <p:spPr>
          <a:xfrm>
            <a:off x="228600" y="43484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bk object 647"/>
          <p:cNvSpPr/>
          <p:nvPr/>
        </p:nvSpPr>
        <p:spPr>
          <a:xfrm>
            <a:off x="-1270" y="43484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bk object 648"/>
          <p:cNvSpPr/>
          <p:nvPr/>
        </p:nvSpPr>
        <p:spPr>
          <a:xfrm>
            <a:off x="228600" y="43649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bk object 649"/>
          <p:cNvSpPr/>
          <p:nvPr/>
        </p:nvSpPr>
        <p:spPr>
          <a:xfrm>
            <a:off x="-1270" y="43649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bk object 650"/>
          <p:cNvSpPr/>
          <p:nvPr/>
        </p:nvSpPr>
        <p:spPr>
          <a:xfrm>
            <a:off x="228600" y="43827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bk object 651"/>
          <p:cNvSpPr/>
          <p:nvPr/>
        </p:nvSpPr>
        <p:spPr>
          <a:xfrm>
            <a:off x="-1270" y="43827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bk object 652"/>
          <p:cNvSpPr/>
          <p:nvPr/>
        </p:nvSpPr>
        <p:spPr>
          <a:xfrm>
            <a:off x="228600" y="43992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bk object 653"/>
          <p:cNvSpPr/>
          <p:nvPr/>
        </p:nvSpPr>
        <p:spPr>
          <a:xfrm>
            <a:off x="-1270" y="43992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bk object 654"/>
          <p:cNvSpPr/>
          <p:nvPr/>
        </p:nvSpPr>
        <p:spPr>
          <a:xfrm>
            <a:off x="-1270" y="44157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bk object 655"/>
          <p:cNvSpPr/>
          <p:nvPr/>
        </p:nvSpPr>
        <p:spPr>
          <a:xfrm>
            <a:off x="-1270" y="44335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bk object 656"/>
          <p:cNvSpPr/>
          <p:nvPr/>
        </p:nvSpPr>
        <p:spPr>
          <a:xfrm>
            <a:off x="-1270" y="445007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bk object 657"/>
          <p:cNvSpPr/>
          <p:nvPr/>
        </p:nvSpPr>
        <p:spPr>
          <a:xfrm>
            <a:off x="-1270" y="44678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bk object 658"/>
          <p:cNvSpPr/>
          <p:nvPr/>
        </p:nvSpPr>
        <p:spPr>
          <a:xfrm>
            <a:off x="-1270" y="44843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bk object 659"/>
          <p:cNvSpPr/>
          <p:nvPr/>
        </p:nvSpPr>
        <p:spPr>
          <a:xfrm>
            <a:off x="228600" y="45008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bk object 660"/>
          <p:cNvSpPr/>
          <p:nvPr/>
        </p:nvSpPr>
        <p:spPr>
          <a:xfrm>
            <a:off x="-1270" y="45008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bk object 661"/>
          <p:cNvSpPr/>
          <p:nvPr/>
        </p:nvSpPr>
        <p:spPr>
          <a:xfrm>
            <a:off x="228600" y="45186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bk object 662"/>
          <p:cNvSpPr/>
          <p:nvPr/>
        </p:nvSpPr>
        <p:spPr>
          <a:xfrm>
            <a:off x="-1270" y="45186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bk object 663"/>
          <p:cNvSpPr/>
          <p:nvPr/>
        </p:nvSpPr>
        <p:spPr>
          <a:xfrm>
            <a:off x="228600" y="45351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bk object 664"/>
          <p:cNvSpPr/>
          <p:nvPr/>
        </p:nvSpPr>
        <p:spPr>
          <a:xfrm>
            <a:off x="-1270" y="4535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bk object 665"/>
          <p:cNvSpPr/>
          <p:nvPr/>
        </p:nvSpPr>
        <p:spPr>
          <a:xfrm>
            <a:off x="228600" y="45516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bk object 666"/>
          <p:cNvSpPr/>
          <p:nvPr/>
        </p:nvSpPr>
        <p:spPr>
          <a:xfrm>
            <a:off x="-1270" y="45516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bk object 667"/>
          <p:cNvSpPr/>
          <p:nvPr/>
        </p:nvSpPr>
        <p:spPr>
          <a:xfrm>
            <a:off x="228600" y="45694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bk object 668"/>
          <p:cNvSpPr/>
          <p:nvPr/>
        </p:nvSpPr>
        <p:spPr>
          <a:xfrm>
            <a:off x="-1270" y="45694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bk object 669"/>
          <p:cNvSpPr/>
          <p:nvPr/>
        </p:nvSpPr>
        <p:spPr>
          <a:xfrm>
            <a:off x="228600" y="45859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bk object 670"/>
          <p:cNvSpPr/>
          <p:nvPr/>
        </p:nvSpPr>
        <p:spPr>
          <a:xfrm>
            <a:off x="-1270" y="45859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bk object 671"/>
          <p:cNvSpPr/>
          <p:nvPr/>
        </p:nvSpPr>
        <p:spPr>
          <a:xfrm>
            <a:off x="228600" y="46037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bk object 672"/>
          <p:cNvSpPr/>
          <p:nvPr/>
        </p:nvSpPr>
        <p:spPr>
          <a:xfrm>
            <a:off x="-1270" y="46037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bk object 673"/>
          <p:cNvSpPr/>
          <p:nvPr/>
        </p:nvSpPr>
        <p:spPr>
          <a:xfrm>
            <a:off x="228600" y="46202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bk object 674"/>
          <p:cNvSpPr/>
          <p:nvPr/>
        </p:nvSpPr>
        <p:spPr>
          <a:xfrm>
            <a:off x="-1270" y="46202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bk object 675"/>
          <p:cNvSpPr/>
          <p:nvPr/>
        </p:nvSpPr>
        <p:spPr>
          <a:xfrm>
            <a:off x="-1270" y="46367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bk object 676"/>
          <p:cNvSpPr/>
          <p:nvPr/>
        </p:nvSpPr>
        <p:spPr>
          <a:xfrm>
            <a:off x="-1270" y="46545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5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bk object 677"/>
          <p:cNvSpPr/>
          <p:nvPr/>
        </p:nvSpPr>
        <p:spPr>
          <a:xfrm>
            <a:off x="-1270" y="46710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bk object 678"/>
          <p:cNvSpPr/>
          <p:nvPr/>
        </p:nvSpPr>
        <p:spPr>
          <a:xfrm>
            <a:off x="-1270" y="46888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bk object 679"/>
          <p:cNvSpPr/>
          <p:nvPr/>
        </p:nvSpPr>
        <p:spPr>
          <a:xfrm>
            <a:off x="-1270" y="47053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bk object 680"/>
          <p:cNvSpPr/>
          <p:nvPr/>
        </p:nvSpPr>
        <p:spPr>
          <a:xfrm>
            <a:off x="-1270" y="47218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bk object 681"/>
          <p:cNvSpPr/>
          <p:nvPr/>
        </p:nvSpPr>
        <p:spPr>
          <a:xfrm>
            <a:off x="228600" y="47396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bk object 682"/>
          <p:cNvSpPr/>
          <p:nvPr/>
        </p:nvSpPr>
        <p:spPr>
          <a:xfrm>
            <a:off x="-1270" y="47396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bk object 683"/>
          <p:cNvSpPr/>
          <p:nvPr/>
        </p:nvSpPr>
        <p:spPr>
          <a:xfrm>
            <a:off x="228600" y="47561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bk object 684"/>
          <p:cNvSpPr/>
          <p:nvPr/>
        </p:nvSpPr>
        <p:spPr>
          <a:xfrm>
            <a:off x="-1270" y="4756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bk object 685"/>
          <p:cNvSpPr/>
          <p:nvPr/>
        </p:nvSpPr>
        <p:spPr>
          <a:xfrm>
            <a:off x="228600" y="47726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bk object 686"/>
          <p:cNvSpPr/>
          <p:nvPr/>
        </p:nvSpPr>
        <p:spPr>
          <a:xfrm>
            <a:off x="-1270" y="47726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bk object 687"/>
          <p:cNvSpPr/>
          <p:nvPr/>
        </p:nvSpPr>
        <p:spPr>
          <a:xfrm>
            <a:off x="228600" y="47904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bk object 688"/>
          <p:cNvSpPr/>
          <p:nvPr/>
        </p:nvSpPr>
        <p:spPr>
          <a:xfrm>
            <a:off x="-1270" y="47904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bk object 689"/>
          <p:cNvSpPr/>
          <p:nvPr/>
        </p:nvSpPr>
        <p:spPr>
          <a:xfrm>
            <a:off x="228600" y="48069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bk object 690"/>
          <p:cNvSpPr/>
          <p:nvPr/>
        </p:nvSpPr>
        <p:spPr>
          <a:xfrm>
            <a:off x="-1270" y="48069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bk object 691"/>
          <p:cNvSpPr/>
          <p:nvPr/>
        </p:nvSpPr>
        <p:spPr>
          <a:xfrm>
            <a:off x="228600" y="48234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bk object 692"/>
          <p:cNvSpPr/>
          <p:nvPr/>
        </p:nvSpPr>
        <p:spPr>
          <a:xfrm>
            <a:off x="-1270" y="48234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bk object 693"/>
          <p:cNvSpPr/>
          <p:nvPr/>
        </p:nvSpPr>
        <p:spPr>
          <a:xfrm>
            <a:off x="228600" y="48412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bk object 694"/>
          <p:cNvSpPr/>
          <p:nvPr/>
        </p:nvSpPr>
        <p:spPr>
          <a:xfrm>
            <a:off x="-1270" y="48412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bk object 695"/>
          <p:cNvSpPr/>
          <p:nvPr/>
        </p:nvSpPr>
        <p:spPr>
          <a:xfrm>
            <a:off x="228600" y="48577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bk object 696"/>
          <p:cNvSpPr/>
          <p:nvPr/>
        </p:nvSpPr>
        <p:spPr>
          <a:xfrm>
            <a:off x="-1270" y="48577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bk object 697"/>
          <p:cNvSpPr/>
          <p:nvPr/>
        </p:nvSpPr>
        <p:spPr>
          <a:xfrm>
            <a:off x="-1270" y="48755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9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bk object 698"/>
          <p:cNvSpPr/>
          <p:nvPr/>
        </p:nvSpPr>
        <p:spPr>
          <a:xfrm>
            <a:off x="-1270" y="48920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bk object 699"/>
          <p:cNvSpPr/>
          <p:nvPr/>
        </p:nvSpPr>
        <p:spPr>
          <a:xfrm>
            <a:off x="-1270" y="49085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bk object 700"/>
          <p:cNvSpPr/>
          <p:nvPr/>
        </p:nvSpPr>
        <p:spPr>
          <a:xfrm>
            <a:off x="-1270" y="49263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bk object 701"/>
          <p:cNvSpPr/>
          <p:nvPr/>
        </p:nvSpPr>
        <p:spPr>
          <a:xfrm>
            <a:off x="-1270" y="49428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bk object 702"/>
          <p:cNvSpPr/>
          <p:nvPr/>
        </p:nvSpPr>
        <p:spPr>
          <a:xfrm>
            <a:off x="228600" y="49606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bk object 703"/>
          <p:cNvSpPr/>
          <p:nvPr/>
        </p:nvSpPr>
        <p:spPr>
          <a:xfrm>
            <a:off x="-1270" y="4960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bk object 704"/>
          <p:cNvSpPr/>
          <p:nvPr/>
        </p:nvSpPr>
        <p:spPr>
          <a:xfrm>
            <a:off x="228600" y="49771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bk object 705"/>
          <p:cNvSpPr/>
          <p:nvPr/>
        </p:nvSpPr>
        <p:spPr>
          <a:xfrm>
            <a:off x="-1270" y="4977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bk object 706"/>
          <p:cNvSpPr/>
          <p:nvPr/>
        </p:nvSpPr>
        <p:spPr>
          <a:xfrm>
            <a:off x="228600" y="499364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bk object 707"/>
          <p:cNvSpPr/>
          <p:nvPr/>
        </p:nvSpPr>
        <p:spPr>
          <a:xfrm>
            <a:off x="-1270" y="49936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bk object 708"/>
          <p:cNvSpPr/>
          <p:nvPr/>
        </p:nvSpPr>
        <p:spPr>
          <a:xfrm>
            <a:off x="228600" y="50114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bk object 709"/>
          <p:cNvSpPr/>
          <p:nvPr/>
        </p:nvSpPr>
        <p:spPr>
          <a:xfrm>
            <a:off x="-1270" y="50114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bk object 710"/>
          <p:cNvSpPr/>
          <p:nvPr/>
        </p:nvSpPr>
        <p:spPr>
          <a:xfrm>
            <a:off x="228600" y="50279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bk object 711"/>
          <p:cNvSpPr/>
          <p:nvPr/>
        </p:nvSpPr>
        <p:spPr>
          <a:xfrm>
            <a:off x="-1270" y="50279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bk object 712"/>
          <p:cNvSpPr/>
          <p:nvPr/>
        </p:nvSpPr>
        <p:spPr>
          <a:xfrm>
            <a:off x="228600" y="504444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bk object 713"/>
          <p:cNvSpPr/>
          <p:nvPr/>
        </p:nvSpPr>
        <p:spPr>
          <a:xfrm>
            <a:off x="-1270" y="50444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bk object 714"/>
          <p:cNvSpPr/>
          <p:nvPr/>
        </p:nvSpPr>
        <p:spPr>
          <a:xfrm>
            <a:off x="228600" y="50622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bk object 715"/>
          <p:cNvSpPr/>
          <p:nvPr/>
        </p:nvSpPr>
        <p:spPr>
          <a:xfrm>
            <a:off x="-1270" y="50622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bk object 716"/>
          <p:cNvSpPr/>
          <p:nvPr/>
        </p:nvSpPr>
        <p:spPr>
          <a:xfrm>
            <a:off x="228600" y="50787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bk object 717"/>
          <p:cNvSpPr/>
          <p:nvPr/>
        </p:nvSpPr>
        <p:spPr>
          <a:xfrm>
            <a:off x="-1270" y="50787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bk object 718"/>
          <p:cNvSpPr/>
          <p:nvPr/>
        </p:nvSpPr>
        <p:spPr>
          <a:xfrm>
            <a:off x="-1270" y="509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bk object 719"/>
          <p:cNvSpPr/>
          <p:nvPr/>
        </p:nvSpPr>
        <p:spPr>
          <a:xfrm>
            <a:off x="-1270" y="51130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bk object 720"/>
          <p:cNvSpPr/>
          <p:nvPr/>
        </p:nvSpPr>
        <p:spPr>
          <a:xfrm>
            <a:off x="-1270" y="51295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bk object 721"/>
          <p:cNvSpPr/>
          <p:nvPr/>
        </p:nvSpPr>
        <p:spPr>
          <a:xfrm>
            <a:off x="-1270" y="5147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bk object 722"/>
          <p:cNvSpPr/>
          <p:nvPr/>
        </p:nvSpPr>
        <p:spPr>
          <a:xfrm>
            <a:off x="-1270" y="51638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bk object 723"/>
          <p:cNvSpPr/>
          <p:nvPr/>
        </p:nvSpPr>
        <p:spPr>
          <a:xfrm>
            <a:off x="-1270" y="51803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bk object 724"/>
          <p:cNvSpPr/>
          <p:nvPr/>
        </p:nvSpPr>
        <p:spPr>
          <a:xfrm>
            <a:off x="228600" y="51981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bk object 725"/>
          <p:cNvSpPr/>
          <p:nvPr/>
        </p:nvSpPr>
        <p:spPr>
          <a:xfrm>
            <a:off x="-1270" y="51981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bk object 726"/>
          <p:cNvSpPr/>
          <p:nvPr/>
        </p:nvSpPr>
        <p:spPr>
          <a:xfrm>
            <a:off x="228600" y="52146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bk object 727"/>
          <p:cNvSpPr/>
          <p:nvPr/>
        </p:nvSpPr>
        <p:spPr>
          <a:xfrm>
            <a:off x="-1270" y="5214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bk object 728"/>
          <p:cNvSpPr/>
          <p:nvPr/>
        </p:nvSpPr>
        <p:spPr>
          <a:xfrm>
            <a:off x="228600" y="5232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bk object 729"/>
          <p:cNvSpPr/>
          <p:nvPr/>
        </p:nvSpPr>
        <p:spPr>
          <a:xfrm>
            <a:off x="-1270" y="5232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bk object 730"/>
          <p:cNvSpPr/>
          <p:nvPr/>
        </p:nvSpPr>
        <p:spPr>
          <a:xfrm>
            <a:off x="228600" y="52489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bk object 731"/>
          <p:cNvSpPr/>
          <p:nvPr/>
        </p:nvSpPr>
        <p:spPr>
          <a:xfrm>
            <a:off x="-1270" y="52489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bk object 732"/>
          <p:cNvSpPr/>
          <p:nvPr/>
        </p:nvSpPr>
        <p:spPr>
          <a:xfrm>
            <a:off x="228600" y="526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bk object 733"/>
          <p:cNvSpPr/>
          <p:nvPr/>
        </p:nvSpPr>
        <p:spPr>
          <a:xfrm>
            <a:off x="-1270" y="526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bk object 734"/>
          <p:cNvSpPr/>
          <p:nvPr/>
        </p:nvSpPr>
        <p:spPr>
          <a:xfrm>
            <a:off x="228600" y="528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bk object 735"/>
          <p:cNvSpPr/>
          <p:nvPr/>
        </p:nvSpPr>
        <p:spPr>
          <a:xfrm>
            <a:off x="-1270" y="528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bk object 736"/>
          <p:cNvSpPr/>
          <p:nvPr/>
        </p:nvSpPr>
        <p:spPr>
          <a:xfrm>
            <a:off x="228600" y="529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bk object 737"/>
          <p:cNvSpPr/>
          <p:nvPr/>
        </p:nvSpPr>
        <p:spPr>
          <a:xfrm>
            <a:off x="-1270" y="529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bk object 738"/>
          <p:cNvSpPr/>
          <p:nvPr/>
        </p:nvSpPr>
        <p:spPr>
          <a:xfrm>
            <a:off x="228600" y="531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bk object 739"/>
          <p:cNvSpPr/>
          <p:nvPr/>
        </p:nvSpPr>
        <p:spPr>
          <a:xfrm>
            <a:off x="-1270" y="531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bk object 740"/>
          <p:cNvSpPr/>
          <p:nvPr/>
        </p:nvSpPr>
        <p:spPr>
          <a:xfrm>
            <a:off x="-1270" y="53340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bk object 741"/>
          <p:cNvSpPr/>
          <p:nvPr/>
        </p:nvSpPr>
        <p:spPr>
          <a:xfrm>
            <a:off x="-1270" y="53505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bk object 742"/>
          <p:cNvSpPr/>
          <p:nvPr/>
        </p:nvSpPr>
        <p:spPr>
          <a:xfrm>
            <a:off x="-1270" y="53670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bk object 743"/>
          <p:cNvSpPr/>
          <p:nvPr/>
        </p:nvSpPr>
        <p:spPr>
          <a:xfrm>
            <a:off x="-1270" y="538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bk object 744"/>
          <p:cNvSpPr/>
          <p:nvPr/>
        </p:nvSpPr>
        <p:spPr>
          <a:xfrm>
            <a:off x="-1270" y="54013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bk object 745"/>
          <p:cNvSpPr/>
          <p:nvPr/>
        </p:nvSpPr>
        <p:spPr>
          <a:xfrm>
            <a:off x="228600" y="54190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bk object 746"/>
          <p:cNvSpPr/>
          <p:nvPr/>
        </p:nvSpPr>
        <p:spPr>
          <a:xfrm>
            <a:off x="-1270" y="54190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bk object 747"/>
          <p:cNvSpPr/>
          <p:nvPr/>
        </p:nvSpPr>
        <p:spPr>
          <a:xfrm>
            <a:off x="228600" y="54356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bk object 748"/>
          <p:cNvSpPr/>
          <p:nvPr/>
        </p:nvSpPr>
        <p:spPr>
          <a:xfrm>
            <a:off x="-1270" y="5435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bk object 749"/>
          <p:cNvSpPr/>
          <p:nvPr/>
        </p:nvSpPr>
        <p:spPr>
          <a:xfrm>
            <a:off x="228600" y="54521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bk object 750"/>
          <p:cNvSpPr/>
          <p:nvPr/>
        </p:nvSpPr>
        <p:spPr>
          <a:xfrm>
            <a:off x="-1270" y="54521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bk object 751"/>
          <p:cNvSpPr/>
          <p:nvPr/>
        </p:nvSpPr>
        <p:spPr>
          <a:xfrm>
            <a:off x="228600" y="546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bk object 752"/>
          <p:cNvSpPr/>
          <p:nvPr/>
        </p:nvSpPr>
        <p:spPr>
          <a:xfrm>
            <a:off x="-1270" y="546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bk object 753"/>
          <p:cNvSpPr/>
          <p:nvPr/>
        </p:nvSpPr>
        <p:spPr>
          <a:xfrm>
            <a:off x="228600" y="54864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bk object 754"/>
          <p:cNvSpPr/>
          <p:nvPr/>
        </p:nvSpPr>
        <p:spPr>
          <a:xfrm>
            <a:off x="-1270" y="54864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bk object 755"/>
          <p:cNvSpPr/>
          <p:nvPr/>
        </p:nvSpPr>
        <p:spPr>
          <a:xfrm>
            <a:off x="228600" y="55041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bk object 756"/>
          <p:cNvSpPr/>
          <p:nvPr/>
        </p:nvSpPr>
        <p:spPr>
          <a:xfrm>
            <a:off x="-1270" y="55041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bk object 757"/>
          <p:cNvSpPr/>
          <p:nvPr/>
        </p:nvSpPr>
        <p:spPr>
          <a:xfrm>
            <a:off x="228600" y="552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bk object 758"/>
          <p:cNvSpPr/>
          <p:nvPr/>
        </p:nvSpPr>
        <p:spPr>
          <a:xfrm>
            <a:off x="-1270" y="552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bk object 759"/>
          <p:cNvSpPr/>
          <p:nvPr/>
        </p:nvSpPr>
        <p:spPr>
          <a:xfrm>
            <a:off x="228600" y="553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bk object 760"/>
          <p:cNvSpPr/>
          <p:nvPr/>
        </p:nvSpPr>
        <p:spPr>
          <a:xfrm>
            <a:off x="-1270" y="553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bk object 761"/>
          <p:cNvSpPr/>
          <p:nvPr/>
        </p:nvSpPr>
        <p:spPr>
          <a:xfrm>
            <a:off x="-1270" y="55549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bk object 762"/>
          <p:cNvSpPr/>
          <p:nvPr/>
        </p:nvSpPr>
        <p:spPr>
          <a:xfrm>
            <a:off x="-1270" y="55714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bk object 763"/>
          <p:cNvSpPr/>
          <p:nvPr/>
        </p:nvSpPr>
        <p:spPr>
          <a:xfrm>
            <a:off x="-1270" y="55892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bk object 764"/>
          <p:cNvSpPr/>
          <p:nvPr/>
        </p:nvSpPr>
        <p:spPr>
          <a:xfrm>
            <a:off x="-1270" y="56057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bk object 765"/>
          <p:cNvSpPr/>
          <p:nvPr/>
        </p:nvSpPr>
        <p:spPr>
          <a:xfrm>
            <a:off x="-1270" y="562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bk object 766"/>
          <p:cNvSpPr/>
          <p:nvPr/>
        </p:nvSpPr>
        <p:spPr>
          <a:xfrm>
            <a:off x="228600" y="56400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bk object 767"/>
          <p:cNvSpPr/>
          <p:nvPr/>
        </p:nvSpPr>
        <p:spPr>
          <a:xfrm>
            <a:off x="-1270" y="5640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bk object 768"/>
          <p:cNvSpPr/>
          <p:nvPr/>
        </p:nvSpPr>
        <p:spPr>
          <a:xfrm>
            <a:off x="228600" y="56565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bk object 769"/>
          <p:cNvSpPr/>
          <p:nvPr/>
        </p:nvSpPr>
        <p:spPr>
          <a:xfrm>
            <a:off x="-1270" y="5656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bk object 770"/>
          <p:cNvSpPr/>
          <p:nvPr/>
        </p:nvSpPr>
        <p:spPr>
          <a:xfrm>
            <a:off x="228600" y="56730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bk object 771"/>
          <p:cNvSpPr/>
          <p:nvPr/>
        </p:nvSpPr>
        <p:spPr>
          <a:xfrm>
            <a:off x="-1270" y="56730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bk object 772"/>
          <p:cNvSpPr/>
          <p:nvPr/>
        </p:nvSpPr>
        <p:spPr>
          <a:xfrm>
            <a:off x="228600" y="56908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bk object 773"/>
          <p:cNvSpPr/>
          <p:nvPr/>
        </p:nvSpPr>
        <p:spPr>
          <a:xfrm>
            <a:off x="-1270" y="56908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bk object 774"/>
          <p:cNvSpPr/>
          <p:nvPr/>
        </p:nvSpPr>
        <p:spPr>
          <a:xfrm>
            <a:off x="228600" y="57073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bk object 775"/>
          <p:cNvSpPr/>
          <p:nvPr/>
        </p:nvSpPr>
        <p:spPr>
          <a:xfrm>
            <a:off x="-1270" y="57073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bk object 776"/>
          <p:cNvSpPr/>
          <p:nvPr/>
        </p:nvSpPr>
        <p:spPr>
          <a:xfrm>
            <a:off x="228600" y="57251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bk object 777"/>
          <p:cNvSpPr/>
          <p:nvPr/>
        </p:nvSpPr>
        <p:spPr>
          <a:xfrm>
            <a:off x="-1270" y="57251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bk object 778"/>
          <p:cNvSpPr/>
          <p:nvPr/>
        </p:nvSpPr>
        <p:spPr>
          <a:xfrm>
            <a:off x="228600" y="57416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bk object 779"/>
          <p:cNvSpPr/>
          <p:nvPr/>
        </p:nvSpPr>
        <p:spPr>
          <a:xfrm>
            <a:off x="-1270" y="57416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bk object 780"/>
          <p:cNvSpPr/>
          <p:nvPr/>
        </p:nvSpPr>
        <p:spPr>
          <a:xfrm>
            <a:off x="228600" y="57581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bk object 781"/>
          <p:cNvSpPr/>
          <p:nvPr/>
        </p:nvSpPr>
        <p:spPr>
          <a:xfrm>
            <a:off x="-1270" y="57581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bk object 782"/>
          <p:cNvSpPr/>
          <p:nvPr/>
        </p:nvSpPr>
        <p:spPr>
          <a:xfrm>
            <a:off x="-1270" y="57759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bk object 783"/>
          <p:cNvSpPr/>
          <p:nvPr/>
        </p:nvSpPr>
        <p:spPr>
          <a:xfrm>
            <a:off x="-1270" y="57924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bk object 784"/>
          <p:cNvSpPr/>
          <p:nvPr/>
        </p:nvSpPr>
        <p:spPr>
          <a:xfrm>
            <a:off x="-1270" y="5810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bk object 785"/>
          <p:cNvSpPr/>
          <p:nvPr/>
        </p:nvSpPr>
        <p:spPr>
          <a:xfrm>
            <a:off x="-1270" y="58267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bk object 786"/>
          <p:cNvSpPr/>
          <p:nvPr/>
        </p:nvSpPr>
        <p:spPr>
          <a:xfrm>
            <a:off x="-1270" y="58432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bk object 787"/>
          <p:cNvSpPr/>
          <p:nvPr/>
        </p:nvSpPr>
        <p:spPr>
          <a:xfrm>
            <a:off x="-1270" y="586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bk object 788"/>
          <p:cNvSpPr/>
          <p:nvPr/>
        </p:nvSpPr>
        <p:spPr>
          <a:xfrm>
            <a:off x="228600" y="58775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bk object 789"/>
          <p:cNvSpPr/>
          <p:nvPr/>
        </p:nvSpPr>
        <p:spPr>
          <a:xfrm>
            <a:off x="-1270" y="58775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bk object 790"/>
          <p:cNvSpPr/>
          <p:nvPr/>
        </p:nvSpPr>
        <p:spPr>
          <a:xfrm>
            <a:off x="228600" y="58940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bk object 791"/>
          <p:cNvSpPr/>
          <p:nvPr/>
        </p:nvSpPr>
        <p:spPr>
          <a:xfrm>
            <a:off x="-1270" y="58940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bk object 792"/>
          <p:cNvSpPr/>
          <p:nvPr/>
        </p:nvSpPr>
        <p:spPr>
          <a:xfrm>
            <a:off x="228600" y="59118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bk object 793"/>
          <p:cNvSpPr/>
          <p:nvPr/>
        </p:nvSpPr>
        <p:spPr>
          <a:xfrm>
            <a:off x="-1270" y="59118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bk object 794"/>
          <p:cNvSpPr/>
          <p:nvPr/>
        </p:nvSpPr>
        <p:spPr>
          <a:xfrm>
            <a:off x="228600" y="59283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bk object 795"/>
          <p:cNvSpPr/>
          <p:nvPr/>
        </p:nvSpPr>
        <p:spPr>
          <a:xfrm>
            <a:off x="-1270" y="59283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bk object 796"/>
          <p:cNvSpPr/>
          <p:nvPr/>
        </p:nvSpPr>
        <p:spPr>
          <a:xfrm>
            <a:off x="228600" y="59448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bk object 797"/>
          <p:cNvSpPr/>
          <p:nvPr/>
        </p:nvSpPr>
        <p:spPr>
          <a:xfrm>
            <a:off x="-1270" y="59448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bk object 798"/>
          <p:cNvSpPr/>
          <p:nvPr/>
        </p:nvSpPr>
        <p:spPr>
          <a:xfrm>
            <a:off x="228600" y="596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bk object 799"/>
          <p:cNvSpPr/>
          <p:nvPr/>
        </p:nvSpPr>
        <p:spPr>
          <a:xfrm>
            <a:off x="-1270" y="596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bk object 800"/>
          <p:cNvSpPr/>
          <p:nvPr/>
        </p:nvSpPr>
        <p:spPr>
          <a:xfrm>
            <a:off x="228600" y="59791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bk object 801"/>
          <p:cNvSpPr/>
          <p:nvPr/>
        </p:nvSpPr>
        <p:spPr>
          <a:xfrm>
            <a:off x="-1270" y="59791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bk object 802"/>
          <p:cNvSpPr/>
          <p:nvPr/>
        </p:nvSpPr>
        <p:spPr>
          <a:xfrm>
            <a:off x="228600" y="59969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bk object 803"/>
          <p:cNvSpPr/>
          <p:nvPr/>
        </p:nvSpPr>
        <p:spPr>
          <a:xfrm>
            <a:off x="-1270" y="5996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bk object 804"/>
          <p:cNvSpPr/>
          <p:nvPr/>
        </p:nvSpPr>
        <p:spPr>
          <a:xfrm>
            <a:off x="-1270" y="60134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bk object 805"/>
          <p:cNvSpPr/>
          <p:nvPr/>
        </p:nvSpPr>
        <p:spPr>
          <a:xfrm>
            <a:off x="-1270" y="60299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bk object 806"/>
          <p:cNvSpPr/>
          <p:nvPr/>
        </p:nvSpPr>
        <p:spPr>
          <a:xfrm>
            <a:off x="-1270" y="60477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bk object 807"/>
          <p:cNvSpPr/>
          <p:nvPr/>
        </p:nvSpPr>
        <p:spPr>
          <a:xfrm>
            <a:off x="-1270" y="60642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bk object 808"/>
          <p:cNvSpPr/>
          <p:nvPr/>
        </p:nvSpPr>
        <p:spPr>
          <a:xfrm>
            <a:off x="-1270" y="60820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bk object 809"/>
          <p:cNvSpPr/>
          <p:nvPr/>
        </p:nvSpPr>
        <p:spPr>
          <a:xfrm>
            <a:off x="228600" y="60985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bk object 810"/>
          <p:cNvSpPr/>
          <p:nvPr/>
        </p:nvSpPr>
        <p:spPr>
          <a:xfrm>
            <a:off x="-1270" y="6098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bk object 811"/>
          <p:cNvSpPr/>
          <p:nvPr/>
        </p:nvSpPr>
        <p:spPr>
          <a:xfrm>
            <a:off x="228600" y="61150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bk object 812"/>
          <p:cNvSpPr/>
          <p:nvPr/>
        </p:nvSpPr>
        <p:spPr>
          <a:xfrm>
            <a:off x="-1270" y="6115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bk object 813"/>
          <p:cNvSpPr/>
          <p:nvPr/>
        </p:nvSpPr>
        <p:spPr>
          <a:xfrm>
            <a:off x="228600" y="61328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bk object 814"/>
          <p:cNvSpPr/>
          <p:nvPr/>
        </p:nvSpPr>
        <p:spPr>
          <a:xfrm>
            <a:off x="-1270" y="61328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bk object 815"/>
          <p:cNvSpPr/>
          <p:nvPr/>
        </p:nvSpPr>
        <p:spPr>
          <a:xfrm>
            <a:off x="228600" y="61493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bk object 816"/>
          <p:cNvSpPr/>
          <p:nvPr/>
        </p:nvSpPr>
        <p:spPr>
          <a:xfrm>
            <a:off x="-1270" y="6149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bk object 817"/>
          <p:cNvSpPr/>
          <p:nvPr/>
        </p:nvSpPr>
        <p:spPr>
          <a:xfrm>
            <a:off x="228600" y="616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bk object 818"/>
          <p:cNvSpPr/>
          <p:nvPr/>
        </p:nvSpPr>
        <p:spPr>
          <a:xfrm>
            <a:off x="-1270" y="616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bk object 819"/>
          <p:cNvSpPr/>
          <p:nvPr/>
        </p:nvSpPr>
        <p:spPr>
          <a:xfrm>
            <a:off x="228600" y="61836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bk object 820"/>
          <p:cNvSpPr/>
          <p:nvPr/>
        </p:nvSpPr>
        <p:spPr>
          <a:xfrm>
            <a:off x="-1270" y="61836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bk object 821"/>
          <p:cNvSpPr/>
          <p:nvPr/>
        </p:nvSpPr>
        <p:spPr>
          <a:xfrm>
            <a:off x="228600" y="62001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bk object 822"/>
          <p:cNvSpPr/>
          <p:nvPr/>
        </p:nvSpPr>
        <p:spPr>
          <a:xfrm>
            <a:off x="-1270" y="62001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bk object 823"/>
          <p:cNvSpPr/>
          <p:nvPr/>
        </p:nvSpPr>
        <p:spPr>
          <a:xfrm>
            <a:off x="228600" y="621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bk object 824"/>
          <p:cNvSpPr/>
          <p:nvPr/>
        </p:nvSpPr>
        <p:spPr>
          <a:xfrm>
            <a:off x="-1270" y="621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bk object 825"/>
          <p:cNvSpPr/>
          <p:nvPr/>
        </p:nvSpPr>
        <p:spPr>
          <a:xfrm>
            <a:off x="-1270" y="62344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bk object 826"/>
          <p:cNvSpPr/>
          <p:nvPr/>
        </p:nvSpPr>
        <p:spPr>
          <a:xfrm>
            <a:off x="-1270" y="62509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bk object 827"/>
          <p:cNvSpPr/>
          <p:nvPr/>
        </p:nvSpPr>
        <p:spPr>
          <a:xfrm>
            <a:off x="-1270" y="62687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bk object 828"/>
          <p:cNvSpPr/>
          <p:nvPr/>
        </p:nvSpPr>
        <p:spPr>
          <a:xfrm>
            <a:off x="-1270" y="62852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bk object 829"/>
          <p:cNvSpPr/>
          <p:nvPr/>
        </p:nvSpPr>
        <p:spPr>
          <a:xfrm>
            <a:off x="-1270" y="63017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bk object 830"/>
          <p:cNvSpPr/>
          <p:nvPr/>
        </p:nvSpPr>
        <p:spPr>
          <a:xfrm>
            <a:off x="-1270" y="63195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bk object 831"/>
          <p:cNvSpPr/>
          <p:nvPr/>
        </p:nvSpPr>
        <p:spPr>
          <a:xfrm>
            <a:off x="228600" y="6336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bk object 832"/>
          <p:cNvSpPr/>
          <p:nvPr/>
        </p:nvSpPr>
        <p:spPr>
          <a:xfrm>
            <a:off x="-1270" y="6336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bk object 833"/>
          <p:cNvSpPr/>
          <p:nvPr/>
        </p:nvSpPr>
        <p:spPr>
          <a:xfrm>
            <a:off x="228600" y="6353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bk object 834"/>
          <p:cNvSpPr/>
          <p:nvPr/>
        </p:nvSpPr>
        <p:spPr>
          <a:xfrm>
            <a:off x="-1270" y="6353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bk object 835"/>
          <p:cNvSpPr/>
          <p:nvPr/>
        </p:nvSpPr>
        <p:spPr>
          <a:xfrm>
            <a:off x="228600" y="63703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bk object 836"/>
          <p:cNvSpPr/>
          <p:nvPr/>
        </p:nvSpPr>
        <p:spPr>
          <a:xfrm>
            <a:off x="-1270" y="63703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bk object 837"/>
          <p:cNvSpPr/>
          <p:nvPr/>
        </p:nvSpPr>
        <p:spPr>
          <a:xfrm>
            <a:off x="228600" y="63868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bk object 838"/>
          <p:cNvSpPr/>
          <p:nvPr/>
        </p:nvSpPr>
        <p:spPr>
          <a:xfrm>
            <a:off x="-1270" y="63868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bk object 839"/>
          <p:cNvSpPr/>
          <p:nvPr/>
        </p:nvSpPr>
        <p:spPr>
          <a:xfrm>
            <a:off x="228600" y="64046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bk object 840"/>
          <p:cNvSpPr/>
          <p:nvPr/>
        </p:nvSpPr>
        <p:spPr>
          <a:xfrm>
            <a:off x="-1270" y="64046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bk object 841"/>
          <p:cNvSpPr/>
          <p:nvPr/>
        </p:nvSpPr>
        <p:spPr>
          <a:xfrm>
            <a:off x="228600" y="64211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bk object 842"/>
          <p:cNvSpPr/>
          <p:nvPr/>
        </p:nvSpPr>
        <p:spPr>
          <a:xfrm>
            <a:off x="-1270" y="64211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bk object 843"/>
          <p:cNvSpPr/>
          <p:nvPr/>
        </p:nvSpPr>
        <p:spPr>
          <a:xfrm>
            <a:off x="228600" y="64376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bk object 844"/>
          <p:cNvSpPr/>
          <p:nvPr/>
        </p:nvSpPr>
        <p:spPr>
          <a:xfrm>
            <a:off x="-1270" y="64376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bk object 845"/>
          <p:cNvSpPr/>
          <p:nvPr/>
        </p:nvSpPr>
        <p:spPr>
          <a:xfrm>
            <a:off x="228600" y="6455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bk object 846"/>
          <p:cNvSpPr/>
          <p:nvPr/>
        </p:nvSpPr>
        <p:spPr>
          <a:xfrm>
            <a:off x="-1270" y="6455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bk object 847"/>
          <p:cNvSpPr/>
          <p:nvPr/>
        </p:nvSpPr>
        <p:spPr>
          <a:xfrm>
            <a:off x="-1270" y="6471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bk object 848"/>
          <p:cNvSpPr/>
          <p:nvPr/>
        </p:nvSpPr>
        <p:spPr>
          <a:xfrm>
            <a:off x="-1270" y="64884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bk object 849"/>
          <p:cNvSpPr/>
          <p:nvPr/>
        </p:nvSpPr>
        <p:spPr>
          <a:xfrm>
            <a:off x="-1270" y="65062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bk object 850"/>
          <p:cNvSpPr/>
          <p:nvPr/>
        </p:nvSpPr>
        <p:spPr>
          <a:xfrm>
            <a:off x="-1270" y="65227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bk object 851"/>
          <p:cNvSpPr/>
          <p:nvPr/>
        </p:nvSpPr>
        <p:spPr>
          <a:xfrm>
            <a:off x="-1270" y="6540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bk object 852"/>
          <p:cNvSpPr/>
          <p:nvPr/>
        </p:nvSpPr>
        <p:spPr>
          <a:xfrm>
            <a:off x="228600" y="6557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bk object 853"/>
          <p:cNvSpPr/>
          <p:nvPr/>
        </p:nvSpPr>
        <p:spPr>
          <a:xfrm>
            <a:off x="-1270" y="6557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bk object 854"/>
          <p:cNvSpPr/>
          <p:nvPr/>
        </p:nvSpPr>
        <p:spPr>
          <a:xfrm>
            <a:off x="228600" y="65735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bk object 855"/>
          <p:cNvSpPr/>
          <p:nvPr/>
        </p:nvSpPr>
        <p:spPr>
          <a:xfrm>
            <a:off x="-1270" y="65735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bk object 856"/>
          <p:cNvSpPr/>
          <p:nvPr/>
        </p:nvSpPr>
        <p:spPr>
          <a:xfrm>
            <a:off x="228600" y="65913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bk object 857"/>
          <p:cNvSpPr/>
          <p:nvPr/>
        </p:nvSpPr>
        <p:spPr>
          <a:xfrm>
            <a:off x="-1270" y="65913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bk object 858"/>
          <p:cNvSpPr/>
          <p:nvPr/>
        </p:nvSpPr>
        <p:spPr>
          <a:xfrm>
            <a:off x="228600" y="66078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bk object 859"/>
          <p:cNvSpPr/>
          <p:nvPr/>
        </p:nvSpPr>
        <p:spPr>
          <a:xfrm>
            <a:off x="-1270" y="66078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bk object 860"/>
          <p:cNvSpPr/>
          <p:nvPr/>
        </p:nvSpPr>
        <p:spPr>
          <a:xfrm>
            <a:off x="228600" y="66255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bk object 861"/>
          <p:cNvSpPr/>
          <p:nvPr/>
        </p:nvSpPr>
        <p:spPr>
          <a:xfrm>
            <a:off x="-1270" y="66255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bk object 862"/>
          <p:cNvSpPr/>
          <p:nvPr/>
        </p:nvSpPr>
        <p:spPr>
          <a:xfrm>
            <a:off x="228600" y="664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bk object 863"/>
          <p:cNvSpPr/>
          <p:nvPr/>
        </p:nvSpPr>
        <p:spPr>
          <a:xfrm>
            <a:off x="-1270" y="664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bk object 864"/>
          <p:cNvSpPr/>
          <p:nvPr/>
        </p:nvSpPr>
        <p:spPr>
          <a:xfrm>
            <a:off x="228600" y="66586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bk object 865"/>
          <p:cNvSpPr/>
          <p:nvPr/>
        </p:nvSpPr>
        <p:spPr>
          <a:xfrm>
            <a:off x="-1270" y="66586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bk object 866"/>
          <p:cNvSpPr/>
          <p:nvPr/>
        </p:nvSpPr>
        <p:spPr>
          <a:xfrm>
            <a:off x="228600" y="66763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bk object 867"/>
          <p:cNvSpPr/>
          <p:nvPr/>
        </p:nvSpPr>
        <p:spPr>
          <a:xfrm>
            <a:off x="-1270" y="66763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bk object 868"/>
          <p:cNvSpPr/>
          <p:nvPr/>
        </p:nvSpPr>
        <p:spPr>
          <a:xfrm>
            <a:off x="-1270" y="6692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bk object 869"/>
          <p:cNvSpPr/>
          <p:nvPr/>
        </p:nvSpPr>
        <p:spPr>
          <a:xfrm>
            <a:off x="-1270" y="67094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bk object 870"/>
          <p:cNvSpPr/>
          <p:nvPr/>
        </p:nvSpPr>
        <p:spPr>
          <a:xfrm>
            <a:off x="-1270" y="67271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bk object 871"/>
          <p:cNvSpPr/>
          <p:nvPr/>
        </p:nvSpPr>
        <p:spPr>
          <a:xfrm>
            <a:off x="-1270" y="67437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bk object 872"/>
          <p:cNvSpPr/>
          <p:nvPr/>
        </p:nvSpPr>
        <p:spPr>
          <a:xfrm>
            <a:off x="-1270" y="67614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bk object 873"/>
          <p:cNvSpPr/>
          <p:nvPr/>
        </p:nvSpPr>
        <p:spPr>
          <a:xfrm>
            <a:off x="-1270" y="67779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bk object 874"/>
          <p:cNvSpPr/>
          <p:nvPr/>
        </p:nvSpPr>
        <p:spPr>
          <a:xfrm>
            <a:off x="-1270" y="67945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bk object 875"/>
          <p:cNvSpPr/>
          <p:nvPr/>
        </p:nvSpPr>
        <p:spPr>
          <a:xfrm>
            <a:off x="-1270" y="68122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bk object 876"/>
          <p:cNvSpPr/>
          <p:nvPr/>
        </p:nvSpPr>
        <p:spPr>
          <a:xfrm>
            <a:off x="-1270" y="68287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bk object 877"/>
          <p:cNvSpPr/>
          <p:nvPr/>
        </p:nvSpPr>
        <p:spPr>
          <a:xfrm>
            <a:off x="-1270" y="6845300"/>
            <a:ext cx="1087120" cy="0"/>
          </a:xfrm>
          <a:custGeom>
            <a:avLst/>
            <a:gdLst/>
            <a:ahLst/>
            <a:cxnLst/>
            <a:rect l="l" t="t" r="r" b="b"/>
            <a:pathLst>
              <a:path w="1087120">
                <a:moveTo>
                  <a:pt x="0" y="0"/>
                </a:moveTo>
                <a:lnTo>
                  <a:pt x="1087120" y="0"/>
                </a:lnTo>
              </a:path>
            </a:pathLst>
          </a:custGeom>
          <a:ln w="3175">
            <a:solidFill>
              <a:srgbClr val="104E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bk object 878"/>
          <p:cNvSpPr/>
          <p:nvPr/>
        </p:nvSpPr>
        <p:spPr>
          <a:xfrm>
            <a:off x="76200" y="1752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bk object 879"/>
          <p:cNvSpPr/>
          <p:nvPr/>
        </p:nvSpPr>
        <p:spPr>
          <a:xfrm>
            <a:off x="76200" y="1981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bk object 880"/>
          <p:cNvSpPr/>
          <p:nvPr/>
        </p:nvSpPr>
        <p:spPr>
          <a:xfrm>
            <a:off x="76200" y="2209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bk object 881"/>
          <p:cNvSpPr/>
          <p:nvPr/>
        </p:nvSpPr>
        <p:spPr>
          <a:xfrm>
            <a:off x="76200" y="2438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bk object 882"/>
          <p:cNvSpPr/>
          <p:nvPr/>
        </p:nvSpPr>
        <p:spPr>
          <a:xfrm>
            <a:off x="76200" y="2667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bk object 883"/>
          <p:cNvSpPr/>
          <p:nvPr/>
        </p:nvSpPr>
        <p:spPr>
          <a:xfrm>
            <a:off x="76200" y="2895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bk object 884"/>
          <p:cNvSpPr/>
          <p:nvPr/>
        </p:nvSpPr>
        <p:spPr>
          <a:xfrm>
            <a:off x="76200" y="3124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bk object 885"/>
          <p:cNvSpPr/>
          <p:nvPr/>
        </p:nvSpPr>
        <p:spPr>
          <a:xfrm>
            <a:off x="76200" y="3352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bk object 886"/>
          <p:cNvSpPr/>
          <p:nvPr/>
        </p:nvSpPr>
        <p:spPr>
          <a:xfrm>
            <a:off x="76200" y="3581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bk object 887"/>
          <p:cNvSpPr/>
          <p:nvPr/>
        </p:nvSpPr>
        <p:spPr>
          <a:xfrm>
            <a:off x="76200" y="3810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bk object 888"/>
          <p:cNvSpPr/>
          <p:nvPr/>
        </p:nvSpPr>
        <p:spPr>
          <a:xfrm>
            <a:off x="76200" y="4038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bk object 889"/>
          <p:cNvSpPr/>
          <p:nvPr/>
        </p:nvSpPr>
        <p:spPr>
          <a:xfrm>
            <a:off x="76200" y="4267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bk object 890"/>
          <p:cNvSpPr/>
          <p:nvPr/>
        </p:nvSpPr>
        <p:spPr>
          <a:xfrm>
            <a:off x="76200" y="4495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bk object 891"/>
          <p:cNvSpPr/>
          <p:nvPr/>
        </p:nvSpPr>
        <p:spPr>
          <a:xfrm>
            <a:off x="76200" y="4724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bk object 892"/>
          <p:cNvSpPr/>
          <p:nvPr/>
        </p:nvSpPr>
        <p:spPr>
          <a:xfrm>
            <a:off x="76200" y="4953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bk object 893"/>
          <p:cNvSpPr/>
          <p:nvPr/>
        </p:nvSpPr>
        <p:spPr>
          <a:xfrm>
            <a:off x="76200" y="5181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bk object 894"/>
          <p:cNvSpPr/>
          <p:nvPr/>
        </p:nvSpPr>
        <p:spPr>
          <a:xfrm>
            <a:off x="76200" y="5410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bk object 895"/>
          <p:cNvSpPr/>
          <p:nvPr/>
        </p:nvSpPr>
        <p:spPr>
          <a:xfrm>
            <a:off x="76200" y="5638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bk object 896"/>
          <p:cNvSpPr/>
          <p:nvPr/>
        </p:nvSpPr>
        <p:spPr>
          <a:xfrm>
            <a:off x="76200" y="5867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bk object 897"/>
          <p:cNvSpPr/>
          <p:nvPr/>
        </p:nvSpPr>
        <p:spPr>
          <a:xfrm>
            <a:off x="76200" y="6096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bk object 898"/>
          <p:cNvSpPr/>
          <p:nvPr/>
        </p:nvSpPr>
        <p:spPr>
          <a:xfrm>
            <a:off x="76200" y="6324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bk object 899"/>
          <p:cNvSpPr/>
          <p:nvPr/>
        </p:nvSpPr>
        <p:spPr>
          <a:xfrm>
            <a:off x="76200" y="6553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bk object 900"/>
          <p:cNvSpPr/>
          <p:nvPr/>
        </p:nvSpPr>
        <p:spPr>
          <a:xfrm>
            <a:off x="76200" y="161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bk object 901"/>
          <p:cNvSpPr/>
          <p:nvPr/>
        </p:nvSpPr>
        <p:spPr>
          <a:xfrm>
            <a:off x="76200" y="3898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bk object 902"/>
          <p:cNvSpPr/>
          <p:nvPr/>
        </p:nvSpPr>
        <p:spPr>
          <a:xfrm>
            <a:off x="76200" y="6184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bk object 903"/>
          <p:cNvSpPr/>
          <p:nvPr/>
        </p:nvSpPr>
        <p:spPr>
          <a:xfrm>
            <a:off x="76200" y="8470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bk object 904"/>
          <p:cNvSpPr/>
          <p:nvPr/>
        </p:nvSpPr>
        <p:spPr>
          <a:xfrm>
            <a:off x="76200" y="10756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bk object 905"/>
          <p:cNvSpPr/>
          <p:nvPr/>
        </p:nvSpPr>
        <p:spPr>
          <a:xfrm>
            <a:off x="76200" y="1304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bk object 906"/>
          <p:cNvSpPr/>
          <p:nvPr/>
        </p:nvSpPr>
        <p:spPr>
          <a:xfrm>
            <a:off x="76200" y="15328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8BF3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8BF3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8BF3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-1270" y="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-1270" y="444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-1270" y="9016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-1270" y="1358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28600" y="1803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-1270" y="1803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228600" y="2260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-1270" y="2260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-1270" y="2717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-1270" y="3175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-1270" y="3619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228600" y="40766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-1270" y="40766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28600" y="4533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-1270" y="4533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-1270" y="499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-1270" y="54483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-1270" y="58928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28600" y="6350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-1270" y="6350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228600" y="6807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-1270" y="6807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228600" y="72644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-1270" y="72644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-1270" y="7708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-1270" y="8166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228600" y="86233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-1270" y="86233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228600" y="9080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-1270" y="9080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228600" y="95376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-1270" y="95376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-1270" y="99821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-1270" y="10439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228600" y="108966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-1270" y="10896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228600" y="11341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-1270" y="11341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228600" y="117983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-1270" y="117983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-1270" y="1225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-1270" y="127126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228600" y="131698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-1270" y="13169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228600" y="13614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-1270" y="13614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228600" y="140716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-1270" y="14071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-1270" y="145288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-1270" y="14986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228600" y="15430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-1270" y="15430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228600" y="158876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-1270" y="158876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228600" y="163448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-1270" y="163448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-1270" y="16802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-1270" y="17259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228600" y="17703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-1270" y="17703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228600" y="18161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-1270" y="18161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-1270" y="18618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-1270" y="19075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-1270" y="19532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228600" y="19977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-1270" y="19977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228600" y="20434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-1270" y="20434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-1270" y="20891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-1270" y="21348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-1270" y="21793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228600" y="22250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-1270" y="22250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228600" y="227076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-1270" y="22707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228600" y="231647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-1270" y="231647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k object 94"/>
          <p:cNvSpPr/>
          <p:nvPr/>
        </p:nvSpPr>
        <p:spPr>
          <a:xfrm>
            <a:off x="-1270" y="23609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k object 95"/>
          <p:cNvSpPr/>
          <p:nvPr/>
        </p:nvSpPr>
        <p:spPr>
          <a:xfrm>
            <a:off x="-1270" y="24066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k object 96"/>
          <p:cNvSpPr/>
          <p:nvPr/>
        </p:nvSpPr>
        <p:spPr>
          <a:xfrm>
            <a:off x="228600" y="24523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k object 97"/>
          <p:cNvSpPr/>
          <p:nvPr/>
        </p:nvSpPr>
        <p:spPr>
          <a:xfrm>
            <a:off x="-1270" y="24523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k object 98"/>
          <p:cNvSpPr/>
          <p:nvPr/>
        </p:nvSpPr>
        <p:spPr>
          <a:xfrm>
            <a:off x="228600" y="249808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k object 99"/>
          <p:cNvSpPr/>
          <p:nvPr/>
        </p:nvSpPr>
        <p:spPr>
          <a:xfrm>
            <a:off x="-1270" y="24980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k object 100"/>
          <p:cNvSpPr/>
          <p:nvPr/>
        </p:nvSpPr>
        <p:spPr>
          <a:xfrm>
            <a:off x="228600" y="25425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k object 101"/>
          <p:cNvSpPr/>
          <p:nvPr/>
        </p:nvSpPr>
        <p:spPr>
          <a:xfrm>
            <a:off x="-1270" y="25425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k object 102"/>
          <p:cNvSpPr/>
          <p:nvPr/>
        </p:nvSpPr>
        <p:spPr>
          <a:xfrm>
            <a:off x="-1270" y="258826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k object 103"/>
          <p:cNvSpPr/>
          <p:nvPr/>
        </p:nvSpPr>
        <p:spPr>
          <a:xfrm>
            <a:off x="-1270" y="26339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k object 104"/>
          <p:cNvSpPr/>
          <p:nvPr/>
        </p:nvSpPr>
        <p:spPr>
          <a:xfrm>
            <a:off x="228600" y="26797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k object 105"/>
          <p:cNvSpPr/>
          <p:nvPr/>
        </p:nvSpPr>
        <p:spPr>
          <a:xfrm>
            <a:off x="-1270" y="26797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k object 106"/>
          <p:cNvSpPr/>
          <p:nvPr/>
        </p:nvSpPr>
        <p:spPr>
          <a:xfrm>
            <a:off x="228600" y="272542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k object 107"/>
          <p:cNvSpPr/>
          <p:nvPr/>
        </p:nvSpPr>
        <p:spPr>
          <a:xfrm>
            <a:off x="-1270" y="27254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k object 108"/>
          <p:cNvSpPr/>
          <p:nvPr/>
        </p:nvSpPr>
        <p:spPr>
          <a:xfrm>
            <a:off x="228600" y="27698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k object 109"/>
          <p:cNvSpPr/>
          <p:nvPr/>
        </p:nvSpPr>
        <p:spPr>
          <a:xfrm>
            <a:off x="-1270" y="27698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k object 110"/>
          <p:cNvSpPr/>
          <p:nvPr/>
        </p:nvSpPr>
        <p:spPr>
          <a:xfrm>
            <a:off x="-1270" y="281558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k object 111"/>
          <p:cNvSpPr/>
          <p:nvPr/>
        </p:nvSpPr>
        <p:spPr>
          <a:xfrm>
            <a:off x="-1270" y="28613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k object 112"/>
          <p:cNvSpPr/>
          <p:nvPr/>
        </p:nvSpPr>
        <p:spPr>
          <a:xfrm>
            <a:off x="228600" y="290702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k object 113"/>
          <p:cNvSpPr/>
          <p:nvPr/>
        </p:nvSpPr>
        <p:spPr>
          <a:xfrm>
            <a:off x="-1270" y="29070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k object 114"/>
          <p:cNvSpPr/>
          <p:nvPr/>
        </p:nvSpPr>
        <p:spPr>
          <a:xfrm>
            <a:off x="228600" y="29514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k object 115"/>
          <p:cNvSpPr/>
          <p:nvPr/>
        </p:nvSpPr>
        <p:spPr>
          <a:xfrm>
            <a:off x="-1270" y="29514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k object 116"/>
          <p:cNvSpPr/>
          <p:nvPr/>
        </p:nvSpPr>
        <p:spPr>
          <a:xfrm>
            <a:off x="228600" y="29972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k object 117"/>
          <p:cNvSpPr/>
          <p:nvPr/>
        </p:nvSpPr>
        <p:spPr>
          <a:xfrm>
            <a:off x="-1270" y="29972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k object 118"/>
          <p:cNvSpPr/>
          <p:nvPr/>
        </p:nvSpPr>
        <p:spPr>
          <a:xfrm>
            <a:off x="-1270" y="30429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k object 119"/>
          <p:cNvSpPr/>
          <p:nvPr/>
        </p:nvSpPr>
        <p:spPr>
          <a:xfrm>
            <a:off x="-1270" y="30886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k object 120"/>
          <p:cNvSpPr/>
          <p:nvPr/>
        </p:nvSpPr>
        <p:spPr>
          <a:xfrm>
            <a:off x="228600" y="313436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k object 121"/>
          <p:cNvSpPr/>
          <p:nvPr/>
        </p:nvSpPr>
        <p:spPr>
          <a:xfrm>
            <a:off x="-1270" y="31343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k object 122"/>
          <p:cNvSpPr/>
          <p:nvPr/>
        </p:nvSpPr>
        <p:spPr>
          <a:xfrm>
            <a:off x="228600" y="31788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k object 123"/>
          <p:cNvSpPr/>
          <p:nvPr/>
        </p:nvSpPr>
        <p:spPr>
          <a:xfrm>
            <a:off x="-1270" y="31788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k object 124"/>
          <p:cNvSpPr/>
          <p:nvPr/>
        </p:nvSpPr>
        <p:spPr>
          <a:xfrm>
            <a:off x="228600" y="32245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k object 125"/>
          <p:cNvSpPr/>
          <p:nvPr/>
        </p:nvSpPr>
        <p:spPr>
          <a:xfrm>
            <a:off x="-1270" y="32245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k object 126"/>
          <p:cNvSpPr/>
          <p:nvPr/>
        </p:nvSpPr>
        <p:spPr>
          <a:xfrm>
            <a:off x="-1270" y="32702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k object 127"/>
          <p:cNvSpPr/>
          <p:nvPr/>
        </p:nvSpPr>
        <p:spPr>
          <a:xfrm>
            <a:off x="-1270" y="33159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k object 128"/>
          <p:cNvSpPr/>
          <p:nvPr/>
        </p:nvSpPr>
        <p:spPr>
          <a:xfrm>
            <a:off x="228600" y="336042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k object 129"/>
          <p:cNvSpPr/>
          <p:nvPr/>
        </p:nvSpPr>
        <p:spPr>
          <a:xfrm>
            <a:off x="-1270" y="33604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k object 130"/>
          <p:cNvSpPr/>
          <p:nvPr/>
        </p:nvSpPr>
        <p:spPr>
          <a:xfrm>
            <a:off x="228600" y="34061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k object 131"/>
          <p:cNvSpPr/>
          <p:nvPr/>
        </p:nvSpPr>
        <p:spPr>
          <a:xfrm>
            <a:off x="-1270" y="34061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k object 132"/>
          <p:cNvSpPr/>
          <p:nvPr/>
        </p:nvSpPr>
        <p:spPr>
          <a:xfrm>
            <a:off x="228600" y="34518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k object 133"/>
          <p:cNvSpPr/>
          <p:nvPr/>
        </p:nvSpPr>
        <p:spPr>
          <a:xfrm>
            <a:off x="-1270" y="34518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k object 134"/>
          <p:cNvSpPr/>
          <p:nvPr/>
        </p:nvSpPr>
        <p:spPr>
          <a:xfrm>
            <a:off x="-1270" y="34975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k object 135"/>
          <p:cNvSpPr/>
          <p:nvPr/>
        </p:nvSpPr>
        <p:spPr>
          <a:xfrm>
            <a:off x="-1270" y="35420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k object 136"/>
          <p:cNvSpPr/>
          <p:nvPr/>
        </p:nvSpPr>
        <p:spPr>
          <a:xfrm>
            <a:off x="228600" y="35877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k object 137"/>
          <p:cNvSpPr/>
          <p:nvPr/>
        </p:nvSpPr>
        <p:spPr>
          <a:xfrm>
            <a:off x="-1270" y="35877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k object 138"/>
          <p:cNvSpPr/>
          <p:nvPr/>
        </p:nvSpPr>
        <p:spPr>
          <a:xfrm>
            <a:off x="228600" y="36334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k object 139"/>
          <p:cNvSpPr/>
          <p:nvPr/>
        </p:nvSpPr>
        <p:spPr>
          <a:xfrm>
            <a:off x="-1270" y="36334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k object 140"/>
          <p:cNvSpPr/>
          <p:nvPr/>
        </p:nvSpPr>
        <p:spPr>
          <a:xfrm>
            <a:off x="228600" y="367919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k object 141"/>
          <p:cNvSpPr/>
          <p:nvPr/>
        </p:nvSpPr>
        <p:spPr>
          <a:xfrm>
            <a:off x="-1270" y="36791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k object 142"/>
          <p:cNvSpPr/>
          <p:nvPr/>
        </p:nvSpPr>
        <p:spPr>
          <a:xfrm>
            <a:off x="-1270" y="37236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k object 143"/>
          <p:cNvSpPr/>
          <p:nvPr/>
        </p:nvSpPr>
        <p:spPr>
          <a:xfrm>
            <a:off x="-1270" y="37693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k object 144"/>
          <p:cNvSpPr/>
          <p:nvPr/>
        </p:nvSpPr>
        <p:spPr>
          <a:xfrm>
            <a:off x="228600" y="38150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k object 145"/>
          <p:cNvSpPr/>
          <p:nvPr/>
        </p:nvSpPr>
        <p:spPr>
          <a:xfrm>
            <a:off x="-1270" y="38150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k object 146"/>
          <p:cNvSpPr/>
          <p:nvPr/>
        </p:nvSpPr>
        <p:spPr>
          <a:xfrm>
            <a:off x="228600" y="38608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k object 147"/>
          <p:cNvSpPr/>
          <p:nvPr/>
        </p:nvSpPr>
        <p:spPr>
          <a:xfrm>
            <a:off x="-1270" y="38608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k object 148"/>
          <p:cNvSpPr/>
          <p:nvPr/>
        </p:nvSpPr>
        <p:spPr>
          <a:xfrm>
            <a:off x="228600" y="390652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k object 149"/>
          <p:cNvSpPr/>
          <p:nvPr/>
        </p:nvSpPr>
        <p:spPr>
          <a:xfrm>
            <a:off x="-1270" y="39065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k object 150"/>
          <p:cNvSpPr/>
          <p:nvPr/>
        </p:nvSpPr>
        <p:spPr>
          <a:xfrm>
            <a:off x="-1270" y="39509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k object 151"/>
          <p:cNvSpPr/>
          <p:nvPr/>
        </p:nvSpPr>
        <p:spPr>
          <a:xfrm>
            <a:off x="-1270" y="39966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k object 152"/>
          <p:cNvSpPr/>
          <p:nvPr/>
        </p:nvSpPr>
        <p:spPr>
          <a:xfrm>
            <a:off x="228600" y="40424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k object 153"/>
          <p:cNvSpPr/>
          <p:nvPr/>
        </p:nvSpPr>
        <p:spPr>
          <a:xfrm>
            <a:off x="-1270" y="40424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k object 154"/>
          <p:cNvSpPr/>
          <p:nvPr/>
        </p:nvSpPr>
        <p:spPr>
          <a:xfrm>
            <a:off x="228600" y="408812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k object 155"/>
          <p:cNvSpPr/>
          <p:nvPr/>
        </p:nvSpPr>
        <p:spPr>
          <a:xfrm>
            <a:off x="-1270" y="40881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k object 156"/>
          <p:cNvSpPr/>
          <p:nvPr/>
        </p:nvSpPr>
        <p:spPr>
          <a:xfrm>
            <a:off x="228600" y="41325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k object 157"/>
          <p:cNvSpPr/>
          <p:nvPr/>
        </p:nvSpPr>
        <p:spPr>
          <a:xfrm>
            <a:off x="-1270" y="41325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k object 158"/>
          <p:cNvSpPr/>
          <p:nvPr/>
        </p:nvSpPr>
        <p:spPr>
          <a:xfrm>
            <a:off x="-1270" y="41783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k object 159"/>
          <p:cNvSpPr/>
          <p:nvPr/>
        </p:nvSpPr>
        <p:spPr>
          <a:xfrm>
            <a:off x="-1270" y="42240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k object 160"/>
          <p:cNvSpPr/>
          <p:nvPr/>
        </p:nvSpPr>
        <p:spPr>
          <a:xfrm>
            <a:off x="228600" y="42697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k object 161"/>
          <p:cNvSpPr/>
          <p:nvPr/>
        </p:nvSpPr>
        <p:spPr>
          <a:xfrm>
            <a:off x="-1270" y="42697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k object 162"/>
          <p:cNvSpPr/>
          <p:nvPr/>
        </p:nvSpPr>
        <p:spPr>
          <a:xfrm>
            <a:off x="228600" y="431545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k object 163"/>
          <p:cNvSpPr/>
          <p:nvPr/>
        </p:nvSpPr>
        <p:spPr>
          <a:xfrm>
            <a:off x="-1270" y="43154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k object 164"/>
          <p:cNvSpPr/>
          <p:nvPr/>
        </p:nvSpPr>
        <p:spPr>
          <a:xfrm>
            <a:off x="228600" y="43599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k object 165"/>
          <p:cNvSpPr/>
          <p:nvPr/>
        </p:nvSpPr>
        <p:spPr>
          <a:xfrm>
            <a:off x="-1270" y="43599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k object 166"/>
          <p:cNvSpPr/>
          <p:nvPr/>
        </p:nvSpPr>
        <p:spPr>
          <a:xfrm>
            <a:off x="-1270" y="44056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k object 167"/>
          <p:cNvSpPr/>
          <p:nvPr/>
        </p:nvSpPr>
        <p:spPr>
          <a:xfrm>
            <a:off x="-1270" y="44513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k object 168"/>
          <p:cNvSpPr/>
          <p:nvPr/>
        </p:nvSpPr>
        <p:spPr>
          <a:xfrm>
            <a:off x="228600" y="449707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k object 169"/>
          <p:cNvSpPr/>
          <p:nvPr/>
        </p:nvSpPr>
        <p:spPr>
          <a:xfrm>
            <a:off x="-1270" y="449707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k object 170"/>
          <p:cNvSpPr/>
          <p:nvPr/>
        </p:nvSpPr>
        <p:spPr>
          <a:xfrm>
            <a:off x="228600" y="454152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k object 171"/>
          <p:cNvSpPr/>
          <p:nvPr/>
        </p:nvSpPr>
        <p:spPr>
          <a:xfrm>
            <a:off x="-1270" y="45415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k object 172"/>
          <p:cNvSpPr/>
          <p:nvPr/>
        </p:nvSpPr>
        <p:spPr>
          <a:xfrm>
            <a:off x="228600" y="45872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k object 173"/>
          <p:cNvSpPr/>
          <p:nvPr/>
        </p:nvSpPr>
        <p:spPr>
          <a:xfrm>
            <a:off x="-1270" y="45872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k object 174"/>
          <p:cNvSpPr/>
          <p:nvPr/>
        </p:nvSpPr>
        <p:spPr>
          <a:xfrm>
            <a:off x="-1270" y="46329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k object 175"/>
          <p:cNvSpPr/>
          <p:nvPr/>
        </p:nvSpPr>
        <p:spPr>
          <a:xfrm>
            <a:off x="-1270" y="46786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k object 176"/>
          <p:cNvSpPr/>
          <p:nvPr/>
        </p:nvSpPr>
        <p:spPr>
          <a:xfrm>
            <a:off x="-1270" y="47231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k object 177"/>
          <p:cNvSpPr/>
          <p:nvPr/>
        </p:nvSpPr>
        <p:spPr>
          <a:xfrm>
            <a:off x="228600" y="47688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k object 178"/>
          <p:cNvSpPr/>
          <p:nvPr/>
        </p:nvSpPr>
        <p:spPr>
          <a:xfrm>
            <a:off x="-1270" y="47688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k object 179"/>
          <p:cNvSpPr/>
          <p:nvPr/>
        </p:nvSpPr>
        <p:spPr>
          <a:xfrm>
            <a:off x="228600" y="48145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k object 180"/>
          <p:cNvSpPr/>
          <p:nvPr/>
        </p:nvSpPr>
        <p:spPr>
          <a:xfrm>
            <a:off x="-1270" y="48145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k object 181"/>
          <p:cNvSpPr/>
          <p:nvPr/>
        </p:nvSpPr>
        <p:spPr>
          <a:xfrm>
            <a:off x="-1270" y="48602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k object 182"/>
          <p:cNvSpPr/>
          <p:nvPr/>
        </p:nvSpPr>
        <p:spPr>
          <a:xfrm>
            <a:off x="-1270" y="49047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k object 183"/>
          <p:cNvSpPr/>
          <p:nvPr/>
        </p:nvSpPr>
        <p:spPr>
          <a:xfrm>
            <a:off x="-1270" y="49504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k object 184"/>
          <p:cNvSpPr/>
          <p:nvPr/>
        </p:nvSpPr>
        <p:spPr>
          <a:xfrm>
            <a:off x="228600" y="49961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k object 185"/>
          <p:cNvSpPr/>
          <p:nvPr/>
        </p:nvSpPr>
        <p:spPr>
          <a:xfrm>
            <a:off x="-1270" y="49961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k object 186"/>
          <p:cNvSpPr/>
          <p:nvPr/>
        </p:nvSpPr>
        <p:spPr>
          <a:xfrm>
            <a:off x="228600" y="50419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k object 187"/>
          <p:cNvSpPr/>
          <p:nvPr/>
        </p:nvSpPr>
        <p:spPr>
          <a:xfrm>
            <a:off x="-1270" y="50419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k object 188"/>
          <p:cNvSpPr/>
          <p:nvPr/>
        </p:nvSpPr>
        <p:spPr>
          <a:xfrm>
            <a:off x="-1270" y="50876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k object 189"/>
          <p:cNvSpPr/>
          <p:nvPr/>
        </p:nvSpPr>
        <p:spPr>
          <a:xfrm>
            <a:off x="-1270" y="51320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k object 190"/>
          <p:cNvSpPr/>
          <p:nvPr/>
        </p:nvSpPr>
        <p:spPr>
          <a:xfrm>
            <a:off x="-1270" y="51777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k object 191"/>
          <p:cNvSpPr/>
          <p:nvPr/>
        </p:nvSpPr>
        <p:spPr>
          <a:xfrm>
            <a:off x="228600" y="52235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k object 192"/>
          <p:cNvSpPr/>
          <p:nvPr/>
        </p:nvSpPr>
        <p:spPr>
          <a:xfrm>
            <a:off x="-1270" y="52235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k object 193"/>
          <p:cNvSpPr/>
          <p:nvPr/>
        </p:nvSpPr>
        <p:spPr>
          <a:xfrm>
            <a:off x="228600" y="52692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k object 194"/>
          <p:cNvSpPr/>
          <p:nvPr/>
        </p:nvSpPr>
        <p:spPr>
          <a:xfrm>
            <a:off x="-1270" y="5269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k object 195"/>
          <p:cNvSpPr/>
          <p:nvPr/>
        </p:nvSpPr>
        <p:spPr>
          <a:xfrm>
            <a:off x="-1270" y="53149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k object 196"/>
          <p:cNvSpPr/>
          <p:nvPr/>
        </p:nvSpPr>
        <p:spPr>
          <a:xfrm>
            <a:off x="-1270" y="53594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k object 197"/>
          <p:cNvSpPr/>
          <p:nvPr/>
        </p:nvSpPr>
        <p:spPr>
          <a:xfrm>
            <a:off x="-1270" y="54051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k object 198"/>
          <p:cNvSpPr/>
          <p:nvPr/>
        </p:nvSpPr>
        <p:spPr>
          <a:xfrm>
            <a:off x="228600" y="54508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k object 199"/>
          <p:cNvSpPr/>
          <p:nvPr/>
        </p:nvSpPr>
        <p:spPr>
          <a:xfrm>
            <a:off x="-1270" y="54508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k object 200"/>
          <p:cNvSpPr/>
          <p:nvPr/>
        </p:nvSpPr>
        <p:spPr>
          <a:xfrm>
            <a:off x="228600" y="549655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k object 201"/>
          <p:cNvSpPr/>
          <p:nvPr/>
        </p:nvSpPr>
        <p:spPr>
          <a:xfrm>
            <a:off x="-1270" y="54965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k object 202"/>
          <p:cNvSpPr/>
          <p:nvPr/>
        </p:nvSpPr>
        <p:spPr>
          <a:xfrm>
            <a:off x="-1270" y="55410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k object 203"/>
          <p:cNvSpPr/>
          <p:nvPr/>
        </p:nvSpPr>
        <p:spPr>
          <a:xfrm>
            <a:off x="-1270" y="55867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k object 204"/>
          <p:cNvSpPr/>
          <p:nvPr/>
        </p:nvSpPr>
        <p:spPr>
          <a:xfrm>
            <a:off x="-1270" y="56324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k object 205"/>
          <p:cNvSpPr/>
          <p:nvPr/>
        </p:nvSpPr>
        <p:spPr>
          <a:xfrm>
            <a:off x="228600" y="56781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k object 206"/>
          <p:cNvSpPr/>
          <p:nvPr/>
        </p:nvSpPr>
        <p:spPr>
          <a:xfrm>
            <a:off x="-1270" y="56781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k object 207"/>
          <p:cNvSpPr/>
          <p:nvPr/>
        </p:nvSpPr>
        <p:spPr>
          <a:xfrm>
            <a:off x="228600" y="572389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k object 208"/>
          <p:cNvSpPr/>
          <p:nvPr/>
        </p:nvSpPr>
        <p:spPr>
          <a:xfrm>
            <a:off x="-1270" y="57238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k object 209"/>
          <p:cNvSpPr/>
          <p:nvPr/>
        </p:nvSpPr>
        <p:spPr>
          <a:xfrm>
            <a:off x="-1270" y="57683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k object 210"/>
          <p:cNvSpPr/>
          <p:nvPr/>
        </p:nvSpPr>
        <p:spPr>
          <a:xfrm>
            <a:off x="-1270" y="58140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k object 211"/>
          <p:cNvSpPr/>
          <p:nvPr/>
        </p:nvSpPr>
        <p:spPr>
          <a:xfrm>
            <a:off x="-1270" y="58597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k object 212"/>
          <p:cNvSpPr/>
          <p:nvPr/>
        </p:nvSpPr>
        <p:spPr>
          <a:xfrm>
            <a:off x="228600" y="59042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k object 213"/>
          <p:cNvSpPr/>
          <p:nvPr/>
        </p:nvSpPr>
        <p:spPr>
          <a:xfrm>
            <a:off x="-1270" y="5904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k object 214"/>
          <p:cNvSpPr/>
          <p:nvPr/>
        </p:nvSpPr>
        <p:spPr>
          <a:xfrm>
            <a:off x="228600" y="59499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k object 215"/>
          <p:cNvSpPr/>
          <p:nvPr/>
        </p:nvSpPr>
        <p:spPr>
          <a:xfrm>
            <a:off x="-1270" y="59499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k object 216"/>
          <p:cNvSpPr/>
          <p:nvPr/>
        </p:nvSpPr>
        <p:spPr>
          <a:xfrm>
            <a:off x="-1270" y="59956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k object 217"/>
          <p:cNvSpPr/>
          <p:nvPr/>
        </p:nvSpPr>
        <p:spPr>
          <a:xfrm>
            <a:off x="-1270" y="60413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k object 218"/>
          <p:cNvSpPr/>
          <p:nvPr/>
        </p:nvSpPr>
        <p:spPr>
          <a:xfrm>
            <a:off x="-1270" y="60871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k object 219"/>
          <p:cNvSpPr/>
          <p:nvPr/>
        </p:nvSpPr>
        <p:spPr>
          <a:xfrm>
            <a:off x="228600" y="61315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k object 220"/>
          <p:cNvSpPr/>
          <p:nvPr/>
        </p:nvSpPr>
        <p:spPr>
          <a:xfrm>
            <a:off x="-1270" y="61315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k object 221"/>
          <p:cNvSpPr/>
          <p:nvPr/>
        </p:nvSpPr>
        <p:spPr>
          <a:xfrm>
            <a:off x="228600" y="61772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k object 222"/>
          <p:cNvSpPr/>
          <p:nvPr/>
        </p:nvSpPr>
        <p:spPr>
          <a:xfrm>
            <a:off x="-1270" y="61772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k object 223"/>
          <p:cNvSpPr/>
          <p:nvPr/>
        </p:nvSpPr>
        <p:spPr>
          <a:xfrm>
            <a:off x="-1270" y="62230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k object 224"/>
          <p:cNvSpPr/>
          <p:nvPr/>
        </p:nvSpPr>
        <p:spPr>
          <a:xfrm>
            <a:off x="-1270" y="62687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k object 225"/>
          <p:cNvSpPr/>
          <p:nvPr/>
        </p:nvSpPr>
        <p:spPr>
          <a:xfrm>
            <a:off x="-1270" y="63131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k object 226"/>
          <p:cNvSpPr/>
          <p:nvPr/>
        </p:nvSpPr>
        <p:spPr>
          <a:xfrm>
            <a:off x="228600" y="63588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k object 227"/>
          <p:cNvSpPr/>
          <p:nvPr/>
        </p:nvSpPr>
        <p:spPr>
          <a:xfrm>
            <a:off x="-1270" y="63588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k object 228"/>
          <p:cNvSpPr/>
          <p:nvPr/>
        </p:nvSpPr>
        <p:spPr>
          <a:xfrm>
            <a:off x="228600" y="64046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k object 229"/>
          <p:cNvSpPr/>
          <p:nvPr/>
        </p:nvSpPr>
        <p:spPr>
          <a:xfrm>
            <a:off x="-1270" y="64046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k object 230"/>
          <p:cNvSpPr/>
          <p:nvPr/>
        </p:nvSpPr>
        <p:spPr>
          <a:xfrm>
            <a:off x="-1270" y="64503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k object 231"/>
          <p:cNvSpPr/>
          <p:nvPr/>
        </p:nvSpPr>
        <p:spPr>
          <a:xfrm>
            <a:off x="-1270" y="64960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k object 232"/>
          <p:cNvSpPr/>
          <p:nvPr/>
        </p:nvSpPr>
        <p:spPr>
          <a:xfrm>
            <a:off x="-1270" y="65405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k object 233"/>
          <p:cNvSpPr/>
          <p:nvPr/>
        </p:nvSpPr>
        <p:spPr>
          <a:xfrm>
            <a:off x="228600" y="65862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k object 234"/>
          <p:cNvSpPr/>
          <p:nvPr/>
        </p:nvSpPr>
        <p:spPr>
          <a:xfrm>
            <a:off x="-1270" y="65862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k object 235"/>
          <p:cNvSpPr/>
          <p:nvPr/>
        </p:nvSpPr>
        <p:spPr>
          <a:xfrm>
            <a:off x="228600" y="66319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k object 236"/>
          <p:cNvSpPr/>
          <p:nvPr/>
        </p:nvSpPr>
        <p:spPr>
          <a:xfrm>
            <a:off x="-1270" y="66319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k object 237"/>
          <p:cNvSpPr/>
          <p:nvPr/>
        </p:nvSpPr>
        <p:spPr>
          <a:xfrm>
            <a:off x="-1270" y="66776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k object 238"/>
          <p:cNvSpPr/>
          <p:nvPr/>
        </p:nvSpPr>
        <p:spPr>
          <a:xfrm>
            <a:off x="-1270" y="6722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k object 239"/>
          <p:cNvSpPr/>
          <p:nvPr/>
        </p:nvSpPr>
        <p:spPr>
          <a:xfrm>
            <a:off x="-1270" y="676783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k object 240"/>
          <p:cNvSpPr/>
          <p:nvPr/>
        </p:nvSpPr>
        <p:spPr>
          <a:xfrm>
            <a:off x="-1270" y="6813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k object 241"/>
          <p:cNvSpPr/>
          <p:nvPr/>
        </p:nvSpPr>
        <p:spPr>
          <a:xfrm>
            <a:off x="-1270" y="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k object 242"/>
          <p:cNvSpPr/>
          <p:nvPr/>
        </p:nvSpPr>
        <p:spPr>
          <a:xfrm>
            <a:off x="-1270" y="1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k object 243"/>
          <p:cNvSpPr/>
          <p:nvPr/>
        </p:nvSpPr>
        <p:spPr>
          <a:xfrm>
            <a:off x="-1270" y="330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k object 244"/>
          <p:cNvSpPr/>
          <p:nvPr/>
        </p:nvSpPr>
        <p:spPr>
          <a:xfrm>
            <a:off x="-1270" y="495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k object 245"/>
          <p:cNvSpPr/>
          <p:nvPr/>
        </p:nvSpPr>
        <p:spPr>
          <a:xfrm>
            <a:off x="-1270" y="660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k object 246"/>
          <p:cNvSpPr/>
          <p:nvPr/>
        </p:nvSpPr>
        <p:spPr>
          <a:xfrm>
            <a:off x="-1270" y="838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k object 247"/>
          <p:cNvSpPr/>
          <p:nvPr/>
        </p:nvSpPr>
        <p:spPr>
          <a:xfrm>
            <a:off x="-1270" y="1003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k object 248"/>
          <p:cNvSpPr/>
          <p:nvPr/>
        </p:nvSpPr>
        <p:spPr>
          <a:xfrm>
            <a:off x="-1270" y="1181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k object 249"/>
          <p:cNvSpPr/>
          <p:nvPr/>
        </p:nvSpPr>
        <p:spPr>
          <a:xfrm>
            <a:off x="-1270" y="1346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k object 250"/>
          <p:cNvSpPr/>
          <p:nvPr/>
        </p:nvSpPr>
        <p:spPr>
          <a:xfrm>
            <a:off x="-1270" y="1511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C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k object 251"/>
          <p:cNvSpPr/>
          <p:nvPr/>
        </p:nvSpPr>
        <p:spPr>
          <a:xfrm>
            <a:off x="228600" y="1689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k object 252"/>
          <p:cNvSpPr/>
          <p:nvPr/>
        </p:nvSpPr>
        <p:spPr>
          <a:xfrm>
            <a:off x="-1270" y="1689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k object 253"/>
          <p:cNvSpPr/>
          <p:nvPr/>
        </p:nvSpPr>
        <p:spPr>
          <a:xfrm>
            <a:off x="228600" y="18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k object 254"/>
          <p:cNvSpPr/>
          <p:nvPr/>
        </p:nvSpPr>
        <p:spPr>
          <a:xfrm>
            <a:off x="-1270" y="18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k object 255"/>
          <p:cNvSpPr/>
          <p:nvPr/>
        </p:nvSpPr>
        <p:spPr>
          <a:xfrm>
            <a:off x="228600" y="20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k object 256"/>
          <p:cNvSpPr/>
          <p:nvPr/>
        </p:nvSpPr>
        <p:spPr>
          <a:xfrm>
            <a:off x="-1270" y="20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k object 257"/>
          <p:cNvSpPr/>
          <p:nvPr/>
        </p:nvSpPr>
        <p:spPr>
          <a:xfrm>
            <a:off x="228600" y="21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k object 258"/>
          <p:cNvSpPr/>
          <p:nvPr/>
        </p:nvSpPr>
        <p:spPr>
          <a:xfrm>
            <a:off x="-1270" y="21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k object 259"/>
          <p:cNvSpPr/>
          <p:nvPr/>
        </p:nvSpPr>
        <p:spPr>
          <a:xfrm>
            <a:off x="228600" y="23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k object 260"/>
          <p:cNvSpPr/>
          <p:nvPr/>
        </p:nvSpPr>
        <p:spPr>
          <a:xfrm>
            <a:off x="-1270" y="23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k object 261"/>
          <p:cNvSpPr/>
          <p:nvPr/>
        </p:nvSpPr>
        <p:spPr>
          <a:xfrm>
            <a:off x="228600" y="254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k object 262"/>
          <p:cNvSpPr/>
          <p:nvPr/>
        </p:nvSpPr>
        <p:spPr>
          <a:xfrm>
            <a:off x="-1270" y="254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k object 263"/>
          <p:cNvSpPr/>
          <p:nvPr/>
        </p:nvSpPr>
        <p:spPr>
          <a:xfrm>
            <a:off x="228600" y="2705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k object 264"/>
          <p:cNvSpPr/>
          <p:nvPr/>
        </p:nvSpPr>
        <p:spPr>
          <a:xfrm>
            <a:off x="-1270" y="2705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k object 265"/>
          <p:cNvSpPr/>
          <p:nvPr/>
        </p:nvSpPr>
        <p:spPr>
          <a:xfrm>
            <a:off x="228600" y="287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k object 266"/>
          <p:cNvSpPr/>
          <p:nvPr/>
        </p:nvSpPr>
        <p:spPr>
          <a:xfrm>
            <a:off x="-1270" y="287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k object 267"/>
          <p:cNvSpPr/>
          <p:nvPr/>
        </p:nvSpPr>
        <p:spPr>
          <a:xfrm>
            <a:off x="-1270" y="30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k object 268"/>
          <p:cNvSpPr/>
          <p:nvPr/>
        </p:nvSpPr>
        <p:spPr>
          <a:xfrm>
            <a:off x="-1270" y="321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9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k object 269"/>
          <p:cNvSpPr/>
          <p:nvPr/>
        </p:nvSpPr>
        <p:spPr>
          <a:xfrm>
            <a:off x="-1270" y="3378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k object 270"/>
          <p:cNvSpPr/>
          <p:nvPr/>
        </p:nvSpPr>
        <p:spPr>
          <a:xfrm>
            <a:off x="-1270" y="3556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k object 271"/>
          <p:cNvSpPr/>
          <p:nvPr/>
        </p:nvSpPr>
        <p:spPr>
          <a:xfrm>
            <a:off x="-1270" y="3721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8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k object 272"/>
          <p:cNvSpPr/>
          <p:nvPr/>
        </p:nvSpPr>
        <p:spPr>
          <a:xfrm>
            <a:off x="228600" y="38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k object 273"/>
          <p:cNvSpPr/>
          <p:nvPr/>
        </p:nvSpPr>
        <p:spPr>
          <a:xfrm>
            <a:off x="-1270" y="38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k object 274"/>
          <p:cNvSpPr/>
          <p:nvPr/>
        </p:nvSpPr>
        <p:spPr>
          <a:xfrm>
            <a:off x="228600" y="406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k object 275"/>
          <p:cNvSpPr/>
          <p:nvPr/>
        </p:nvSpPr>
        <p:spPr>
          <a:xfrm>
            <a:off x="-1270" y="406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k object 276"/>
          <p:cNvSpPr/>
          <p:nvPr/>
        </p:nvSpPr>
        <p:spPr>
          <a:xfrm>
            <a:off x="228600" y="4229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k object 277"/>
          <p:cNvSpPr/>
          <p:nvPr/>
        </p:nvSpPr>
        <p:spPr>
          <a:xfrm>
            <a:off x="-1270" y="4229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k object 278"/>
          <p:cNvSpPr/>
          <p:nvPr/>
        </p:nvSpPr>
        <p:spPr>
          <a:xfrm>
            <a:off x="228600" y="44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k object 279"/>
          <p:cNvSpPr/>
          <p:nvPr/>
        </p:nvSpPr>
        <p:spPr>
          <a:xfrm>
            <a:off x="-1270" y="44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k object 280"/>
          <p:cNvSpPr/>
          <p:nvPr/>
        </p:nvSpPr>
        <p:spPr>
          <a:xfrm>
            <a:off x="228600" y="45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k object 281"/>
          <p:cNvSpPr/>
          <p:nvPr/>
        </p:nvSpPr>
        <p:spPr>
          <a:xfrm>
            <a:off x="-1270" y="45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k object 282"/>
          <p:cNvSpPr/>
          <p:nvPr/>
        </p:nvSpPr>
        <p:spPr>
          <a:xfrm>
            <a:off x="228600" y="4749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k object 283"/>
          <p:cNvSpPr/>
          <p:nvPr/>
        </p:nvSpPr>
        <p:spPr>
          <a:xfrm>
            <a:off x="-1270" y="4749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k object 284"/>
          <p:cNvSpPr/>
          <p:nvPr/>
        </p:nvSpPr>
        <p:spPr>
          <a:xfrm>
            <a:off x="228600" y="4914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k object 285"/>
          <p:cNvSpPr/>
          <p:nvPr/>
        </p:nvSpPr>
        <p:spPr>
          <a:xfrm>
            <a:off x="-1270" y="4914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k object 286"/>
          <p:cNvSpPr/>
          <p:nvPr/>
        </p:nvSpPr>
        <p:spPr>
          <a:xfrm>
            <a:off x="228600" y="5080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k object 287"/>
          <p:cNvSpPr/>
          <p:nvPr/>
        </p:nvSpPr>
        <p:spPr>
          <a:xfrm>
            <a:off x="-1270" y="5080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k object 288"/>
          <p:cNvSpPr/>
          <p:nvPr/>
        </p:nvSpPr>
        <p:spPr>
          <a:xfrm>
            <a:off x="228600" y="5257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k object 289"/>
          <p:cNvSpPr/>
          <p:nvPr/>
        </p:nvSpPr>
        <p:spPr>
          <a:xfrm>
            <a:off x="-1270" y="5257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k object 290"/>
          <p:cNvSpPr/>
          <p:nvPr/>
        </p:nvSpPr>
        <p:spPr>
          <a:xfrm>
            <a:off x="-1270" y="54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k object 291"/>
          <p:cNvSpPr/>
          <p:nvPr/>
        </p:nvSpPr>
        <p:spPr>
          <a:xfrm>
            <a:off x="-1270" y="5600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k object 292"/>
          <p:cNvSpPr/>
          <p:nvPr/>
        </p:nvSpPr>
        <p:spPr>
          <a:xfrm>
            <a:off x="-1270" y="5765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k object 293"/>
          <p:cNvSpPr/>
          <p:nvPr/>
        </p:nvSpPr>
        <p:spPr>
          <a:xfrm>
            <a:off x="-1270" y="5930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4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k object 294"/>
          <p:cNvSpPr/>
          <p:nvPr/>
        </p:nvSpPr>
        <p:spPr>
          <a:xfrm>
            <a:off x="-1270" y="6108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k object 295"/>
          <p:cNvSpPr/>
          <p:nvPr/>
        </p:nvSpPr>
        <p:spPr>
          <a:xfrm>
            <a:off x="228600" y="6273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k object 296"/>
          <p:cNvSpPr/>
          <p:nvPr/>
        </p:nvSpPr>
        <p:spPr>
          <a:xfrm>
            <a:off x="-1270" y="6273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k object 297"/>
          <p:cNvSpPr/>
          <p:nvPr/>
        </p:nvSpPr>
        <p:spPr>
          <a:xfrm>
            <a:off x="228600" y="6438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k object 298"/>
          <p:cNvSpPr/>
          <p:nvPr/>
        </p:nvSpPr>
        <p:spPr>
          <a:xfrm>
            <a:off x="-1270" y="6438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k object 299"/>
          <p:cNvSpPr/>
          <p:nvPr/>
        </p:nvSpPr>
        <p:spPr>
          <a:xfrm>
            <a:off x="228600" y="6616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k object 300"/>
          <p:cNvSpPr/>
          <p:nvPr/>
        </p:nvSpPr>
        <p:spPr>
          <a:xfrm>
            <a:off x="-1270" y="6616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k object 301"/>
          <p:cNvSpPr/>
          <p:nvPr/>
        </p:nvSpPr>
        <p:spPr>
          <a:xfrm>
            <a:off x="228600" y="6781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k object 302"/>
          <p:cNvSpPr/>
          <p:nvPr/>
        </p:nvSpPr>
        <p:spPr>
          <a:xfrm>
            <a:off x="-1270" y="6781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k object 303"/>
          <p:cNvSpPr/>
          <p:nvPr/>
        </p:nvSpPr>
        <p:spPr>
          <a:xfrm>
            <a:off x="228600" y="695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k object 304"/>
          <p:cNvSpPr/>
          <p:nvPr/>
        </p:nvSpPr>
        <p:spPr>
          <a:xfrm>
            <a:off x="-1270" y="695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k object 305"/>
          <p:cNvSpPr/>
          <p:nvPr/>
        </p:nvSpPr>
        <p:spPr>
          <a:xfrm>
            <a:off x="228600" y="7124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k object 306"/>
          <p:cNvSpPr/>
          <p:nvPr/>
        </p:nvSpPr>
        <p:spPr>
          <a:xfrm>
            <a:off x="-1270" y="7124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k object 307"/>
          <p:cNvSpPr/>
          <p:nvPr/>
        </p:nvSpPr>
        <p:spPr>
          <a:xfrm>
            <a:off x="228600" y="7289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k object 308"/>
          <p:cNvSpPr/>
          <p:nvPr/>
        </p:nvSpPr>
        <p:spPr>
          <a:xfrm>
            <a:off x="-1270" y="7289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k object 309"/>
          <p:cNvSpPr/>
          <p:nvPr/>
        </p:nvSpPr>
        <p:spPr>
          <a:xfrm>
            <a:off x="228600" y="746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k object 310"/>
          <p:cNvSpPr/>
          <p:nvPr/>
        </p:nvSpPr>
        <p:spPr>
          <a:xfrm>
            <a:off x="-1270" y="746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k object 311"/>
          <p:cNvSpPr/>
          <p:nvPr/>
        </p:nvSpPr>
        <p:spPr>
          <a:xfrm>
            <a:off x="-1270" y="7632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k object 312"/>
          <p:cNvSpPr/>
          <p:nvPr/>
        </p:nvSpPr>
        <p:spPr>
          <a:xfrm>
            <a:off x="-1270" y="78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k object 313"/>
          <p:cNvSpPr/>
          <p:nvPr/>
        </p:nvSpPr>
        <p:spPr>
          <a:xfrm>
            <a:off x="-1270" y="7975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k object 314"/>
          <p:cNvSpPr/>
          <p:nvPr/>
        </p:nvSpPr>
        <p:spPr>
          <a:xfrm>
            <a:off x="-1270" y="8140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k object 315"/>
          <p:cNvSpPr/>
          <p:nvPr/>
        </p:nvSpPr>
        <p:spPr>
          <a:xfrm>
            <a:off x="-1270" y="831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k object 316"/>
          <p:cNvSpPr/>
          <p:nvPr/>
        </p:nvSpPr>
        <p:spPr>
          <a:xfrm>
            <a:off x="228600" y="8483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k object 317"/>
          <p:cNvSpPr/>
          <p:nvPr/>
        </p:nvSpPr>
        <p:spPr>
          <a:xfrm>
            <a:off x="-1270" y="8483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k object 318"/>
          <p:cNvSpPr/>
          <p:nvPr/>
        </p:nvSpPr>
        <p:spPr>
          <a:xfrm>
            <a:off x="228600" y="8648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k object 319"/>
          <p:cNvSpPr/>
          <p:nvPr/>
        </p:nvSpPr>
        <p:spPr>
          <a:xfrm>
            <a:off x="-1270" y="8648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k object 320"/>
          <p:cNvSpPr/>
          <p:nvPr/>
        </p:nvSpPr>
        <p:spPr>
          <a:xfrm>
            <a:off x="228600" y="88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k object 321"/>
          <p:cNvSpPr/>
          <p:nvPr/>
        </p:nvSpPr>
        <p:spPr>
          <a:xfrm>
            <a:off x="-1270" y="88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k object 322"/>
          <p:cNvSpPr/>
          <p:nvPr/>
        </p:nvSpPr>
        <p:spPr>
          <a:xfrm>
            <a:off x="228600" y="8991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k object 323"/>
          <p:cNvSpPr/>
          <p:nvPr/>
        </p:nvSpPr>
        <p:spPr>
          <a:xfrm>
            <a:off x="-1270" y="8991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k object 324"/>
          <p:cNvSpPr/>
          <p:nvPr/>
        </p:nvSpPr>
        <p:spPr>
          <a:xfrm>
            <a:off x="228600" y="9156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k object 325"/>
          <p:cNvSpPr/>
          <p:nvPr/>
        </p:nvSpPr>
        <p:spPr>
          <a:xfrm>
            <a:off x="-1270" y="9156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k object 326"/>
          <p:cNvSpPr/>
          <p:nvPr/>
        </p:nvSpPr>
        <p:spPr>
          <a:xfrm>
            <a:off x="228600" y="9334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k object 327"/>
          <p:cNvSpPr/>
          <p:nvPr/>
        </p:nvSpPr>
        <p:spPr>
          <a:xfrm>
            <a:off x="-1270" y="9334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k object 328"/>
          <p:cNvSpPr/>
          <p:nvPr/>
        </p:nvSpPr>
        <p:spPr>
          <a:xfrm>
            <a:off x="228600" y="9499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k object 329"/>
          <p:cNvSpPr/>
          <p:nvPr/>
        </p:nvSpPr>
        <p:spPr>
          <a:xfrm>
            <a:off x="-1270" y="9499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k object 330"/>
          <p:cNvSpPr/>
          <p:nvPr/>
        </p:nvSpPr>
        <p:spPr>
          <a:xfrm>
            <a:off x="228600" y="9677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k object 331"/>
          <p:cNvSpPr/>
          <p:nvPr/>
        </p:nvSpPr>
        <p:spPr>
          <a:xfrm>
            <a:off x="-1270" y="9677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k object 332"/>
          <p:cNvSpPr/>
          <p:nvPr/>
        </p:nvSpPr>
        <p:spPr>
          <a:xfrm>
            <a:off x="-1270" y="984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k object 333"/>
          <p:cNvSpPr/>
          <p:nvPr/>
        </p:nvSpPr>
        <p:spPr>
          <a:xfrm>
            <a:off x="-1270" y="10007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k object 334"/>
          <p:cNvSpPr/>
          <p:nvPr/>
        </p:nvSpPr>
        <p:spPr>
          <a:xfrm>
            <a:off x="-1270" y="10185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k object 335"/>
          <p:cNvSpPr/>
          <p:nvPr/>
        </p:nvSpPr>
        <p:spPr>
          <a:xfrm>
            <a:off x="-1270" y="10350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k object 336"/>
          <p:cNvSpPr/>
          <p:nvPr/>
        </p:nvSpPr>
        <p:spPr>
          <a:xfrm>
            <a:off x="-1270" y="10528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bk object 337"/>
          <p:cNvSpPr/>
          <p:nvPr/>
        </p:nvSpPr>
        <p:spPr>
          <a:xfrm>
            <a:off x="-1270" y="10693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bk object 338"/>
          <p:cNvSpPr/>
          <p:nvPr/>
        </p:nvSpPr>
        <p:spPr>
          <a:xfrm>
            <a:off x="228600" y="108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k object 339"/>
          <p:cNvSpPr/>
          <p:nvPr/>
        </p:nvSpPr>
        <p:spPr>
          <a:xfrm>
            <a:off x="-1270" y="108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k object 340"/>
          <p:cNvSpPr/>
          <p:nvPr/>
        </p:nvSpPr>
        <p:spPr>
          <a:xfrm>
            <a:off x="228600" y="11036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k object 341"/>
          <p:cNvSpPr/>
          <p:nvPr/>
        </p:nvSpPr>
        <p:spPr>
          <a:xfrm>
            <a:off x="-1270" y="11036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k object 342"/>
          <p:cNvSpPr/>
          <p:nvPr/>
        </p:nvSpPr>
        <p:spPr>
          <a:xfrm>
            <a:off x="228600" y="11201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k object 343"/>
          <p:cNvSpPr/>
          <p:nvPr/>
        </p:nvSpPr>
        <p:spPr>
          <a:xfrm>
            <a:off x="-1270" y="11201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k object 344"/>
          <p:cNvSpPr/>
          <p:nvPr/>
        </p:nvSpPr>
        <p:spPr>
          <a:xfrm>
            <a:off x="228600" y="113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k object 345"/>
          <p:cNvSpPr/>
          <p:nvPr/>
        </p:nvSpPr>
        <p:spPr>
          <a:xfrm>
            <a:off x="-1270" y="113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k object 346"/>
          <p:cNvSpPr/>
          <p:nvPr/>
        </p:nvSpPr>
        <p:spPr>
          <a:xfrm>
            <a:off x="228600" y="11544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k object 347"/>
          <p:cNvSpPr/>
          <p:nvPr/>
        </p:nvSpPr>
        <p:spPr>
          <a:xfrm>
            <a:off x="-1270" y="11544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k object 348"/>
          <p:cNvSpPr/>
          <p:nvPr/>
        </p:nvSpPr>
        <p:spPr>
          <a:xfrm>
            <a:off x="228600" y="11709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k object 349"/>
          <p:cNvSpPr/>
          <p:nvPr/>
        </p:nvSpPr>
        <p:spPr>
          <a:xfrm>
            <a:off x="-1270" y="11709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k object 350"/>
          <p:cNvSpPr/>
          <p:nvPr/>
        </p:nvSpPr>
        <p:spPr>
          <a:xfrm>
            <a:off x="228600" y="1187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k object 351"/>
          <p:cNvSpPr/>
          <p:nvPr/>
        </p:nvSpPr>
        <p:spPr>
          <a:xfrm>
            <a:off x="-1270" y="1187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k object 352"/>
          <p:cNvSpPr/>
          <p:nvPr/>
        </p:nvSpPr>
        <p:spPr>
          <a:xfrm>
            <a:off x="228600" y="12052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k object 353"/>
          <p:cNvSpPr/>
          <p:nvPr/>
        </p:nvSpPr>
        <p:spPr>
          <a:xfrm>
            <a:off x="-1270" y="12052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k object 354"/>
          <p:cNvSpPr/>
          <p:nvPr/>
        </p:nvSpPr>
        <p:spPr>
          <a:xfrm>
            <a:off x="-1270" y="12217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k object 355"/>
          <p:cNvSpPr/>
          <p:nvPr/>
        </p:nvSpPr>
        <p:spPr>
          <a:xfrm>
            <a:off x="-1270" y="12395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k object 356"/>
          <p:cNvSpPr/>
          <p:nvPr/>
        </p:nvSpPr>
        <p:spPr>
          <a:xfrm>
            <a:off x="-1270" y="12560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k object 357"/>
          <p:cNvSpPr/>
          <p:nvPr/>
        </p:nvSpPr>
        <p:spPr>
          <a:xfrm>
            <a:off x="-1270" y="12725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k object 358"/>
          <p:cNvSpPr/>
          <p:nvPr/>
        </p:nvSpPr>
        <p:spPr>
          <a:xfrm>
            <a:off x="-1270" y="12903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k object 359"/>
          <p:cNvSpPr/>
          <p:nvPr/>
        </p:nvSpPr>
        <p:spPr>
          <a:xfrm>
            <a:off x="228600" y="13068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k object 360"/>
          <p:cNvSpPr/>
          <p:nvPr/>
        </p:nvSpPr>
        <p:spPr>
          <a:xfrm>
            <a:off x="-1270" y="13068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k object 361"/>
          <p:cNvSpPr/>
          <p:nvPr/>
        </p:nvSpPr>
        <p:spPr>
          <a:xfrm>
            <a:off x="228600" y="13246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k object 362"/>
          <p:cNvSpPr/>
          <p:nvPr/>
        </p:nvSpPr>
        <p:spPr>
          <a:xfrm>
            <a:off x="-1270" y="13246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k object 363"/>
          <p:cNvSpPr/>
          <p:nvPr/>
        </p:nvSpPr>
        <p:spPr>
          <a:xfrm>
            <a:off x="228600" y="13411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k object 364"/>
          <p:cNvSpPr/>
          <p:nvPr/>
        </p:nvSpPr>
        <p:spPr>
          <a:xfrm>
            <a:off x="-1270" y="13411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k object 365"/>
          <p:cNvSpPr/>
          <p:nvPr/>
        </p:nvSpPr>
        <p:spPr>
          <a:xfrm>
            <a:off x="228600" y="13576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k object 366"/>
          <p:cNvSpPr/>
          <p:nvPr/>
        </p:nvSpPr>
        <p:spPr>
          <a:xfrm>
            <a:off x="-1270" y="13576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k object 367"/>
          <p:cNvSpPr/>
          <p:nvPr/>
        </p:nvSpPr>
        <p:spPr>
          <a:xfrm>
            <a:off x="228600" y="13754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k object 368"/>
          <p:cNvSpPr/>
          <p:nvPr/>
        </p:nvSpPr>
        <p:spPr>
          <a:xfrm>
            <a:off x="-1270" y="13754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k object 369"/>
          <p:cNvSpPr/>
          <p:nvPr/>
        </p:nvSpPr>
        <p:spPr>
          <a:xfrm>
            <a:off x="228600" y="13919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k object 370"/>
          <p:cNvSpPr/>
          <p:nvPr/>
        </p:nvSpPr>
        <p:spPr>
          <a:xfrm>
            <a:off x="-1270" y="13919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k object 371"/>
          <p:cNvSpPr/>
          <p:nvPr/>
        </p:nvSpPr>
        <p:spPr>
          <a:xfrm>
            <a:off x="228600" y="14084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k object 372"/>
          <p:cNvSpPr/>
          <p:nvPr/>
        </p:nvSpPr>
        <p:spPr>
          <a:xfrm>
            <a:off x="-1270" y="14084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k object 373"/>
          <p:cNvSpPr/>
          <p:nvPr/>
        </p:nvSpPr>
        <p:spPr>
          <a:xfrm>
            <a:off x="228600" y="14262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k object 374"/>
          <p:cNvSpPr/>
          <p:nvPr/>
        </p:nvSpPr>
        <p:spPr>
          <a:xfrm>
            <a:off x="-1270" y="14262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k object 375"/>
          <p:cNvSpPr/>
          <p:nvPr/>
        </p:nvSpPr>
        <p:spPr>
          <a:xfrm>
            <a:off x="-1270" y="14427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k object 376"/>
          <p:cNvSpPr/>
          <p:nvPr/>
        </p:nvSpPr>
        <p:spPr>
          <a:xfrm>
            <a:off x="-1270" y="14592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4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k object 377"/>
          <p:cNvSpPr/>
          <p:nvPr/>
        </p:nvSpPr>
        <p:spPr>
          <a:xfrm>
            <a:off x="-1270" y="14770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k object 378"/>
          <p:cNvSpPr/>
          <p:nvPr/>
        </p:nvSpPr>
        <p:spPr>
          <a:xfrm>
            <a:off x="-1270" y="14935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k object 379"/>
          <p:cNvSpPr/>
          <p:nvPr/>
        </p:nvSpPr>
        <p:spPr>
          <a:xfrm>
            <a:off x="-1270" y="1511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k object 380"/>
          <p:cNvSpPr/>
          <p:nvPr/>
        </p:nvSpPr>
        <p:spPr>
          <a:xfrm>
            <a:off x="-1270" y="15278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k object 381"/>
          <p:cNvSpPr/>
          <p:nvPr/>
        </p:nvSpPr>
        <p:spPr>
          <a:xfrm>
            <a:off x="228600" y="15443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k object 382"/>
          <p:cNvSpPr/>
          <p:nvPr/>
        </p:nvSpPr>
        <p:spPr>
          <a:xfrm>
            <a:off x="-1270" y="15443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k object 383"/>
          <p:cNvSpPr/>
          <p:nvPr/>
        </p:nvSpPr>
        <p:spPr>
          <a:xfrm>
            <a:off x="228600" y="156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k object 384"/>
          <p:cNvSpPr/>
          <p:nvPr/>
        </p:nvSpPr>
        <p:spPr>
          <a:xfrm>
            <a:off x="-1270" y="156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k object 385"/>
          <p:cNvSpPr/>
          <p:nvPr/>
        </p:nvSpPr>
        <p:spPr>
          <a:xfrm>
            <a:off x="228600" y="15786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k object 386"/>
          <p:cNvSpPr/>
          <p:nvPr/>
        </p:nvSpPr>
        <p:spPr>
          <a:xfrm>
            <a:off x="-1270" y="15786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k object 387"/>
          <p:cNvSpPr/>
          <p:nvPr/>
        </p:nvSpPr>
        <p:spPr>
          <a:xfrm>
            <a:off x="228600" y="15963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k object 388"/>
          <p:cNvSpPr/>
          <p:nvPr/>
        </p:nvSpPr>
        <p:spPr>
          <a:xfrm>
            <a:off x="-1270" y="15963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k object 389"/>
          <p:cNvSpPr/>
          <p:nvPr/>
        </p:nvSpPr>
        <p:spPr>
          <a:xfrm>
            <a:off x="228600" y="16129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k object 390"/>
          <p:cNvSpPr/>
          <p:nvPr/>
        </p:nvSpPr>
        <p:spPr>
          <a:xfrm>
            <a:off x="-1270" y="16129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k object 391"/>
          <p:cNvSpPr/>
          <p:nvPr/>
        </p:nvSpPr>
        <p:spPr>
          <a:xfrm>
            <a:off x="228600" y="16294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k object 392"/>
          <p:cNvSpPr/>
          <p:nvPr/>
        </p:nvSpPr>
        <p:spPr>
          <a:xfrm>
            <a:off x="-1270" y="16294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k object 393"/>
          <p:cNvSpPr/>
          <p:nvPr/>
        </p:nvSpPr>
        <p:spPr>
          <a:xfrm>
            <a:off x="228600" y="16471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k object 394"/>
          <p:cNvSpPr/>
          <p:nvPr/>
        </p:nvSpPr>
        <p:spPr>
          <a:xfrm>
            <a:off x="-1270" y="16471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k object 395"/>
          <p:cNvSpPr/>
          <p:nvPr/>
        </p:nvSpPr>
        <p:spPr>
          <a:xfrm>
            <a:off x="228600" y="1663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k object 396"/>
          <p:cNvSpPr/>
          <p:nvPr/>
        </p:nvSpPr>
        <p:spPr>
          <a:xfrm>
            <a:off x="-1270" y="1663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k object 397"/>
          <p:cNvSpPr/>
          <p:nvPr/>
        </p:nvSpPr>
        <p:spPr>
          <a:xfrm>
            <a:off x="-1270" y="16802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0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k object 398"/>
          <p:cNvSpPr/>
          <p:nvPr/>
        </p:nvSpPr>
        <p:spPr>
          <a:xfrm>
            <a:off x="-1270" y="16979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k object 399"/>
          <p:cNvSpPr/>
          <p:nvPr/>
        </p:nvSpPr>
        <p:spPr>
          <a:xfrm>
            <a:off x="-1270" y="1714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k object 400"/>
          <p:cNvSpPr/>
          <p:nvPr/>
        </p:nvSpPr>
        <p:spPr>
          <a:xfrm>
            <a:off x="-1270" y="17310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k object 401"/>
          <p:cNvSpPr/>
          <p:nvPr/>
        </p:nvSpPr>
        <p:spPr>
          <a:xfrm>
            <a:off x="-1270" y="17487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k object 402"/>
          <p:cNvSpPr/>
          <p:nvPr/>
        </p:nvSpPr>
        <p:spPr>
          <a:xfrm>
            <a:off x="228600" y="17653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k object 403"/>
          <p:cNvSpPr/>
          <p:nvPr/>
        </p:nvSpPr>
        <p:spPr>
          <a:xfrm>
            <a:off x="-1270" y="17653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k object 404"/>
          <p:cNvSpPr/>
          <p:nvPr/>
        </p:nvSpPr>
        <p:spPr>
          <a:xfrm>
            <a:off x="228600" y="17830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k object 405"/>
          <p:cNvSpPr/>
          <p:nvPr/>
        </p:nvSpPr>
        <p:spPr>
          <a:xfrm>
            <a:off x="-1270" y="17830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k object 406"/>
          <p:cNvSpPr/>
          <p:nvPr/>
        </p:nvSpPr>
        <p:spPr>
          <a:xfrm>
            <a:off x="228600" y="17995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k object 407"/>
          <p:cNvSpPr/>
          <p:nvPr/>
        </p:nvSpPr>
        <p:spPr>
          <a:xfrm>
            <a:off x="-1270" y="17995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k object 408"/>
          <p:cNvSpPr/>
          <p:nvPr/>
        </p:nvSpPr>
        <p:spPr>
          <a:xfrm>
            <a:off x="228600" y="18161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k object 409"/>
          <p:cNvSpPr/>
          <p:nvPr/>
        </p:nvSpPr>
        <p:spPr>
          <a:xfrm>
            <a:off x="-1270" y="18161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k object 410"/>
          <p:cNvSpPr/>
          <p:nvPr/>
        </p:nvSpPr>
        <p:spPr>
          <a:xfrm>
            <a:off x="228600" y="18338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k object 411"/>
          <p:cNvSpPr/>
          <p:nvPr/>
        </p:nvSpPr>
        <p:spPr>
          <a:xfrm>
            <a:off x="-1270" y="18338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k object 412"/>
          <p:cNvSpPr/>
          <p:nvPr/>
        </p:nvSpPr>
        <p:spPr>
          <a:xfrm>
            <a:off x="228600" y="185038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k object 413"/>
          <p:cNvSpPr/>
          <p:nvPr/>
        </p:nvSpPr>
        <p:spPr>
          <a:xfrm>
            <a:off x="-1270" y="18503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k object 414"/>
          <p:cNvSpPr/>
          <p:nvPr/>
        </p:nvSpPr>
        <p:spPr>
          <a:xfrm>
            <a:off x="228600" y="18681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k object 415"/>
          <p:cNvSpPr/>
          <p:nvPr/>
        </p:nvSpPr>
        <p:spPr>
          <a:xfrm>
            <a:off x="-1270" y="1868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k object 416"/>
          <p:cNvSpPr/>
          <p:nvPr/>
        </p:nvSpPr>
        <p:spPr>
          <a:xfrm>
            <a:off x="228600" y="18846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k object 417"/>
          <p:cNvSpPr/>
          <p:nvPr/>
        </p:nvSpPr>
        <p:spPr>
          <a:xfrm>
            <a:off x="-1270" y="1884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k object 418"/>
          <p:cNvSpPr/>
          <p:nvPr/>
        </p:nvSpPr>
        <p:spPr>
          <a:xfrm>
            <a:off x="-1270" y="19011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C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k object 419"/>
          <p:cNvSpPr/>
          <p:nvPr/>
        </p:nvSpPr>
        <p:spPr>
          <a:xfrm>
            <a:off x="-1270" y="19189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k object 420"/>
          <p:cNvSpPr/>
          <p:nvPr/>
        </p:nvSpPr>
        <p:spPr>
          <a:xfrm>
            <a:off x="-1270" y="193547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k object 421"/>
          <p:cNvSpPr/>
          <p:nvPr/>
        </p:nvSpPr>
        <p:spPr>
          <a:xfrm>
            <a:off x="-1270" y="195326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k object 422"/>
          <p:cNvSpPr/>
          <p:nvPr/>
        </p:nvSpPr>
        <p:spPr>
          <a:xfrm>
            <a:off x="-1270" y="19697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k object 423"/>
          <p:cNvSpPr/>
          <p:nvPr/>
        </p:nvSpPr>
        <p:spPr>
          <a:xfrm>
            <a:off x="228600" y="19862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k object 424"/>
          <p:cNvSpPr/>
          <p:nvPr/>
        </p:nvSpPr>
        <p:spPr>
          <a:xfrm>
            <a:off x="-1270" y="19862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k object 425"/>
          <p:cNvSpPr/>
          <p:nvPr/>
        </p:nvSpPr>
        <p:spPr>
          <a:xfrm>
            <a:off x="228600" y="20040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k object 426"/>
          <p:cNvSpPr/>
          <p:nvPr/>
        </p:nvSpPr>
        <p:spPr>
          <a:xfrm>
            <a:off x="-1270" y="20040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k object 427"/>
          <p:cNvSpPr/>
          <p:nvPr/>
        </p:nvSpPr>
        <p:spPr>
          <a:xfrm>
            <a:off x="228600" y="20205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k object 428"/>
          <p:cNvSpPr/>
          <p:nvPr/>
        </p:nvSpPr>
        <p:spPr>
          <a:xfrm>
            <a:off x="-1270" y="20205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k object 429"/>
          <p:cNvSpPr/>
          <p:nvPr/>
        </p:nvSpPr>
        <p:spPr>
          <a:xfrm>
            <a:off x="228600" y="20370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k object 430"/>
          <p:cNvSpPr/>
          <p:nvPr/>
        </p:nvSpPr>
        <p:spPr>
          <a:xfrm>
            <a:off x="-1270" y="20370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k object 431"/>
          <p:cNvSpPr/>
          <p:nvPr/>
        </p:nvSpPr>
        <p:spPr>
          <a:xfrm>
            <a:off x="228600" y="20548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k object 432"/>
          <p:cNvSpPr/>
          <p:nvPr/>
        </p:nvSpPr>
        <p:spPr>
          <a:xfrm>
            <a:off x="-1270" y="20548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k object 433"/>
          <p:cNvSpPr/>
          <p:nvPr/>
        </p:nvSpPr>
        <p:spPr>
          <a:xfrm>
            <a:off x="228600" y="20713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k object 434"/>
          <p:cNvSpPr/>
          <p:nvPr/>
        </p:nvSpPr>
        <p:spPr>
          <a:xfrm>
            <a:off x="-1270" y="20713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k object 435"/>
          <p:cNvSpPr/>
          <p:nvPr/>
        </p:nvSpPr>
        <p:spPr>
          <a:xfrm>
            <a:off x="228600" y="20891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k object 436"/>
          <p:cNvSpPr/>
          <p:nvPr/>
        </p:nvSpPr>
        <p:spPr>
          <a:xfrm>
            <a:off x="-1270" y="2089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k object 437"/>
          <p:cNvSpPr/>
          <p:nvPr/>
        </p:nvSpPr>
        <p:spPr>
          <a:xfrm>
            <a:off x="228600" y="21056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k object 438"/>
          <p:cNvSpPr/>
          <p:nvPr/>
        </p:nvSpPr>
        <p:spPr>
          <a:xfrm>
            <a:off x="-1270" y="21056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k object 439"/>
          <p:cNvSpPr/>
          <p:nvPr/>
        </p:nvSpPr>
        <p:spPr>
          <a:xfrm>
            <a:off x="-1270" y="21221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k object 440"/>
          <p:cNvSpPr/>
          <p:nvPr/>
        </p:nvSpPr>
        <p:spPr>
          <a:xfrm>
            <a:off x="-1270" y="21399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k object 441"/>
          <p:cNvSpPr/>
          <p:nvPr/>
        </p:nvSpPr>
        <p:spPr>
          <a:xfrm>
            <a:off x="-1270" y="21564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k object 442"/>
          <p:cNvSpPr/>
          <p:nvPr/>
        </p:nvSpPr>
        <p:spPr>
          <a:xfrm>
            <a:off x="-1270" y="21742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k object 443"/>
          <p:cNvSpPr/>
          <p:nvPr/>
        </p:nvSpPr>
        <p:spPr>
          <a:xfrm>
            <a:off x="-1270" y="21907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k object 444"/>
          <p:cNvSpPr/>
          <p:nvPr/>
        </p:nvSpPr>
        <p:spPr>
          <a:xfrm>
            <a:off x="-1270" y="22072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k object 445"/>
          <p:cNvSpPr/>
          <p:nvPr/>
        </p:nvSpPr>
        <p:spPr>
          <a:xfrm>
            <a:off x="228600" y="22250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k object 446"/>
          <p:cNvSpPr/>
          <p:nvPr/>
        </p:nvSpPr>
        <p:spPr>
          <a:xfrm>
            <a:off x="-1270" y="22250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k object 447"/>
          <p:cNvSpPr/>
          <p:nvPr/>
        </p:nvSpPr>
        <p:spPr>
          <a:xfrm>
            <a:off x="228600" y="22415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k object 448"/>
          <p:cNvSpPr/>
          <p:nvPr/>
        </p:nvSpPr>
        <p:spPr>
          <a:xfrm>
            <a:off x="-1270" y="22415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k object 449"/>
          <p:cNvSpPr/>
          <p:nvPr/>
        </p:nvSpPr>
        <p:spPr>
          <a:xfrm>
            <a:off x="228600" y="22580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k object 450"/>
          <p:cNvSpPr/>
          <p:nvPr/>
        </p:nvSpPr>
        <p:spPr>
          <a:xfrm>
            <a:off x="-1270" y="22580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k object 451"/>
          <p:cNvSpPr/>
          <p:nvPr/>
        </p:nvSpPr>
        <p:spPr>
          <a:xfrm>
            <a:off x="228600" y="22758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k object 452"/>
          <p:cNvSpPr/>
          <p:nvPr/>
        </p:nvSpPr>
        <p:spPr>
          <a:xfrm>
            <a:off x="-1270" y="22758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k object 453"/>
          <p:cNvSpPr/>
          <p:nvPr/>
        </p:nvSpPr>
        <p:spPr>
          <a:xfrm>
            <a:off x="228600" y="22923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k object 454"/>
          <p:cNvSpPr/>
          <p:nvPr/>
        </p:nvSpPr>
        <p:spPr>
          <a:xfrm>
            <a:off x="-1270" y="22923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k object 455"/>
          <p:cNvSpPr/>
          <p:nvPr/>
        </p:nvSpPr>
        <p:spPr>
          <a:xfrm>
            <a:off x="228600" y="23088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k object 456"/>
          <p:cNvSpPr/>
          <p:nvPr/>
        </p:nvSpPr>
        <p:spPr>
          <a:xfrm>
            <a:off x="-1270" y="23088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k object 457"/>
          <p:cNvSpPr/>
          <p:nvPr/>
        </p:nvSpPr>
        <p:spPr>
          <a:xfrm>
            <a:off x="228600" y="23266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k object 458"/>
          <p:cNvSpPr/>
          <p:nvPr/>
        </p:nvSpPr>
        <p:spPr>
          <a:xfrm>
            <a:off x="-1270" y="23266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k object 459"/>
          <p:cNvSpPr/>
          <p:nvPr/>
        </p:nvSpPr>
        <p:spPr>
          <a:xfrm>
            <a:off x="228600" y="23431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k object 460"/>
          <p:cNvSpPr/>
          <p:nvPr/>
        </p:nvSpPr>
        <p:spPr>
          <a:xfrm>
            <a:off x="-1270" y="23431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k object 461"/>
          <p:cNvSpPr/>
          <p:nvPr/>
        </p:nvSpPr>
        <p:spPr>
          <a:xfrm>
            <a:off x="-1270" y="23609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k object 462"/>
          <p:cNvSpPr/>
          <p:nvPr/>
        </p:nvSpPr>
        <p:spPr>
          <a:xfrm>
            <a:off x="-1270" y="23774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k object 463"/>
          <p:cNvSpPr/>
          <p:nvPr/>
        </p:nvSpPr>
        <p:spPr>
          <a:xfrm>
            <a:off x="-1270" y="23939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k object 464"/>
          <p:cNvSpPr/>
          <p:nvPr/>
        </p:nvSpPr>
        <p:spPr>
          <a:xfrm>
            <a:off x="-1270" y="24117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k object 465"/>
          <p:cNvSpPr/>
          <p:nvPr/>
        </p:nvSpPr>
        <p:spPr>
          <a:xfrm>
            <a:off x="-1270" y="24282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7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k object 466"/>
          <p:cNvSpPr/>
          <p:nvPr/>
        </p:nvSpPr>
        <p:spPr>
          <a:xfrm>
            <a:off x="228600" y="24460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k object 467"/>
          <p:cNvSpPr/>
          <p:nvPr/>
        </p:nvSpPr>
        <p:spPr>
          <a:xfrm>
            <a:off x="-1270" y="24460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k object 468"/>
          <p:cNvSpPr/>
          <p:nvPr/>
        </p:nvSpPr>
        <p:spPr>
          <a:xfrm>
            <a:off x="228600" y="24625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k object 469"/>
          <p:cNvSpPr/>
          <p:nvPr/>
        </p:nvSpPr>
        <p:spPr>
          <a:xfrm>
            <a:off x="-1270" y="24625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k object 470"/>
          <p:cNvSpPr/>
          <p:nvPr/>
        </p:nvSpPr>
        <p:spPr>
          <a:xfrm>
            <a:off x="228600" y="247903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k object 471"/>
          <p:cNvSpPr/>
          <p:nvPr/>
        </p:nvSpPr>
        <p:spPr>
          <a:xfrm>
            <a:off x="-1270" y="24790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k object 472"/>
          <p:cNvSpPr/>
          <p:nvPr/>
        </p:nvSpPr>
        <p:spPr>
          <a:xfrm>
            <a:off x="228600" y="24968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k object 473"/>
          <p:cNvSpPr/>
          <p:nvPr/>
        </p:nvSpPr>
        <p:spPr>
          <a:xfrm>
            <a:off x="-1270" y="24968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k object 474"/>
          <p:cNvSpPr/>
          <p:nvPr/>
        </p:nvSpPr>
        <p:spPr>
          <a:xfrm>
            <a:off x="228600" y="25133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k object 475"/>
          <p:cNvSpPr/>
          <p:nvPr/>
        </p:nvSpPr>
        <p:spPr>
          <a:xfrm>
            <a:off x="-1270" y="25133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k object 476"/>
          <p:cNvSpPr/>
          <p:nvPr/>
        </p:nvSpPr>
        <p:spPr>
          <a:xfrm>
            <a:off x="228600" y="252983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k object 477"/>
          <p:cNvSpPr/>
          <p:nvPr/>
        </p:nvSpPr>
        <p:spPr>
          <a:xfrm>
            <a:off x="-1270" y="25298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k object 478"/>
          <p:cNvSpPr/>
          <p:nvPr/>
        </p:nvSpPr>
        <p:spPr>
          <a:xfrm>
            <a:off x="228600" y="25476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k object 479"/>
          <p:cNvSpPr/>
          <p:nvPr/>
        </p:nvSpPr>
        <p:spPr>
          <a:xfrm>
            <a:off x="-1270" y="2547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k object 480"/>
          <p:cNvSpPr/>
          <p:nvPr/>
        </p:nvSpPr>
        <p:spPr>
          <a:xfrm>
            <a:off x="228600" y="25641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k object 481"/>
          <p:cNvSpPr/>
          <p:nvPr/>
        </p:nvSpPr>
        <p:spPr>
          <a:xfrm>
            <a:off x="-1270" y="2564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k object 482"/>
          <p:cNvSpPr/>
          <p:nvPr/>
        </p:nvSpPr>
        <p:spPr>
          <a:xfrm>
            <a:off x="-1270" y="25806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k object 483"/>
          <p:cNvSpPr/>
          <p:nvPr/>
        </p:nvSpPr>
        <p:spPr>
          <a:xfrm>
            <a:off x="-1270" y="25984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k object 484"/>
          <p:cNvSpPr/>
          <p:nvPr/>
        </p:nvSpPr>
        <p:spPr>
          <a:xfrm>
            <a:off x="-1270" y="26149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k object 485"/>
          <p:cNvSpPr/>
          <p:nvPr/>
        </p:nvSpPr>
        <p:spPr>
          <a:xfrm>
            <a:off x="-1270" y="26327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k object 486"/>
          <p:cNvSpPr/>
          <p:nvPr/>
        </p:nvSpPr>
        <p:spPr>
          <a:xfrm>
            <a:off x="-1270" y="26492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k object 487"/>
          <p:cNvSpPr/>
          <p:nvPr/>
        </p:nvSpPr>
        <p:spPr>
          <a:xfrm>
            <a:off x="-1270" y="26657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k object 488"/>
          <p:cNvSpPr/>
          <p:nvPr/>
        </p:nvSpPr>
        <p:spPr>
          <a:xfrm>
            <a:off x="228600" y="26835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k object 489"/>
          <p:cNvSpPr/>
          <p:nvPr/>
        </p:nvSpPr>
        <p:spPr>
          <a:xfrm>
            <a:off x="-1270" y="26835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k object 490"/>
          <p:cNvSpPr/>
          <p:nvPr/>
        </p:nvSpPr>
        <p:spPr>
          <a:xfrm>
            <a:off x="228600" y="2700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k object 491"/>
          <p:cNvSpPr/>
          <p:nvPr/>
        </p:nvSpPr>
        <p:spPr>
          <a:xfrm>
            <a:off x="-1270" y="2700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k object 492"/>
          <p:cNvSpPr/>
          <p:nvPr/>
        </p:nvSpPr>
        <p:spPr>
          <a:xfrm>
            <a:off x="228600" y="27178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k object 493"/>
          <p:cNvSpPr/>
          <p:nvPr/>
        </p:nvSpPr>
        <p:spPr>
          <a:xfrm>
            <a:off x="-1270" y="27178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k object 494"/>
          <p:cNvSpPr/>
          <p:nvPr/>
        </p:nvSpPr>
        <p:spPr>
          <a:xfrm>
            <a:off x="228600" y="27343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k object 495"/>
          <p:cNvSpPr/>
          <p:nvPr/>
        </p:nvSpPr>
        <p:spPr>
          <a:xfrm>
            <a:off x="-1270" y="27343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k object 496"/>
          <p:cNvSpPr/>
          <p:nvPr/>
        </p:nvSpPr>
        <p:spPr>
          <a:xfrm>
            <a:off x="228600" y="27508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bk object 497"/>
          <p:cNvSpPr/>
          <p:nvPr/>
        </p:nvSpPr>
        <p:spPr>
          <a:xfrm>
            <a:off x="-1270" y="27508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bk object 498"/>
          <p:cNvSpPr/>
          <p:nvPr/>
        </p:nvSpPr>
        <p:spPr>
          <a:xfrm>
            <a:off x="228600" y="27686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bk object 499"/>
          <p:cNvSpPr/>
          <p:nvPr/>
        </p:nvSpPr>
        <p:spPr>
          <a:xfrm>
            <a:off x="-1270" y="2768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bk object 500"/>
          <p:cNvSpPr/>
          <p:nvPr/>
        </p:nvSpPr>
        <p:spPr>
          <a:xfrm>
            <a:off x="228600" y="27851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bk object 501"/>
          <p:cNvSpPr/>
          <p:nvPr/>
        </p:nvSpPr>
        <p:spPr>
          <a:xfrm>
            <a:off x="-1270" y="27851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bk object 502"/>
          <p:cNvSpPr/>
          <p:nvPr/>
        </p:nvSpPr>
        <p:spPr>
          <a:xfrm>
            <a:off x="228600" y="28016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bk object 503"/>
          <p:cNvSpPr/>
          <p:nvPr/>
        </p:nvSpPr>
        <p:spPr>
          <a:xfrm>
            <a:off x="-1270" y="2801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bk object 504"/>
          <p:cNvSpPr/>
          <p:nvPr/>
        </p:nvSpPr>
        <p:spPr>
          <a:xfrm>
            <a:off x="-1270" y="28194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bk object 505"/>
          <p:cNvSpPr/>
          <p:nvPr/>
        </p:nvSpPr>
        <p:spPr>
          <a:xfrm>
            <a:off x="-1270" y="28359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bk object 506"/>
          <p:cNvSpPr/>
          <p:nvPr/>
        </p:nvSpPr>
        <p:spPr>
          <a:xfrm>
            <a:off x="-1270" y="28524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bk object 507"/>
          <p:cNvSpPr/>
          <p:nvPr/>
        </p:nvSpPr>
        <p:spPr>
          <a:xfrm>
            <a:off x="-1270" y="28702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A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bk object 508"/>
          <p:cNvSpPr/>
          <p:nvPr/>
        </p:nvSpPr>
        <p:spPr>
          <a:xfrm>
            <a:off x="-1270" y="28867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bk object 509"/>
          <p:cNvSpPr/>
          <p:nvPr/>
        </p:nvSpPr>
        <p:spPr>
          <a:xfrm>
            <a:off x="228600" y="29044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bk object 510"/>
          <p:cNvSpPr/>
          <p:nvPr/>
        </p:nvSpPr>
        <p:spPr>
          <a:xfrm>
            <a:off x="-1270" y="29044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bk object 511"/>
          <p:cNvSpPr/>
          <p:nvPr/>
        </p:nvSpPr>
        <p:spPr>
          <a:xfrm>
            <a:off x="228600" y="2921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bk object 512"/>
          <p:cNvSpPr/>
          <p:nvPr/>
        </p:nvSpPr>
        <p:spPr>
          <a:xfrm>
            <a:off x="-1270" y="2921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bk object 513"/>
          <p:cNvSpPr/>
          <p:nvPr/>
        </p:nvSpPr>
        <p:spPr>
          <a:xfrm>
            <a:off x="228600" y="29375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bk object 514"/>
          <p:cNvSpPr/>
          <p:nvPr/>
        </p:nvSpPr>
        <p:spPr>
          <a:xfrm>
            <a:off x="-1270" y="29375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bk object 515"/>
          <p:cNvSpPr/>
          <p:nvPr/>
        </p:nvSpPr>
        <p:spPr>
          <a:xfrm>
            <a:off x="228600" y="29552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bk object 516"/>
          <p:cNvSpPr/>
          <p:nvPr/>
        </p:nvSpPr>
        <p:spPr>
          <a:xfrm>
            <a:off x="-1270" y="29552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bk object 517"/>
          <p:cNvSpPr/>
          <p:nvPr/>
        </p:nvSpPr>
        <p:spPr>
          <a:xfrm>
            <a:off x="228600" y="29718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bk object 518"/>
          <p:cNvSpPr/>
          <p:nvPr/>
        </p:nvSpPr>
        <p:spPr>
          <a:xfrm>
            <a:off x="-1270" y="29718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bk object 519"/>
          <p:cNvSpPr/>
          <p:nvPr/>
        </p:nvSpPr>
        <p:spPr>
          <a:xfrm>
            <a:off x="228600" y="29895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bk object 520"/>
          <p:cNvSpPr/>
          <p:nvPr/>
        </p:nvSpPr>
        <p:spPr>
          <a:xfrm>
            <a:off x="-1270" y="2989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bk object 521"/>
          <p:cNvSpPr/>
          <p:nvPr/>
        </p:nvSpPr>
        <p:spPr>
          <a:xfrm>
            <a:off x="228600" y="30060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bk object 522"/>
          <p:cNvSpPr/>
          <p:nvPr/>
        </p:nvSpPr>
        <p:spPr>
          <a:xfrm>
            <a:off x="-1270" y="30060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bk object 523"/>
          <p:cNvSpPr/>
          <p:nvPr/>
        </p:nvSpPr>
        <p:spPr>
          <a:xfrm>
            <a:off x="228600" y="30226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bk object 524"/>
          <p:cNvSpPr/>
          <p:nvPr/>
        </p:nvSpPr>
        <p:spPr>
          <a:xfrm>
            <a:off x="-1270" y="30226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bk object 525"/>
          <p:cNvSpPr/>
          <p:nvPr/>
        </p:nvSpPr>
        <p:spPr>
          <a:xfrm>
            <a:off x="-1270" y="30403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bk object 526"/>
          <p:cNvSpPr/>
          <p:nvPr/>
        </p:nvSpPr>
        <p:spPr>
          <a:xfrm>
            <a:off x="-1270" y="30568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bk object 527"/>
          <p:cNvSpPr/>
          <p:nvPr/>
        </p:nvSpPr>
        <p:spPr>
          <a:xfrm>
            <a:off x="-1270" y="30746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bk object 528"/>
          <p:cNvSpPr/>
          <p:nvPr/>
        </p:nvSpPr>
        <p:spPr>
          <a:xfrm>
            <a:off x="-1270" y="30911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bk object 529"/>
          <p:cNvSpPr/>
          <p:nvPr/>
        </p:nvSpPr>
        <p:spPr>
          <a:xfrm>
            <a:off x="-1270" y="31076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bk object 530"/>
          <p:cNvSpPr/>
          <p:nvPr/>
        </p:nvSpPr>
        <p:spPr>
          <a:xfrm>
            <a:off x="228600" y="31254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bk object 531"/>
          <p:cNvSpPr/>
          <p:nvPr/>
        </p:nvSpPr>
        <p:spPr>
          <a:xfrm>
            <a:off x="-1270" y="31254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bk object 532"/>
          <p:cNvSpPr/>
          <p:nvPr/>
        </p:nvSpPr>
        <p:spPr>
          <a:xfrm>
            <a:off x="228600" y="31419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bk object 533"/>
          <p:cNvSpPr/>
          <p:nvPr/>
        </p:nvSpPr>
        <p:spPr>
          <a:xfrm>
            <a:off x="-1270" y="31419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bk object 534"/>
          <p:cNvSpPr/>
          <p:nvPr/>
        </p:nvSpPr>
        <p:spPr>
          <a:xfrm>
            <a:off x="228600" y="315848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bk object 535"/>
          <p:cNvSpPr/>
          <p:nvPr/>
        </p:nvSpPr>
        <p:spPr>
          <a:xfrm>
            <a:off x="-1270" y="31584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bk object 536"/>
          <p:cNvSpPr/>
          <p:nvPr/>
        </p:nvSpPr>
        <p:spPr>
          <a:xfrm>
            <a:off x="228600" y="31762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bk object 537"/>
          <p:cNvSpPr/>
          <p:nvPr/>
        </p:nvSpPr>
        <p:spPr>
          <a:xfrm>
            <a:off x="-1270" y="31762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bk object 538"/>
          <p:cNvSpPr/>
          <p:nvPr/>
        </p:nvSpPr>
        <p:spPr>
          <a:xfrm>
            <a:off x="228600" y="31927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bk object 539"/>
          <p:cNvSpPr/>
          <p:nvPr/>
        </p:nvSpPr>
        <p:spPr>
          <a:xfrm>
            <a:off x="-1270" y="31927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bk object 540"/>
          <p:cNvSpPr/>
          <p:nvPr/>
        </p:nvSpPr>
        <p:spPr>
          <a:xfrm>
            <a:off x="228600" y="32105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bk object 541"/>
          <p:cNvSpPr/>
          <p:nvPr/>
        </p:nvSpPr>
        <p:spPr>
          <a:xfrm>
            <a:off x="-1270" y="32105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bk object 542"/>
          <p:cNvSpPr/>
          <p:nvPr/>
        </p:nvSpPr>
        <p:spPr>
          <a:xfrm>
            <a:off x="228600" y="32270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bk object 543"/>
          <p:cNvSpPr/>
          <p:nvPr/>
        </p:nvSpPr>
        <p:spPr>
          <a:xfrm>
            <a:off x="-1270" y="3227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bk object 544"/>
          <p:cNvSpPr/>
          <p:nvPr/>
        </p:nvSpPr>
        <p:spPr>
          <a:xfrm>
            <a:off x="228600" y="32435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bk object 545"/>
          <p:cNvSpPr/>
          <p:nvPr/>
        </p:nvSpPr>
        <p:spPr>
          <a:xfrm>
            <a:off x="-1270" y="32435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bk object 546"/>
          <p:cNvSpPr/>
          <p:nvPr/>
        </p:nvSpPr>
        <p:spPr>
          <a:xfrm>
            <a:off x="-1270" y="32613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bk object 547"/>
          <p:cNvSpPr/>
          <p:nvPr/>
        </p:nvSpPr>
        <p:spPr>
          <a:xfrm>
            <a:off x="-1270" y="32778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bk object 548"/>
          <p:cNvSpPr/>
          <p:nvPr/>
        </p:nvSpPr>
        <p:spPr>
          <a:xfrm>
            <a:off x="-1270" y="32956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bk object 549"/>
          <p:cNvSpPr/>
          <p:nvPr/>
        </p:nvSpPr>
        <p:spPr>
          <a:xfrm>
            <a:off x="-1270" y="33121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bk object 550"/>
          <p:cNvSpPr/>
          <p:nvPr/>
        </p:nvSpPr>
        <p:spPr>
          <a:xfrm>
            <a:off x="-1270" y="33286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bk object 551"/>
          <p:cNvSpPr/>
          <p:nvPr/>
        </p:nvSpPr>
        <p:spPr>
          <a:xfrm>
            <a:off x="-1270" y="33464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bk object 552"/>
          <p:cNvSpPr/>
          <p:nvPr/>
        </p:nvSpPr>
        <p:spPr>
          <a:xfrm>
            <a:off x="228600" y="3362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bk object 553"/>
          <p:cNvSpPr/>
          <p:nvPr/>
        </p:nvSpPr>
        <p:spPr>
          <a:xfrm>
            <a:off x="-1270" y="3362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bk object 554"/>
          <p:cNvSpPr/>
          <p:nvPr/>
        </p:nvSpPr>
        <p:spPr>
          <a:xfrm>
            <a:off x="228600" y="33794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bk object 555"/>
          <p:cNvSpPr/>
          <p:nvPr/>
        </p:nvSpPr>
        <p:spPr>
          <a:xfrm>
            <a:off x="-1270" y="33794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bk object 556"/>
          <p:cNvSpPr/>
          <p:nvPr/>
        </p:nvSpPr>
        <p:spPr>
          <a:xfrm>
            <a:off x="228600" y="33972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bk object 557"/>
          <p:cNvSpPr/>
          <p:nvPr/>
        </p:nvSpPr>
        <p:spPr>
          <a:xfrm>
            <a:off x="-1270" y="33972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bk object 558"/>
          <p:cNvSpPr/>
          <p:nvPr/>
        </p:nvSpPr>
        <p:spPr>
          <a:xfrm>
            <a:off x="228600" y="3413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bk object 559"/>
          <p:cNvSpPr/>
          <p:nvPr/>
        </p:nvSpPr>
        <p:spPr>
          <a:xfrm>
            <a:off x="-1270" y="3413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bk object 560"/>
          <p:cNvSpPr/>
          <p:nvPr/>
        </p:nvSpPr>
        <p:spPr>
          <a:xfrm>
            <a:off x="228600" y="34302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bk object 561"/>
          <p:cNvSpPr/>
          <p:nvPr/>
        </p:nvSpPr>
        <p:spPr>
          <a:xfrm>
            <a:off x="-1270" y="34302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bk object 562"/>
          <p:cNvSpPr/>
          <p:nvPr/>
        </p:nvSpPr>
        <p:spPr>
          <a:xfrm>
            <a:off x="228600" y="34480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bk object 563"/>
          <p:cNvSpPr/>
          <p:nvPr/>
        </p:nvSpPr>
        <p:spPr>
          <a:xfrm>
            <a:off x="-1270" y="34480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bk object 564"/>
          <p:cNvSpPr/>
          <p:nvPr/>
        </p:nvSpPr>
        <p:spPr>
          <a:xfrm>
            <a:off x="228600" y="34645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bk object 565"/>
          <p:cNvSpPr/>
          <p:nvPr/>
        </p:nvSpPr>
        <p:spPr>
          <a:xfrm>
            <a:off x="-1270" y="34645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bk object 566"/>
          <p:cNvSpPr/>
          <p:nvPr/>
        </p:nvSpPr>
        <p:spPr>
          <a:xfrm>
            <a:off x="228600" y="34823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bk object 567"/>
          <p:cNvSpPr/>
          <p:nvPr/>
        </p:nvSpPr>
        <p:spPr>
          <a:xfrm>
            <a:off x="-1270" y="3482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bk object 568"/>
          <p:cNvSpPr/>
          <p:nvPr/>
        </p:nvSpPr>
        <p:spPr>
          <a:xfrm>
            <a:off x="-1270" y="3498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bk object 569"/>
          <p:cNvSpPr/>
          <p:nvPr/>
        </p:nvSpPr>
        <p:spPr>
          <a:xfrm>
            <a:off x="-1270" y="35153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0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bk object 570"/>
          <p:cNvSpPr/>
          <p:nvPr/>
        </p:nvSpPr>
        <p:spPr>
          <a:xfrm>
            <a:off x="-1270" y="35331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bk object 571"/>
          <p:cNvSpPr/>
          <p:nvPr/>
        </p:nvSpPr>
        <p:spPr>
          <a:xfrm>
            <a:off x="-1270" y="35496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bk object 572"/>
          <p:cNvSpPr/>
          <p:nvPr/>
        </p:nvSpPr>
        <p:spPr>
          <a:xfrm>
            <a:off x="-1270" y="35674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bk object 573"/>
          <p:cNvSpPr/>
          <p:nvPr/>
        </p:nvSpPr>
        <p:spPr>
          <a:xfrm>
            <a:off x="228600" y="35839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bk object 574"/>
          <p:cNvSpPr/>
          <p:nvPr/>
        </p:nvSpPr>
        <p:spPr>
          <a:xfrm>
            <a:off x="-1270" y="3583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bk object 575"/>
          <p:cNvSpPr/>
          <p:nvPr/>
        </p:nvSpPr>
        <p:spPr>
          <a:xfrm>
            <a:off x="228600" y="3600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bk object 576"/>
          <p:cNvSpPr/>
          <p:nvPr/>
        </p:nvSpPr>
        <p:spPr>
          <a:xfrm>
            <a:off x="-1270" y="3600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bk object 577"/>
          <p:cNvSpPr/>
          <p:nvPr/>
        </p:nvSpPr>
        <p:spPr>
          <a:xfrm>
            <a:off x="228600" y="36182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bk object 578"/>
          <p:cNvSpPr/>
          <p:nvPr/>
        </p:nvSpPr>
        <p:spPr>
          <a:xfrm>
            <a:off x="-1270" y="36182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bk object 579"/>
          <p:cNvSpPr/>
          <p:nvPr/>
        </p:nvSpPr>
        <p:spPr>
          <a:xfrm>
            <a:off x="228600" y="36347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bk object 580"/>
          <p:cNvSpPr/>
          <p:nvPr/>
        </p:nvSpPr>
        <p:spPr>
          <a:xfrm>
            <a:off x="-1270" y="36347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bk object 581"/>
          <p:cNvSpPr/>
          <p:nvPr/>
        </p:nvSpPr>
        <p:spPr>
          <a:xfrm>
            <a:off x="228600" y="36512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bk object 582"/>
          <p:cNvSpPr/>
          <p:nvPr/>
        </p:nvSpPr>
        <p:spPr>
          <a:xfrm>
            <a:off x="-1270" y="36512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bk object 583"/>
          <p:cNvSpPr/>
          <p:nvPr/>
        </p:nvSpPr>
        <p:spPr>
          <a:xfrm>
            <a:off x="228600" y="36690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bk object 584"/>
          <p:cNvSpPr/>
          <p:nvPr/>
        </p:nvSpPr>
        <p:spPr>
          <a:xfrm>
            <a:off x="-1270" y="36690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bk object 585"/>
          <p:cNvSpPr/>
          <p:nvPr/>
        </p:nvSpPr>
        <p:spPr>
          <a:xfrm>
            <a:off x="228600" y="36855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bk object 586"/>
          <p:cNvSpPr/>
          <p:nvPr/>
        </p:nvSpPr>
        <p:spPr>
          <a:xfrm>
            <a:off x="-1270" y="3685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bk object 587"/>
          <p:cNvSpPr/>
          <p:nvPr/>
        </p:nvSpPr>
        <p:spPr>
          <a:xfrm>
            <a:off x="228600" y="37020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bk object 588"/>
          <p:cNvSpPr/>
          <p:nvPr/>
        </p:nvSpPr>
        <p:spPr>
          <a:xfrm>
            <a:off x="-1270" y="3702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bk object 589"/>
          <p:cNvSpPr/>
          <p:nvPr/>
        </p:nvSpPr>
        <p:spPr>
          <a:xfrm>
            <a:off x="-1270" y="37198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bk object 590"/>
          <p:cNvSpPr/>
          <p:nvPr/>
        </p:nvSpPr>
        <p:spPr>
          <a:xfrm>
            <a:off x="-1270" y="37363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bk object 591"/>
          <p:cNvSpPr/>
          <p:nvPr/>
        </p:nvSpPr>
        <p:spPr>
          <a:xfrm>
            <a:off x="-1270" y="37541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bk object 592"/>
          <p:cNvSpPr/>
          <p:nvPr/>
        </p:nvSpPr>
        <p:spPr>
          <a:xfrm>
            <a:off x="-1270" y="37706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bk object 593"/>
          <p:cNvSpPr/>
          <p:nvPr/>
        </p:nvSpPr>
        <p:spPr>
          <a:xfrm>
            <a:off x="-1270" y="37871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bk object 594"/>
          <p:cNvSpPr/>
          <p:nvPr/>
        </p:nvSpPr>
        <p:spPr>
          <a:xfrm>
            <a:off x="-1270" y="3804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bk object 595"/>
          <p:cNvSpPr/>
          <p:nvPr/>
        </p:nvSpPr>
        <p:spPr>
          <a:xfrm>
            <a:off x="228600" y="38214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bk object 596"/>
          <p:cNvSpPr/>
          <p:nvPr/>
        </p:nvSpPr>
        <p:spPr>
          <a:xfrm>
            <a:off x="-1270" y="38214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bk object 597"/>
          <p:cNvSpPr/>
          <p:nvPr/>
        </p:nvSpPr>
        <p:spPr>
          <a:xfrm>
            <a:off x="228600" y="38392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bk object 598"/>
          <p:cNvSpPr/>
          <p:nvPr/>
        </p:nvSpPr>
        <p:spPr>
          <a:xfrm>
            <a:off x="-1270" y="38392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bk object 599"/>
          <p:cNvSpPr/>
          <p:nvPr/>
        </p:nvSpPr>
        <p:spPr>
          <a:xfrm>
            <a:off x="228600" y="38557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bk object 600"/>
          <p:cNvSpPr/>
          <p:nvPr/>
        </p:nvSpPr>
        <p:spPr>
          <a:xfrm>
            <a:off x="-1270" y="38557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bk object 601"/>
          <p:cNvSpPr/>
          <p:nvPr/>
        </p:nvSpPr>
        <p:spPr>
          <a:xfrm>
            <a:off x="228600" y="38722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bk object 602"/>
          <p:cNvSpPr/>
          <p:nvPr/>
        </p:nvSpPr>
        <p:spPr>
          <a:xfrm>
            <a:off x="-1270" y="38722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bk object 603"/>
          <p:cNvSpPr/>
          <p:nvPr/>
        </p:nvSpPr>
        <p:spPr>
          <a:xfrm>
            <a:off x="228600" y="3890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bk object 604"/>
          <p:cNvSpPr/>
          <p:nvPr/>
        </p:nvSpPr>
        <p:spPr>
          <a:xfrm>
            <a:off x="-1270" y="3890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bk object 605"/>
          <p:cNvSpPr/>
          <p:nvPr/>
        </p:nvSpPr>
        <p:spPr>
          <a:xfrm>
            <a:off x="228600" y="39065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bk object 606"/>
          <p:cNvSpPr/>
          <p:nvPr/>
        </p:nvSpPr>
        <p:spPr>
          <a:xfrm>
            <a:off x="-1270" y="39065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bk object 607"/>
          <p:cNvSpPr/>
          <p:nvPr/>
        </p:nvSpPr>
        <p:spPr>
          <a:xfrm>
            <a:off x="228600" y="3923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bk object 608"/>
          <p:cNvSpPr/>
          <p:nvPr/>
        </p:nvSpPr>
        <p:spPr>
          <a:xfrm>
            <a:off x="-1270" y="3923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bk object 609"/>
          <p:cNvSpPr/>
          <p:nvPr/>
        </p:nvSpPr>
        <p:spPr>
          <a:xfrm>
            <a:off x="228600" y="3940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bk object 610"/>
          <p:cNvSpPr/>
          <p:nvPr/>
        </p:nvSpPr>
        <p:spPr>
          <a:xfrm>
            <a:off x="-1270" y="3940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bk object 611"/>
          <p:cNvSpPr/>
          <p:nvPr/>
        </p:nvSpPr>
        <p:spPr>
          <a:xfrm>
            <a:off x="-1270" y="39573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bk object 612"/>
          <p:cNvSpPr/>
          <p:nvPr/>
        </p:nvSpPr>
        <p:spPr>
          <a:xfrm>
            <a:off x="-1270" y="39738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bk object 613"/>
          <p:cNvSpPr/>
          <p:nvPr/>
        </p:nvSpPr>
        <p:spPr>
          <a:xfrm>
            <a:off x="-1270" y="39916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9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bk object 614"/>
          <p:cNvSpPr/>
          <p:nvPr/>
        </p:nvSpPr>
        <p:spPr>
          <a:xfrm>
            <a:off x="-1270" y="40081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bk object 615"/>
          <p:cNvSpPr/>
          <p:nvPr/>
        </p:nvSpPr>
        <p:spPr>
          <a:xfrm>
            <a:off x="-1270" y="4025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bk object 616"/>
          <p:cNvSpPr/>
          <p:nvPr/>
        </p:nvSpPr>
        <p:spPr>
          <a:xfrm>
            <a:off x="228600" y="4042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bk object 617"/>
          <p:cNvSpPr/>
          <p:nvPr/>
        </p:nvSpPr>
        <p:spPr>
          <a:xfrm>
            <a:off x="-1270" y="4042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bk object 618"/>
          <p:cNvSpPr/>
          <p:nvPr/>
        </p:nvSpPr>
        <p:spPr>
          <a:xfrm>
            <a:off x="228600" y="40589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bk object 619"/>
          <p:cNvSpPr/>
          <p:nvPr/>
        </p:nvSpPr>
        <p:spPr>
          <a:xfrm>
            <a:off x="-1270" y="40589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bk object 620"/>
          <p:cNvSpPr/>
          <p:nvPr/>
        </p:nvSpPr>
        <p:spPr>
          <a:xfrm>
            <a:off x="228600" y="4076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bk object 621"/>
          <p:cNvSpPr/>
          <p:nvPr/>
        </p:nvSpPr>
        <p:spPr>
          <a:xfrm>
            <a:off x="-1270" y="4076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bk object 622"/>
          <p:cNvSpPr/>
          <p:nvPr/>
        </p:nvSpPr>
        <p:spPr>
          <a:xfrm>
            <a:off x="228600" y="40932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bk object 623"/>
          <p:cNvSpPr/>
          <p:nvPr/>
        </p:nvSpPr>
        <p:spPr>
          <a:xfrm>
            <a:off x="-1270" y="40932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bk object 624"/>
          <p:cNvSpPr/>
          <p:nvPr/>
        </p:nvSpPr>
        <p:spPr>
          <a:xfrm>
            <a:off x="228600" y="41109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bk object 625"/>
          <p:cNvSpPr/>
          <p:nvPr/>
        </p:nvSpPr>
        <p:spPr>
          <a:xfrm>
            <a:off x="-1270" y="41109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bk object 626"/>
          <p:cNvSpPr/>
          <p:nvPr/>
        </p:nvSpPr>
        <p:spPr>
          <a:xfrm>
            <a:off x="228600" y="41275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bk object 627"/>
          <p:cNvSpPr/>
          <p:nvPr/>
        </p:nvSpPr>
        <p:spPr>
          <a:xfrm>
            <a:off x="-1270" y="41275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bk object 628"/>
          <p:cNvSpPr/>
          <p:nvPr/>
        </p:nvSpPr>
        <p:spPr>
          <a:xfrm>
            <a:off x="228600" y="41440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bk object 629"/>
          <p:cNvSpPr/>
          <p:nvPr/>
        </p:nvSpPr>
        <p:spPr>
          <a:xfrm>
            <a:off x="-1270" y="41440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bk object 630"/>
          <p:cNvSpPr/>
          <p:nvPr/>
        </p:nvSpPr>
        <p:spPr>
          <a:xfrm>
            <a:off x="228600" y="41617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bk object 631"/>
          <p:cNvSpPr/>
          <p:nvPr/>
        </p:nvSpPr>
        <p:spPr>
          <a:xfrm>
            <a:off x="-1270" y="41617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bk object 632"/>
          <p:cNvSpPr/>
          <p:nvPr/>
        </p:nvSpPr>
        <p:spPr>
          <a:xfrm>
            <a:off x="-1270" y="4178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bk object 633"/>
          <p:cNvSpPr/>
          <p:nvPr/>
        </p:nvSpPr>
        <p:spPr>
          <a:xfrm>
            <a:off x="-1270" y="41948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bk object 634"/>
          <p:cNvSpPr/>
          <p:nvPr/>
        </p:nvSpPr>
        <p:spPr>
          <a:xfrm>
            <a:off x="-1270" y="42125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bk object 635"/>
          <p:cNvSpPr/>
          <p:nvPr/>
        </p:nvSpPr>
        <p:spPr>
          <a:xfrm>
            <a:off x="-1270" y="42291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bk object 636"/>
          <p:cNvSpPr/>
          <p:nvPr/>
        </p:nvSpPr>
        <p:spPr>
          <a:xfrm>
            <a:off x="-1270" y="42468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bk object 637"/>
          <p:cNvSpPr/>
          <p:nvPr/>
        </p:nvSpPr>
        <p:spPr>
          <a:xfrm>
            <a:off x="-1270" y="42633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E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bk object 638"/>
          <p:cNvSpPr/>
          <p:nvPr/>
        </p:nvSpPr>
        <p:spPr>
          <a:xfrm>
            <a:off x="228600" y="42799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bk object 639"/>
          <p:cNvSpPr/>
          <p:nvPr/>
        </p:nvSpPr>
        <p:spPr>
          <a:xfrm>
            <a:off x="-1270" y="42799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bk object 640"/>
          <p:cNvSpPr/>
          <p:nvPr/>
        </p:nvSpPr>
        <p:spPr>
          <a:xfrm>
            <a:off x="228600" y="42976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bk object 641"/>
          <p:cNvSpPr/>
          <p:nvPr/>
        </p:nvSpPr>
        <p:spPr>
          <a:xfrm>
            <a:off x="-1270" y="4297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bk object 642"/>
          <p:cNvSpPr/>
          <p:nvPr/>
        </p:nvSpPr>
        <p:spPr>
          <a:xfrm>
            <a:off x="228600" y="43141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bk object 643"/>
          <p:cNvSpPr/>
          <p:nvPr/>
        </p:nvSpPr>
        <p:spPr>
          <a:xfrm>
            <a:off x="-1270" y="43141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bk object 644"/>
          <p:cNvSpPr/>
          <p:nvPr/>
        </p:nvSpPr>
        <p:spPr>
          <a:xfrm>
            <a:off x="228600" y="43307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bk object 645"/>
          <p:cNvSpPr/>
          <p:nvPr/>
        </p:nvSpPr>
        <p:spPr>
          <a:xfrm>
            <a:off x="-1270" y="43307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bk object 646"/>
          <p:cNvSpPr/>
          <p:nvPr/>
        </p:nvSpPr>
        <p:spPr>
          <a:xfrm>
            <a:off x="228600" y="43484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bk object 647"/>
          <p:cNvSpPr/>
          <p:nvPr/>
        </p:nvSpPr>
        <p:spPr>
          <a:xfrm>
            <a:off x="-1270" y="43484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bk object 648"/>
          <p:cNvSpPr/>
          <p:nvPr/>
        </p:nvSpPr>
        <p:spPr>
          <a:xfrm>
            <a:off x="228600" y="43649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bk object 649"/>
          <p:cNvSpPr/>
          <p:nvPr/>
        </p:nvSpPr>
        <p:spPr>
          <a:xfrm>
            <a:off x="-1270" y="43649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bk object 650"/>
          <p:cNvSpPr/>
          <p:nvPr/>
        </p:nvSpPr>
        <p:spPr>
          <a:xfrm>
            <a:off x="228600" y="43827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bk object 651"/>
          <p:cNvSpPr/>
          <p:nvPr/>
        </p:nvSpPr>
        <p:spPr>
          <a:xfrm>
            <a:off x="-1270" y="43827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bk object 652"/>
          <p:cNvSpPr/>
          <p:nvPr/>
        </p:nvSpPr>
        <p:spPr>
          <a:xfrm>
            <a:off x="228600" y="43992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bk object 653"/>
          <p:cNvSpPr/>
          <p:nvPr/>
        </p:nvSpPr>
        <p:spPr>
          <a:xfrm>
            <a:off x="-1270" y="43992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bk object 654"/>
          <p:cNvSpPr/>
          <p:nvPr/>
        </p:nvSpPr>
        <p:spPr>
          <a:xfrm>
            <a:off x="-1270" y="44157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bk object 655"/>
          <p:cNvSpPr/>
          <p:nvPr/>
        </p:nvSpPr>
        <p:spPr>
          <a:xfrm>
            <a:off x="-1270" y="44335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bk object 656"/>
          <p:cNvSpPr/>
          <p:nvPr/>
        </p:nvSpPr>
        <p:spPr>
          <a:xfrm>
            <a:off x="-1270" y="445007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bk object 657"/>
          <p:cNvSpPr/>
          <p:nvPr/>
        </p:nvSpPr>
        <p:spPr>
          <a:xfrm>
            <a:off x="-1270" y="44678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bk object 658"/>
          <p:cNvSpPr/>
          <p:nvPr/>
        </p:nvSpPr>
        <p:spPr>
          <a:xfrm>
            <a:off x="-1270" y="44843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bk object 659"/>
          <p:cNvSpPr/>
          <p:nvPr/>
        </p:nvSpPr>
        <p:spPr>
          <a:xfrm>
            <a:off x="228600" y="45008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bk object 660"/>
          <p:cNvSpPr/>
          <p:nvPr/>
        </p:nvSpPr>
        <p:spPr>
          <a:xfrm>
            <a:off x="-1270" y="45008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bk object 661"/>
          <p:cNvSpPr/>
          <p:nvPr/>
        </p:nvSpPr>
        <p:spPr>
          <a:xfrm>
            <a:off x="228600" y="45186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bk object 662"/>
          <p:cNvSpPr/>
          <p:nvPr/>
        </p:nvSpPr>
        <p:spPr>
          <a:xfrm>
            <a:off x="-1270" y="45186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bk object 663"/>
          <p:cNvSpPr/>
          <p:nvPr/>
        </p:nvSpPr>
        <p:spPr>
          <a:xfrm>
            <a:off x="228600" y="45351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bk object 664"/>
          <p:cNvSpPr/>
          <p:nvPr/>
        </p:nvSpPr>
        <p:spPr>
          <a:xfrm>
            <a:off x="-1270" y="4535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bk object 665"/>
          <p:cNvSpPr/>
          <p:nvPr/>
        </p:nvSpPr>
        <p:spPr>
          <a:xfrm>
            <a:off x="228600" y="45516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bk object 666"/>
          <p:cNvSpPr/>
          <p:nvPr/>
        </p:nvSpPr>
        <p:spPr>
          <a:xfrm>
            <a:off x="-1270" y="45516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bk object 667"/>
          <p:cNvSpPr/>
          <p:nvPr/>
        </p:nvSpPr>
        <p:spPr>
          <a:xfrm>
            <a:off x="228600" y="45694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bk object 668"/>
          <p:cNvSpPr/>
          <p:nvPr/>
        </p:nvSpPr>
        <p:spPr>
          <a:xfrm>
            <a:off x="-1270" y="45694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bk object 669"/>
          <p:cNvSpPr/>
          <p:nvPr/>
        </p:nvSpPr>
        <p:spPr>
          <a:xfrm>
            <a:off x="228600" y="45859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bk object 670"/>
          <p:cNvSpPr/>
          <p:nvPr/>
        </p:nvSpPr>
        <p:spPr>
          <a:xfrm>
            <a:off x="-1270" y="45859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bk object 671"/>
          <p:cNvSpPr/>
          <p:nvPr/>
        </p:nvSpPr>
        <p:spPr>
          <a:xfrm>
            <a:off x="228600" y="46037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bk object 672"/>
          <p:cNvSpPr/>
          <p:nvPr/>
        </p:nvSpPr>
        <p:spPr>
          <a:xfrm>
            <a:off x="-1270" y="46037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bk object 673"/>
          <p:cNvSpPr/>
          <p:nvPr/>
        </p:nvSpPr>
        <p:spPr>
          <a:xfrm>
            <a:off x="228600" y="46202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bk object 674"/>
          <p:cNvSpPr/>
          <p:nvPr/>
        </p:nvSpPr>
        <p:spPr>
          <a:xfrm>
            <a:off x="-1270" y="46202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bk object 675"/>
          <p:cNvSpPr/>
          <p:nvPr/>
        </p:nvSpPr>
        <p:spPr>
          <a:xfrm>
            <a:off x="-1270" y="46367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bk object 676"/>
          <p:cNvSpPr/>
          <p:nvPr/>
        </p:nvSpPr>
        <p:spPr>
          <a:xfrm>
            <a:off x="-1270" y="46545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5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bk object 677"/>
          <p:cNvSpPr/>
          <p:nvPr/>
        </p:nvSpPr>
        <p:spPr>
          <a:xfrm>
            <a:off x="-1270" y="46710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bk object 678"/>
          <p:cNvSpPr/>
          <p:nvPr/>
        </p:nvSpPr>
        <p:spPr>
          <a:xfrm>
            <a:off x="-1270" y="46888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bk object 679"/>
          <p:cNvSpPr/>
          <p:nvPr/>
        </p:nvSpPr>
        <p:spPr>
          <a:xfrm>
            <a:off x="-1270" y="47053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bk object 680"/>
          <p:cNvSpPr/>
          <p:nvPr/>
        </p:nvSpPr>
        <p:spPr>
          <a:xfrm>
            <a:off x="-1270" y="47218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bk object 681"/>
          <p:cNvSpPr/>
          <p:nvPr/>
        </p:nvSpPr>
        <p:spPr>
          <a:xfrm>
            <a:off x="228600" y="47396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bk object 682"/>
          <p:cNvSpPr/>
          <p:nvPr/>
        </p:nvSpPr>
        <p:spPr>
          <a:xfrm>
            <a:off x="-1270" y="47396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bk object 683"/>
          <p:cNvSpPr/>
          <p:nvPr/>
        </p:nvSpPr>
        <p:spPr>
          <a:xfrm>
            <a:off x="228600" y="47561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bk object 684"/>
          <p:cNvSpPr/>
          <p:nvPr/>
        </p:nvSpPr>
        <p:spPr>
          <a:xfrm>
            <a:off x="-1270" y="4756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bk object 685"/>
          <p:cNvSpPr/>
          <p:nvPr/>
        </p:nvSpPr>
        <p:spPr>
          <a:xfrm>
            <a:off x="228600" y="47726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bk object 686"/>
          <p:cNvSpPr/>
          <p:nvPr/>
        </p:nvSpPr>
        <p:spPr>
          <a:xfrm>
            <a:off x="-1270" y="47726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bk object 687"/>
          <p:cNvSpPr/>
          <p:nvPr/>
        </p:nvSpPr>
        <p:spPr>
          <a:xfrm>
            <a:off x="228600" y="47904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bk object 688"/>
          <p:cNvSpPr/>
          <p:nvPr/>
        </p:nvSpPr>
        <p:spPr>
          <a:xfrm>
            <a:off x="-1270" y="47904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bk object 689"/>
          <p:cNvSpPr/>
          <p:nvPr/>
        </p:nvSpPr>
        <p:spPr>
          <a:xfrm>
            <a:off x="228600" y="48069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bk object 690"/>
          <p:cNvSpPr/>
          <p:nvPr/>
        </p:nvSpPr>
        <p:spPr>
          <a:xfrm>
            <a:off x="-1270" y="48069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bk object 691"/>
          <p:cNvSpPr/>
          <p:nvPr/>
        </p:nvSpPr>
        <p:spPr>
          <a:xfrm>
            <a:off x="228600" y="48234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bk object 692"/>
          <p:cNvSpPr/>
          <p:nvPr/>
        </p:nvSpPr>
        <p:spPr>
          <a:xfrm>
            <a:off x="-1270" y="48234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bk object 693"/>
          <p:cNvSpPr/>
          <p:nvPr/>
        </p:nvSpPr>
        <p:spPr>
          <a:xfrm>
            <a:off x="228600" y="48412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bk object 694"/>
          <p:cNvSpPr/>
          <p:nvPr/>
        </p:nvSpPr>
        <p:spPr>
          <a:xfrm>
            <a:off x="-1270" y="48412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bk object 695"/>
          <p:cNvSpPr/>
          <p:nvPr/>
        </p:nvSpPr>
        <p:spPr>
          <a:xfrm>
            <a:off x="228600" y="48577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bk object 696"/>
          <p:cNvSpPr/>
          <p:nvPr/>
        </p:nvSpPr>
        <p:spPr>
          <a:xfrm>
            <a:off x="-1270" y="48577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bk object 697"/>
          <p:cNvSpPr/>
          <p:nvPr/>
        </p:nvSpPr>
        <p:spPr>
          <a:xfrm>
            <a:off x="-1270" y="48755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9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bk object 698"/>
          <p:cNvSpPr/>
          <p:nvPr/>
        </p:nvSpPr>
        <p:spPr>
          <a:xfrm>
            <a:off x="-1270" y="48920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bk object 699"/>
          <p:cNvSpPr/>
          <p:nvPr/>
        </p:nvSpPr>
        <p:spPr>
          <a:xfrm>
            <a:off x="-1270" y="49085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bk object 700"/>
          <p:cNvSpPr/>
          <p:nvPr/>
        </p:nvSpPr>
        <p:spPr>
          <a:xfrm>
            <a:off x="-1270" y="49263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bk object 701"/>
          <p:cNvSpPr/>
          <p:nvPr/>
        </p:nvSpPr>
        <p:spPr>
          <a:xfrm>
            <a:off x="-1270" y="49428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bk object 702"/>
          <p:cNvSpPr/>
          <p:nvPr/>
        </p:nvSpPr>
        <p:spPr>
          <a:xfrm>
            <a:off x="228600" y="49606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bk object 703"/>
          <p:cNvSpPr/>
          <p:nvPr/>
        </p:nvSpPr>
        <p:spPr>
          <a:xfrm>
            <a:off x="-1270" y="4960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bk object 704"/>
          <p:cNvSpPr/>
          <p:nvPr/>
        </p:nvSpPr>
        <p:spPr>
          <a:xfrm>
            <a:off x="228600" y="49771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bk object 705"/>
          <p:cNvSpPr/>
          <p:nvPr/>
        </p:nvSpPr>
        <p:spPr>
          <a:xfrm>
            <a:off x="-1270" y="4977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bk object 706"/>
          <p:cNvSpPr/>
          <p:nvPr/>
        </p:nvSpPr>
        <p:spPr>
          <a:xfrm>
            <a:off x="228600" y="499364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bk object 707"/>
          <p:cNvSpPr/>
          <p:nvPr/>
        </p:nvSpPr>
        <p:spPr>
          <a:xfrm>
            <a:off x="-1270" y="49936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bk object 708"/>
          <p:cNvSpPr/>
          <p:nvPr/>
        </p:nvSpPr>
        <p:spPr>
          <a:xfrm>
            <a:off x="228600" y="50114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bk object 709"/>
          <p:cNvSpPr/>
          <p:nvPr/>
        </p:nvSpPr>
        <p:spPr>
          <a:xfrm>
            <a:off x="-1270" y="50114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bk object 710"/>
          <p:cNvSpPr/>
          <p:nvPr/>
        </p:nvSpPr>
        <p:spPr>
          <a:xfrm>
            <a:off x="228600" y="50279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bk object 711"/>
          <p:cNvSpPr/>
          <p:nvPr/>
        </p:nvSpPr>
        <p:spPr>
          <a:xfrm>
            <a:off x="-1270" y="50279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bk object 712"/>
          <p:cNvSpPr/>
          <p:nvPr/>
        </p:nvSpPr>
        <p:spPr>
          <a:xfrm>
            <a:off x="228600" y="504444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bk object 713"/>
          <p:cNvSpPr/>
          <p:nvPr/>
        </p:nvSpPr>
        <p:spPr>
          <a:xfrm>
            <a:off x="-1270" y="50444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bk object 714"/>
          <p:cNvSpPr/>
          <p:nvPr/>
        </p:nvSpPr>
        <p:spPr>
          <a:xfrm>
            <a:off x="228600" y="50622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bk object 715"/>
          <p:cNvSpPr/>
          <p:nvPr/>
        </p:nvSpPr>
        <p:spPr>
          <a:xfrm>
            <a:off x="-1270" y="50622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bk object 716"/>
          <p:cNvSpPr/>
          <p:nvPr/>
        </p:nvSpPr>
        <p:spPr>
          <a:xfrm>
            <a:off x="228600" y="50787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bk object 717"/>
          <p:cNvSpPr/>
          <p:nvPr/>
        </p:nvSpPr>
        <p:spPr>
          <a:xfrm>
            <a:off x="-1270" y="50787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bk object 718"/>
          <p:cNvSpPr/>
          <p:nvPr/>
        </p:nvSpPr>
        <p:spPr>
          <a:xfrm>
            <a:off x="-1270" y="509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bk object 719"/>
          <p:cNvSpPr/>
          <p:nvPr/>
        </p:nvSpPr>
        <p:spPr>
          <a:xfrm>
            <a:off x="-1270" y="51130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bk object 720"/>
          <p:cNvSpPr/>
          <p:nvPr/>
        </p:nvSpPr>
        <p:spPr>
          <a:xfrm>
            <a:off x="-1270" y="51295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bk object 721"/>
          <p:cNvSpPr/>
          <p:nvPr/>
        </p:nvSpPr>
        <p:spPr>
          <a:xfrm>
            <a:off x="-1270" y="5147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bk object 722"/>
          <p:cNvSpPr/>
          <p:nvPr/>
        </p:nvSpPr>
        <p:spPr>
          <a:xfrm>
            <a:off x="-1270" y="51638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bk object 723"/>
          <p:cNvSpPr/>
          <p:nvPr/>
        </p:nvSpPr>
        <p:spPr>
          <a:xfrm>
            <a:off x="-1270" y="51803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bk object 724"/>
          <p:cNvSpPr/>
          <p:nvPr/>
        </p:nvSpPr>
        <p:spPr>
          <a:xfrm>
            <a:off x="228600" y="51981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bk object 725"/>
          <p:cNvSpPr/>
          <p:nvPr/>
        </p:nvSpPr>
        <p:spPr>
          <a:xfrm>
            <a:off x="-1270" y="51981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bk object 726"/>
          <p:cNvSpPr/>
          <p:nvPr/>
        </p:nvSpPr>
        <p:spPr>
          <a:xfrm>
            <a:off x="228600" y="52146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bk object 727"/>
          <p:cNvSpPr/>
          <p:nvPr/>
        </p:nvSpPr>
        <p:spPr>
          <a:xfrm>
            <a:off x="-1270" y="5214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bk object 728"/>
          <p:cNvSpPr/>
          <p:nvPr/>
        </p:nvSpPr>
        <p:spPr>
          <a:xfrm>
            <a:off x="228600" y="5232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bk object 729"/>
          <p:cNvSpPr/>
          <p:nvPr/>
        </p:nvSpPr>
        <p:spPr>
          <a:xfrm>
            <a:off x="-1270" y="5232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bk object 730"/>
          <p:cNvSpPr/>
          <p:nvPr/>
        </p:nvSpPr>
        <p:spPr>
          <a:xfrm>
            <a:off x="228600" y="52489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bk object 731"/>
          <p:cNvSpPr/>
          <p:nvPr/>
        </p:nvSpPr>
        <p:spPr>
          <a:xfrm>
            <a:off x="-1270" y="52489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bk object 732"/>
          <p:cNvSpPr/>
          <p:nvPr/>
        </p:nvSpPr>
        <p:spPr>
          <a:xfrm>
            <a:off x="228600" y="526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bk object 733"/>
          <p:cNvSpPr/>
          <p:nvPr/>
        </p:nvSpPr>
        <p:spPr>
          <a:xfrm>
            <a:off x="-1270" y="526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bk object 734"/>
          <p:cNvSpPr/>
          <p:nvPr/>
        </p:nvSpPr>
        <p:spPr>
          <a:xfrm>
            <a:off x="228600" y="528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bk object 735"/>
          <p:cNvSpPr/>
          <p:nvPr/>
        </p:nvSpPr>
        <p:spPr>
          <a:xfrm>
            <a:off x="-1270" y="528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bk object 736"/>
          <p:cNvSpPr/>
          <p:nvPr/>
        </p:nvSpPr>
        <p:spPr>
          <a:xfrm>
            <a:off x="228600" y="529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bk object 737"/>
          <p:cNvSpPr/>
          <p:nvPr/>
        </p:nvSpPr>
        <p:spPr>
          <a:xfrm>
            <a:off x="-1270" y="529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bk object 738"/>
          <p:cNvSpPr/>
          <p:nvPr/>
        </p:nvSpPr>
        <p:spPr>
          <a:xfrm>
            <a:off x="228600" y="531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bk object 739"/>
          <p:cNvSpPr/>
          <p:nvPr/>
        </p:nvSpPr>
        <p:spPr>
          <a:xfrm>
            <a:off x="-1270" y="531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bk object 740"/>
          <p:cNvSpPr/>
          <p:nvPr/>
        </p:nvSpPr>
        <p:spPr>
          <a:xfrm>
            <a:off x="-1270" y="53340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bk object 741"/>
          <p:cNvSpPr/>
          <p:nvPr/>
        </p:nvSpPr>
        <p:spPr>
          <a:xfrm>
            <a:off x="-1270" y="53505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bk object 742"/>
          <p:cNvSpPr/>
          <p:nvPr/>
        </p:nvSpPr>
        <p:spPr>
          <a:xfrm>
            <a:off x="-1270" y="53670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bk object 743"/>
          <p:cNvSpPr/>
          <p:nvPr/>
        </p:nvSpPr>
        <p:spPr>
          <a:xfrm>
            <a:off x="-1270" y="538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bk object 744"/>
          <p:cNvSpPr/>
          <p:nvPr/>
        </p:nvSpPr>
        <p:spPr>
          <a:xfrm>
            <a:off x="-1270" y="54013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bk object 745"/>
          <p:cNvSpPr/>
          <p:nvPr/>
        </p:nvSpPr>
        <p:spPr>
          <a:xfrm>
            <a:off x="228600" y="54190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bk object 746"/>
          <p:cNvSpPr/>
          <p:nvPr/>
        </p:nvSpPr>
        <p:spPr>
          <a:xfrm>
            <a:off x="-1270" y="54190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bk object 747"/>
          <p:cNvSpPr/>
          <p:nvPr/>
        </p:nvSpPr>
        <p:spPr>
          <a:xfrm>
            <a:off x="228600" y="54356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bk object 748"/>
          <p:cNvSpPr/>
          <p:nvPr/>
        </p:nvSpPr>
        <p:spPr>
          <a:xfrm>
            <a:off x="-1270" y="5435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bk object 749"/>
          <p:cNvSpPr/>
          <p:nvPr/>
        </p:nvSpPr>
        <p:spPr>
          <a:xfrm>
            <a:off x="228600" y="54521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bk object 750"/>
          <p:cNvSpPr/>
          <p:nvPr/>
        </p:nvSpPr>
        <p:spPr>
          <a:xfrm>
            <a:off x="-1270" y="54521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bk object 751"/>
          <p:cNvSpPr/>
          <p:nvPr/>
        </p:nvSpPr>
        <p:spPr>
          <a:xfrm>
            <a:off x="228600" y="546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bk object 752"/>
          <p:cNvSpPr/>
          <p:nvPr/>
        </p:nvSpPr>
        <p:spPr>
          <a:xfrm>
            <a:off x="-1270" y="546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bk object 753"/>
          <p:cNvSpPr/>
          <p:nvPr/>
        </p:nvSpPr>
        <p:spPr>
          <a:xfrm>
            <a:off x="228600" y="54864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bk object 754"/>
          <p:cNvSpPr/>
          <p:nvPr/>
        </p:nvSpPr>
        <p:spPr>
          <a:xfrm>
            <a:off x="-1270" y="54864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bk object 755"/>
          <p:cNvSpPr/>
          <p:nvPr/>
        </p:nvSpPr>
        <p:spPr>
          <a:xfrm>
            <a:off x="228600" y="55041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bk object 756"/>
          <p:cNvSpPr/>
          <p:nvPr/>
        </p:nvSpPr>
        <p:spPr>
          <a:xfrm>
            <a:off x="-1270" y="55041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bk object 757"/>
          <p:cNvSpPr/>
          <p:nvPr/>
        </p:nvSpPr>
        <p:spPr>
          <a:xfrm>
            <a:off x="228600" y="552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bk object 758"/>
          <p:cNvSpPr/>
          <p:nvPr/>
        </p:nvSpPr>
        <p:spPr>
          <a:xfrm>
            <a:off x="-1270" y="552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bk object 759"/>
          <p:cNvSpPr/>
          <p:nvPr/>
        </p:nvSpPr>
        <p:spPr>
          <a:xfrm>
            <a:off x="228600" y="553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bk object 760"/>
          <p:cNvSpPr/>
          <p:nvPr/>
        </p:nvSpPr>
        <p:spPr>
          <a:xfrm>
            <a:off x="-1270" y="553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bk object 761"/>
          <p:cNvSpPr/>
          <p:nvPr/>
        </p:nvSpPr>
        <p:spPr>
          <a:xfrm>
            <a:off x="-1270" y="55549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bk object 762"/>
          <p:cNvSpPr/>
          <p:nvPr/>
        </p:nvSpPr>
        <p:spPr>
          <a:xfrm>
            <a:off x="-1270" y="55714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bk object 763"/>
          <p:cNvSpPr/>
          <p:nvPr/>
        </p:nvSpPr>
        <p:spPr>
          <a:xfrm>
            <a:off x="-1270" y="55892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bk object 764"/>
          <p:cNvSpPr/>
          <p:nvPr/>
        </p:nvSpPr>
        <p:spPr>
          <a:xfrm>
            <a:off x="-1270" y="56057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bk object 765"/>
          <p:cNvSpPr/>
          <p:nvPr/>
        </p:nvSpPr>
        <p:spPr>
          <a:xfrm>
            <a:off x="-1270" y="562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bk object 766"/>
          <p:cNvSpPr/>
          <p:nvPr/>
        </p:nvSpPr>
        <p:spPr>
          <a:xfrm>
            <a:off x="228600" y="56400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bk object 767"/>
          <p:cNvSpPr/>
          <p:nvPr/>
        </p:nvSpPr>
        <p:spPr>
          <a:xfrm>
            <a:off x="-1270" y="5640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bk object 768"/>
          <p:cNvSpPr/>
          <p:nvPr/>
        </p:nvSpPr>
        <p:spPr>
          <a:xfrm>
            <a:off x="228600" y="56565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bk object 769"/>
          <p:cNvSpPr/>
          <p:nvPr/>
        </p:nvSpPr>
        <p:spPr>
          <a:xfrm>
            <a:off x="-1270" y="5656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bk object 770"/>
          <p:cNvSpPr/>
          <p:nvPr/>
        </p:nvSpPr>
        <p:spPr>
          <a:xfrm>
            <a:off x="228600" y="56730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bk object 771"/>
          <p:cNvSpPr/>
          <p:nvPr/>
        </p:nvSpPr>
        <p:spPr>
          <a:xfrm>
            <a:off x="-1270" y="56730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bk object 772"/>
          <p:cNvSpPr/>
          <p:nvPr/>
        </p:nvSpPr>
        <p:spPr>
          <a:xfrm>
            <a:off x="228600" y="56908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bk object 773"/>
          <p:cNvSpPr/>
          <p:nvPr/>
        </p:nvSpPr>
        <p:spPr>
          <a:xfrm>
            <a:off x="-1270" y="56908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bk object 774"/>
          <p:cNvSpPr/>
          <p:nvPr/>
        </p:nvSpPr>
        <p:spPr>
          <a:xfrm>
            <a:off x="228600" y="57073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bk object 775"/>
          <p:cNvSpPr/>
          <p:nvPr/>
        </p:nvSpPr>
        <p:spPr>
          <a:xfrm>
            <a:off x="-1270" y="57073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bk object 776"/>
          <p:cNvSpPr/>
          <p:nvPr/>
        </p:nvSpPr>
        <p:spPr>
          <a:xfrm>
            <a:off x="228600" y="57251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bk object 777"/>
          <p:cNvSpPr/>
          <p:nvPr/>
        </p:nvSpPr>
        <p:spPr>
          <a:xfrm>
            <a:off x="-1270" y="57251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bk object 778"/>
          <p:cNvSpPr/>
          <p:nvPr/>
        </p:nvSpPr>
        <p:spPr>
          <a:xfrm>
            <a:off x="228600" y="57416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bk object 779"/>
          <p:cNvSpPr/>
          <p:nvPr/>
        </p:nvSpPr>
        <p:spPr>
          <a:xfrm>
            <a:off x="-1270" y="57416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bk object 780"/>
          <p:cNvSpPr/>
          <p:nvPr/>
        </p:nvSpPr>
        <p:spPr>
          <a:xfrm>
            <a:off x="228600" y="57581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bk object 781"/>
          <p:cNvSpPr/>
          <p:nvPr/>
        </p:nvSpPr>
        <p:spPr>
          <a:xfrm>
            <a:off x="-1270" y="57581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bk object 782"/>
          <p:cNvSpPr/>
          <p:nvPr/>
        </p:nvSpPr>
        <p:spPr>
          <a:xfrm>
            <a:off x="-1270" y="57759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bk object 783"/>
          <p:cNvSpPr/>
          <p:nvPr/>
        </p:nvSpPr>
        <p:spPr>
          <a:xfrm>
            <a:off x="-1270" y="57924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bk object 784"/>
          <p:cNvSpPr/>
          <p:nvPr/>
        </p:nvSpPr>
        <p:spPr>
          <a:xfrm>
            <a:off x="-1270" y="5810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bk object 785"/>
          <p:cNvSpPr/>
          <p:nvPr/>
        </p:nvSpPr>
        <p:spPr>
          <a:xfrm>
            <a:off x="-1270" y="58267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bk object 786"/>
          <p:cNvSpPr/>
          <p:nvPr/>
        </p:nvSpPr>
        <p:spPr>
          <a:xfrm>
            <a:off x="-1270" y="58432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bk object 787"/>
          <p:cNvSpPr/>
          <p:nvPr/>
        </p:nvSpPr>
        <p:spPr>
          <a:xfrm>
            <a:off x="-1270" y="586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bk object 788"/>
          <p:cNvSpPr/>
          <p:nvPr/>
        </p:nvSpPr>
        <p:spPr>
          <a:xfrm>
            <a:off x="228600" y="58775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bk object 789"/>
          <p:cNvSpPr/>
          <p:nvPr/>
        </p:nvSpPr>
        <p:spPr>
          <a:xfrm>
            <a:off x="-1270" y="58775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bk object 790"/>
          <p:cNvSpPr/>
          <p:nvPr/>
        </p:nvSpPr>
        <p:spPr>
          <a:xfrm>
            <a:off x="228600" y="58940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bk object 791"/>
          <p:cNvSpPr/>
          <p:nvPr/>
        </p:nvSpPr>
        <p:spPr>
          <a:xfrm>
            <a:off x="-1270" y="58940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bk object 792"/>
          <p:cNvSpPr/>
          <p:nvPr/>
        </p:nvSpPr>
        <p:spPr>
          <a:xfrm>
            <a:off x="228600" y="59118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bk object 793"/>
          <p:cNvSpPr/>
          <p:nvPr/>
        </p:nvSpPr>
        <p:spPr>
          <a:xfrm>
            <a:off x="-1270" y="59118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bk object 794"/>
          <p:cNvSpPr/>
          <p:nvPr/>
        </p:nvSpPr>
        <p:spPr>
          <a:xfrm>
            <a:off x="228600" y="59283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bk object 795"/>
          <p:cNvSpPr/>
          <p:nvPr/>
        </p:nvSpPr>
        <p:spPr>
          <a:xfrm>
            <a:off x="-1270" y="59283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bk object 796"/>
          <p:cNvSpPr/>
          <p:nvPr/>
        </p:nvSpPr>
        <p:spPr>
          <a:xfrm>
            <a:off x="228600" y="59448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bk object 797"/>
          <p:cNvSpPr/>
          <p:nvPr/>
        </p:nvSpPr>
        <p:spPr>
          <a:xfrm>
            <a:off x="-1270" y="59448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bk object 798"/>
          <p:cNvSpPr/>
          <p:nvPr/>
        </p:nvSpPr>
        <p:spPr>
          <a:xfrm>
            <a:off x="228600" y="596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bk object 799"/>
          <p:cNvSpPr/>
          <p:nvPr/>
        </p:nvSpPr>
        <p:spPr>
          <a:xfrm>
            <a:off x="-1270" y="596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bk object 800"/>
          <p:cNvSpPr/>
          <p:nvPr/>
        </p:nvSpPr>
        <p:spPr>
          <a:xfrm>
            <a:off x="228600" y="59791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bk object 801"/>
          <p:cNvSpPr/>
          <p:nvPr/>
        </p:nvSpPr>
        <p:spPr>
          <a:xfrm>
            <a:off x="-1270" y="59791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bk object 802"/>
          <p:cNvSpPr/>
          <p:nvPr/>
        </p:nvSpPr>
        <p:spPr>
          <a:xfrm>
            <a:off x="228600" y="59969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bk object 803"/>
          <p:cNvSpPr/>
          <p:nvPr/>
        </p:nvSpPr>
        <p:spPr>
          <a:xfrm>
            <a:off x="-1270" y="5996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bk object 804"/>
          <p:cNvSpPr/>
          <p:nvPr/>
        </p:nvSpPr>
        <p:spPr>
          <a:xfrm>
            <a:off x="-1270" y="60134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bk object 805"/>
          <p:cNvSpPr/>
          <p:nvPr/>
        </p:nvSpPr>
        <p:spPr>
          <a:xfrm>
            <a:off x="-1270" y="60299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bk object 806"/>
          <p:cNvSpPr/>
          <p:nvPr/>
        </p:nvSpPr>
        <p:spPr>
          <a:xfrm>
            <a:off x="-1270" y="60477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bk object 807"/>
          <p:cNvSpPr/>
          <p:nvPr/>
        </p:nvSpPr>
        <p:spPr>
          <a:xfrm>
            <a:off x="-1270" y="60642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bk object 808"/>
          <p:cNvSpPr/>
          <p:nvPr/>
        </p:nvSpPr>
        <p:spPr>
          <a:xfrm>
            <a:off x="-1270" y="60820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bk object 809"/>
          <p:cNvSpPr/>
          <p:nvPr/>
        </p:nvSpPr>
        <p:spPr>
          <a:xfrm>
            <a:off x="228600" y="60985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bk object 810"/>
          <p:cNvSpPr/>
          <p:nvPr/>
        </p:nvSpPr>
        <p:spPr>
          <a:xfrm>
            <a:off x="-1270" y="6098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bk object 811"/>
          <p:cNvSpPr/>
          <p:nvPr/>
        </p:nvSpPr>
        <p:spPr>
          <a:xfrm>
            <a:off x="228600" y="61150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bk object 812"/>
          <p:cNvSpPr/>
          <p:nvPr/>
        </p:nvSpPr>
        <p:spPr>
          <a:xfrm>
            <a:off x="-1270" y="6115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bk object 813"/>
          <p:cNvSpPr/>
          <p:nvPr/>
        </p:nvSpPr>
        <p:spPr>
          <a:xfrm>
            <a:off x="228600" y="61328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bk object 814"/>
          <p:cNvSpPr/>
          <p:nvPr/>
        </p:nvSpPr>
        <p:spPr>
          <a:xfrm>
            <a:off x="-1270" y="61328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bk object 815"/>
          <p:cNvSpPr/>
          <p:nvPr/>
        </p:nvSpPr>
        <p:spPr>
          <a:xfrm>
            <a:off x="228600" y="61493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bk object 816"/>
          <p:cNvSpPr/>
          <p:nvPr/>
        </p:nvSpPr>
        <p:spPr>
          <a:xfrm>
            <a:off x="-1270" y="6149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bk object 817"/>
          <p:cNvSpPr/>
          <p:nvPr/>
        </p:nvSpPr>
        <p:spPr>
          <a:xfrm>
            <a:off x="228600" y="616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bk object 818"/>
          <p:cNvSpPr/>
          <p:nvPr/>
        </p:nvSpPr>
        <p:spPr>
          <a:xfrm>
            <a:off x="-1270" y="616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bk object 819"/>
          <p:cNvSpPr/>
          <p:nvPr/>
        </p:nvSpPr>
        <p:spPr>
          <a:xfrm>
            <a:off x="228600" y="61836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bk object 820"/>
          <p:cNvSpPr/>
          <p:nvPr/>
        </p:nvSpPr>
        <p:spPr>
          <a:xfrm>
            <a:off x="-1270" y="61836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bk object 821"/>
          <p:cNvSpPr/>
          <p:nvPr/>
        </p:nvSpPr>
        <p:spPr>
          <a:xfrm>
            <a:off x="228600" y="62001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bk object 822"/>
          <p:cNvSpPr/>
          <p:nvPr/>
        </p:nvSpPr>
        <p:spPr>
          <a:xfrm>
            <a:off x="-1270" y="62001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bk object 823"/>
          <p:cNvSpPr/>
          <p:nvPr/>
        </p:nvSpPr>
        <p:spPr>
          <a:xfrm>
            <a:off x="228600" y="621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bk object 824"/>
          <p:cNvSpPr/>
          <p:nvPr/>
        </p:nvSpPr>
        <p:spPr>
          <a:xfrm>
            <a:off x="-1270" y="621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bk object 825"/>
          <p:cNvSpPr/>
          <p:nvPr/>
        </p:nvSpPr>
        <p:spPr>
          <a:xfrm>
            <a:off x="-1270" y="62344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bk object 826"/>
          <p:cNvSpPr/>
          <p:nvPr/>
        </p:nvSpPr>
        <p:spPr>
          <a:xfrm>
            <a:off x="-1270" y="62509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bk object 827"/>
          <p:cNvSpPr/>
          <p:nvPr/>
        </p:nvSpPr>
        <p:spPr>
          <a:xfrm>
            <a:off x="-1270" y="62687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bk object 828"/>
          <p:cNvSpPr/>
          <p:nvPr/>
        </p:nvSpPr>
        <p:spPr>
          <a:xfrm>
            <a:off x="-1270" y="62852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bk object 829"/>
          <p:cNvSpPr/>
          <p:nvPr/>
        </p:nvSpPr>
        <p:spPr>
          <a:xfrm>
            <a:off x="-1270" y="63017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bk object 830"/>
          <p:cNvSpPr/>
          <p:nvPr/>
        </p:nvSpPr>
        <p:spPr>
          <a:xfrm>
            <a:off x="-1270" y="63195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bk object 831"/>
          <p:cNvSpPr/>
          <p:nvPr/>
        </p:nvSpPr>
        <p:spPr>
          <a:xfrm>
            <a:off x="228600" y="6336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bk object 832"/>
          <p:cNvSpPr/>
          <p:nvPr/>
        </p:nvSpPr>
        <p:spPr>
          <a:xfrm>
            <a:off x="-1270" y="6336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bk object 833"/>
          <p:cNvSpPr/>
          <p:nvPr/>
        </p:nvSpPr>
        <p:spPr>
          <a:xfrm>
            <a:off x="228600" y="6353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bk object 834"/>
          <p:cNvSpPr/>
          <p:nvPr/>
        </p:nvSpPr>
        <p:spPr>
          <a:xfrm>
            <a:off x="-1270" y="6353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bk object 835"/>
          <p:cNvSpPr/>
          <p:nvPr/>
        </p:nvSpPr>
        <p:spPr>
          <a:xfrm>
            <a:off x="228600" y="63703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bk object 836"/>
          <p:cNvSpPr/>
          <p:nvPr/>
        </p:nvSpPr>
        <p:spPr>
          <a:xfrm>
            <a:off x="-1270" y="63703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bk object 837"/>
          <p:cNvSpPr/>
          <p:nvPr/>
        </p:nvSpPr>
        <p:spPr>
          <a:xfrm>
            <a:off x="228600" y="63868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bk object 838"/>
          <p:cNvSpPr/>
          <p:nvPr/>
        </p:nvSpPr>
        <p:spPr>
          <a:xfrm>
            <a:off x="-1270" y="63868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bk object 839"/>
          <p:cNvSpPr/>
          <p:nvPr/>
        </p:nvSpPr>
        <p:spPr>
          <a:xfrm>
            <a:off x="228600" y="64046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bk object 840"/>
          <p:cNvSpPr/>
          <p:nvPr/>
        </p:nvSpPr>
        <p:spPr>
          <a:xfrm>
            <a:off x="-1270" y="64046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bk object 841"/>
          <p:cNvSpPr/>
          <p:nvPr/>
        </p:nvSpPr>
        <p:spPr>
          <a:xfrm>
            <a:off x="228600" y="64211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bk object 842"/>
          <p:cNvSpPr/>
          <p:nvPr/>
        </p:nvSpPr>
        <p:spPr>
          <a:xfrm>
            <a:off x="-1270" y="64211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bk object 843"/>
          <p:cNvSpPr/>
          <p:nvPr/>
        </p:nvSpPr>
        <p:spPr>
          <a:xfrm>
            <a:off x="228600" y="64376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bk object 844"/>
          <p:cNvSpPr/>
          <p:nvPr/>
        </p:nvSpPr>
        <p:spPr>
          <a:xfrm>
            <a:off x="-1270" y="64376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bk object 845"/>
          <p:cNvSpPr/>
          <p:nvPr/>
        </p:nvSpPr>
        <p:spPr>
          <a:xfrm>
            <a:off x="228600" y="6455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bk object 846"/>
          <p:cNvSpPr/>
          <p:nvPr/>
        </p:nvSpPr>
        <p:spPr>
          <a:xfrm>
            <a:off x="-1270" y="6455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bk object 847"/>
          <p:cNvSpPr/>
          <p:nvPr/>
        </p:nvSpPr>
        <p:spPr>
          <a:xfrm>
            <a:off x="-1270" y="6471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bk object 848"/>
          <p:cNvSpPr/>
          <p:nvPr/>
        </p:nvSpPr>
        <p:spPr>
          <a:xfrm>
            <a:off x="-1270" y="64884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bk object 849"/>
          <p:cNvSpPr/>
          <p:nvPr/>
        </p:nvSpPr>
        <p:spPr>
          <a:xfrm>
            <a:off x="-1270" y="65062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bk object 850"/>
          <p:cNvSpPr/>
          <p:nvPr/>
        </p:nvSpPr>
        <p:spPr>
          <a:xfrm>
            <a:off x="-1270" y="65227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bk object 851"/>
          <p:cNvSpPr/>
          <p:nvPr/>
        </p:nvSpPr>
        <p:spPr>
          <a:xfrm>
            <a:off x="-1270" y="6540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bk object 852"/>
          <p:cNvSpPr/>
          <p:nvPr/>
        </p:nvSpPr>
        <p:spPr>
          <a:xfrm>
            <a:off x="228600" y="6557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bk object 853"/>
          <p:cNvSpPr/>
          <p:nvPr/>
        </p:nvSpPr>
        <p:spPr>
          <a:xfrm>
            <a:off x="-1270" y="6557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bk object 854"/>
          <p:cNvSpPr/>
          <p:nvPr/>
        </p:nvSpPr>
        <p:spPr>
          <a:xfrm>
            <a:off x="228600" y="65735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bk object 855"/>
          <p:cNvSpPr/>
          <p:nvPr/>
        </p:nvSpPr>
        <p:spPr>
          <a:xfrm>
            <a:off x="-1270" y="65735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bk object 856"/>
          <p:cNvSpPr/>
          <p:nvPr/>
        </p:nvSpPr>
        <p:spPr>
          <a:xfrm>
            <a:off x="228600" y="65913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bk object 857"/>
          <p:cNvSpPr/>
          <p:nvPr/>
        </p:nvSpPr>
        <p:spPr>
          <a:xfrm>
            <a:off x="-1270" y="65913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bk object 858"/>
          <p:cNvSpPr/>
          <p:nvPr/>
        </p:nvSpPr>
        <p:spPr>
          <a:xfrm>
            <a:off x="228600" y="66078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bk object 859"/>
          <p:cNvSpPr/>
          <p:nvPr/>
        </p:nvSpPr>
        <p:spPr>
          <a:xfrm>
            <a:off x="-1270" y="66078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bk object 860"/>
          <p:cNvSpPr/>
          <p:nvPr/>
        </p:nvSpPr>
        <p:spPr>
          <a:xfrm>
            <a:off x="228600" y="66255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bk object 861"/>
          <p:cNvSpPr/>
          <p:nvPr/>
        </p:nvSpPr>
        <p:spPr>
          <a:xfrm>
            <a:off x="-1270" y="66255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bk object 862"/>
          <p:cNvSpPr/>
          <p:nvPr/>
        </p:nvSpPr>
        <p:spPr>
          <a:xfrm>
            <a:off x="228600" y="664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bk object 863"/>
          <p:cNvSpPr/>
          <p:nvPr/>
        </p:nvSpPr>
        <p:spPr>
          <a:xfrm>
            <a:off x="-1270" y="664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bk object 864"/>
          <p:cNvSpPr/>
          <p:nvPr/>
        </p:nvSpPr>
        <p:spPr>
          <a:xfrm>
            <a:off x="228600" y="66586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bk object 865"/>
          <p:cNvSpPr/>
          <p:nvPr/>
        </p:nvSpPr>
        <p:spPr>
          <a:xfrm>
            <a:off x="-1270" y="66586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bk object 866"/>
          <p:cNvSpPr/>
          <p:nvPr/>
        </p:nvSpPr>
        <p:spPr>
          <a:xfrm>
            <a:off x="228600" y="66763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bk object 867"/>
          <p:cNvSpPr/>
          <p:nvPr/>
        </p:nvSpPr>
        <p:spPr>
          <a:xfrm>
            <a:off x="-1270" y="66763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bk object 868"/>
          <p:cNvSpPr/>
          <p:nvPr/>
        </p:nvSpPr>
        <p:spPr>
          <a:xfrm>
            <a:off x="-1270" y="6692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bk object 869"/>
          <p:cNvSpPr/>
          <p:nvPr/>
        </p:nvSpPr>
        <p:spPr>
          <a:xfrm>
            <a:off x="-1270" y="67094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bk object 870"/>
          <p:cNvSpPr/>
          <p:nvPr/>
        </p:nvSpPr>
        <p:spPr>
          <a:xfrm>
            <a:off x="-1270" y="67271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bk object 871"/>
          <p:cNvSpPr/>
          <p:nvPr/>
        </p:nvSpPr>
        <p:spPr>
          <a:xfrm>
            <a:off x="-1270" y="67437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bk object 872"/>
          <p:cNvSpPr/>
          <p:nvPr/>
        </p:nvSpPr>
        <p:spPr>
          <a:xfrm>
            <a:off x="-1270" y="67614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bk object 873"/>
          <p:cNvSpPr/>
          <p:nvPr/>
        </p:nvSpPr>
        <p:spPr>
          <a:xfrm>
            <a:off x="-1270" y="67779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bk object 874"/>
          <p:cNvSpPr/>
          <p:nvPr/>
        </p:nvSpPr>
        <p:spPr>
          <a:xfrm>
            <a:off x="-1270" y="67945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bk object 875"/>
          <p:cNvSpPr/>
          <p:nvPr/>
        </p:nvSpPr>
        <p:spPr>
          <a:xfrm>
            <a:off x="-1270" y="68122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bk object 876"/>
          <p:cNvSpPr/>
          <p:nvPr/>
        </p:nvSpPr>
        <p:spPr>
          <a:xfrm>
            <a:off x="-1270" y="68287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bk object 877"/>
          <p:cNvSpPr/>
          <p:nvPr/>
        </p:nvSpPr>
        <p:spPr>
          <a:xfrm>
            <a:off x="-1270" y="6845300"/>
            <a:ext cx="1087120" cy="0"/>
          </a:xfrm>
          <a:custGeom>
            <a:avLst/>
            <a:gdLst/>
            <a:ahLst/>
            <a:cxnLst/>
            <a:rect l="l" t="t" r="r" b="b"/>
            <a:pathLst>
              <a:path w="1087120">
                <a:moveTo>
                  <a:pt x="0" y="0"/>
                </a:moveTo>
                <a:lnTo>
                  <a:pt x="1087120" y="0"/>
                </a:lnTo>
              </a:path>
            </a:pathLst>
          </a:custGeom>
          <a:ln w="3175">
            <a:solidFill>
              <a:srgbClr val="104E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bk object 878"/>
          <p:cNvSpPr/>
          <p:nvPr/>
        </p:nvSpPr>
        <p:spPr>
          <a:xfrm>
            <a:off x="76200" y="1752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bk object 879"/>
          <p:cNvSpPr/>
          <p:nvPr/>
        </p:nvSpPr>
        <p:spPr>
          <a:xfrm>
            <a:off x="76200" y="1981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bk object 880"/>
          <p:cNvSpPr/>
          <p:nvPr/>
        </p:nvSpPr>
        <p:spPr>
          <a:xfrm>
            <a:off x="76200" y="2209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bk object 881"/>
          <p:cNvSpPr/>
          <p:nvPr/>
        </p:nvSpPr>
        <p:spPr>
          <a:xfrm>
            <a:off x="76200" y="2438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bk object 882"/>
          <p:cNvSpPr/>
          <p:nvPr/>
        </p:nvSpPr>
        <p:spPr>
          <a:xfrm>
            <a:off x="76200" y="2667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bk object 883"/>
          <p:cNvSpPr/>
          <p:nvPr/>
        </p:nvSpPr>
        <p:spPr>
          <a:xfrm>
            <a:off x="76200" y="2895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bk object 884"/>
          <p:cNvSpPr/>
          <p:nvPr/>
        </p:nvSpPr>
        <p:spPr>
          <a:xfrm>
            <a:off x="76200" y="3124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bk object 885"/>
          <p:cNvSpPr/>
          <p:nvPr/>
        </p:nvSpPr>
        <p:spPr>
          <a:xfrm>
            <a:off x="76200" y="3352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bk object 886"/>
          <p:cNvSpPr/>
          <p:nvPr/>
        </p:nvSpPr>
        <p:spPr>
          <a:xfrm>
            <a:off x="76200" y="3581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bk object 887"/>
          <p:cNvSpPr/>
          <p:nvPr/>
        </p:nvSpPr>
        <p:spPr>
          <a:xfrm>
            <a:off x="76200" y="3810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bk object 888"/>
          <p:cNvSpPr/>
          <p:nvPr/>
        </p:nvSpPr>
        <p:spPr>
          <a:xfrm>
            <a:off x="76200" y="4038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bk object 889"/>
          <p:cNvSpPr/>
          <p:nvPr/>
        </p:nvSpPr>
        <p:spPr>
          <a:xfrm>
            <a:off x="76200" y="4267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bk object 890"/>
          <p:cNvSpPr/>
          <p:nvPr/>
        </p:nvSpPr>
        <p:spPr>
          <a:xfrm>
            <a:off x="76200" y="4495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bk object 891"/>
          <p:cNvSpPr/>
          <p:nvPr/>
        </p:nvSpPr>
        <p:spPr>
          <a:xfrm>
            <a:off x="76200" y="4724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bk object 892"/>
          <p:cNvSpPr/>
          <p:nvPr/>
        </p:nvSpPr>
        <p:spPr>
          <a:xfrm>
            <a:off x="76200" y="4953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bk object 893"/>
          <p:cNvSpPr/>
          <p:nvPr/>
        </p:nvSpPr>
        <p:spPr>
          <a:xfrm>
            <a:off x="76200" y="5181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bk object 894"/>
          <p:cNvSpPr/>
          <p:nvPr/>
        </p:nvSpPr>
        <p:spPr>
          <a:xfrm>
            <a:off x="76200" y="5410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bk object 895"/>
          <p:cNvSpPr/>
          <p:nvPr/>
        </p:nvSpPr>
        <p:spPr>
          <a:xfrm>
            <a:off x="76200" y="5638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bk object 896"/>
          <p:cNvSpPr/>
          <p:nvPr/>
        </p:nvSpPr>
        <p:spPr>
          <a:xfrm>
            <a:off x="76200" y="5867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bk object 897"/>
          <p:cNvSpPr/>
          <p:nvPr/>
        </p:nvSpPr>
        <p:spPr>
          <a:xfrm>
            <a:off x="76200" y="6096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bk object 898"/>
          <p:cNvSpPr/>
          <p:nvPr/>
        </p:nvSpPr>
        <p:spPr>
          <a:xfrm>
            <a:off x="76200" y="6324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bk object 899"/>
          <p:cNvSpPr/>
          <p:nvPr/>
        </p:nvSpPr>
        <p:spPr>
          <a:xfrm>
            <a:off x="76200" y="6553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bk object 900"/>
          <p:cNvSpPr/>
          <p:nvPr/>
        </p:nvSpPr>
        <p:spPr>
          <a:xfrm>
            <a:off x="76200" y="161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bk object 901"/>
          <p:cNvSpPr/>
          <p:nvPr/>
        </p:nvSpPr>
        <p:spPr>
          <a:xfrm>
            <a:off x="76200" y="3898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bk object 902"/>
          <p:cNvSpPr/>
          <p:nvPr/>
        </p:nvSpPr>
        <p:spPr>
          <a:xfrm>
            <a:off x="76200" y="6184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bk object 903"/>
          <p:cNvSpPr/>
          <p:nvPr/>
        </p:nvSpPr>
        <p:spPr>
          <a:xfrm>
            <a:off x="76200" y="8470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bk object 904"/>
          <p:cNvSpPr/>
          <p:nvPr/>
        </p:nvSpPr>
        <p:spPr>
          <a:xfrm>
            <a:off x="76200" y="10756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bk object 905"/>
          <p:cNvSpPr/>
          <p:nvPr/>
        </p:nvSpPr>
        <p:spPr>
          <a:xfrm>
            <a:off x="76200" y="1304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bk object 906"/>
          <p:cNvSpPr/>
          <p:nvPr/>
        </p:nvSpPr>
        <p:spPr>
          <a:xfrm>
            <a:off x="76200" y="15328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-1270" y="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-1270" y="444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-1270" y="9016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-1270" y="13588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28600" y="1803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-1270" y="1803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228600" y="2260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-1270" y="2260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-1270" y="2717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-1270" y="3175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-1270" y="3619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228600" y="40766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-1270" y="40766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28600" y="4533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-1270" y="4533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-1270" y="499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-1270" y="54483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-1270" y="58928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28600" y="6350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-1270" y="6350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6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228600" y="6807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-1270" y="6807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228600" y="72644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-1270" y="72644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-1270" y="7708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-1270" y="8166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228600" y="86233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-1270" y="86233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228600" y="9080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-1270" y="9080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228600" y="95376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-1270" y="95376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-1270" y="99821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-1270" y="10439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228600" y="108966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-1270" y="10896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228600" y="11341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-1270" y="11341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228600" y="117983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-1270" y="117983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-1270" y="1225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-1270" y="127126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228600" y="131698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-1270" y="13169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228600" y="13614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-1270" y="13614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7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228600" y="140716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-1270" y="14071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-1270" y="145288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-1270" y="149860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228600" y="15430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-1270" y="15430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228600" y="158876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-1270" y="158876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228600" y="163448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-1270" y="163448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58569" y="670559"/>
            <a:ext cx="293687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8BF3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1639" y="2306320"/>
            <a:ext cx="6875145" cy="3630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4250" y="2473959"/>
            <a:ext cx="71735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latin typeface="Times New Roman"/>
                <a:cs typeface="Times New Roman"/>
              </a:rPr>
              <a:t>Bloqueo </a:t>
            </a:r>
            <a:r>
              <a:rPr sz="4400" b="1" dirty="0">
                <a:latin typeface="Times New Roman"/>
                <a:cs typeface="Times New Roman"/>
              </a:rPr>
              <a:t>Aurículo</a:t>
            </a:r>
            <a:r>
              <a:rPr sz="4400" b="1" spc="-5" dirty="0">
                <a:latin typeface="Times New Roman"/>
                <a:cs typeface="Times New Roman"/>
              </a:rPr>
              <a:t> Ventricular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46250"/>
            <a:ext cx="9144000" cy="3365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40130" y="5443220"/>
            <a:ext cx="698944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79930" marR="5080" indent="-196723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Second Degree A-V Block </a:t>
            </a:r>
            <a:r>
              <a:rPr sz="2800" dirty="0">
                <a:solidFill>
                  <a:srgbClr val="104EFA"/>
                </a:solidFill>
                <a:latin typeface="Arial"/>
                <a:cs typeface="Arial"/>
              </a:rPr>
              <a:t>– Mobitz </a:t>
            </a: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Type </a:t>
            </a:r>
            <a:r>
              <a:rPr sz="2800" dirty="0">
                <a:solidFill>
                  <a:srgbClr val="104EFA"/>
                </a:solidFill>
                <a:latin typeface="Arial"/>
                <a:cs typeface="Arial"/>
              </a:rPr>
              <a:t>I –  Wenckebach </a:t>
            </a: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Block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664209"/>
            <a:ext cx="4954270" cy="962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17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05" dirty="0"/>
              <a:t> </a:t>
            </a:r>
            <a:r>
              <a:rPr spc="-20" dirty="0"/>
              <a:t>2º</a:t>
            </a:r>
          </a:p>
          <a:p>
            <a:pPr marL="12700">
              <a:lnSpc>
                <a:spcPts val="3210"/>
              </a:lnSpc>
            </a:pPr>
            <a:r>
              <a:rPr sz="2800" spc="-5" dirty="0"/>
              <a:t>Tipo </a:t>
            </a:r>
            <a:r>
              <a:rPr sz="2800" dirty="0"/>
              <a:t>I (Wenckebach o </a:t>
            </a:r>
            <a:r>
              <a:rPr sz="2800" spc="-5" dirty="0"/>
              <a:t>Mobitz</a:t>
            </a:r>
            <a:r>
              <a:rPr sz="2800" spc="-35" dirty="0"/>
              <a:t> </a:t>
            </a:r>
            <a:r>
              <a:rPr sz="2800" dirty="0"/>
              <a:t>I)</a:t>
            </a:r>
            <a:endParaRPr sz="2800"/>
          </a:p>
        </p:txBody>
      </p:sp>
      <p:sp>
        <p:nvSpPr>
          <p:cNvPr id="3" name="object 3"/>
          <p:cNvSpPr/>
          <p:nvPr/>
        </p:nvSpPr>
        <p:spPr>
          <a:xfrm>
            <a:off x="1187450" y="2636520"/>
            <a:ext cx="6874509" cy="9194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65960" y="3967479"/>
            <a:ext cx="600265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Secuencia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Wenckeback. Los intervalos RR en los  ciclos conducidos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son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cada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vez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menor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respecto al  precedente.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1739" y="949960"/>
            <a:ext cx="7618095" cy="4767580"/>
          </a:xfrm>
          <a:prstGeom prst="rect">
            <a:avLst/>
          </a:prstGeom>
        </p:spPr>
        <p:txBody>
          <a:bodyPr vert="horz" wrap="square" lIns="0" tIns="23749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187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Tipo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I (Wenckebach o </a:t>
            </a: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Mobitz</a:t>
            </a:r>
            <a:r>
              <a:rPr sz="2800" spc="15" dirty="0">
                <a:solidFill>
                  <a:srgbClr val="8BF3E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I)</a:t>
            </a:r>
            <a:endParaRPr sz="28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spcBef>
                <a:spcPts val="1770"/>
              </a:spcBef>
              <a:buClr>
                <a:srgbClr val="8BF3E9"/>
              </a:buClr>
              <a:buSzPct val="75000"/>
              <a:buFont typeface="MS UI Gothic"/>
              <a:buChar char="■"/>
              <a:tabLst>
                <a:tab pos="3683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Significado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clínico:</a:t>
            </a:r>
            <a:endParaRPr sz="2800">
              <a:latin typeface="Arial"/>
              <a:cs typeface="Arial"/>
            </a:endParaRPr>
          </a:p>
          <a:p>
            <a:pPr marL="768350" lvl="1" indent="-286385">
              <a:lnSpc>
                <a:spcPct val="100000"/>
              </a:lnSpc>
              <a:spcBef>
                <a:spcPts val="174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Suele ser transitorio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reversible.</a:t>
            </a:r>
            <a:endParaRPr sz="2400">
              <a:latin typeface="Arial"/>
              <a:cs typeface="Arial"/>
            </a:endParaRPr>
          </a:p>
          <a:p>
            <a:pPr marL="768350" lvl="1" indent="-286385">
              <a:lnSpc>
                <a:spcPct val="100000"/>
              </a:lnSpc>
              <a:spcBef>
                <a:spcPts val="173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Produce pocos síntomas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ninguno.</a:t>
            </a:r>
            <a:endParaRPr sz="2400">
              <a:latin typeface="Arial"/>
              <a:cs typeface="Arial"/>
            </a:endParaRPr>
          </a:p>
          <a:p>
            <a:pPr marL="768350" lvl="1" indent="-286385">
              <a:lnSpc>
                <a:spcPct val="100000"/>
              </a:lnSpc>
              <a:spcBef>
                <a:spcPts val="173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Puede progresar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bloqueos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grados</a:t>
            </a:r>
            <a:r>
              <a:rPr sz="2400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mayores.</a:t>
            </a:r>
            <a:endParaRPr sz="2400">
              <a:latin typeface="Arial"/>
              <a:cs typeface="Arial"/>
            </a:endParaRPr>
          </a:p>
          <a:p>
            <a:pPr marL="768350" lvl="1" indent="-286385">
              <a:lnSpc>
                <a:spcPct val="100000"/>
              </a:lnSpc>
              <a:spcBef>
                <a:spcPts val="173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Requieren observación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monitorización.</a:t>
            </a:r>
            <a:endParaRPr sz="2400">
              <a:latin typeface="Arial"/>
              <a:cs typeface="Arial"/>
            </a:endParaRPr>
          </a:p>
          <a:p>
            <a:pPr marL="767715" marR="17780" lvl="1" indent="-285750">
              <a:lnSpc>
                <a:spcPct val="139600"/>
              </a:lnSpc>
              <a:spcBef>
                <a:spcPts val="5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Generalmente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responde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atropina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cuando</a:t>
            </a:r>
            <a:r>
              <a:rPr sz="2400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es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necesario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aumentar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FC.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6339" y="1191259"/>
            <a:ext cx="7623809" cy="4457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Tipo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 </a:t>
            </a: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(Mobitz</a:t>
            </a:r>
            <a:r>
              <a:rPr sz="2800" spc="10" dirty="0">
                <a:solidFill>
                  <a:srgbClr val="8BF3E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2)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5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Clr>
                <a:srgbClr val="8BF3E9"/>
              </a:buClr>
              <a:buSzPct val="75000"/>
              <a:buFont typeface="Wingdings"/>
              <a:buChar char=""/>
              <a:tabLst>
                <a:tab pos="3937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Definición</a:t>
            </a:r>
            <a:endParaRPr sz="2800">
              <a:latin typeface="Arial"/>
              <a:cs typeface="Arial"/>
            </a:endParaRPr>
          </a:p>
          <a:p>
            <a:pPr marL="793115" marR="47625" lvl="1" indent="-285750">
              <a:lnSpc>
                <a:spcPct val="102099"/>
              </a:lnSpc>
              <a:spcBef>
                <a:spcPts val="6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El bloqueo AV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2º tipo II, es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una arritmia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caracterizado bloqueo completo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conducción 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en una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rama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fascicular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bloqueo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intermitente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2400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 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otra.</a:t>
            </a:r>
            <a:endParaRPr sz="2400">
              <a:latin typeface="Arial"/>
              <a:cs typeface="Arial"/>
            </a:endParaRPr>
          </a:p>
          <a:p>
            <a:pPr marL="793115" marR="43180" lvl="1" indent="-285750" algn="just">
              <a:lnSpc>
                <a:spcPct val="102299"/>
              </a:lnSpc>
              <a:spcBef>
                <a:spcPts val="59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Produce bloqueo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AV con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ausencia</a:t>
            </a:r>
            <a:r>
              <a:rPr sz="24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regular/irregular  de algunos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QRS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que suele originar una relación</a:t>
            </a:r>
            <a:r>
              <a:rPr sz="24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conducción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4:3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3:2</a:t>
            </a:r>
            <a:endParaRPr sz="2400">
              <a:latin typeface="Arial"/>
              <a:cs typeface="Arial"/>
            </a:endParaRPr>
          </a:p>
          <a:p>
            <a:pPr marL="793750" lvl="1" indent="-286385" algn="just">
              <a:lnSpc>
                <a:spcPct val="100000"/>
              </a:lnSpc>
              <a:spcBef>
                <a:spcPts val="66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Bloqueo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rama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fascicular.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6339" y="1191259"/>
            <a:ext cx="7568565" cy="4686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Tipo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 </a:t>
            </a: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(Mobitz</a:t>
            </a:r>
            <a:r>
              <a:rPr sz="2800" spc="10" dirty="0">
                <a:solidFill>
                  <a:srgbClr val="8BF3E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2)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Clr>
                <a:srgbClr val="8BF3E9"/>
              </a:buClr>
              <a:buSzPct val="75000"/>
              <a:buFont typeface="MS UI Gothic"/>
              <a:buChar char="■"/>
              <a:tabLst>
                <a:tab pos="39370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Diagnóstico:</a:t>
            </a:r>
            <a:endParaRPr sz="2400">
              <a:latin typeface="Arial"/>
              <a:cs typeface="Arial"/>
            </a:endParaRPr>
          </a:p>
          <a:p>
            <a:pPr marL="793115" marR="565150" lvl="1" indent="-285750">
              <a:lnSpc>
                <a:spcPts val="2010"/>
              </a:lnSpc>
              <a:spcBef>
                <a:spcPts val="5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Frecuencia cardiaca: F Auricular es sinusal, auricular o  unión subyacente. FV es &lt; que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auricular.</a:t>
            </a:r>
            <a:endParaRPr sz="2000">
              <a:latin typeface="Arial"/>
              <a:cs typeface="Arial"/>
            </a:endParaRPr>
          </a:p>
          <a:p>
            <a:pPr marL="793750" lvl="1" indent="-286385">
              <a:lnSpc>
                <a:spcPct val="100000"/>
              </a:lnSpc>
              <a:spcBef>
                <a:spcPts val="1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Ritmo: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Auricular regular. Ventricular es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irregular.</a:t>
            </a:r>
            <a:endParaRPr sz="2000">
              <a:latin typeface="Arial"/>
              <a:cs typeface="Arial"/>
            </a:endParaRPr>
          </a:p>
          <a:p>
            <a:pPr marL="793750" lvl="1" indent="-286385">
              <a:lnSpc>
                <a:spcPct val="100000"/>
              </a:lnSpc>
              <a:spcBef>
                <a:spcPts val="1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Marcapasos: Del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subyacente</a:t>
            </a:r>
            <a:endParaRPr sz="2000">
              <a:latin typeface="Arial"/>
              <a:cs typeface="Arial"/>
            </a:endParaRPr>
          </a:p>
          <a:p>
            <a:pPr marL="793750" lvl="1" indent="-286385">
              <a:lnSpc>
                <a:spcPct val="100000"/>
              </a:lnSpc>
              <a:spcBef>
                <a:spcPts val="1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Ondas P: Idénticas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 preceden QRS cuando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existen.</a:t>
            </a:r>
            <a:endParaRPr sz="2000">
              <a:latin typeface="Arial"/>
              <a:cs typeface="Arial"/>
            </a:endParaRPr>
          </a:p>
          <a:p>
            <a:pPr marL="793115" marR="815340" lvl="1" indent="-285750">
              <a:lnSpc>
                <a:spcPts val="2010"/>
              </a:lnSpc>
              <a:spcBef>
                <a:spcPts val="4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PR: Normales o prolongados (&gt; 0.20 seg) y  constantes.</a:t>
            </a:r>
            <a:endParaRPr sz="2000">
              <a:latin typeface="Arial"/>
              <a:cs typeface="Arial"/>
            </a:endParaRPr>
          </a:p>
          <a:p>
            <a:pPr marL="793115" marR="43180" lvl="1" indent="-285750">
              <a:lnSpc>
                <a:spcPts val="2000"/>
              </a:lnSpc>
              <a:spcBef>
                <a:spcPts val="509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RR: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Iguales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excepto los que incluyen ondas P no  conducidas.</a:t>
            </a:r>
            <a:endParaRPr sz="2000">
              <a:latin typeface="Arial"/>
              <a:cs typeface="Arial"/>
            </a:endParaRPr>
          </a:p>
          <a:p>
            <a:pPr marL="793115" marR="166370" lvl="1" indent="-285750" algn="just">
              <a:lnSpc>
                <a:spcPct val="83500"/>
              </a:lnSpc>
              <a:spcBef>
                <a:spcPts val="50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Complejos QRS: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Típicamente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anómalos (&gt;0.12 seg). Raro  normal. Relación conducción AV 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4:3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3:2.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Swecuencia 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repetitiva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latidos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grupo.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70" y="16802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270" y="17259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17703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-1270" y="17703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8600" y="18161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1270" y="18161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-1270" y="18618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-1270" y="19075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-1270" y="19532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" y="19977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-1270" y="19977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8600" y="20434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-1270" y="20434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-1270" y="20891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-1270" y="21348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-1270" y="21793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60459" y="222503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8600" y="222503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-1270" y="22250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760459" y="227076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8600" y="227076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-1270" y="22707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760459" y="231647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8600" y="2316479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-1270" y="231647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760459" y="23609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-1270" y="236092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760459" y="240665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-1270" y="240665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760459" y="24523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8600" y="245237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-1270" y="24523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760459" y="249808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8600" y="2498089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-1270" y="24980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760459" y="254253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8600" y="254253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-1270" y="25425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760459" y="258826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-1270" y="258826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760459" y="263397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-1270" y="263397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760459" y="267970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8600" y="267970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-1270" y="26797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760459" y="272542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28600" y="2725420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-1270" y="27254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760459" y="27698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28600" y="276987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-1270" y="27698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760459" y="281558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-1270" y="281558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760459" y="286131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-1270" y="286131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760459" y="290702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28600" y="2907029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-1270" y="29070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760459" y="295147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28600" y="295147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-1270" y="29514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760459" y="299720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28600" y="299720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-1270" y="29972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760459" y="304292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-1270" y="304292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760459" y="308863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-1270" y="308863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19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760459" y="313436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28600" y="3134360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-1270" y="31343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760459" y="317881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19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28600" y="317881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19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-1270" y="31788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760459" y="32245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28600" y="322452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-1270" y="32245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760459" y="327025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-1270" y="327025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760459" y="331597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-1270" y="3315970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50"/>
                </a:moveTo>
                <a:lnTo>
                  <a:pt x="535940" y="44450"/>
                </a:lnTo>
                <a:lnTo>
                  <a:pt x="5359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760459" y="336042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28600" y="336042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-1270" y="33604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760459" y="340614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28600" y="340614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-1270" y="34061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760459" y="345185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28600" y="345185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-1270" y="34518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760459" y="349757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-1270" y="3497579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50"/>
                </a:moveTo>
                <a:lnTo>
                  <a:pt x="535940" y="44450"/>
                </a:lnTo>
                <a:lnTo>
                  <a:pt x="5359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760459" y="35420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-1270" y="354202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760459" y="358775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28600" y="358775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-1270" y="35877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760459" y="36334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28600" y="363347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-1270" y="36334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760459" y="367919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28600" y="3679190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-1270" y="36791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760459" y="372364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-1270" y="372364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760459" y="376935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-1270" y="376935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760459" y="381507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28600" y="381507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-1270" y="38150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760459" y="386080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28600" y="386080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-1270" y="38608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760459" y="390652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49"/>
                </a:moveTo>
                <a:lnTo>
                  <a:pt x="384810" y="44449"/>
                </a:lnTo>
                <a:lnTo>
                  <a:pt x="38481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28600" y="3906520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49"/>
                </a:moveTo>
                <a:lnTo>
                  <a:pt x="306070" y="44449"/>
                </a:lnTo>
                <a:lnTo>
                  <a:pt x="3060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-1270" y="39065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760459" y="39509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-1270" y="395097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760459" y="399669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-1270" y="399669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760459" y="404240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28600" y="404240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-1270" y="40424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760459" y="408812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28600" y="4088129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-1270" y="40881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760459" y="413257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28600" y="413257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-1270" y="41325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760459" y="417830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-1270" y="417830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8760459" y="422402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-1270" y="422402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8760459" y="426974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28600" y="426974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-1270" y="42697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760459" y="431545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28600" y="4315459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-1270" y="43154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760459" y="435990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28600" y="435990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-1270" y="43599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760459" y="44056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-1270" y="440562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8760459" y="445135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-1270" y="445135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760459" y="449707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49"/>
                </a:moveTo>
                <a:lnTo>
                  <a:pt x="384810" y="44449"/>
                </a:lnTo>
                <a:lnTo>
                  <a:pt x="38481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28600" y="4497070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49"/>
                </a:moveTo>
                <a:lnTo>
                  <a:pt x="306070" y="44449"/>
                </a:lnTo>
                <a:lnTo>
                  <a:pt x="3060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-1270" y="449707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760459" y="454152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28600" y="454152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-1270" y="45415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760459" y="458724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28600" y="458724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-1270" y="45872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8760459" y="463295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-1270" y="463295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8760459" y="467867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-1270" y="4678679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50"/>
                </a:moveTo>
                <a:lnTo>
                  <a:pt x="535940" y="44450"/>
                </a:lnTo>
                <a:lnTo>
                  <a:pt x="5359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760459" y="47231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-1270" y="472312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760459" y="476885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28600" y="476885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-1270" y="47688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760459" y="48145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228600" y="481457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-1270" y="48145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760459" y="486029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-1270" y="4860290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50"/>
                </a:moveTo>
                <a:lnTo>
                  <a:pt x="535940" y="44450"/>
                </a:lnTo>
                <a:lnTo>
                  <a:pt x="5359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760459" y="490474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-1270" y="490474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760459" y="495045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-1270" y="495045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8760459" y="499617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228600" y="499617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-1270" y="49961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760459" y="504190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228600" y="504190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-1270" y="50419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760459" y="508762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49"/>
                </a:moveTo>
                <a:lnTo>
                  <a:pt x="384810" y="44449"/>
                </a:lnTo>
                <a:lnTo>
                  <a:pt x="38481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-1270" y="5087620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49"/>
                </a:moveTo>
                <a:lnTo>
                  <a:pt x="535940" y="44449"/>
                </a:lnTo>
                <a:lnTo>
                  <a:pt x="5359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760459" y="51320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-1270" y="513207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760459" y="517779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-1270" y="517779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760459" y="522350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28600" y="522350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-1270" y="52235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760459" y="52692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28600" y="526922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-1270" y="5269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760459" y="531495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-1270" y="5314950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50"/>
                </a:moveTo>
                <a:lnTo>
                  <a:pt x="535940" y="44450"/>
                </a:lnTo>
                <a:lnTo>
                  <a:pt x="5359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760459" y="535940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-1270" y="535940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760459" y="540512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-1270" y="540512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760459" y="545084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228600" y="545084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-1270" y="54508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760459" y="549655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49"/>
                </a:moveTo>
                <a:lnTo>
                  <a:pt x="384810" y="44449"/>
                </a:lnTo>
                <a:lnTo>
                  <a:pt x="38481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228600" y="5496559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49"/>
                </a:moveTo>
                <a:lnTo>
                  <a:pt x="306070" y="44449"/>
                </a:lnTo>
                <a:lnTo>
                  <a:pt x="3060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-1270" y="54965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760459" y="554100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-1270" y="554100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760459" y="55867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-1270" y="558672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760459" y="563245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-1270" y="563245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8760459" y="56781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28600" y="567817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-1270" y="56781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8760459" y="5723890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28600" y="5723890"/>
            <a:ext cx="306070" cy="44450"/>
          </a:xfrm>
          <a:custGeom>
            <a:avLst/>
            <a:gdLst/>
            <a:ahLst/>
            <a:cxnLst/>
            <a:rect l="l" t="t" r="r" b="b"/>
            <a:pathLst>
              <a:path w="306070" h="44450">
                <a:moveTo>
                  <a:pt x="0" y="44450"/>
                </a:moveTo>
                <a:lnTo>
                  <a:pt x="306070" y="44450"/>
                </a:lnTo>
                <a:lnTo>
                  <a:pt x="3060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-1270" y="57238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8760459" y="576834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-1270" y="576834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8760459" y="581405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-1270" y="5814059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8760459" y="585977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50"/>
                </a:moveTo>
                <a:lnTo>
                  <a:pt x="384810" y="44450"/>
                </a:lnTo>
                <a:lnTo>
                  <a:pt x="38481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-1270" y="5859779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50"/>
                </a:moveTo>
                <a:lnTo>
                  <a:pt x="535940" y="44450"/>
                </a:lnTo>
                <a:lnTo>
                  <a:pt x="5359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760459" y="590422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28600" y="590422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-1270" y="5904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760459" y="594995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28600" y="5949950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-1270" y="59499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760459" y="599567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-1270" y="599567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760459" y="604139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-1270" y="604139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20"/>
                </a:moveTo>
                <a:lnTo>
                  <a:pt x="535940" y="45720"/>
                </a:lnTo>
                <a:lnTo>
                  <a:pt x="5359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8760459" y="6087109"/>
            <a:ext cx="384810" cy="44450"/>
          </a:xfrm>
          <a:custGeom>
            <a:avLst/>
            <a:gdLst/>
            <a:ahLst/>
            <a:cxnLst/>
            <a:rect l="l" t="t" r="r" b="b"/>
            <a:pathLst>
              <a:path w="384809" h="44450">
                <a:moveTo>
                  <a:pt x="0" y="44449"/>
                </a:moveTo>
                <a:lnTo>
                  <a:pt x="384810" y="44449"/>
                </a:lnTo>
                <a:lnTo>
                  <a:pt x="38481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-1270" y="6087109"/>
            <a:ext cx="535940" cy="44450"/>
          </a:xfrm>
          <a:custGeom>
            <a:avLst/>
            <a:gdLst/>
            <a:ahLst/>
            <a:cxnLst/>
            <a:rect l="l" t="t" r="r" b="b"/>
            <a:pathLst>
              <a:path w="535940" h="44450">
                <a:moveTo>
                  <a:pt x="0" y="44449"/>
                </a:moveTo>
                <a:lnTo>
                  <a:pt x="535940" y="44449"/>
                </a:lnTo>
                <a:lnTo>
                  <a:pt x="5359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8760459" y="613155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228600" y="613155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19"/>
                </a:moveTo>
                <a:lnTo>
                  <a:pt x="306070" y="45719"/>
                </a:lnTo>
                <a:lnTo>
                  <a:pt x="3060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-1270" y="61315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8760459" y="6177279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20"/>
                </a:moveTo>
                <a:lnTo>
                  <a:pt x="384810" y="45720"/>
                </a:lnTo>
                <a:lnTo>
                  <a:pt x="38481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28600" y="6177279"/>
            <a:ext cx="306070" cy="45720"/>
          </a:xfrm>
          <a:custGeom>
            <a:avLst/>
            <a:gdLst/>
            <a:ahLst/>
            <a:cxnLst/>
            <a:rect l="l" t="t" r="r" b="b"/>
            <a:pathLst>
              <a:path w="306070" h="45720">
                <a:moveTo>
                  <a:pt x="0" y="45720"/>
                </a:moveTo>
                <a:lnTo>
                  <a:pt x="306070" y="45720"/>
                </a:lnTo>
                <a:lnTo>
                  <a:pt x="3060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-1270" y="61772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8760459" y="6223000"/>
            <a:ext cx="384810" cy="45720"/>
          </a:xfrm>
          <a:custGeom>
            <a:avLst/>
            <a:gdLst/>
            <a:ahLst/>
            <a:cxnLst/>
            <a:rect l="l" t="t" r="r" b="b"/>
            <a:pathLst>
              <a:path w="384809" h="45720">
                <a:moveTo>
                  <a:pt x="0" y="45719"/>
                </a:moveTo>
                <a:lnTo>
                  <a:pt x="384810" y="45719"/>
                </a:lnTo>
                <a:lnTo>
                  <a:pt x="38481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-1270" y="6223000"/>
            <a:ext cx="535940" cy="45720"/>
          </a:xfrm>
          <a:custGeom>
            <a:avLst/>
            <a:gdLst/>
            <a:ahLst/>
            <a:cxnLst/>
            <a:rect l="l" t="t" r="r" b="b"/>
            <a:pathLst>
              <a:path w="535940" h="45720">
                <a:moveTo>
                  <a:pt x="0" y="45719"/>
                </a:moveTo>
                <a:lnTo>
                  <a:pt x="535940" y="45719"/>
                </a:lnTo>
                <a:lnTo>
                  <a:pt x="5359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-1270" y="62687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-1270" y="63131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228600" y="63588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-1270" y="63588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28600" y="64046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-1270" y="64046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-1270" y="64503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-1270" y="64960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-1270" y="65405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28600" y="65862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-1270" y="65862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28600" y="66319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-1270" y="66319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-1270" y="66776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-1270" y="6722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-1270" y="676783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-1270" y="6813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-1270" y="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-1270" y="1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-1270" y="330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-1270" y="495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-1270" y="660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-1270" y="838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-1270" y="1003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-1270" y="1181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-1270" y="1346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-1270" y="1511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C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228600" y="1689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-1270" y="1689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28600" y="18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-1270" y="18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228600" y="20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-1270" y="20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228600" y="21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-1270" y="21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228600" y="23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-1270" y="23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228600" y="254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-1270" y="254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228600" y="2705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-1270" y="2705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228600" y="287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-1270" y="287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-1270" y="30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-1270" y="321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9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-1270" y="3378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-1270" y="3556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-1270" y="3721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8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28600" y="38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-1270" y="38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28600" y="406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-1270" y="406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28600" y="4229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-1270" y="4229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228600" y="44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-1270" y="44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228600" y="45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-1270" y="45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228600" y="4749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-1270" y="4749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28600" y="4914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-1270" y="4914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228600" y="5080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-1270" y="5080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228600" y="5257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-1270" y="5257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-1270" y="54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-1270" y="5600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-1270" y="5765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-1270" y="5930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4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-1270" y="6108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28600" y="6273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-1270" y="6273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228600" y="6438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-1270" y="6438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28600" y="6616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-1270" y="6616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28600" y="6781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-1270" y="6781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228600" y="695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-1270" y="695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228600" y="7124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-1270" y="7124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228600" y="7289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-1270" y="7289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228600" y="746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-1270" y="746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-1270" y="7632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-1270" y="78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-1270" y="7975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-1270" y="8140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-1270" y="831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28600" y="8483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-1270" y="8483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228600" y="8648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-1270" y="8648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28600" y="88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-1270" y="88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228600" y="8991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-1270" y="8991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228600" y="9156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-1270" y="9156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228600" y="9334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-1270" y="9334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228600" y="9499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-1270" y="9499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228600" y="9677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-1270" y="9677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-1270" y="984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-1270" y="10007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-1270" y="10185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-1270" y="10350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-1270" y="10528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-1270" y="10693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228600" y="108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-1270" y="108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228600" y="11036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-1270" y="11036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228600" y="11201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-1270" y="11201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228600" y="113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-1270" y="113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228600" y="11544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-1270" y="11544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228600" y="11709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-1270" y="11709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228600" y="1187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-1270" y="1187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228600" y="12052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-1270" y="12052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-1270" y="12217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-1270" y="12395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-1270" y="12560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-1270" y="12725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-1270" y="12903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28600" y="13068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-1270" y="13068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28600" y="13246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-1270" y="13246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28600" y="13411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-1270" y="13411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228600" y="13576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-1270" y="13576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228600" y="13754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-1270" y="13754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228600" y="13919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-1270" y="13919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228600" y="14084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-1270" y="14084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228600" y="14262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-1270" y="14262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-1270" y="14427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-1270" y="14592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4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-1270" y="14770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-1270" y="14935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-1270" y="1511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-1270" y="15278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228600" y="15443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-1270" y="15443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228600" y="156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-1270" y="156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228600" y="15786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-1270" y="15786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228600" y="15963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-1270" y="15963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228600" y="16129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-1270" y="16129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228600" y="16294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-1270" y="16294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228600" y="16471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-1270" y="16471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228600" y="1663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-1270" y="1663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-1270" y="16802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0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-1270" y="16979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-1270" y="1714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-1270" y="17310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-1270" y="17487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228600" y="17653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-1270" y="17653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228600" y="17830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-1270" y="17830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228600" y="17995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-1270" y="17995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228600" y="18161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-1270" y="18161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228600" y="18338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-1270" y="18338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228600" y="185038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-1270" y="18503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228600" y="18681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-1270" y="1868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228600" y="18846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-1270" y="1884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-1270" y="19011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C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-1270" y="19189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-1270" y="193547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-1270" y="195326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-1270" y="19697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228600" y="19862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-1270" y="19862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228600" y="20040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-1270" y="20040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228600" y="20205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-1270" y="20205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228600" y="20370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-1270" y="20370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228600" y="20548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-1270" y="20548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228600" y="20713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-1270" y="20713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228600" y="20891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-1270" y="2089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228600" y="21056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-1270" y="21056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-1270" y="21221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-1270" y="21399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-1270" y="21564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-1270" y="21742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-1270" y="21907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-1270" y="2216150"/>
            <a:ext cx="535940" cy="0"/>
          </a:xfrm>
          <a:custGeom>
            <a:avLst/>
            <a:gdLst/>
            <a:ahLst/>
            <a:cxnLst/>
            <a:rect l="l" t="t" r="r" b="b"/>
            <a:pathLst>
              <a:path w="535940">
                <a:moveTo>
                  <a:pt x="0" y="0"/>
                </a:moveTo>
                <a:lnTo>
                  <a:pt x="535940" y="0"/>
                </a:lnTo>
              </a:path>
            </a:pathLst>
          </a:custGeom>
          <a:ln w="17779">
            <a:solidFill>
              <a:srgbClr val="08267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228600" y="222503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-1270" y="22250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228600" y="22415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-1270" y="22415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228600" y="225806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-1270" y="22580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228600" y="227583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-1270" y="22758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228600" y="22923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-1270" y="22923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228600" y="230886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-1270" y="23088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228600" y="232663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-1270" y="23266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228600" y="23431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-1270" y="23431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-1270" y="23609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-1270" y="237743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-1270" y="239395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-1270" y="24117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-1270" y="242823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7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228600" y="24460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-1270" y="24460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228600" y="24625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-1270" y="24625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228600" y="247903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-1270" y="24790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228600" y="24968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-1270" y="24968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228600" y="25133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-1270" y="25133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228600" y="252983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-1270" y="25298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228600" y="25476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-1270" y="2547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228600" y="25641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-1270" y="2564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-1270" y="258063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-1270" y="25984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-1270" y="261492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-1270" y="263271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-1270" y="26492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-1270" y="266572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228600" y="268351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-1270" y="26835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228600" y="270002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-1270" y="2700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228600" y="27178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-1270" y="27178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228600" y="273431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-1270" y="27343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228600" y="275082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-1270" y="27508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228600" y="27686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-1270" y="2768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228600" y="278511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-1270" y="27851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228600" y="280162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-1270" y="2801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-1270" y="281940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-1270" y="283591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-1270" y="285242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-1270" y="287020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A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-1270" y="288671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228600" y="290448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-1270" y="29044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228600" y="29210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-1270" y="2921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228600" y="293751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-1270" y="29375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228600" y="295528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-1270" y="29552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228600" y="297180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-1270" y="29718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228600" y="298957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-1270" y="2989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228600" y="300608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-1270" y="30060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228600" y="302260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-1270" y="30226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-1270" y="304037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-1270" y="305688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-1270" y="307467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-1270" y="309117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-1270" y="310768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80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228600" y="31254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-1270" y="31254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228600" y="314197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-1270" y="31419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228600" y="315848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-1270" y="31584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228600" y="31762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-1270" y="31762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228600" y="319277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80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-1270" y="31927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228600" y="321056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-1270" y="32105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228600" y="32270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-1270" y="3227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228600" y="324357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-1270" y="32435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-1270" y="326135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-1270" y="327787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-1270" y="32956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-1270" y="331215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-1270" y="332867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-1270" y="33464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228600" y="33629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-1270" y="3362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228600" y="337947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-1270" y="33794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228600" y="33972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-1270" y="33972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228600" y="34137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-1270" y="3413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228600" y="343027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-1270" y="34302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228600" y="34480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-1270" y="34480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228600" y="346455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-1270" y="34645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228600" y="34823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-1270" y="3482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-1270" y="34988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-1270" y="351535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0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-1270" y="353314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-1270" y="354965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-1270" y="35674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228600" y="35839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-1270" y="3583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228600" y="36004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-1270" y="3600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228600" y="36182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-1270" y="36182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228600" y="36347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-1270" y="36347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228600" y="36512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-1270" y="36512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228600" y="36690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-1270" y="36690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228600" y="36855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-1270" y="3685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228600" y="37020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-1270" y="3702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-1270" y="37198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-1270" y="373634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-1270" y="37541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-1270" y="37706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-1270" y="378714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-1270" y="38049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228600" y="382142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-1270" y="38214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228600" y="383920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-1270" y="38392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228600" y="38557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-1270" y="38557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228600" y="387222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-1270" y="38722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228600" y="389000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-1270" y="3890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228600" y="39065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-1270" y="39065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228600" y="392302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-1270" y="3923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228600" y="394080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-1270" y="3940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-1270" y="39573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-1270" y="397382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-1270" y="399160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9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-1270" y="400812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-1270" y="402590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228600" y="404240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-1270" y="4042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228600" y="405892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-1270" y="40589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228600" y="40767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-1270" y="4076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228600" y="409320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-1270" y="40932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228600" y="411099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-1270" y="41109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228600" y="41275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-1270" y="41275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228600" y="414400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-1270" y="41440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228600" y="416179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-1270" y="41617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-1270" y="417830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-1270" y="419480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-1270" y="421259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-1270" y="422910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-1270" y="424687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-1270" y="426339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E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228600" y="427990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-1270" y="42799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228600" y="429767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-1270" y="4297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228600" y="431419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-1270" y="43141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228600" y="433070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-1270" y="43307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228600" y="434847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-1270" y="43484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228600" y="436499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-1270" y="43649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228600" y="43827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-1270" y="43827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228600" y="439927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-1270" y="43992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-1270" y="441579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-1270" y="443357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-1270" y="445007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-1270" y="446785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-1270" y="448437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228600" y="450087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-1270" y="45008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228600" y="45186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-1270" y="45186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228600" y="45351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-1270" y="4535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228600" y="455167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-1270" y="45516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228600" y="45694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-1270" y="45694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228600" y="458597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-1270" y="45859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228600" y="46037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-1270" y="46037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228600" y="46202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-1270" y="46202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-1270" y="463677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-1270" y="46545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5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-1270" y="467105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-1270" y="468884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-1270" y="47053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-1270" y="472185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228600" y="47396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-1270" y="47396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228600" y="47561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-1270" y="4756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228600" y="477265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-1270" y="47726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228600" y="47904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-1270" y="47904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228600" y="48069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-1270" y="48069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228600" y="482345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-1270" y="48234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228600" y="48412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-1270" y="48412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228600" y="48577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-1270" y="48577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-1270" y="48755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9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-1270" y="489204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-1270" y="490855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-1270" y="49263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-1270" y="494284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228600" y="49606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-1270" y="4960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228600" y="49771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-1270" y="4977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228600" y="499364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-1270" y="49936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228600" y="50114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-1270" y="50114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228600" y="50279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-1270" y="50279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228600" y="504444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-1270" y="50444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228600" y="506222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-1270" y="50622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228600" y="50787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-1270" y="50787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-1270" y="509524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-1270" y="51130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-1270" y="512952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-1270" y="514730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-1270" y="51638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-1270" y="518032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228600" y="519810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-1270" y="51981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228600" y="521462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-1270" y="5214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228600" y="52324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-1270" y="5232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228600" y="524890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-1270" y="52489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228600" y="526542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-1270" y="526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228600" y="52832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-1270" y="528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228600" y="529970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-1270" y="529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228600" y="531622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-1270" y="531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-1270" y="533400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-1270" y="535050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-1270" y="536702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-1270" y="538480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-1270" y="540130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228600" y="541909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-1270" y="54190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228600" y="543560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-1270" y="5435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228600" y="545210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-1270" y="54521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228600" y="546989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-1270" y="546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228600" y="548640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-1270" y="54864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228600" y="550417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-1270" y="55041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228600" y="552069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-1270" y="552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228600" y="553720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-1270" y="553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-1270" y="555497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-1270" y="557149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-1270" y="558927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-1270" y="560577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-1270" y="562229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228600" y="56400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-1270" y="5640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228600" y="565657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-1270" y="5656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228600" y="567309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-1270" y="56730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228600" y="56908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-1270" y="56908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228600" y="570737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-1270" y="57073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228600" y="57251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-1270" y="57251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228600" y="574167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09"/>
                </a:moveTo>
                <a:lnTo>
                  <a:pt x="306070" y="16509"/>
                </a:lnTo>
                <a:lnTo>
                  <a:pt x="3060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-1270" y="57416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228600" y="575817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-1270" y="57581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-1270" y="577595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-1270" y="579247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-1270" y="58102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-1270" y="582675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-1270" y="584327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-1270" y="58610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228600" y="58775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-1270" y="58775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228600" y="589407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-1270" y="58940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228600" y="59118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-1270" y="59118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228600" y="592835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-1270" y="59283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228600" y="594487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-1270" y="59448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228600" y="596265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-1270" y="596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228600" y="5979159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79"/>
                </a:moveTo>
                <a:lnTo>
                  <a:pt x="306070" y="17779"/>
                </a:lnTo>
                <a:lnTo>
                  <a:pt x="3060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-1270" y="59791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228600" y="59969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-1270" y="5996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-1270" y="601345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-1270" y="6029959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79"/>
                </a:moveTo>
                <a:lnTo>
                  <a:pt x="535940" y="17779"/>
                </a:lnTo>
                <a:lnTo>
                  <a:pt x="53594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-1270" y="604774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-1270" y="606425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-1270" y="60820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228600" y="60985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-1270" y="6098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228600" y="61150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-1270" y="6115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228600" y="61328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-1270" y="61328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228600" y="61493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-1270" y="6149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228600" y="61658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-1270" y="616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228600" y="6183629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-1270" y="61836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228600" y="6200140"/>
            <a:ext cx="306070" cy="16510"/>
          </a:xfrm>
          <a:custGeom>
            <a:avLst/>
            <a:gdLst/>
            <a:ahLst/>
            <a:cxnLst/>
            <a:rect l="l" t="t" r="r" b="b"/>
            <a:pathLst>
              <a:path w="306070" h="16510">
                <a:moveTo>
                  <a:pt x="0" y="16510"/>
                </a:moveTo>
                <a:lnTo>
                  <a:pt x="306070" y="16510"/>
                </a:lnTo>
                <a:lnTo>
                  <a:pt x="3060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-1270" y="62001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228600" y="6216650"/>
            <a:ext cx="306070" cy="17780"/>
          </a:xfrm>
          <a:custGeom>
            <a:avLst/>
            <a:gdLst/>
            <a:ahLst/>
            <a:cxnLst/>
            <a:rect l="l" t="t" r="r" b="b"/>
            <a:pathLst>
              <a:path w="306070" h="17779">
                <a:moveTo>
                  <a:pt x="0" y="17780"/>
                </a:moveTo>
                <a:lnTo>
                  <a:pt x="306070" y="17780"/>
                </a:lnTo>
                <a:lnTo>
                  <a:pt x="3060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-1270" y="621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-1270" y="6234429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10"/>
                </a:moveTo>
                <a:lnTo>
                  <a:pt x="535940" y="16510"/>
                </a:lnTo>
                <a:lnTo>
                  <a:pt x="53594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-1270" y="6250940"/>
            <a:ext cx="535940" cy="17780"/>
          </a:xfrm>
          <a:custGeom>
            <a:avLst/>
            <a:gdLst/>
            <a:ahLst/>
            <a:cxnLst/>
            <a:rect l="l" t="t" r="r" b="b"/>
            <a:pathLst>
              <a:path w="535940" h="17779">
                <a:moveTo>
                  <a:pt x="0" y="17780"/>
                </a:moveTo>
                <a:lnTo>
                  <a:pt x="535940" y="17780"/>
                </a:lnTo>
                <a:lnTo>
                  <a:pt x="53594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-1270" y="6268720"/>
            <a:ext cx="535940" cy="16510"/>
          </a:xfrm>
          <a:custGeom>
            <a:avLst/>
            <a:gdLst/>
            <a:ahLst/>
            <a:cxnLst/>
            <a:rect l="l" t="t" r="r" b="b"/>
            <a:pathLst>
              <a:path w="535940" h="16510">
                <a:moveTo>
                  <a:pt x="0" y="16509"/>
                </a:moveTo>
                <a:lnTo>
                  <a:pt x="535940" y="16509"/>
                </a:lnTo>
                <a:lnTo>
                  <a:pt x="53594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-1270" y="62852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-1270" y="63017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-1270" y="63195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228600" y="6336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-1270" y="6336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228600" y="6353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-1270" y="6353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228600" y="63703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-1270" y="63703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228600" y="63868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-1270" y="63868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228600" y="64046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-1270" y="64046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228600" y="64211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-1270" y="64211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228600" y="64376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-1270" y="64376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228600" y="6455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-1270" y="6455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-1270" y="6471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-1270" y="64884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-1270" y="65062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-1270" y="65227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-1270" y="6540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228600" y="6557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-1270" y="6557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228600" y="65735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-1270" y="65735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228600" y="65913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-1270" y="65913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228600" y="66078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-1270" y="66078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228600" y="66255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-1270" y="66255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228600" y="664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-1270" y="664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228600" y="66586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-1270" y="66586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228600" y="66763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-1270" y="66763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-1270" y="6692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-1270" y="67094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-1270" y="67271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-1270" y="67437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-1270" y="67614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-1270" y="67779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-1270" y="67945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-1270" y="68122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-1270" y="68287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-1270" y="6845300"/>
            <a:ext cx="1087120" cy="0"/>
          </a:xfrm>
          <a:custGeom>
            <a:avLst/>
            <a:gdLst/>
            <a:ahLst/>
            <a:cxnLst/>
            <a:rect l="l" t="t" r="r" b="b"/>
            <a:pathLst>
              <a:path w="1087120">
                <a:moveTo>
                  <a:pt x="0" y="0"/>
                </a:moveTo>
                <a:lnTo>
                  <a:pt x="1087120" y="0"/>
                </a:lnTo>
              </a:path>
            </a:pathLst>
          </a:custGeom>
          <a:ln w="3175">
            <a:solidFill>
              <a:srgbClr val="104E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76200" y="1752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76200" y="1981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76200" y="2209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76200" y="2438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76200" y="2667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76200" y="2895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76200" y="3124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76200" y="3352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76200" y="3581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76200" y="3810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76200" y="4038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76200" y="4267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76200" y="4495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76200" y="4724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76200" y="4953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76200" y="5181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76200" y="5410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76200" y="5638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76200" y="5867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76200" y="6096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76200" y="6324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76200" y="6553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76200" y="161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76200" y="3898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76200" y="6184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76200" y="8470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76200" y="10756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76200" y="1304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76200" y="15328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529997" y="2196237"/>
            <a:ext cx="8235134" cy="4100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object 927"/>
          <p:cNvSpPr txBox="1">
            <a:spLocks noGrp="1"/>
          </p:cNvSpPr>
          <p:nvPr>
            <p:ph type="title"/>
          </p:nvPr>
        </p:nvSpPr>
        <p:spPr>
          <a:xfrm>
            <a:off x="1258569" y="607059"/>
            <a:ext cx="331406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" dirty="0"/>
              <a:t>Bloqueo AV</a:t>
            </a:r>
            <a:r>
              <a:rPr sz="4000" spc="-85" dirty="0"/>
              <a:t> </a:t>
            </a:r>
            <a:r>
              <a:rPr sz="4000" spc="-5" dirty="0"/>
              <a:t>2º</a:t>
            </a:r>
            <a:endParaRPr sz="4000"/>
          </a:p>
        </p:txBody>
      </p:sp>
      <p:sp>
        <p:nvSpPr>
          <p:cNvPr id="928" name="object 928"/>
          <p:cNvSpPr txBox="1"/>
          <p:nvPr/>
        </p:nvSpPr>
        <p:spPr>
          <a:xfrm>
            <a:off x="1258569" y="1186179"/>
            <a:ext cx="30778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8BF3E9"/>
                </a:solidFill>
                <a:latin typeface="Arial"/>
                <a:cs typeface="Arial"/>
              </a:rPr>
              <a:t>Tipo </a:t>
            </a:r>
            <a:r>
              <a:rPr sz="3200" dirty="0">
                <a:solidFill>
                  <a:srgbClr val="8BF3E9"/>
                </a:solidFill>
                <a:latin typeface="Arial"/>
                <a:cs typeface="Arial"/>
              </a:rPr>
              <a:t>II </a:t>
            </a:r>
            <a:r>
              <a:rPr sz="3200" spc="-5" dirty="0">
                <a:solidFill>
                  <a:srgbClr val="8BF3E9"/>
                </a:solidFill>
                <a:latin typeface="Arial"/>
                <a:cs typeface="Arial"/>
              </a:rPr>
              <a:t>(Mobitz</a:t>
            </a:r>
            <a:r>
              <a:rPr sz="3200" spc="-55" dirty="0">
                <a:solidFill>
                  <a:srgbClr val="8BF3E9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8BF3E9"/>
                </a:solidFill>
                <a:latin typeface="Arial"/>
                <a:cs typeface="Arial"/>
              </a:rPr>
              <a:t>II)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0939" y="1191259"/>
            <a:ext cx="7226300" cy="3780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Tipo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 </a:t>
            </a: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(Mobitz</a:t>
            </a:r>
            <a:r>
              <a:rPr sz="2800" spc="10" dirty="0">
                <a:solidFill>
                  <a:srgbClr val="8BF3E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2)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419100" indent="-342900">
              <a:lnSpc>
                <a:spcPct val="100000"/>
              </a:lnSpc>
              <a:buClr>
                <a:srgbClr val="8BF3E9"/>
              </a:buClr>
              <a:buSzPct val="75000"/>
              <a:buFont typeface="MS UI Gothic"/>
              <a:buChar char="■"/>
              <a:tabLst>
                <a:tab pos="41910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Significado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clínico:</a:t>
            </a:r>
            <a:endParaRPr sz="2400">
              <a:latin typeface="Arial"/>
              <a:cs typeface="Arial"/>
            </a:endParaRPr>
          </a:p>
          <a:p>
            <a:pPr marL="818515" marR="792480" lvl="1" indent="-285750">
              <a:lnSpc>
                <a:spcPct val="157900"/>
              </a:lnSpc>
              <a:spcBef>
                <a:spcPts val="509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8191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Con FC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lenta en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exceso, igual bradicardia sinusal  sintomática.</a:t>
            </a:r>
            <a:endParaRPr sz="2000">
              <a:latin typeface="Arial"/>
              <a:cs typeface="Arial"/>
            </a:endParaRPr>
          </a:p>
          <a:p>
            <a:pPr marL="818515" marR="30480" lvl="1" indent="-285750">
              <a:lnSpc>
                <a:spcPct val="157900"/>
              </a:lnSpc>
              <a:spcBef>
                <a:spcPts val="4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8191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Es mas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grave que Tipo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I,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suele progresar a 3er Grado y/  asistolia,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está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indicado un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MP.</a:t>
            </a:r>
            <a:endParaRPr sz="2000">
              <a:latin typeface="Arial"/>
              <a:cs typeface="Arial"/>
            </a:endParaRPr>
          </a:p>
          <a:p>
            <a:pPr marL="819150" lvl="1" indent="-286385">
              <a:lnSpc>
                <a:spcPct val="100000"/>
              </a:lnSpc>
              <a:spcBef>
                <a:spcPts val="1889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8191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La atropina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no suele ser eficaz.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6339" y="1191259"/>
            <a:ext cx="7472680" cy="4602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Bloqueo AV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2:1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5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Clr>
                <a:srgbClr val="8BF3E9"/>
              </a:buClr>
              <a:buSzPct val="75000"/>
              <a:buFont typeface="Wingdings"/>
              <a:buChar char=""/>
              <a:tabLst>
                <a:tab pos="3937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Definición</a:t>
            </a:r>
            <a:endParaRPr sz="2800">
              <a:latin typeface="Arial"/>
              <a:cs typeface="Arial"/>
            </a:endParaRPr>
          </a:p>
          <a:p>
            <a:pPr marL="793115" marR="113664" lvl="1" indent="-285750">
              <a:lnSpc>
                <a:spcPct val="92900"/>
              </a:lnSpc>
              <a:spcBef>
                <a:spcPts val="60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El bloqueo AV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2º 2:1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avanzado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son arritmias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causadas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por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conducción defectuosa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través</a:t>
            </a:r>
            <a:r>
              <a:rPr sz="2400"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del  nódulo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y/o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ramas</a:t>
            </a:r>
            <a:r>
              <a:rPr sz="2400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fasciculares.</a:t>
            </a:r>
            <a:endParaRPr sz="2400">
              <a:latin typeface="Arial"/>
              <a:cs typeface="Arial"/>
            </a:endParaRPr>
          </a:p>
          <a:p>
            <a:pPr marL="793115" marR="257810" lvl="1" indent="-285750">
              <a:lnSpc>
                <a:spcPts val="2670"/>
              </a:lnSpc>
              <a:spcBef>
                <a:spcPts val="66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Produce bloqueo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caracterizado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por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ausencia 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regular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irregular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24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QRS.</a:t>
            </a:r>
            <a:endParaRPr sz="2400">
              <a:latin typeface="Arial"/>
              <a:cs typeface="Arial"/>
            </a:endParaRPr>
          </a:p>
          <a:p>
            <a:pPr marL="793115" marR="43180" lvl="1" indent="-285750">
              <a:lnSpc>
                <a:spcPts val="2670"/>
              </a:lnSpc>
              <a:spcBef>
                <a:spcPts val="6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Suele originar una relación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conducción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AV</a:t>
            </a:r>
            <a:r>
              <a:rPr sz="2400" spc="-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2:1,  3:1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mayor,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con/sin bloqueo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rama</a:t>
            </a:r>
            <a:r>
              <a:rPr sz="2400" spc="-2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fascicular.</a:t>
            </a:r>
            <a:endParaRPr sz="2400">
              <a:latin typeface="Arial"/>
              <a:cs typeface="Arial"/>
            </a:endParaRPr>
          </a:p>
          <a:p>
            <a:pPr marL="793115" marR="594995" lvl="1" indent="-285750">
              <a:lnSpc>
                <a:spcPts val="2670"/>
              </a:lnSpc>
              <a:spcBef>
                <a:spcPts val="6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se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considera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que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pertenezcan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al tipo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ni</a:t>
            </a:r>
            <a:r>
              <a:rPr sz="2400" spc="-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II 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clásicos.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6339" y="1191259"/>
            <a:ext cx="7638415" cy="4686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Bloqueo AV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2:1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Clr>
                <a:srgbClr val="8BF3E9"/>
              </a:buClr>
              <a:buSzPct val="75000"/>
              <a:buFont typeface="MS UI Gothic"/>
              <a:buChar char="■"/>
              <a:tabLst>
                <a:tab pos="39370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Diagnóstico:</a:t>
            </a:r>
            <a:endParaRPr sz="2400">
              <a:latin typeface="Arial"/>
              <a:cs typeface="Arial"/>
            </a:endParaRPr>
          </a:p>
          <a:p>
            <a:pPr marL="793115" marR="635000" lvl="1" indent="-285750">
              <a:lnSpc>
                <a:spcPts val="2010"/>
              </a:lnSpc>
              <a:spcBef>
                <a:spcPts val="5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Frecuencia cardiaca: F Auricular es sinusal, auricular o  unión subyacente. FV es &lt; que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auricular.</a:t>
            </a:r>
            <a:endParaRPr sz="2000">
              <a:latin typeface="Arial"/>
              <a:cs typeface="Arial"/>
            </a:endParaRPr>
          </a:p>
          <a:p>
            <a:pPr marL="793750" lvl="1" indent="-286385">
              <a:lnSpc>
                <a:spcPct val="100000"/>
              </a:lnSpc>
              <a:spcBef>
                <a:spcPts val="1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Ritmo: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Auricular regular. Ventricular regular o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irregular.</a:t>
            </a:r>
            <a:endParaRPr sz="2000">
              <a:latin typeface="Arial"/>
              <a:cs typeface="Arial"/>
            </a:endParaRPr>
          </a:p>
          <a:p>
            <a:pPr marL="793750" lvl="1" indent="-286385">
              <a:lnSpc>
                <a:spcPct val="100000"/>
              </a:lnSpc>
              <a:spcBef>
                <a:spcPts val="1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Marcapasos: Del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subyacente</a:t>
            </a:r>
            <a:endParaRPr sz="2000">
              <a:latin typeface="Arial"/>
              <a:cs typeface="Arial"/>
            </a:endParaRPr>
          </a:p>
          <a:p>
            <a:pPr marL="793750" lvl="1" indent="-286385">
              <a:lnSpc>
                <a:spcPct val="100000"/>
              </a:lnSpc>
              <a:spcBef>
                <a:spcPts val="1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Ondas P: Idénticas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 preceden QRS cuando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existen.</a:t>
            </a:r>
            <a:endParaRPr sz="2000">
              <a:latin typeface="Arial"/>
              <a:cs typeface="Arial"/>
            </a:endParaRPr>
          </a:p>
          <a:p>
            <a:pPr marL="793115" marR="885190" lvl="1" indent="-285750">
              <a:lnSpc>
                <a:spcPts val="2010"/>
              </a:lnSpc>
              <a:spcBef>
                <a:spcPts val="4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PR: Normales o prolongados (&gt; 0.20 seg) y  constantes.</a:t>
            </a:r>
            <a:endParaRPr sz="2000">
              <a:latin typeface="Arial"/>
              <a:cs typeface="Arial"/>
            </a:endParaRPr>
          </a:p>
          <a:p>
            <a:pPr marL="793750" lvl="1" indent="-286385">
              <a:lnSpc>
                <a:spcPct val="100000"/>
              </a:lnSpc>
              <a:spcBef>
                <a:spcPts val="1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RR: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Iguales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 variables.</a:t>
            </a:r>
            <a:endParaRPr sz="2000">
              <a:latin typeface="Arial"/>
              <a:cs typeface="Arial"/>
            </a:endParaRPr>
          </a:p>
          <a:p>
            <a:pPr marL="793115" marR="43180" lvl="1" indent="-285750">
              <a:lnSpc>
                <a:spcPct val="83600"/>
              </a:lnSpc>
              <a:spcBef>
                <a:spcPts val="4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Complejos QRS: Normales o anómalos a causa del bloqueo  fascicular. Relación conducción AV son pares 2:1, 4:1,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6:1,  etc.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 impares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3:1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 5:1. Bloqueo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AV 3:1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 &gt;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(BAV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avanzado).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841500"/>
            <a:ext cx="9144000" cy="317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15389" y="5444490"/>
            <a:ext cx="67906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Second Degree A-V Block </a:t>
            </a:r>
            <a:r>
              <a:rPr sz="2800" dirty="0">
                <a:solidFill>
                  <a:srgbClr val="104EFA"/>
                </a:solidFill>
                <a:latin typeface="Arial"/>
                <a:cs typeface="Arial"/>
              </a:rPr>
              <a:t>– </a:t>
            </a: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Mobitz Type</a:t>
            </a:r>
            <a:r>
              <a:rPr sz="2800" spc="40" dirty="0">
                <a:solidFill>
                  <a:srgbClr val="104EFA"/>
                </a:solidFill>
                <a:latin typeface="Arial"/>
                <a:cs typeface="Arial"/>
              </a:rPr>
              <a:t> </a:t>
            </a:r>
            <a:r>
              <a:rPr sz="2800" spc="5" dirty="0">
                <a:solidFill>
                  <a:srgbClr val="104EFA"/>
                </a:solidFill>
                <a:latin typeface="Arial"/>
                <a:cs typeface="Arial"/>
              </a:rPr>
              <a:t>II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835659"/>
            <a:ext cx="704595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10" dirty="0">
                <a:latin typeface="Arial"/>
                <a:cs typeface="Arial"/>
              </a:rPr>
              <a:t>Bloqueo </a:t>
            </a:r>
            <a:r>
              <a:rPr sz="4000" b="1" spc="-5" dirty="0">
                <a:latin typeface="Arial"/>
                <a:cs typeface="Arial"/>
              </a:rPr>
              <a:t>Aurículo</a:t>
            </a:r>
            <a:r>
              <a:rPr sz="4000" b="1" spc="-4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Ventricular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9039" y="1899920"/>
            <a:ext cx="7427595" cy="384810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760"/>
              </a:spcBef>
              <a:buClr>
                <a:srgbClr val="8BF3E9"/>
              </a:buClr>
              <a:buSzPct val="75000"/>
              <a:buFont typeface="MS UI Gothic"/>
              <a:buChar char="■"/>
              <a:tabLst>
                <a:tab pos="38100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Objetivos</a:t>
            </a:r>
            <a:endParaRPr sz="2400">
              <a:latin typeface="Arial"/>
              <a:cs typeface="Arial"/>
            </a:endParaRPr>
          </a:p>
          <a:p>
            <a:pPr marL="780415" marR="30480" lvl="1" indent="-285750">
              <a:lnSpc>
                <a:spcPct val="102299"/>
              </a:lnSpc>
              <a:spcBef>
                <a:spcPts val="5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Definir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describir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las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características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diagnósticas, 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causa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el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significado clínico de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las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arritmias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siguientes:</a:t>
            </a:r>
            <a:endParaRPr sz="2400">
              <a:latin typeface="Arial"/>
              <a:cs typeface="Arial"/>
            </a:endParaRPr>
          </a:p>
          <a:p>
            <a:pPr marL="1181100" lvl="2" indent="-229235">
              <a:lnSpc>
                <a:spcPct val="100000"/>
              </a:lnSpc>
              <a:spcBef>
                <a:spcPts val="550"/>
              </a:spcBef>
              <a:buClr>
                <a:srgbClr val="8BF3E9"/>
              </a:buClr>
              <a:buSzPct val="65000"/>
              <a:buFont typeface="MS UI Gothic"/>
              <a:buChar char="✦"/>
              <a:tabLst>
                <a:tab pos="1181100" algn="l"/>
                <a:tab pos="2968625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Bloqueo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1º	o PR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prolongado</a:t>
            </a:r>
            <a:endParaRPr sz="2000">
              <a:latin typeface="Arial"/>
              <a:cs typeface="Arial"/>
            </a:endParaRPr>
          </a:p>
          <a:p>
            <a:pPr marL="1181100" lvl="2" indent="-229235">
              <a:lnSpc>
                <a:spcPct val="100000"/>
              </a:lnSpc>
              <a:spcBef>
                <a:spcPts val="550"/>
              </a:spcBef>
              <a:buClr>
                <a:srgbClr val="8BF3E9"/>
              </a:buClr>
              <a:buSzPct val="65000"/>
              <a:buFont typeface="MS UI Gothic"/>
              <a:buChar char="✦"/>
              <a:tabLst>
                <a:tab pos="11811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Bloqueo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AV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2º</a:t>
            </a:r>
            <a:endParaRPr sz="2000">
              <a:latin typeface="Arial"/>
              <a:cs typeface="Arial"/>
            </a:endParaRPr>
          </a:p>
          <a:p>
            <a:pPr marL="1638300" lvl="3" indent="-229235">
              <a:lnSpc>
                <a:spcPct val="100000"/>
              </a:lnSpc>
              <a:spcBef>
                <a:spcPts val="509"/>
              </a:spcBef>
              <a:buChar char="•"/>
              <a:tabLst>
                <a:tab pos="1637664" algn="l"/>
                <a:tab pos="1638300" algn="l"/>
              </a:tabLst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Tipo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(Wenckebach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AV o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Mobitz</a:t>
            </a:r>
            <a:r>
              <a:rPr sz="1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I)</a:t>
            </a:r>
            <a:endParaRPr sz="1800">
              <a:latin typeface="Arial"/>
              <a:cs typeface="Arial"/>
            </a:endParaRPr>
          </a:p>
          <a:p>
            <a:pPr marL="1638300" lvl="3" indent="-229235">
              <a:lnSpc>
                <a:spcPct val="100000"/>
              </a:lnSpc>
              <a:spcBef>
                <a:spcPts val="500"/>
              </a:spcBef>
              <a:buChar char="•"/>
              <a:tabLst>
                <a:tab pos="1637664" algn="l"/>
                <a:tab pos="1638300" algn="l"/>
              </a:tabLst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Tipo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II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(Mobitz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 II)</a:t>
            </a:r>
            <a:endParaRPr sz="1800">
              <a:latin typeface="Arial"/>
              <a:cs typeface="Arial"/>
            </a:endParaRPr>
          </a:p>
          <a:p>
            <a:pPr marL="1181100" lvl="2" indent="-229235">
              <a:lnSpc>
                <a:spcPct val="100000"/>
              </a:lnSpc>
              <a:spcBef>
                <a:spcPts val="550"/>
              </a:spcBef>
              <a:buClr>
                <a:srgbClr val="8BF3E9"/>
              </a:buClr>
              <a:buSzPct val="65000"/>
              <a:buFont typeface="MS UI Gothic"/>
              <a:buChar char="✦"/>
              <a:tabLst>
                <a:tab pos="11811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Bloqueo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AV 2:1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avanzado</a:t>
            </a:r>
            <a:endParaRPr sz="2000">
              <a:latin typeface="Arial"/>
              <a:cs typeface="Arial"/>
            </a:endParaRPr>
          </a:p>
          <a:p>
            <a:pPr marL="1181100" lvl="2" indent="-229235">
              <a:lnSpc>
                <a:spcPct val="100000"/>
              </a:lnSpc>
              <a:spcBef>
                <a:spcPts val="550"/>
              </a:spcBef>
              <a:buClr>
                <a:srgbClr val="8BF3E9"/>
              </a:buClr>
              <a:buSzPct val="65000"/>
              <a:buFont typeface="MS UI Gothic"/>
              <a:buChar char="✦"/>
              <a:tabLst>
                <a:tab pos="118110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Bloqueo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3 º o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completo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6339" y="1191259"/>
            <a:ext cx="7685405" cy="4547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Bloqueo AV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2:1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93700" indent="-342900">
              <a:lnSpc>
                <a:spcPct val="100000"/>
              </a:lnSpc>
              <a:buClr>
                <a:srgbClr val="8BF3E9"/>
              </a:buClr>
              <a:buSzPct val="75000"/>
              <a:buFont typeface="MS UI Gothic"/>
              <a:buChar char="■"/>
              <a:tabLst>
                <a:tab pos="39370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Significado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clínico:</a:t>
            </a:r>
            <a:endParaRPr sz="2400">
              <a:latin typeface="Arial"/>
              <a:cs typeface="Arial"/>
            </a:endParaRPr>
          </a:p>
          <a:p>
            <a:pPr marL="793115" marR="1276985" lvl="1" indent="-285750">
              <a:lnSpc>
                <a:spcPct val="148700"/>
              </a:lnSpc>
              <a:spcBef>
                <a:spcPts val="5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Con FC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lenta en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exceso, igual bradicardia sinusal  sintomática.</a:t>
            </a:r>
            <a:endParaRPr sz="2000">
              <a:latin typeface="Arial"/>
              <a:cs typeface="Arial"/>
            </a:endParaRPr>
          </a:p>
          <a:p>
            <a:pPr marL="793115" marR="232410" lvl="1" indent="-285750">
              <a:lnSpc>
                <a:spcPct val="148700"/>
              </a:lnSpc>
              <a:spcBef>
                <a:spcPts val="5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Bloqueos AV 2:1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 avanzado con QRS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normales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suelen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se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transitorios.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(Atropina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suele ser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eficaz).</a:t>
            </a:r>
            <a:endParaRPr sz="2000">
              <a:latin typeface="Arial"/>
              <a:cs typeface="Arial"/>
            </a:endParaRPr>
          </a:p>
          <a:p>
            <a:pPr marL="793115" marR="43180" lvl="1" indent="-285750" algn="just">
              <a:lnSpc>
                <a:spcPct val="148800"/>
              </a:lnSpc>
              <a:spcBef>
                <a:spcPts val="5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937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Bloqueos AV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2: y avanzado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con QRS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ancho, progresan con  frecuencia 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BAV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III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y/o asistolia V. está indicado un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MP.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(La 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atropina no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suele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ser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eficaz).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868679"/>
            <a:ext cx="5383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 </a:t>
            </a:r>
            <a:r>
              <a:rPr dirty="0"/>
              <a:t>3 º o</a:t>
            </a:r>
            <a:r>
              <a:rPr spc="-275" dirty="0"/>
              <a:t> </a:t>
            </a:r>
            <a:r>
              <a:rPr spc="-35" dirty="0"/>
              <a:t>completo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09039" y="1860187"/>
            <a:ext cx="7420609" cy="342328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0"/>
              </a:spcBef>
              <a:buClr>
                <a:srgbClr val="8BF3E9"/>
              </a:buClr>
              <a:buSzPct val="75000"/>
              <a:buFont typeface="Wingdings"/>
              <a:buChar char=""/>
              <a:tabLst>
                <a:tab pos="381000" algn="l"/>
              </a:tabLst>
            </a:pP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Definición</a:t>
            </a:r>
            <a:endParaRPr sz="3200">
              <a:latin typeface="Arial"/>
              <a:cs typeface="Arial"/>
            </a:endParaRPr>
          </a:p>
          <a:p>
            <a:pPr marL="780415" marR="30480" lvl="1" indent="-285750">
              <a:lnSpc>
                <a:spcPct val="102200"/>
              </a:lnSpc>
              <a:spcBef>
                <a:spcPts val="71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El bloqueo AV </a:t>
            </a:r>
            <a:r>
              <a:rPr sz="2800" spc="5" dirty="0">
                <a:solidFill>
                  <a:srgbClr val="FFFFFF"/>
                </a:solidFill>
                <a:latin typeface="Arial"/>
                <a:cs typeface="Arial"/>
              </a:rPr>
              <a:t>3º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Grado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son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arritmias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que  se caracterizan por la total ausencia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de 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conducción a través del nódulo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AV,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el  fascículo de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His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o </a:t>
            </a: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las ramas</a:t>
            </a:r>
            <a:r>
              <a:rPr sz="28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fasciculares.</a:t>
            </a:r>
            <a:endParaRPr sz="2800">
              <a:latin typeface="Arial"/>
              <a:cs typeface="Arial"/>
            </a:endParaRPr>
          </a:p>
          <a:p>
            <a:pPr marL="780415" marR="232410" lvl="1" indent="-285750">
              <a:lnSpc>
                <a:spcPct val="102099"/>
              </a:lnSpc>
              <a:spcBef>
                <a:spcPts val="7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Los latidos de las aurículas y ventrículos  son independientes.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868679"/>
            <a:ext cx="5383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 </a:t>
            </a:r>
            <a:r>
              <a:rPr dirty="0"/>
              <a:t>3 º o</a:t>
            </a:r>
            <a:r>
              <a:rPr spc="-275" dirty="0"/>
              <a:t> </a:t>
            </a:r>
            <a:r>
              <a:rPr spc="-35" dirty="0"/>
              <a:t>completo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4439" y="2029459"/>
            <a:ext cx="21590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8BF3E9"/>
                </a:solidFill>
                <a:latin typeface="MS UI Gothic"/>
                <a:cs typeface="MS UI Gothic"/>
              </a:rPr>
              <a:t>■</a:t>
            </a:r>
            <a:endParaRPr sz="1500">
              <a:latin typeface="MS UI Gothic"/>
              <a:cs typeface="MS UI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77339" y="1988820"/>
            <a:ext cx="142875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Diagnóstico: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639" y="2858770"/>
            <a:ext cx="196850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608EFC"/>
                </a:solidFill>
                <a:latin typeface="MS UI Gothic"/>
                <a:cs typeface="MS UI Gothic"/>
              </a:rPr>
              <a:t>◆</a:t>
            </a:r>
            <a:endParaRPr sz="1350">
              <a:latin typeface="MS UI Gothic"/>
              <a:cs typeface="MS UI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1639" y="3375659"/>
            <a:ext cx="196850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608EFC"/>
                </a:solidFill>
                <a:latin typeface="MS UI Gothic"/>
                <a:cs typeface="MS UI Gothic"/>
              </a:rPr>
              <a:t>◆</a:t>
            </a:r>
            <a:endParaRPr sz="1350">
              <a:latin typeface="MS UI Gothic"/>
              <a:cs typeface="MS UI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91639" y="4123690"/>
            <a:ext cx="196850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solidFill>
                  <a:srgbClr val="608EFC"/>
                </a:solidFill>
                <a:latin typeface="MS UI Gothic"/>
                <a:cs typeface="MS UI Gothic"/>
              </a:rPr>
              <a:t>◆</a:t>
            </a:r>
            <a:endParaRPr sz="1350">
              <a:latin typeface="MS UI Gothic"/>
              <a:cs typeface="MS UI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91639" y="4559300"/>
            <a:ext cx="196850" cy="88646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350" dirty="0">
                <a:solidFill>
                  <a:srgbClr val="608EFC"/>
                </a:solidFill>
                <a:latin typeface="MS UI Gothic"/>
                <a:cs typeface="MS UI Gothic"/>
              </a:rPr>
              <a:t>◆</a:t>
            </a:r>
            <a:endParaRPr sz="1350">
              <a:latin typeface="MS UI Gothic"/>
              <a:cs typeface="MS UI Gothic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350" dirty="0">
                <a:solidFill>
                  <a:srgbClr val="608EFC"/>
                </a:solidFill>
                <a:latin typeface="MS UI Gothic"/>
                <a:cs typeface="MS UI Gothic"/>
              </a:rPr>
              <a:t>◆</a:t>
            </a:r>
            <a:endParaRPr sz="1350">
              <a:latin typeface="MS UI Gothic"/>
              <a:cs typeface="MS UI Gothic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350" dirty="0">
                <a:solidFill>
                  <a:srgbClr val="608EFC"/>
                </a:solidFill>
                <a:latin typeface="MS UI Gothic"/>
                <a:cs typeface="MS UI Gothic"/>
              </a:rPr>
              <a:t>◆</a:t>
            </a:r>
            <a:endParaRPr sz="1350">
              <a:latin typeface="MS UI Gothic"/>
              <a:cs typeface="MS UI Gothic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298450" marR="394335" indent="-285750">
              <a:lnSpc>
                <a:spcPts val="1810"/>
              </a:lnSpc>
              <a:spcBef>
                <a:spcPts val="45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298450" algn="l"/>
              </a:tabLst>
            </a:pPr>
            <a:r>
              <a:rPr sz="1800" spc="-5" dirty="0"/>
              <a:t>Frecuencia cardiaca: </a:t>
            </a:r>
            <a:r>
              <a:rPr sz="1800" dirty="0"/>
              <a:t>F </a:t>
            </a:r>
            <a:r>
              <a:rPr sz="1800" spc="-5" dirty="0"/>
              <a:t>Auricular es </a:t>
            </a:r>
            <a:r>
              <a:rPr sz="1800" spc="-10" dirty="0"/>
              <a:t>sinusal, auricular </a:t>
            </a:r>
            <a:r>
              <a:rPr sz="1800" dirty="0"/>
              <a:t>o </a:t>
            </a:r>
            <a:r>
              <a:rPr sz="1800" spc="-10" dirty="0"/>
              <a:t>unión  </a:t>
            </a:r>
            <a:r>
              <a:rPr sz="1800" spc="-5" dirty="0"/>
              <a:t>subyacente. </a:t>
            </a:r>
            <a:r>
              <a:rPr sz="1800" spc="5" dirty="0"/>
              <a:t>FV </a:t>
            </a:r>
            <a:r>
              <a:rPr sz="1800" spc="-5" dirty="0"/>
              <a:t>es 40 </a:t>
            </a:r>
            <a:r>
              <a:rPr sz="1800" dirty="0"/>
              <a:t>a </a:t>
            </a:r>
            <a:r>
              <a:rPr sz="1800" spc="-10" dirty="0"/>
              <a:t>60 </a:t>
            </a:r>
            <a:r>
              <a:rPr sz="1800" spc="-5" dirty="0"/>
              <a:t>lpm </a:t>
            </a:r>
            <a:r>
              <a:rPr sz="1800" dirty="0"/>
              <a:t>y &lt; </a:t>
            </a:r>
            <a:r>
              <a:rPr sz="1800" spc="-5" dirty="0"/>
              <a:t>que</a:t>
            </a:r>
            <a:r>
              <a:rPr sz="1800" dirty="0"/>
              <a:t> </a:t>
            </a:r>
            <a:r>
              <a:rPr sz="1800" spc="-10" dirty="0"/>
              <a:t>auricular.</a:t>
            </a:r>
            <a:endParaRPr sz="1800" dirty="0"/>
          </a:p>
          <a:p>
            <a:pPr marL="298450" marR="636270">
              <a:lnSpc>
                <a:spcPts val="1810"/>
              </a:lnSpc>
              <a:spcBef>
                <a:spcPts val="450"/>
              </a:spcBef>
            </a:pPr>
            <a:r>
              <a:rPr spc="-5" dirty="0"/>
              <a:t>Ritmo: Auricular </a:t>
            </a:r>
            <a:r>
              <a:rPr spc="-10" dirty="0"/>
              <a:t>regular </a:t>
            </a:r>
            <a:r>
              <a:rPr dirty="0"/>
              <a:t>o </a:t>
            </a:r>
            <a:r>
              <a:rPr spc="-5" dirty="0"/>
              <a:t>irregular, </a:t>
            </a:r>
            <a:r>
              <a:rPr spc="-10" dirty="0"/>
              <a:t>dependiendo del </a:t>
            </a:r>
            <a:r>
              <a:rPr dirty="0"/>
              <a:t>ritmo.  </a:t>
            </a:r>
            <a:r>
              <a:rPr spc="-5" dirty="0"/>
              <a:t>Ventricular es regular. </a:t>
            </a:r>
            <a:r>
              <a:rPr spc="-10" dirty="0"/>
              <a:t>(Disociación</a:t>
            </a:r>
            <a:r>
              <a:rPr spc="15" dirty="0"/>
              <a:t> </a:t>
            </a:r>
            <a:r>
              <a:rPr dirty="0"/>
              <a:t>AV).</a:t>
            </a:r>
          </a:p>
          <a:p>
            <a:pPr marL="298450" marR="504190">
              <a:lnSpc>
                <a:spcPts val="1810"/>
              </a:lnSpc>
              <a:spcBef>
                <a:spcPts val="450"/>
              </a:spcBef>
            </a:pPr>
            <a:r>
              <a:rPr spc="-5" dirty="0"/>
              <a:t>Marcapasos: (P) </a:t>
            </a:r>
            <a:r>
              <a:rPr spc="-10" dirty="0"/>
              <a:t>sinusal, auricular </a:t>
            </a:r>
            <a:r>
              <a:rPr dirty="0"/>
              <a:t>o </a:t>
            </a:r>
            <a:r>
              <a:rPr spc="-5" dirty="0"/>
              <a:t>UAV. Ventriculares </a:t>
            </a:r>
            <a:r>
              <a:rPr dirty="0"/>
              <a:t>son  </a:t>
            </a:r>
            <a:r>
              <a:rPr spc="-5" dirty="0"/>
              <a:t>“escapes” UAV, ramas fasciculares, Purkinje </a:t>
            </a:r>
            <a:r>
              <a:rPr dirty="0"/>
              <a:t>o </a:t>
            </a:r>
            <a:r>
              <a:rPr spc="-5" dirty="0"/>
              <a:t>miocardio  ventricular.</a:t>
            </a:r>
          </a:p>
          <a:p>
            <a:pPr marL="298450" marR="5080">
              <a:lnSpc>
                <a:spcPts val="1810"/>
              </a:lnSpc>
              <a:spcBef>
                <a:spcPts val="450"/>
              </a:spcBef>
            </a:pPr>
            <a:r>
              <a:rPr spc="-5" dirty="0"/>
              <a:t>Ondas </a:t>
            </a:r>
            <a:r>
              <a:rPr dirty="0"/>
              <a:t>P: </a:t>
            </a:r>
            <a:r>
              <a:rPr spc="-5" dirty="0"/>
              <a:t>Existen </a:t>
            </a:r>
            <a:r>
              <a:rPr dirty="0"/>
              <a:t>o </a:t>
            </a:r>
            <a:r>
              <a:rPr spc="-10" dirty="0"/>
              <a:t>no </a:t>
            </a:r>
            <a:r>
              <a:rPr dirty="0"/>
              <a:t>(FA, </a:t>
            </a:r>
            <a:r>
              <a:rPr spc="-5" dirty="0"/>
              <a:t>FlA). </a:t>
            </a:r>
            <a:r>
              <a:rPr dirty="0"/>
              <a:t>y </a:t>
            </a:r>
            <a:r>
              <a:rPr spc="-10" dirty="0"/>
              <a:t>no guardan </a:t>
            </a:r>
            <a:r>
              <a:rPr spc="-5" dirty="0"/>
              <a:t>relación </a:t>
            </a:r>
            <a:r>
              <a:rPr dirty="0"/>
              <a:t>con </a:t>
            </a:r>
            <a:r>
              <a:rPr spc="-5" dirty="0"/>
              <a:t>QRS  </a:t>
            </a:r>
            <a:r>
              <a:rPr spc="-10" dirty="0"/>
              <a:t>(disociación </a:t>
            </a:r>
            <a:r>
              <a:rPr dirty="0"/>
              <a:t>AV). </a:t>
            </a:r>
            <a:r>
              <a:rPr spc="-5" dirty="0"/>
              <a:t>Frecuencia diferente </a:t>
            </a:r>
            <a:r>
              <a:rPr dirty="0"/>
              <a:t>a</a:t>
            </a:r>
            <a:r>
              <a:rPr spc="10" dirty="0"/>
              <a:t> </a:t>
            </a:r>
            <a:r>
              <a:rPr dirty="0"/>
              <a:t>V.</a:t>
            </a:r>
          </a:p>
          <a:p>
            <a:pPr marL="298450" marR="528955">
              <a:lnSpc>
                <a:spcPts val="2260"/>
              </a:lnSpc>
              <a:spcBef>
                <a:spcPts val="90"/>
              </a:spcBef>
            </a:pPr>
            <a:r>
              <a:rPr spc="-5" dirty="0"/>
              <a:t>Intervalo PR: Son muy variables </a:t>
            </a:r>
            <a:r>
              <a:rPr dirty="0"/>
              <a:t>(P y </a:t>
            </a:r>
            <a:r>
              <a:rPr spc="-5" dirty="0"/>
              <a:t>QRS </a:t>
            </a:r>
            <a:r>
              <a:rPr spc="-10" dirty="0"/>
              <a:t>independientes).  </a:t>
            </a:r>
            <a:r>
              <a:rPr spc="-5" dirty="0"/>
              <a:t>Intervalos RR: </a:t>
            </a:r>
            <a:r>
              <a:rPr spc="-10" dirty="0"/>
              <a:t>Iguales </a:t>
            </a:r>
            <a:r>
              <a:rPr dirty="0"/>
              <a:t>e </a:t>
            </a:r>
            <a:r>
              <a:rPr spc="-10" dirty="0"/>
              <a:t>independientes de</a:t>
            </a:r>
            <a:r>
              <a:rPr spc="25" dirty="0"/>
              <a:t> </a:t>
            </a:r>
            <a:r>
              <a:rPr dirty="0"/>
              <a:t>PP.</a:t>
            </a:r>
          </a:p>
          <a:p>
            <a:pPr marL="298450" marR="254635">
              <a:lnSpc>
                <a:spcPts val="1810"/>
              </a:lnSpc>
              <a:spcBef>
                <a:spcPts val="360"/>
              </a:spcBef>
            </a:pPr>
            <a:r>
              <a:rPr spc="-10" dirty="0"/>
              <a:t>Complejos </a:t>
            </a:r>
            <a:r>
              <a:rPr spc="-5" dirty="0"/>
              <a:t>QRS: Anómalos </a:t>
            </a:r>
            <a:r>
              <a:rPr dirty="0"/>
              <a:t>(&gt; </a:t>
            </a:r>
            <a:r>
              <a:rPr spc="-5" dirty="0"/>
              <a:t>0.12 seg.) </a:t>
            </a:r>
            <a:r>
              <a:rPr dirty="0"/>
              <a:t>y </a:t>
            </a:r>
            <a:r>
              <a:rPr spc="-5" dirty="0"/>
              <a:t>de aspecto bizarro.  </a:t>
            </a:r>
            <a:r>
              <a:rPr spc="-10" dirty="0"/>
              <a:t>Pueden </a:t>
            </a:r>
            <a:r>
              <a:rPr dirty="0"/>
              <a:t>ser </a:t>
            </a:r>
            <a:r>
              <a:rPr spc="-10" dirty="0"/>
              <a:t>angostos </a:t>
            </a:r>
            <a:r>
              <a:rPr dirty="0"/>
              <a:t>si se </a:t>
            </a:r>
            <a:r>
              <a:rPr spc="-10" dirty="0"/>
              <a:t>originan </a:t>
            </a:r>
            <a:r>
              <a:rPr spc="-5" dirty="0"/>
              <a:t>por encima de las ramas  fasciculares </a:t>
            </a:r>
            <a:r>
              <a:rPr dirty="0"/>
              <a:t>o </a:t>
            </a:r>
            <a:r>
              <a:rPr spc="-5" dirty="0"/>
              <a:t>no existen </a:t>
            </a:r>
            <a:r>
              <a:rPr spc="-10" dirty="0"/>
              <a:t>bloqueos</a:t>
            </a:r>
            <a:r>
              <a:rPr spc="-5" dirty="0"/>
              <a:t> fasciculares.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84350"/>
            <a:ext cx="9144000" cy="3289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99589" y="5444490"/>
            <a:ext cx="56210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Third </a:t>
            </a:r>
            <a:r>
              <a:rPr sz="2800" dirty="0">
                <a:solidFill>
                  <a:srgbClr val="104EFA"/>
                </a:solidFill>
                <a:latin typeface="Arial"/>
                <a:cs typeface="Arial"/>
              </a:rPr>
              <a:t>Degree </a:t>
            </a: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(Complete) A-V</a:t>
            </a:r>
            <a:r>
              <a:rPr sz="2800" spc="-20" dirty="0">
                <a:solidFill>
                  <a:srgbClr val="104EFA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Block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70" y="16802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270" y="17259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10880" y="177037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600" y="177037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1270" y="17703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10880" y="18161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8600" y="181610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-1270" y="18161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10880" y="186182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-1270" y="186182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310880" y="190753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-1270" y="190753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10880" y="195326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-1270" y="1953260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10880" y="199771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28600" y="199771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-1270" y="19977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10880" y="20434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28600" y="204342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-1270" y="20434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10880" y="20891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-1270" y="208915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310880" y="213487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-1270" y="2134870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310880" y="217932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-1270" y="217932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310880" y="222503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8600" y="222503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-1270" y="22250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310880" y="227076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28600" y="227076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-1270" y="22707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310880" y="231647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8600" y="2316479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-1270" y="231647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310880" y="23609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-1270" y="236092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310880" y="24066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-1270" y="240665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310880" y="24523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8600" y="245237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-1270" y="24523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310880" y="249808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8600" y="2498089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-1270" y="24980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310880" y="254253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28600" y="254253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-1270" y="25425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310880" y="258826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-1270" y="258826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310880" y="263397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-1270" y="263397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310880" y="26797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28600" y="267970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-1270" y="26797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310880" y="272542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28600" y="2725420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-1270" y="27254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310880" y="27698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28600" y="276987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-1270" y="27698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310880" y="281558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-1270" y="281558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310880" y="286131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-1270" y="286131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310880" y="290702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28600" y="2907029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-1270" y="29070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310880" y="295147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28600" y="295147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-1270" y="29514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310880" y="29972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28600" y="299720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-1270" y="29972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310880" y="304292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-1270" y="304292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310880" y="308863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-1270" y="308863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19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310880" y="313436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28600" y="3134360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-1270" y="31343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310880" y="317881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19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28600" y="317881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19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-1270" y="31788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310880" y="32245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28600" y="322452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-1270" y="32245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310880" y="32702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-1270" y="327025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310880" y="331597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-1270" y="3315970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310880" y="336042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28600" y="336042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-1270" y="33604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310880" y="340614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28600" y="340614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-1270" y="34061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310880" y="345185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28600" y="345185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-1270" y="34518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310880" y="349757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-1270" y="3497579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310880" y="35420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-1270" y="354202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310880" y="35877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28600" y="358775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-1270" y="35877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310880" y="36334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28600" y="363347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-1270" y="36334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310880" y="367919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28600" y="3679190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-1270" y="36791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310880" y="372364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-1270" y="372364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310880" y="376935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-1270" y="376935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310880" y="381507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28600" y="381507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-1270" y="38150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310880" y="38608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28600" y="386080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-1270" y="38608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310880" y="390652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49"/>
                </a:moveTo>
                <a:lnTo>
                  <a:pt x="834390" y="44449"/>
                </a:lnTo>
                <a:lnTo>
                  <a:pt x="83439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28600" y="3906520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49"/>
                </a:moveTo>
                <a:lnTo>
                  <a:pt x="833119" y="44449"/>
                </a:lnTo>
                <a:lnTo>
                  <a:pt x="83311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-1270" y="39065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310880" y="39509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-1270" y="395097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310880" y="399669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-1270" y="399669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310880" y="404240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28600" y="404240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-1270" y="40424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8310880" y="408812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28600" y="4088129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-1270" y="40881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310880" y="413257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28600" y="413257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-1270" y="41325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8310880" y="41783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-1270" y="417830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310880" y="422402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-1270" y="422402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310880" y="426974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28600" y="426974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-1270" y="42697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8310880" y="431545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28600" y="4315459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-1270" y="43154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310880" y="435990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28600" y="435990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-1270" y="43599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8310880" y="44056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-1270" y="440562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310880" y="44513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-1270" y="445135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310880" y="449707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49"/>
                </a:moveTo>
                <a:lnTo>
                  <a:pt x="834390" y="44449"/>
                </a:lnTo>
                <a:lnTo>
                  <a:pt x="83439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28600" y="4497070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49"/>
                </a:moveTo>
                <a:lnTo>
                  <a:pt x="833119" y="44449"/>
                </a:lnTo>
                <a:lnTo>
                  <a:pt x="83311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-1270" y="449707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8310880" y="454152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228600" y="454152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-1270" y="45415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8310880" y="458724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28600" y="458724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-1270" y="45872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310880" y="463295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-1270" y="463295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310880" y="467867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-1270" y="4678679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310880" y="47231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-1270" y="472312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310880" y="47688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228600" y="476885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-1270" y="47688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8310880" y="48145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228600" y="481457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-1270" y="48145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310880" y="486029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-1270" y="4860290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310880" y="490474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-1270" y="490474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310880" y="495045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-1270" y="495045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310880" y="499617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28600" y="499617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-1270" y="49961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310880" y="50419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28600" y="504190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-1270" y="50419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310880" y="508762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49"/>
                </a:moveTo>
                <a:lnTo>
                  <a:pt x="834390" y="44449"/>
                </a:lnTo>
                <a:lnTo>
                  <a:pt x="83439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-1270" y="5087620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49"/>
                </a:moveTo>
                <a:lnTo>
                  <a:pt x="1062989" y="44449"/>
                </a:lnTo>
                <a:lnTo>
                  <a:pt x="106298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310880" y="51320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-1270" y="513207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310880" y="517779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-1270" y="517779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310880" y="522350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228600" y="522350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-1270" y="52235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310880" y="52692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228600" y="526922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-1270" y="5269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310880" y="531495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-1270" y="5314950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310880" y="53594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-1270" y="535940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310880" y="540512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-1270" y="540512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310880" y="545084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228600" y="545084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-1270" y="54508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8310880" y="549655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49"/>
                </a:moveTo>
                <a:lnTo>
                  <a:pt x="834390" y="44449"/>
                </a:lnTo>
                <a:lnTo>
                  <a:pt x="83439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28600" y="5496559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49"/>
                </a:moveTo>
                <a:lnTo>
                  <a:pt x="833119" y="44449"/>
                </a:lnTo>
                <a:lnTo>
                  <a:pt x="83311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-1270" y="54965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8310880" y="554100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-1270" y="554100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8310880" y="55867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-1270" y="558672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8310880" y="56324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-1270" y="563245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8310880" y="56781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28600" y="567817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-1270" y="56781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8310880" y="572389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28600" y="5723890"/>
            <a:ext cx="833119" cy="44450"/>
          </a:xfrm>
          <a:custGeom>
            <a:avLst/>
            <a:gdLst/>
            <a:ahLst/>
            <a:cxnLst/>
            <a:rect l="l" t="t" r="r" b="b"/>
            <a:pathLst>
              <a:path w="833119" h="44450">
                <a:moveTo>
                  <a:pt x="0" y="44450"/>
                </a:moveTo>
                <a:lnTo>
                  <a:pt x="833119" y="44450"/>
                </a:lnTo>
                <a:lnTo>
                  <a:pt x="83311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-1270" y="57238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8310880" y="576834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-1270" y="576834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310880" y="581405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-1270" y="5814059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310880" y="585977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50"/>
                </a:moveTo>
                <a:lnTo>
                  <a:pt x="834390" y="44450"/>
                </a:lnTo>
                <a:lnTo>
                  <a:pt x="83439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-1270" y="5859779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50"/>
                </a:moveTo>
                <a:lnTo>
                  <a:pt x="1062989" y="44450"/>
                </a:lnTo>
                <a:lnTo>
                  <a:pt x="106298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8310880" y="590422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28600" y="590422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-1270" y="5904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8310880" y="594995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28600" y="5949950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-1270" y="59499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8310880" y="599567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-1270" y="599567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8310880" y="604139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-1270" y="604139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20"/>
                </a:moveTo>
                <a:lnTo>
                  <a:pt x="1062989" y="45720"/>
                </a:lnTo>
                <a:lnTo>
                  <a:pt x="106298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310880" y="6087109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49"/>
                </a:moveTo>
                <a:lnTo>
                  <a:pt x="834390" y="44449"/>
                </a:lnTo>
                <a:lnTo>
                  <a:pt x="83439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-1270" y="6087109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49"/>
                </a:moveTo>
                <a:lnTo>
                  <a:pt x="1062989" y="44449"/>
                </a:lnTo>
                <a:lnTo>
                  <a:pt x="106298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310880" y="613155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28600" y="613155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19"/>
                </a:moveTo>
                <a:lnTo>
                  <a:pt x="833119" y="45719"/>
                </a:lnTo>
                <a:lnTo>
                  <a:pt x="83311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-1270" y="61315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310880" y="6177279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20"/>
                </a:moveTo>
                <a:lnTo>
                  <a:pt x="834390" y="45720"/>
                </a:lnTo>
                <a:lnTo>
                  <a:pt x="83439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28600" y="6177279"/>
            <a:ext cx="833119" cy="45720"/>
          </a:xfrm>
          <a:custGeom>
            <a:avLst/>
            <a:gdLst/>
            <a:ahLst/>
            <a:cxnLst/>
            <a:rect l="l" t="t" r="r" b="b"/>
            <a:pathLst>
              <a:path w="833119" h="45720">
                <a:moveTo>
                  <a:pt x="0" y="45720"/>
                </a:moveTo>
                <a:lnTo>
                  <a:pt x="833119" y="45720"/>
                </a:lnTo>
                <a:lnTo>
                  <a:pt x="83311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-1270" y="61772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8310880" y="6223000"/>
            <a:ext cx="834390" cy="45720"/>
          </a:xfrm>
          <a:custGeom>
            <a:avLst/>
            <a:gdLst/>
            <a:ahLst/>
            <a:cxnLst/>
            <a:rect l="l" t="t" r="r" b="b"/>
            <a:pathLst>
              <a:path w="834390" h="45720">
                <a:moveTo>
                  <a:pt x="0" y="45719"/>
                </a:moveTo>
                <a:lnTo>
                  <a:pt x="834390" y="45719"/>
                </a:lnTo>
                <a:lnTo>
                  <a:pt x="83439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-1270" y="6223000"/>
            <a:ext cx="1062990" cy="45720"/>
          </a:xfrm>
          <a:custGeom>
            <a:avLst/>
            <a:gdLst/>
            <a:ahLst/>
            <a:cxnLst/>
            <a:rect l="l" t="t" r="r" b="b"/>
            <a:pathLst>
              <a:path w="1062990" h="45720">
                <a:moveTo>
                  <a:pt x="0" y="45719"/>
                </a:moveTo>
                <a:lnTo>
                  <a:pt x="1062989" y="45719"/>
                </a:lnTo>
                <a:lnTo>
                  <a:pt x="106298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310880" y="6268720"/>
            <a:ext cx="834390" cy="44450"/>
          </a:xfrm>
          <a:custGeom>
            <a:avLst/>
            <a:gdLst/>
            <a:ahLst/>
            <a:cxnLst/>
            <a:rect l="l" t="t" r="r" b="b"/>
            <a:pathLst>
              <a:path w="834390" h="44450">
                <a:moveTo>
                  <a:pt x="0" y="44449"/>
                </a:moveTo>
                <a:lnTo>
                  <a:pt x="834390" y="44449"/>
                </a:lnTo>
                <a:lnTo>
                  <a:pt x="83439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-1270" y="6268720"/>
            <a:ext cx="1062990" cy="44450"/>
          </a:xfrm>
          <a:custGeom>
            <a:avLst/>
            <a:gdLst/>
            <a:ahLst/>
            <a:cxnLst/>
            <a:rect l="l" t="t" r="r" b="b"/>
            <a:pathLst>
              <a:path w="1062990" h="44450">
                <a:moveTo>
                  <a:pt x="0" y="44449"/>
                </a:moveTo>
                <a:lnTo>
                  <a:pt x="1062989" y="44449"/>
                </a:lnTo>
                <a:lnTo>
                  <a:pt x="106298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-1270" y="6336029"/>
            <a:ext cx="9146540" cy="0"/>
          </a:xfrm>
          <a:custGeom>
            <a:avLst/>
            <a:gdLst/>
            <a:ahLst/>
            <a:cxnLst/>
            <a:rect l="l" t="t" r="r" b="b"/>
            <a:pathLst>
              <a:path w="9146540">
                <a:moveTo>
                  <a:pt x="0" y="0"/>
                </a:moveTo>
                <a:lnTo>
                  <a:pt x="9146540" y="0"/>
                </a:lnTo>
              </a:path>
            </a:pathLst>
          </a:custGeom>
          <a:ln w="45720">
            <a:solidFill>
              <a:srgbClr val="0F49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28600" y="63588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-1270" y="63588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28600" y="64046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-1270" y="64046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-1270" y="64503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-1270" y="64960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-1270" y="65405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228600" y="65862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-1270" y="65862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228600" y="66319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-1270" y="66319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-1270" y="66776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-1270" y="6722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-1270" y="676783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-1270" y="6813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-1270" y="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-1270" y="1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-1270" y="330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-1270" y="495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-1270" y="660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-1270" y="838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-1270" y="1003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-1270" y="1181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-1270" y="1346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-1270" y="1511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C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228600" y="1689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-1270" y="1689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228600" y="18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-1270" y="18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228600" y="20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-1270" y="20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228600" y="21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-1270" y="21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28600" y="23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-1270" y="23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28600" y="254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-1270" y="254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28600" y="2705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-1270" y="2705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28600" y="287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-1270" y="287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-1270" y="30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-1270" y="321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9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-1270" y="3378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-1270" y="3556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-1270" y="3721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8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228600" y="38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-1270" y="38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28600" y="406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-1270" y="406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228600" y="4229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-1270" y="4229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28600" y="44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-1270" y="44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228600" y="45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-1270" y="45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228600" y="4749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-1270" y="4749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28600" y="4914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-1270" y="4914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228600" y="5080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-1270" y="5080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28600" y="5257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-1270" y="5257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-1270" y="54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-1270" y="5600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-1270" y="5765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-1270" y="5930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4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-1270" y="6108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228600" y="6273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-1270" y="6273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228600" y="6438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-1270" y="6438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228600" y="6616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-1270" y="6616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228600" y="6781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-1270" y="6781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228600" y="695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-1270" y="695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28600" y="7124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-1270" y="7124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228600" y="7289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-1270" y="7289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28600" y="746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-1270" y="746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-1270" y="7632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-1270" y="78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-1270" y="7975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-1270" y="8140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-1270" y="831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228600" y="8483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-1270" y="8483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228600" y="8648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-1270" y="8648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228600" y="88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-1270" y="88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228600" y="8991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-1270" y="8991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228600" y="9156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-1270" y="9156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228600" y="9334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-1270" y="9334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228600" y="9499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-1270" y="9499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228600" y="9677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-1270" y="9677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-1270" y="984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-1270" y="10007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-1270" y="10185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-1270" y="10350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-1270" y="10528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-1270" y="10693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228600" y="108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-1270" y="108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228600" y="11036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-1270" y="11036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228600" y="11201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-1270" y="11201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228600" y="113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-1270" y="113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228600" y="11544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-1270" y="11544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28600" y="11709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-1270" y="11709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28600" y="1187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-1270" y="1187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28600" y="12052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-1270" y="12052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-1270" y="12217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-1270" y="12395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-1270" y="12560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-1270" y="12725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-1270" y="12903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228600" y="13068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-1270" y="13068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228600" y="13246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-1270" y="13246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228600" y="13411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-1270" y="13411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228600" y="13576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-1270" y="13576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228600" y="13754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-1270" y="13754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228600" y="13919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-1270" y="13919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228600" y="14084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-1270" y="14084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228600" y="14262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-1270" y="14262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-1270" y="14427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-1270" y="14592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4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-1270" y="14770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-1270" y="14935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-1270" y="1511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-1270" y="15278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228600" y="15443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-1270" y="15443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228600" y="156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-1270" y="156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228600" y="15786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-1270" y="15786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228600" y="15963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-1270" y="15963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228600" y="16129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-1270" y="16129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228600" y="16294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-1270" y="16294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228600" y="16471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-1270" y="16471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228600" y="1663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-1270" y="1663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-1270" y="16802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0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-1270" y="16979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-1270" y="1714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-1270" y="17310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-1270" y="1757045"/>
            <a:ext cx="1062990" cy="0"/>
          </a:xfrm>
          <a:custGeom>
            <a:avLst/>
            <a:gdLst/>
            <a:ahLst/>
            <a:cxnLst/>
            <a:rect l="l" t="t" r="r" b="b"/>
            <a:pathLst>
              <a:path w="1062990">
                <a:moveTo>
                  <a:pt x="0" y="0"/>
                </a:moveTo>
                <a:lnTo>
                  <a:pt x="1062989" y="0"/>
                </a:lnTo>
              </a:path>
            </a:pathLst>
          </a:custGeom>
          <a:ln w="16509">
            <a:solidFill>
              <a:srgbClr val="092E9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228600" y="17653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-1270" y="17653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228600" y="17830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-1270" y="17830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228600" y="179958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-1270" y="17995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228600" y="18161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-1270" y="18161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228600" y="18338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-1270" y="18338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228600" y="185038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-1270" y="18503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228600" y="18681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-1270" y="1868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228600" y="18846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-1270" y="1884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-1270" y="190118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C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-1270" y="191897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-1270" y="193547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-1270" y="195326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-1270" y="196977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228600" y="19862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-1270" y="19862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228600" y="200406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-1270" y="20040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228600" y="20205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-1270" y="20205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228600" y="20370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-1270" y="20370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228600" y="205486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-1270" y="20548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228600" y="207137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-1270" y="20713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228600" y="20891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-1270" y="2089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228600" y="210566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-1270" y="21056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-1270" y="212217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-1270" y="21399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-1270" y="215646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-1270" y="217423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-1270" y="21907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-1270" y="220726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228600" y="222503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-1270" y="22250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228600" y="22415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-1270" y="22415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228600" y="225806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-1270" y="22580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228600" y="227583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-1270" y="22758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228600" y="22923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-1270" y="22923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228600" y="230886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-1270" y="23088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228600" y="232663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-1270" y="23266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228600" y="23431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-1270" y="23431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-1270" y="23609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-1270" y="237743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-1270" y="239395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-1270" y="24117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-1270" y="242823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7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228600" y="24460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-1270" y="24460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228600" y="24625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-1270" y="24625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228600" y="247903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-1270" y="24790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228600" y="24968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-1270" y="24968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228600" y="25133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-1270" y="25133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228600" y="252983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-1270" y="25298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228600" y="25476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-1270" y="2547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228600" y="25641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-1270" y="2564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-1270" y="258063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-1270" y="25984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-1270" y="261492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-1270" y="263271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-1270" y="26492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-1270" y="266572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228600" y="268351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-1270" y="26835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228600" y="270002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-1270" y="2700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228600" y="27178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-1270" y="27178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228600" y="273431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-1270" y="27343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228600" y="275082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-1270" y="27508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228600" y="27686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-1270" y="2768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228600" y="278511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-1270" y="27851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228600" y="280162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-1270" y="2801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-1270" y="281940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-1270" y="283591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-1270" y="285242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-1270" y="287020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A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-1270" y="288671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228600" y="290448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-1270" y="29044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228600" y="29210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-1270" y="2921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228600" y="293751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-1270" y="29375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228600" y="295528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-1270" y="29552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228600" y="29718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-1270" y="29718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228600" y="29895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-1270" y="2989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228600" y="300608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-1270" y="30060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228600" y="30226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-1270" y="30226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-1270" y="304037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-1270" y="305688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-1270" y="307467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-1270" y="309117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-1270" y="310768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80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228600" y="31254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-1270" y="31254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228600" y="31419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-1270" y="31419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228600" y="315848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-1270" y="31584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228600" y="31762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-1270" y="31762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228600" y="31927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80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-1270" y="31927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228600" y="321056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-1270" y="32105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228600" y="32270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-1270" y="3227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228600" y="32435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-1270" y="32435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-1270" y="326135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-1270" y="327787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-1270" y="32956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-1270" y="331215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-1270" y="332867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-1270" y="33464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228600" y="33629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-1270" y="3362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228600" y="337947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-1270" y="33794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228600" y="33972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-1270" y="33972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228600" y="34137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-1270" y="3413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228600" y="343027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-1270" y="34302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228600" y="34480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-1270" y="34480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228600" y="346455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-1270" y="34645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228600" y="34823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-1270" y="3482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-1270" y="34988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-1270" y="351535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0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-1270" y="353314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-1270" y="354965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-1270" y="35674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228600" y="35839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-1270" y="3583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228600" y="36004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-1270" y="3600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228600" y="36182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-1270" y="36182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228600" y="36347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-1270" y="36347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228600" y="36512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-1270" y="36512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228600" y="36690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-1270" y="36690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228600" y="36855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-1270" y="3685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228600" y="37020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-1270" y="3702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-1270" y="37198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-1270" y="373634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-1270" y="37541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-1270" y="37706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-1270" y="378714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-1270" y="38049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228600" y="382142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-1270" y="38214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228600" y="383920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-1270" y="38392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228600" y="38557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-1270" y="38557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228600" y="387222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-1270" y="38722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228600" y="389000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-1270" y="3890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228600" y="39065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-1270" y="39065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228600" y="392302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-1270" y="3923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228600" y="394080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-1270" y="3940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-1270" y="39573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-1270" y="397382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-1270" y="399160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9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-1270" y="400812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-1270" y="402590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228600" y="404240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-1270" y="4042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228600" y="405892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-1270" y="40589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228600" y="40767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-1270" y="4076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228600" y="409320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-1270" y="40932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228600" y="411099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-1270" y="41109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228600" y="41275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-1270" y="41275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228600" y="414400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-1270" y="41440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228600" y="416179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-1270" y="41617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-1270" y="417830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-1270" y="419480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-1270" y="421259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-1270" y="422910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-1270" y="424687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-1270" y="426339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E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228600" y="42799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-1270" y="42799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228600" y="42976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-1270" y="4297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228600" y="431419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-1270" y="43141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228600" y="43307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-1270" y="43307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228600" y="43484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-1270" y="43484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228600" y="436499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-1270" y="43649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228600" y="43827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-1270" y="43827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228600" y="43992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-1270" y="43992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-1270" y="441579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-1270" y="443357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-1270" y="445007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-1270" y="446785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-1270" y="448437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228600" y="45008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-1270" y="45008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228600" y="45186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-1270" y="45186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228600" y="45351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-1270" y="4535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228600" y="45516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-1270" y="45516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228600" y="45694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-1270" y="45694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228600" y="458597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-1270" y="45859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228600" y="46037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-1270" y="46037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228600" y="46202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-1270" y="46202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-1270" y="463677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-1270" y="46545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5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-1270" y="467105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-1270" y="468884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-1270" y="47053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-1270" y="472185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228600" y="47396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-1270" y="47396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228600" y="47561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-1270" y="4756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228600" y="477265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-1270" y="47726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228600" y="47904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-1270" y="47904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228600" y="48069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-1270" y="48069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228600" y="482345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-1270" y="48234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228600" y="48412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-1270" y="48412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228600" y="48577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-1270" y="48577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-1270" y="48755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9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-1270" y="489204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-1270" y="490855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-1270" y="49263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-1270" y="494284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228600" y="49606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-1270" y="4960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228600" y="49771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-1270" y="4977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228600" y="499364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-1270" y="49936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228600" y="50114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-1270" y="50114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228600" y="50279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-1270" y="50279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228600" y="504444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-1270" y="50444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228600" y="506222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-1270" y="50622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228600" y="50787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-1270" y="50787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-1270" y="509524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-1270" y="51130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-1270" y="512952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-1270" y="514730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-1270" y="51638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-1270" y="518032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228600" y="519810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-1270" y="51981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228600" y="521462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-1270" y="5214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228600" y="52324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-1270" y="5232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228600" y="524890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-1270" y="52489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228600" y="526542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-1270" y="526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228600" y="52832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-1270" y="528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228600" y="529970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-1270" y="529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228600" y="531622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-1270" y="531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-1270" y="533400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-1270" y="535050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-1270" y="536702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-1270" y="538480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-1270" y="540130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228600" y="541909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-1270" y="54190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228600" y="543560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-1270" y="5435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228600" y="545210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-1270" y="54521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228600" y="546989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-1270" y="546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228600" y="54864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-1270" y="54864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228600" y="55041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-1270" y="55041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228600" y="552069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-1270" y="552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228600" y="553720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-1270" y="553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-1270" y="555497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-1270" y="557149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-1270" y="558927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-1270" y="560577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-1270" y="562229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228600" y="56400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-1270" y="5640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228600" y="565657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-1270" y="5656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228600" y="567309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-1270" y="56730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228600" y="56908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-1270" y="56908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228600" y="57073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-1270" y="57073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228600" y="57251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-1270" y="57251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228600" y="574167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09"/>
                </a:moveTo>
                <a:lnTo>
                  <a:pt x="833119" y="16509"/>
                </a:lnTo>
                <a:lnTo>
                  <a:pt x="83311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-1270" y="57416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228600" y="575817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-1270" y="57581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-1270" y="577595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-1270" y="579247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-1270" y="58102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-1270" y="582675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-1270" y="584327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-1270" y="58610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228600" y="58775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-1270" y="58775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228600" y="589407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-1270" y="58940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228600" y="59118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-1270" y="59118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228600" y="592835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-1270" y="59283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228600" y="594487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-1270" y="59448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228600" y="596265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-1270" y="596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228600" y="5979159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79"/>
                </a:moveTo>
                <a:lnTo>
                  <a:pt x="833119" y="17779"/>
                </a:lnTo>
                <a:lnTo>
                  <a:pt x="8331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-1270" y="59791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228600" y="59969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-1270" y="5996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-1270" y="601345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-1270" y="6029959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79"/>
                </a:moveTo>
                <a:lnTo>
                  <a:pt x="1062989" y="17779"/>
                </a:lnTo>
                <a:lnTo>
                  <a:pt x="106298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-1270" y="604774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-1270" y="606425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-1270" y="60820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228600" y="60985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-1270" y="6098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228600" y="61150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-1270" y="6115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228600" y="61328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-1270" y="61328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228600" y="61493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-1270" y="6149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228600" y="61658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-1270" y="616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228600" y="6183629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-1270" y="61836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228600" y="6200140"/>
            <a:ext cx="833119" cy="16510"/>
          </a:xfrm>
          <a:custGeom>
            <a:avLst/>
            <a:gdLst/>
            <a:ahLst/>
            <a:cxnLst/>
            <a:rect l="l" t="t" r="r" b="b"/>
            <a:pathLst>
              <a:path w="833119" h="16510">
                <a:moveTo>
                  <a:pt x="0" y="16510"/>
                </a:moveTo>
                <a:lnTo>
                  <a:pt x="833119" y="16510"/>
                </a:lnTo>
                <a:lnTo>
                  <a:pt x="8331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-1270" y="62001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228600" y="6216650"/>
            <a:ext cx="833119" cy="17780"/>
          </a:xfrm>
          <a:custGeom>
            <a:avLst/>
            <a:gdLst/>
            <a:ahLst/>
            <a:cxnLst/>
            <a:rect l="l" t="t" r="r" b="b"/>
            <a:pathLst>
              <a:path w="833119" h="17779">
                <a:moveTo>
                  <a:pt x="0" y="17780"/>
                </a:moveTo>
                <a:lnTo>
                  <a:pt x="833119" y="17780"/>
                </a:lnTo>
                <a:lnTo>
                  <a:pt x="83311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-1270" y="621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-1270" y="62344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-1270" y="625094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-1270" y="6268720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09"/>
                </a:moveTo>
                <a:lnTo>
                  <a:pt x="1062989" y="16509"/>
                </a:lnTo>
                <a:lnTo>
                  <a:pt x="1062989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-1270" y="6285229"/>
            <a:ext cx="1062990" cy="16510"/>
          </a:xfrm>
          <a:custGeom>
            <a:avLst/>
            <a:gdLst/>
            <a:ahLst/>
            <a:cxnLst/>
            <a:rect l="l" t="t" r="r" b="b"/>
            <a:pathLst>
              <a:path w="1062990" h="16510">
                <a:moveTo>
                  <a:pt x="0" y="16510"/>
                </a:moveTo>
                <a:lnTo>
                  <a:pt x="1062989" y="16510"/>
                </a:lnTo>
                <a:lnTo>
                  <a:pt x="106298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-1270" y="6301740"/>
            <a:ext cx="1062990" cy="17780"/>
          </a:xfrm>
          <a:custGeom>
            <a:avLst/>
            <a:gdLst/>
            <a:ahLst/>
            <a:cxnLst/>
            <a:rect l="l" t="t" r="r" b="b"/>
            <a:pathLst>
              <a:path w="1062990" h="17779">
                <a:moveTo>
                  <a:pt x="0" y="17780"/>
                </a:moveTo>
                <a:lnTo>
                  <a:pt x="1062989" y="17780"/>
                </a:lnTo>
                <a:lnTo>
                  <a:pt x="1062989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-1270" y="6327775"/>
            <a:ext cx="1087120" cy="0"/>
          </a:xfrm>
          <a:custGeom>
            <a:avLst/>
            <a:gdLst/>
            <a:ahLst/>
            <a:cxnLst/>
            <a:rect l="l" t="t" r="r" b="b"/>
            <a:pathLst>
              <a:path w="1087120">
                <a:moveTo>
                  <a:pt x="0" y="0"/>
                </a:moveTo>
                <a:lnTo>
                  <a:pt x="1087120" y="0"/>
                </a:lnTo>
              </a:path>
            </a:pathLst>
          </a:custGeom>
          <a:ln w="16509">
            <a:solidFill>
              <a:srgbClr val="0D44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228600" y="6336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-1270" y="6336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228600" y="6353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-1270" y="6353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228600" y="63703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-1270" y="63703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228600" y="63868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-1270" y="63868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228600" y="64046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-1270" y="64046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228600" y="64211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-1270" y="64211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228600" y="64376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-1270" y="64376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228600" y="6455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-1270" y="6455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-1270" y="6471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-1270" y="64884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-1270" y="65062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-1270" y="65227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-1270" y="6540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228600" y="6557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-1270" y="6557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228600" y="65735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-1270" y="65735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228600" y="65913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-1270" y="65913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228600" y="66078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-1270" y="66078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228600" y="66255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-1270" y="66255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228600" y="664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-1270" y="664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228600" y="66586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-1270" y="66586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228600" y="66763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-1270" y="66763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-1270" y="6692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-1270" y="67094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-1270" y="67271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-1270" y="67437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-1270" y="67614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-1270" y="67779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-1270" y="67945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-1270" y="68122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-1270" y="68287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-1270" y="6845300"/>
            <a:ext cx="1087120" cy="0"/>
          </a:xfrm>
          <a:custGeom>
            <a:avLst/>
            <a:gdLst/>
            <a:ahLst/>
            <a:cxnLst/>
            <a:rect l="l" t="t" r="r" b="b"/>
            <a:pathLst>
              <a:path w="1087120">
                <a:moveTo>
                  <a:pt x="0" y="0"/>
                </a:moveTo>
                <a:lnTo>
                  <a:pt x="1087120" y="0"/>
                </a:lnTo>
              </a:path>
            </a:pathLst>
          </a:custGeom>
          <a:ln w="3175">
            <a:solidFill>
              <a:srgbClr val="104E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76200" y="1752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76200" y="1981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76200" y="2209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76200" y="2438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76200" y="2667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76200" y="2895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76200" y="3124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76200" y="3352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76200" y="3581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76200" y="3810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76200" y="4038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76200" y="4267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76200" y="4495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76200" y="4724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76200" y="4953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76200" y="5181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76200" y="5410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76200" y="5638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76200" y="5867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76200" y="6096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76200" y="6324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76200" y="6553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76200" y="161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76200" y="3898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76200" y="6184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76200" y="8470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76200" y="10756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76200" y="1304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76200" y="15328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1057047" y="1742847"/>
            <a:ext cx="7258504" cy="45876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object 938"/>
          <p:cNvSpPr txBox="1">
            <a:spLocks noGrp="1"/>
          </p:cNvSpPr>
          <p:nvPr>
            <p:ph type="title"/>
          </p:nvPr>
        </p:nvSpPr>
        <p:spPr>
          <a:xfrm>
            <a:off x="1258569" y="868679"/>
            <a:ext cx="5383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 </a:t>
            </a:r>
            <a:r>
              <a:rPr dirty="0"/>
              <a:t>3 º o</a:t>
            </a:r>
            <a:r>
              <a:rPr spc="-275" dirty="0"/>
              <a:t> </a:t>
            </a:r>
            <a:r>
              <a:rPr spc="-35" dirty="0"/>
              <a:t>completo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868679"/>
            <a:ext cx="5383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 </a:t>
            </a:r>
            <a:r>
              <a:rPr dirty="0"/>
              <a:t>3 º o</a:t>
            </a:r>
            <a:r>
              <a:rPr spc="-275" dirty="0"/>
              <a:t> </a:t>
            </a:r>
            <a:r>
              <a:rPr spc="-35" dirty="0"/>
              <a:t>completo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09039" y="1879387"/>
            <a:ext cx="7677784" cy="384619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880"/>
              </a:spcBef>
              <a:buClr>
                <a:srgbClr val="8BF3E9"/>
              </a:buClr>
              <a:buSzPct val="75000"/>
              <a:buFont typeface="MS UI Gothic"/>
              <a:buChar char="■"/>
              <a:tabLst>
                <a:tab pos="3810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Significado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clínico:</a:t>
            </a:r>
            <a:endParaRPr sz="2800">
              <a:latin typeface="Arial"/>
              <a:cs typeface="Arial"/>
            </a:endParaRPr>
          </a:p>
          <a:p>
            <a:pPr marL="780415" marR="30480" lvl="1" indent="-285750">
              <a:lnSpc>
                <a:spcPct val="102099"/>
              </a:lnSpc>
              <a:spcBef>
                <a:spcPts val="61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Signos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síntomas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son iguales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bradicardia</a:t>
            </a:r>
            <a:r>
              <a:rPr sz="2400" spc="-2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sinusal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sintomática.</a:t>
            </a:r>
            <a:endParaRPr sz="24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66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se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activa MP “escape”,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produce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asistolia</a:t>
            </a:r>
            <a:r>
              <a:rPr sz="2400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V.</a:t>
            </a:r>
            <a:endParaRPr sz="2400">
              <a:latin typeface="Arial"/>
              <a:cs typeface="Arial"/>
            </a:endParaRPr>
          </a:p>
          <a:p>
            <a:pPr marL="780415" marR="161925" lvl="1" indent="-285750">
              <a:lnSpc>
                <a:spcPct val="102299"/>
              </a:lnSpc>
              <a:spcBef>
                <a:spcPts val="59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Da lugar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síncope,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con pérdida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conciencia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convulsiones, apnea (Sindrome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Stokes-Adams) 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muerte.</a:t>
            </a:r>
            <a:endParaRPr sz="2400">
              <a:latin typeface="Arial"/>
              <a:cs typeface="Arial"/>
            </a:endParaRPr>
          </a:p>
          <a:p>
            <a:pPr marL="780415" marR="114935" lvl="1" indent="-285750">
              <a:lnSpc>
                <a:spcPct val="102099"/>
              </a:lnSpc>
              <a:spcBef>
                <a:spcPts val="6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Está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indicado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un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MP.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(La atropina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puede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ser</a:t>
            </a:r>
            <a:r>
              <a:rPr sz="2400"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eficaz 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si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QRS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son</a:t>
            </a:r>
            <a:r>
              <a:rPr sz="24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estrechos).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270" y="16802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270" y="172592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" y="17703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-1270" y="17703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8600" y="18161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-1270" y="18161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-1270" y="18618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-1270" y="19075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-1270" y="195326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" y="19977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-1270" y="19977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8600" y="20434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-1270" y="20434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-1270" y="20891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-1270" y="21348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-1270" y="21793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8600" y="22250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-1270" y="22250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28600" y="227076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-1270" y="22707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8600" y="231647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-1270" y="231647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-1270" y="23609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-1270" y="24066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8600" y="24523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-1270" y="24523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8600" y="249808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-1270" y="24980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28600" y="254253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-1270" y="25425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-1270" y="258826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-1270" y="263397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8600" y="26797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-1270" y="26797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8600" y="272542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-1270" y="27254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8600" y="27698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-1270" y="27698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-1270" y="281558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-1270" y="286131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8600" y="290702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-1270" y="29070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8600" y="29514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-1270" y="29514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28600" y="29972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-1270" y="29972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-1270" y="30429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-1270" y="308863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19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8600" y="313436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-1270" y="31343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28600" y="317881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19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-1270" y="31788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28600" y="32245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-1270" y="32245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-1270" y="32702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-1270" y="331597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28600" y="336042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-1270" y="33604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28600" y="34061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-1270" y="34061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28600" y="34518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-1270" y="34518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-1270" y="34975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-1270" y="35420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28600" y="35877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-1270" y="35877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28600" y="36334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-1270" y="36334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28600" y="367919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-1270" y="36791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-1270" y="37236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-1270" y="37693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28600" y="38150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-1270" y="38150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28600" y="38608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-1270" y="38608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28600" y="390652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-1270" y="39065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-1270" y="39509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-1270" y="39966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28600" y="40424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-1270" y="40424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28600" y="408812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-1270" y="40881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28600" y="41325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-1270" y="41325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-1270" y="41783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-1270" y="42240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28600" y="42697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-1270" y="42697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28600" y="431545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-1270" y="43154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28600" y="43599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-1270" y="43599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-1270" y="44056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-1270" y="44513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28600" y="449707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-1270" y="449707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28600" y="454152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-1270" y="45415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28600" y="45872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-1270" y="45872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-1270" y="46329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-1270" y="46786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-1270" y="47231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28600" y="47688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-1270" y="47688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28600" y="48145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-1270" y="48145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-1270" y="486029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-1270" y="49047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-1270" y="49504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28600" y="49961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-1270" y="49961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28600" y="504190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-1270" y="50419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-1270" y="50876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-1270" y="51320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-1270" y="51777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28600" y="52235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-1270" y="52235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28600" y="52692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-1270" y="5269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-1270" y="53149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-1270" y="53594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-1270" y="540512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28600" y="54508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-1270" y="54508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28600" y="5496559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49"/>
                </a:moveTo>
                <a:lnTo>
                  <a:pt x="8916670" y="44449"/>
                </a:lnTo>
                <a:lnTo>
                  <a:pt x="89166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-1270" y="54965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-1270" y="55410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-1270" y="55867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-1270" y="56324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28600" y="567817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-1270" y="56781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28600" y="5723890"/>
            <a:ext cx="8916670" cy="44450"/>
          </a:xfrm>
          <a:custGeom>
            <a:avLst/>
            <a:gdLst/>
            <a:ahLst/>
            <a:cxnLst/>
            <a:rect l="l" t="t" r="r" b="b"/>
            <a:pathLst>
              <a:path w="8916670" h="44450">
                <a:moveTo>
                  <a:pt x="0" y="44450"/>
                </a:moveTo>
                <a:lnTo>
                  <a:pt x="8916670" y="44450"/>
                </a:lnTo>
                <a:lnTo>
                  <a:pt x="89166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-1270" y="57238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-1270" y="576834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-1270" y="581405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-1270" y="585977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28600" y="590422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-1270" y="5904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28600" y="594995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-1270" y="59499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-1270" y="59956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-1270" y="604139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-1270" y="608710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28600" y="613155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-1270" y="61315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28600" y="617727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-1270" y="61772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-1270" y="62230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-1270" y="626872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49"/>
                </a:moveTo>
                <a:lnTo>
                  <a:pt x="9146540" y="44449"/>
                </a:lnTo>
                <a:lnTo>
                  <a:pt x="914654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-1270" y="631317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19"/>
                </a:moveTo>
                <a:lnTo>
                  <a:pt x="9146540" y="45719"/>
                </a:lnTo>
                <a:lnTo>
                  <a:pt x="914654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28600" y="635889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20"/>
                </a:moveTo>
                <a:lnTo>
                  <a:pt x="8916670" y="45720"/>
                </a:lnTo>
                <a:lnTo>
                  <a:pt x="89166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-1270" y="63588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28600" y="640460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-1270" y="64046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-1270" y="64503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-1270" y="64960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-1270" y="65405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28600" y="65862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-1270" y="65862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28600" y="66319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-1270" y="66319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-1270" y="66776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-1270" y="6722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-1270" y="676783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-1270" y="6813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-1270" y="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-1270" y="1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-1270" y="330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-1270" y="495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-1270" y="660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-1270" y="838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-1270" y="1003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-1270" y="1181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-1270" y="1346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-1270" y="1511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C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28600" y="1689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-1270" y="1689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228600" y="18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-1270" y="18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28600" y="20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-1270" y="20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28600" y="21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-1270" y="21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28600" y="23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-1270" y="23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28600" y="254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-1270" y="254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28600" y="2705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-1270" y="2705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28600" y="287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-1270" y="287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-1270" y="30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-1270" y="321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9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-1270" y="3378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-1270" y="3556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-1270" y="3721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8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228600" y="38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-1270" y="38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228600" y="406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-1270" y="406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28600" y="4229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-1270" y="4229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28600" y="44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-1270" y="44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228600" y="45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-1270" y="45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28600" y="4749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-1270" y="4749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28600" y="4914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-1270" y="4914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28600" y="5080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-1270" y="5080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28600" y="5257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-1270" y="5257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-1270" y="54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-1270" y="5600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-1270" y="5765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-1270" y="5930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4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-1270" y="6108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28600" y="6273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-1270" y="6273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28600" y="6438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-1270" y="6438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228600" y="6616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-1270" y="6616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228600" y="6781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-1270" y="6781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28600" y="695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-1270" y="695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28600" y="7124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-1270" y="7124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28600" y="7289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-1270" y="7289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28600" y="746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-1270" y="746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-1270" y="7632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-1270" y="78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-1270" y="7975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-1270" y="8140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-1270" y="831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28600" y="8483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-1270" y="8483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28600" y="8648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-1270" y="8648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28600" y="88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-1270" y="88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28600" y="8991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-1270" y="8991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28600" y="9156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-1270" y="9156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28600" y="9334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-1270" y="9334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28600" y="9499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-1270" y="9499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228600" y="9677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-1270" y="9677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-1270" y="984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-1270" y="10007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-1270" y="10185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-1270" y="10350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-1270" y="10528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-1270" y="10693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228600" y="108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-1270" y="108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228600" y="11036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-1270" y="11036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28600" y="11201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-1270" y="11201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228600" y="113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-1270" y="113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228600" y="11544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-1270" y="11544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228600" y="11709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-1270" y="11709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228600" y="1187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-1270" y="1187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228600" y="12052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-1270" y="12052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-1270" y="12217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-1270" y="12395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-1270" y="12560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-1270" y="12725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-1270" y="12903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28600" y="13068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-1270" y="13068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28600" y="13246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-1270" y="13246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28600" y="13411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-1270" y="13411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28600" y="13576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-1270" y="13576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228600" y="13754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-1270" y="13754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228600" y="13919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-1270" y="13919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228600" y="14084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-1270" y="14084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28600" y="14262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-1270" y="14262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-1270" y="14427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-1270" y="14592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4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-1270" y="14770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-1270" y="14935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-1270" y="1511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-1270" y="15278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228600" y="15443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-1270" y="15443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228600" y="156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-1270" y="156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228600" y="15786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-1270" y="15786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228600" y="15963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-1270" y="15963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28600" y="16129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-1270" y="16129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228600" y="16294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-1270" y="16294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228600" y="16471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-1270" y="16471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228600" y="1663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-1270" y="1663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-1270" y="16802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0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-1270" y="16979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-1270" y="1714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-1270" y="17310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-1270" y="174878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228600" y="17653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-1270" y="17653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28600" y="17830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-1270" y="17830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228600" y="17995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-1270" y="17995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228600" y="18161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-1270" y="18161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228600" y="18338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-1270" y="18338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228600" y="185038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-1270" y="18503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228600" y="18681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-1270" y="1868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228600" y="18846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-1270" y="1884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-1270" y="19011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C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-1270" y="19189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-1270" y="193547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-1270" y="195326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-1270" y="19697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228600" y="19862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-1270" y="19862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228600" y="20040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-1270" y="20040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228600" y="20205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-1270" y="20205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228600" y="20370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-1270" y="20370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228600" y="20548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-1270" y="20548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228600" y="20713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-1270" y="20713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228600" y="20891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-1270" y="2089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228600" y="21056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-1270" y="21056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-1270" y="21221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-1270" y="21399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-1270" y="21564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-1270" y="21742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-1270" y="21907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-1270" y="22072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228600" y="22250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-1270" y="22250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228600" y="22415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-1270" y="22415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228600" y="22580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-1270" y="22580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228600" y="22758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-1270" y="22758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228600" y="22923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-1270" y="22923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228600" y="23088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-1270" y="23088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228600" y="23266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-1270" y="23266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228600" y="23431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-1270" y="23431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-1270" y="23609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-1270" y="23774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-1270" y="23939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-1270" y="24117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-1270" y="24282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7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228600" y="24460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-1270" y="24460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228600" y="24625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-1270" y="24625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228600" y="247903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-1270" y="24790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228600" y="24968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-1270" y="24968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228600" y="25133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-1270" y="25133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228600" y="252983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-1270" y="25298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228600" y="25476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-1270" y="2547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228600" y="25641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-1270" y="2564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-1270" y="25806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-1270" y="25984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-1270" y="26149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-1270" y="26327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-1270" y="26492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-1270" y="26657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228600" y="26835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-1270" y="26835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228600" y="2700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-1270" y="2700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228600" y="27178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-1270" y="27178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228600" y="27343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-1270" y="27343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228600" y="27508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-1270" y="27508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228600" y="27686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-1270" y="2768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228600" y="27851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-1270" y="27851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228600" y="28016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-1270" y="2801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-1270" y="28194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-1270" y="28359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-1270" y="28524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-1270" y="28702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A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-1270" y="288671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228600" y="29044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-1270" y="29044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228600" y="2921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-1270" y="2921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228600" y="29375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-1270" y="29375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228600" y="29552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-1270" y="29552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228600" y="29718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-1270" y="29718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228600" y="29895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-1270" y="2989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228600" y="30060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-1270" y="30060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228600" y="30226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-1270" y="30226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-1270" y="30403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-1270" y="30568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-1270" y="30746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-1270" y="30911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-1270" y="310768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228600" y="31254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-1270" y="31254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228600" y="31419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-1270" y="31419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228600" y="315848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-1270" y="31584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228600" y="31762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-1270" y="31762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228600" y="31927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-1270" y="31927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228600" y="32105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-1270" y="32105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228600" y="32270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-1270" y="3227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228600" y="32435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-1270" y="32435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-1270" y="32613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-1270" y="32778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-1270" y="32956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-1270" y="33121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-1270" y="33286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-1270" y="33464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228600" y="3362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-1270" y="3362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228600" y="33794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-1270" y="33794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228600" y="33972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-1270" y="33972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228600" y="3413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-1270" y="3413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228600" y="34302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-1270" y="34302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228600" y="34480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-1270" y="34480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228600" y="34645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-1270" y="34645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228600" y="34823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-1270" y="3482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-1270" y="3498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-1270" y="35153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0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-1270" y="35331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-1270" y="35496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-1270" y="35674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228600" y="35839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-1270" y="3583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228600" y="3600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-1270" y="3600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228600" y="36182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-1270" y="36182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228600" y="36347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-1270" y="36347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228600" y="36512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-1270" y="36512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228600" y="36690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-1270" y="36690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228600" y="36855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-1270" y="3685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228600" y="37020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-1270" y="3702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-1270" y="37198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-1270" y="37363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-1270" y="37541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-1270" y="37706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-1270" y="37871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-1270" y="3804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228600" y="38214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-1270" y="38214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228600" y="38392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-1270" y="38392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228600" y="38557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-1270" y="38557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228600" y="38722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-1270" y="38722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228600" y="3890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-1270" y="3890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228600" y="39065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-1270" y="39065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228600" y="3923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-1270" y="3923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228600" y="3940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-1270" y="3940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-1270" y="39573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-1270" y="39738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-1270" y="39916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9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-1270" y="40081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-1270" y="4025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228600" y="4042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-1270" y="4042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228600" y="40589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-1270" y="40589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228600" y="4076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-1270" y="4076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228600" y="40932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-1270" y="40932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228600" y="41109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-1270" y="41109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228600" y="41275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-1270" y="41275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228600" y="41440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-1270" y="41440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228600" y="41617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-1270" y="41617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-1270" y="4178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-1270" y="41948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-1270" y="42125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-1270" y="42291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-1270" y="42468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-1270" y="42633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E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228600" y="42799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-1270" y="42799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228600" y="42976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-1270" y="4297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228600" y="43141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-1270" y="43141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228600" y="43307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-1270" y="43307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228600" y="43484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-1270" y="43484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228600" y="43649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-1270" y="43649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228600" y="43827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-1270" y="43827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228600" y="43992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-1270" y="43992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-1270" y="44157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-1270" y="44335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-1270" y="445007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-1270" y="44678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-1270" y="44843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228600" y="45008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-1270" y="45008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228600" y="45186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-1270" y="45186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228600" y="45351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-1270" y="4535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228600" y="45516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-1270" y="45516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228600" y="45694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-1270" y="45694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228600" y="45859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-1270" y="45859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228600" y="46037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-1270" y="46037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228600" y="46202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-1270" y="46202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-1270" y="46367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-1270" y="46545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5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-1270" y="46710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-1270" y="46888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-1270" y="47053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-1270" y="47218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228600" y="47396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-1270" y="47396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228600" y="47561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-1270" y="4756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228600" y="47726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-1270" y="47726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228600" y="47904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-1270" y="47904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228600" y="48069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-1270" y="48069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228600" y="48234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-1270" y="48234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228600" y="48412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-1270" y="48412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228600" y="48577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-1270" y="48577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-1270" y="48755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9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-1270" y="48920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-1270" y="49085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-1270" y="49263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-1270" y="49428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228600" y="49606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-1270" y="4960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228600" y="49771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-1270" y="4977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228600" y="499364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-1270" y="49936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228600" y="50114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-1270" y="50114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228600" y="50279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-1270" y="50279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228600" y="504444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-1270" y="50444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228600" y="50622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-1270" y="50622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228600" y="50787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-1270" y="50787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-1270" y="509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-1270" y="51130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-1270" y="51295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-1270" y="5147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-1270" y="51638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-1270" y="51803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228600" y="51981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-1270" y="51981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228600" y="52146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-1270" y="5214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228600" y="5232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-1270" y="5232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228600" y="52489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-1270" y="52489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228600" y="526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-1270" y="526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228600" y="528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-1270" y="528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228600" y="529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-1270" y="529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228600" y="531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-1270" y="531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-1270" y="53340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-1270" y="53505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-1270" y="53670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-1270" y="538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-1270" y="54013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228600" y="54190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-1270" y="54190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228600" y="54356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-1270" y="5435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228600" y="54521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-1270" y="54521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228600" y="546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-1270" y="546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228600" y="54864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-1270" y="54864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228600" y="55041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-1270" y="55041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228600" y="552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-1270" y="552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228600" y="553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-1270" y="553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-1270" y="55549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-1270" y="55714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-1270" y="558927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-1270" y="560577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-1270" y="562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228600" y="56400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-1270" y="5640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228600" y="565657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-1270" y="5656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228600" y="56730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-1270" y="56730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228600" y="56908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-1270" y="56908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228600" y="57073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-1270" y="57073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228600" y="57251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-1270" y="57251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228600" y="574167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-1270" y="57416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228600" y="575817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-1270" y="57581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-1270" y="57759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-1270" y="57924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-1270" y="5810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-1270" y="58267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-1270" y="584327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-1270" y="586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228600" y="58775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-1270" y="58775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228600" y="58940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-1270" y="58940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228600" y="59118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-1270" y="59118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228600" y="59283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-1270" y="59283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228600" y="594487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-1270" y="59448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228600" y="596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-1270" y="596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228600" y="597915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-1270" y="59791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228600" y="59969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-1270" y="5996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-1270" y="60134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-1270" y="602995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-1270" y="604774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-1270" y="60642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-1270" y="60820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228600" y="60985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-1270" y="6098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228600" y="61150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-1270" y="6115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228600" y="61328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-1270" y="61328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228600" y="61493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-1270" y="6149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228600" y="616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-1270" y="616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228600" y="618362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-1270" y="61836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228600" y="620014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-1270" y="62001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228600" y="621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-1270" y="621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-1270" y="62344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-1270" y="62509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-1270" y="62687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-1270" y="628522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-1270" y="63017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-1270" y="63195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228600" y="63360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-1270" y="6336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228600" y="63538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-1270" y="6353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228600" y="63703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-1270" y="63703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228600" y="63868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-1270" y="63868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228600" y="64046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-1270" y="64046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228600" y="64211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-1270" y="64211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228600" y="64376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-1270" y="64376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228600" y="6455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-1270" y="6455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-1270" y="6471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-1270" y="64884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-1270" y="65062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-1270" y="65227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-1270" y="6540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228600" y="6557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-1270" y="6557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228600" y="65735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-1270" y="65735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228600" y="65913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-1270" y="65913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228600" y="66078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-1270" y="66078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228600" y="66255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-1270" y="66255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228600" y="664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-1270" y="664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228600" y="66586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-1270" y="66586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228600" y="66763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-1270" y="66763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-1270" y="6692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-1270" y="67094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-1270" y="67271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-1270" y="67437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-1270" y="67614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-1270" y="67779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-1270" y="67945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-1270" y="68122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-1270" y="68287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-1270" y="6845300"/>
            <a:ext cx="1087120" cy="0"/>
          </a:xfrm>
          <a:custGeom>
            <a:avLst/>
            <a:gdLst/>
            <a:ahLst/>
            <a:cxnLst/>
            <a:rect l="l" t="t" r="r" b="b"/>
            <a:pathLst>
              <a:path w="1087120">
                <a:moveTo>
                  <a:pt x="0" y="0"/>
                </a:moveTo>
                <a:lnTo>
                  <a:pt x="1087120" y="0"/>
                </a:lnTo>
              </a:path>
            </a:pathLst>
          </a:custGeom>
          <a:ln w="3175">
            <a:solidFill>
              <a:srgbClr val="104E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76200" y="1752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76200" y="1981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76200" y="2209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76200" y="2438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76200" y="2667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76200" y="2895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76200" y="3124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76200" y="3352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76200" y="3581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76200" y="3810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76200" y="4038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76200" y="4267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76200" y="4495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76200" y="4724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76200" y="4953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76200" y="5181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76200" y="5410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76200" y="5638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76200" y="5867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76200" y="6096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76200" y="6324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76200" y="6553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76200" y="161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76200" y="3898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76200" y="6184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76200" y="8470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76200" y="10756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76200" y="1304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76200" y="15328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 txBox="1">
            <a:spLocks noGrp="1"/>
          </p:cNvSpPr>
          <p:nvPr>
            <p:ph type="title"/>
          </p:nvPr>
        </p:nvSpPr>
        <p:spPr>
          <a:xfrm>
            <a:off x="1258569" y="629920"/>
            <a:ext cx="7045959" cy="1046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500"/>
              </a:lnSpc>
              <a:spcBef>
                <a:spcPts val="100"/>
              </a:spcBef>
            </a:pPr>
            <a:r>
              <a:rPr sz="4000" b="1" spc="-10" dirty="0">
                <a:latin typeface="Arial"/>
                <a:cs typeface="Arial"/>
              </a:rPr>
              <a:t>Bloqueo </a:t>
            </a:r>
            <a:r>
              <a:rPr sz="4000" b="1" spc="-5" dirty="0">
                <a:latin typeface="Arial"/>
                <a:cs typeface="Arial"/>
              </a:rPr>
              <a:t>Aurículo</a:t>
            </a:r>
            <a:r>
              <a:rPr sz="4000" b="1" spc="-4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Ventricular</a:t>
            </a:r>
            <a:endParaRPr sz="4000">
              <a:latin typeface="Arial"/>
              <a:cs typeface="Arial"/>
            </a:endParaRPr>
          </a:p>
          <a:p>
            <a:pPr marL="12700">
              <a:lnSpc>
                <a:spcPts val="3540"/>
              </a:lnSpc>
            </a:pPr>
            <a:r>
              <a:rPr sz="3200" b="1" dirty="0">
                <a:latin typeface="Arial"/>
                <a:cs typeface="Arial"/>
              </a:rPr>
              <a:t>Clasificación</a:t>
            </a:r>
            <a:endParaRPr sz="3200">
              <a:latin typeface="Arial"/>
              <a:cs typeface="Arial"/>
            </a:endParaRPr>
          </a:p>
        </p:txBody>
      </p:sp>
      <p:sp>
        <p:nvSpPr>
          <p:cNvPr id="838" name="object 838"/>
          <p:cNvSpPr/>
          <p:nvPr/>
        </p:nvSpPr>
        <p:spPr>
          <a:xfrm>
            <a:off x="1475739" y="1844039"/>
            <a:ext cx="6418580" cy="44297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935990"/>
            <a:ext cx="67208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Bloqueo Aurículo Ventricular </a:t>
            </a:r>
            <a:r>
              <a:rPr sz="2800" b="1" dirty="0">
                <a:latin typeface="Arial"/>
                <a:cs typeface="Arial"/>
              </a:rPr>
              <a:t>1er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Grado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9039" y="1840864"/>
            <a:ext cx="7595870" cy="318833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185"/>
              </a:spcBef>
              <a:buClr>
                <a:srgbClr val="8BF3E9"/>
              </a:buClr>
              <a:buSzPct val="75000"/>
              <a:buFont typeface="MS UI Gothic"/>
              <a:buChar char="■"/>
              <a:tabLst>
                <a:tab pos="3810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Definición:</a:t>
            </a:r>
            <a:endParaRPr sz="2800">
              <a:latin typeface="Arial"/>
              <a:cs typeface="Arial"/>
            </a:endParaRPr>
          </a:p>
          <a:p>
            <a:pPr marL="780415" marR="30480" lvl="1" indent="-285750">
              <a:lnSpc>
                <a:spcPct val="111500"/>
              </a:lnSpc>
              <a:spcBef>
                <a:spcPts val="59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  <a:tab pos="319786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El bloqueo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AV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1º	es un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ritmo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caracterizado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por  retrazo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constante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conducción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los</a:t>
            </a:r>
            <a:r>
              <a:rPr sz="2400" spc="-2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impulsos  eléctricos,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habitualmente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través del nódulo</a:t>
            </a:r>
            <a:r>
              <a:rPr sz="2400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AV.</a:t>
            </a:r>
            <a:endParaRPr sz="2400">
              <a:latin typeface="Arial"/>
              <a:cs typeface="Arial"/>
            </a:endParaRPr>
          </a:p>
          <a:p>
            <a:pPr marL="780415" marR="66040" lvl="1" indent="-285750">
              <a:lnSpc>
                <a:spcPct val="111500"/>
              </a:lnSpc>
              <a:spcBef>
                <a:spcPts val="6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caracteriza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por una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prolongación anómala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 los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intervalos PR, que son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superiores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0.20 seg.</a:t>
            </a:r>
            <a:r>
              <a:rPr sz="2400" spc="-2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constante.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935990"/>
            <a:ext cx="67208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Bloqueo Aurículo Ventricular </a:t>
            </a:r>
            <a:r>
              <a:rPr sz="2800" b="1" dirty="0">
                <a:latin typeface="Arial"/>
                <a:cs typeface="Arial"/>
              </a:rPr>
              <a:t>1er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Grado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9039" y="1864868"/>
            <a:ext cx="6851015" cy="3674110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35"/>
              </a:spcBef>
              <a:buClr>
                <a:srgbClr val="8BF3E9"/>
              </a:buClr>
              <a:buSzPct val="75000"/>
              <a:buFont typeface="MS UI Gothic"/>
              <a:buChar char="■"/>
              <a:tabLst>
                <a:tab pos="38100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Diagnóstico:</a:t>
            </a:r>
            <a:endParaRPr sz="24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78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Frecuencia cardiaca: Sinusal o auricular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subyacente.</a:t>
            </a:r>
            <a:endParaRPr sz="20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78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Ritmo: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Subyacente.</a:t>
            </a:r>
            <a:endParaRPr sz="20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77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Marcapasos: Del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subyacente</a:t>
            </a:r>
            <a:endParaRPr sz="20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78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Ondas P: Idénticas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seguidas c/u de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QRS.</a:t>
            </a:r>
            <a:endParaRPr sz="20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77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PR: Prolongados &gt;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0.20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seg.</a:t>
            </a:r>
            <a:endParaRPr sz="20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78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RR: Los del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subyacente.</a:t>
            </a:r>
            <a:endParaRPr sz="2000">
              <a:latin typeface="Arial"/>
              <a:cs typeface="Arial"/>
            </a:endParaRPr>
          </a:p>
          <a:p>
            <a:pPr marL="780415" marR="30480" lvl="1" indent="-285750">
              <a:lnSpc>
                <a:spcPct val="111700"/>
              </a:lnSpc>
              <a:spcBef>
                <a:spcPts val="4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Complejos QRS: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Suelen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ser normales.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Pueden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ser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anómalos (Rara vez). Relación conducción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1:1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816100"/>
            <a:ext cx="9144000" cy="322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827020" y="5444490"/>
            <a:ext cx="36423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First </a:t>
            </a:r>
            <a:r>
              <a:rPr sz="2800" dirty="0">
                <a:solidFill>
                  <a:srgbClr val="104EFA"/>
                </a:solidFill>
                <a:latin typeface="Arial"/>
                <a:cs typeface="Arial"/>
              </a:rPr>
              <a:t>Degree </a:t>
            </a: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A-V</a:t>
            </a:r>
            <a:r>
              <a:rPr sz="2800" spc="-65" dirty="0">
                <a:solidFill>
                  <a:srgbClr val="104EFA"/>
                </a:solidFill>
                <a:latin typeface="Arial"/>
                <a:cs typeface="Arial"/>
              </a:rPr>
              <a:t> </a:t>
            </a:r>
            <a:r>
              <a:rPr sz="2800" spc="-5" dirty="0">
                <a:solidFill>
                  <a:srgbClr val="104EFA"/>
                </a:solidFill>
                <a:latin typeface="Arial"/>
                <a:cs typeface="Arial"/>
              </a:rPr>
              <a:t>Block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35340" y="168021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270" y="168021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35340" y="172592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-1270" y="1725929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35340" y="177037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8600" y="177037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-1270" y="17703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35340" y="18161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8600" y="181610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-1270" y="18161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35340" y="186182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-1270" y="186182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35340" y="190753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-1270" y="190753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435340" y="195326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-1270" y="1953260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8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435340" y="199771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8600" y="199771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-1270" y="19977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435340" y="20434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28600" y="204342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-1270" y="20434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435340" y="20891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-1270" y="208915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35340" y="213487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-1270" y="2134870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35340" y="217932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-1270" y="217932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435340" y="222503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28600" y="222503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-1270" y="22250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435340" y="227076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8600" y="227076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-1270" y="227076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435340" y="231647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8600" y="2316479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-1270" y="231647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435340" y="23609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-1270" y="236092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435340" y="24066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-1270" y="240665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435340" y="24523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28600" y="245237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-1270" y="24523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435340" y="249808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8600" y="2498089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-1270" y="249808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435340" y="254253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8600" y="254253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-1270" y="254253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435340" y="258826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-1270" y="258826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435340" y="263397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-1270" y="263397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435340" y="26797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28600" y="267970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-1270" y="26797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9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435340" y="272542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28600" y="2725420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-1270" y="27254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435340" y="27698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28600" y="276987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-1270" y="27698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435340" y="281558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-1270" y="281558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435340" y="286131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-1270" y="286131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435340" y="290702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28600" y="2907029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-1270" y="29070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35340" y="295147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8600" y="295147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-1270" y="29514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435340" y="29972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28600" y="299720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-1270" y="29972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435340" y="304292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-1270" y="304292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435340" y="308863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-1270" y="308863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19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435340" y="313436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28600" y="3134360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-1270" y="313436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435340" y="317881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19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28600" y="317881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19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-1270" y="317881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19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435340" y="32245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28600" y="322452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-1270" y="32245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435340" y="32702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-1270" y="327025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435340" y="331597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-1270" y="3315970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435340" y="336042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28600" y="336042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-1270" y="33604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435340" y="340614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28600" y="340614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-1270" y="34061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A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435340" y="345185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28600" y="345185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-1270" y="34518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B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435340" y="349757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-1270" y="3497579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435340" y="35420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-1270" y="354202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435340" y="35877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28600" y="358775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-1270" y="35877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435340" y="36334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28600" y="363347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-1270" y="36334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435340" y="367919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28600" y="3679190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-1270" y="36791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435340" y="372364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-1270" y="372364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435340" y="376935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-1270" y="376935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435340" y="381507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28600" y="381507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-1270" y="38150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435340" y="38608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28600" y="386080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-1270" y="38608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435340" y="390652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49"/>
                </a:moveTo>
                <a:lnTo>
                  <a:pt x="709929" y="44449"/>
                </a:lnTo>
                <a:lnTo>
                  <a:pt x="70992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28600" y="3906520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49"/>
                </a:moveTo>
                <a:lnTo>
                  <a:pt x="527050" y="44449"/>
                </a:lnTo>
                <a:lnTo>
                  <a:pt x="52705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-1270" y="390652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435340" y="39509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-1270" y="395097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435340" y="399669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-1270" y="399669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8435340" y="404240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28600" y="404240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-1270" y="40424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435340" y="408812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28600" y="4088129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-1270" y="408812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435340" y="413257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28600" y="413257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-1270" y="41325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435340" y="41783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-1270" y="417830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435340" y="422402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-1270" y="422402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8435340" y="426974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28600" y="426974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-1270" y="42697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435340" y="431545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28600" y="4315459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-1270" y="43154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435340" y="435990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28600" y="435990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-1270" y="43599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435340" y="44056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-1270" y="440562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8435340" y="44513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-1270" y="445135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8435340" y="449707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49"/>
                </a:moveTo>
                <a:lnTo>
                  <a:pt x="709929" y="44449"/>
                </a:lnTo>
                <a:lnTo>
                  <a:pt x="70992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28600" y="4497070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49"/>
                </a:moveTo>
                <a:lnTo>
                  <a:pt x="527050" y="44449"/>
                </a:lnTo>
                <a:lnTo>
                  <a:pt x="52705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-1270" y="449707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8435340" y="454152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28600" y="454152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-1270" y="454152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8435340" y="458724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228600" y="458724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-1270" y="45872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435340" y="463295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-1270" y="463295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435340" y="467867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-1270" y="4678679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8435340" y="47231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-1270" y="472312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8435340" y="47688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228600" y="476885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-1270" y="47688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8435340" y="48145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228600" y="481457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-1270" y="48145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435340" y="486029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-1270" y="4860290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435340" y="490474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-1270" y="490474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8435340" y="495045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-1270" y="495045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435340" y="499617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28600" y="499617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-1270" y="49961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435340" y="50419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28600" y="504190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-1270" y="504190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435340" y="508762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49"/>
                </a:moveTo>
                <a:lnTo>
                  <a:pt x="709929" y="44449"/>
                </a:lnTo>
                <a:lnTo>
                  <a:pt x="70992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-1270" y="5087620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49"/>
                </a:moveTo>
                <a:lnTo>
                  <a:pt x="756920" y="44449"/>
                </a:lnTo>
                <a:lnTo>
                  <a:pt x="75692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8435340" y="51320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-1270" y="513207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1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435340" y="517779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-1270" y="517779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435340" y="522350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228600" y="522350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-1270" y="52235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435340" y="52692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228600" y="526922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-1270" y="5269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8435340" y="531495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-1270" y="5314950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435340" y="53594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-1270" y="535940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8435340" y="540512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-1270" y="540512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8435340" y="545084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28600" y="545084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-1270" y="54508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8435340" y="549655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49"/>
                </a:moveTo>
                <a:lnTo>
                  <a:pt x="709929" y="44449"/>
                </a:lnTo>
                <a:lnTo>
                  <a:pt x="70992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28600" y="5496559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49"/>
                </a:moveTo>
                <a:lnTo>
                  <a:pt x="527050" y="44449"/>
                </a:lnTo>
                <a:lnTo>
                  <a:pt x="52705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-1270" y="5496559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49"/>
                </a:moveTo>
                <a:lnTo>
                  <a:pt x="77470" y="44449"/>
                </a:lnTo>
                <a:lnTo>
                  <a:pt x="7747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8435340" y="554100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-1270" y="554100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8435340" y="55867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-1270" y="558672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8435340" y="56324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-1270" y="563245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435340" y="56781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28600" y="567817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-1270" y="567817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435340" y="572389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28600" y="5723890"/>
            <a:ext cx="527050" cy="44450"/>
          </a:xfrm>
          <a:custGeom>
            <a:avLst/>
            <a:gdLst/>
            <a:ahLst/>
            <a:cxnLst/>
            <a:rect l="l" t="t" r="r" b="b"/>
            <a:pathLst>
              <a:path w="527050" h="44450">
                <a:moveTo>
                  <a:pt x="0" y="44450"/>
                </a:moveTo>
                <a:lnTo>
                  <a:pt x="527050" y="44450"/>
                </a:lnTo>
                <a:lnTo>
                  <a:pt x="52705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-1270" y="5723890"/>
            <a:ext cx="77470" cy="44450"/>
          </a:xfrm>
          <a:custGeom>
            <a:avLst/>
            <a:gdLst/>
            <a:ahLst/>
            <a:cxnLst/>
            <a:rect l="l" t="t" r="r" b="b"/>
            <a:pathLst>
              <a:path w="77470" h="44450">
                <a:moveTo>
                  <a:pt x="0" y="44450"/>
                </a:moveTo>
                <a:lnTo>
                  <a:pt x="77470" y="44450"/>
                </a:lnTo>
                <a:lnTo>
                  <a:pt x="7747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5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8435340" y="576834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-1270" y="576834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435340" y="581405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-1270" y="5814059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8435340" y="585977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50"/>
                </a:moveTo>
                <a:lnTo>
                  <a:pt x="709929" y="44450"/>
                </a:lnTo>
                <a:lnTo>
                  <a:pt x="709929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-1270" y="5859779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50"/>
                </a:moveTo>
                <a:lnTo>
                  <a:pt x="756920" y="44450"/>
                </a:lnTo>
                <a:lnTo>
                  <a:pt x="75692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E46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8435340" y="590422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228600" y="590422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-1270" y="590422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8435340" y="594995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28600" y="594995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-1270" y="594995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8435340" y="59956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-1270" y="599567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8435340" y="604139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-1270" y="604139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20"/>
                </a:moveTo>
                <a:lnTo>
                  <a:pt x="756920" y="45720"/>
                </a:lnTo>
                <a:lnTo>
                  <a:pt x="75692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8435340" y="6087109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49"/>
                </a:moveTo>
                <a:lnTo>
                  <a:pt x="709929" y="44449"/>
                </a:lnTo>
                <a:lnTo>
                  <a:pt x="70992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-1270" y="6087109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49"/>
                </a:moveTo>
                <a:lnTo>
                  <a:pt x="756920" y="44449"/>
                </a:lnTo>
                <a:lnTo>
                  <a:pt x="75692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435340" y="613155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28600" y="613155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19"/>
                </a:moveTo>
                <a:lnTo>
                  <a:pt x="527050" y="45719"/>
                </a:lnTo>
                <a:lnTo>
                  <a:pt x="52705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-1270" y="613155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8435340" y="6177279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28600" y="6177279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-1270" y="617727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435340" y="622300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-1270" y="622300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8435340" y="6268720"/>
            <a:ext cx="709930" cy="44450"/>
          </a:xfrm>
          <a:custGeom>
            <a:avLst/>
            <a:gdLst/>
            <a:ahLst/>
            <a:cxnLst/>
            <a:rect l="l" t="t" r="r" b="b"/>
            <a:pathLst>
              <a:path w="709929" h="44450">
                <a:moveTo>
                  <a:pt x="0" y="44449"/>
                </a:moveTo>
                <a:lnTo>
                  <a:pt x="709929" y="44449"/>
                </a:lnTo>
                <a:lnTo>
                  <a:pt x="709929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-1270" y="6268720"/>
            <a:ext cx="756920" cy="44450"/>
          </a:xfrm>
          <a:custGeom>
            <a:avLst/>
            <a:gdLst/>
            <a:ahLst/>
            <a:cxnLst/>
            <a:rect l="l" t="t" r="r" b="b"/>
            <a:pathLst>
              <a:path w="756920" h="44450">
                <a:moveTo>
                  <a:pt x="0" y="44449"/>
                </a:moveTo>
                <a:lnTo>
                  <a:pt x="756920" y="44449"/>
                </a:lnTo>
                <a:lnTo>
                  <a:pt x="756920" y="0"/>
                </a:lnTo>
                <a:lnTo>
                  <a:pt x="0" y="0"/>
                </a:lnTo>
                <a:lnTo>
                  <a:pt x="0" y="4444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8435340" y="631317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19"/>
                </a:moveTo>
                <a:lnTo>
                  <a:pt x="709929" y="45719"/>
                </a:lnTo>
                <a:lnTo>
                  <a:pt x="709929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-1270" y="6313170"/>
            <a:ext cx="756920" cy="45720"/>
          </a:xfrm>
          <a:custGeom>
            <a:avLst/>
            <a:gdLst/>
            <a:ahLst/>
            <a:cxnLst/>
            <a:rect l="l" t="t" r="r" b="b"/>
            <a:pathLst>
              <a:path w="756920" h="45720">
                <a:moveTo>
                  <a:pt x="0" y="45719"/>
                </a:moveTo>
                <a:lnTo>
                  <a:pt x="756920" y="45719"/>
                </a:lnTo>
                <a:lnTo>
                  <a:pt x="75692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8435340" y="6358890"/>
            <a:ext cx="709930" cy="45720"/>
          </a:xfrm>
          <a:custGeom>
            <a:avLst/>
            <a:gdLst/>
            <a:ahLst/>
            <a:cxnLst/>
            <a:rect l="l" t="t" r="r" b="b"/>
            <a:pathLst>
              <a:path w="709929" h="45720">
                <a:moveTo>
                  <a:pt x="0" y="45720"/>
                </a:moveTo>
                <a:lnTo>
                  <a:pt x="709929" y="45720"/>
                </a:lnTo>
                <a:lnTo>
                  <a:pt x="709929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228600" y="6358890"/>
            <a:ext cx="527050" cy="45720"/>
          </a:xfrm>
          <a:custGeom>
            <a:avLst/>
            <a:gdLst/>
            <a:ahLst/>
            <a:cxnLst/>
            <a:rect l="l" t="t" r="r" b="b"/>
            <a:pathLst>
              <a:path w="527050" h="45720">
                <a:moveTo>
                  <a:pt x="0" y="45720"/>
                </a:moveTo>
                <a:lnTo>
                  <a:pt x="527050" y="45720"/>
                </a:lnTo>
                <a:lnTo>
                  <a:pt x="52705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-1270" y="635889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20"/>
                </a:moveTo>
                <a:lnTo>
                  <a:pt x="77470" y="45720"/>
                </a:lnTo>
                <a:lnTo>
                  <a:pt x="7747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228600" y="6427470"/>
            <a:ext cx="8916670" cy="0"/>
          </a:xfrm>
          <a:custGeom>
            <a:avLst/>
            <a:gdLst/>
            <a:ahLst/>
            <a:cxnLst/>
            <a:rect l="l" t="t" r="r" b="b"/>
            <a:pathLst>
              <a:path w="8916670">
                <a:moveTo>
                  <a:pt x="0" y="0"/>
                </a:moveTo>
                <a:lnTo>
                  <a:pt x="8916670" y="0"/>
                </a:lnTo>
              </a:path>
            </a:pathLst>
          </a:custGeom>
          <a:ln w="45719">
            <a:solidFill>
              <a:srgbClr val="0F4A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-1270" y="640460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-1270" y="645032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A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-1270" y="6496050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-1270" y="654050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228600" y="6586219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-1270" y="6586219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228600" y="6631940"/>
            <a:ext cx="8916670" cy="45720"/>
          </a:xfrm>
          <a:custGeom>
            <a:avLst/>
            <a:gdLst/>
            <a:ahLst/>
            <a:cxnLst/>
            <a:rect l="l" t="t" r="r" b="b"/>
            <a:pathLst>
              <a:path w="8916670" h="45720">
                <a:moveTo>
                  <a:pt x="0" y="45719"/>
                </a:moveTo>
                <a:lnTo>
                  <a:pt x="8916670" y="45719"/>
                </a:lnTo>
                <a:lnTo>
                  <a:pt x="89166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-1270" y="6631940"/>
            <a:ext cx="77470" cy="45720"/>
          </a:xfrm>
          <a:custGeom>
            <a:avLst/>
            <a:gdLst/>
            <a:ahLst/>
            <a:cxnLst/>
            <a:rect l="l" t="t" r="r" b="b"/>
            <a:pathLst>
              <a:path w="77470" h="45720">
                <a:moveTo>
                  <a:pt x="0" y="45719"/>
                </a:moveTo>
                <a:lnTo>
                  <a:pt x="77470" y="45719"/>
                </a:lnTo>
                <a:lnTo>
                  <a:pt x="77470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-1270" y="6677659"/>
            <a:ext cx="9146540" cy="44450"/>
          </a:xfrm>
          <a:custGeom>
            <a:avLst/>
            <a:gdLst/>
            <a:ahLst/>
            <a:cxnLst/>
            <a:rect l="l" t="t" r="r" b="b"/>
            <a:pathLst>
              <a:path w="9146540" h="44450">
                <a:moveTo>
                  <a:pt x="0" y="44450"/>
                </a:moveTo>
                <a:lnTo>
                  <a:pt x="9146540" y="44450"/>
                </a:lnTo>
                <a:lnTo>
                  <a:pt x="9146540" y="0"/>
                </a:lnTo>
                <a:lnTo>
                  <a:pt x="0" y="0"/>
                </a:lnTo>
                <a:lnTo>
                  <a:pt x="0" y="44450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-1270" y="6722109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-1270" y="676783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-1270" y="6813550"/>
            <a:ext cx="9146540" cy="45720"/>
          </a:xfrm>
          <a:custGeom>
            <a:avLst/>
            <a:gdLst/>
            <a:ahLst/>
            <a:cxnLst/>
            <a:rect l="l" t="t" r="r" b="b"/>
            <a:pathLst>
              <a:path w="9146540" h="45720">
                <a:moveTo>
                  <a:pt x="0" y="45720"/>
                </a:moveTo>
                <a:lnTo>
                  <a:pt x="9146540" y="45720"/>
                </a:lnTo>
                <a:lnTo>
                  <a:pt x="9146540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-1270" y="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-1270" y="1524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-1270" y="330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E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-1270" y="495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E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-1270" y="660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-1270" y="838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-1270" y="1003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D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-1270" y="1181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-1270" y="1346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C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-1270" y="1511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C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228600" y="1689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-1270" y="1689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228600" y="1854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-1270" y="18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28600" y="2032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-1270" y="20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104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28600" y="2197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-1270" y="21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10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28600" y="2362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-1270" y="23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10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28600" y="2540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-1270" y="254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228600" y="2705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-1270" y="2705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228600" y="28702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-1270" y="287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-1270" y="3048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-1270" y="3213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9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-1270" y="33782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-1270" y="3556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8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-1270" y="3721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8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228600" y="3898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-1270" y="38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28600" y="4064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-1270" y="406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228600" y="4229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-1270" y="4229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7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228600" y="4406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-1270" y="44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28600" y="4572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-1270" y="45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228600" y="4749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-1270" y="4749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6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28600" y="4914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-1270" y="4914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28600" y="50800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-1270" y="5080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228600" y="5257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-1270" y="5257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-1270" y="5422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-1270" y="5600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-1270" y="5765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4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-1270" y="59309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4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-1270" y="61086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228600" y="62738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-1270" y="62738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3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228600" y="64389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-1270" y="6438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3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228600" y="6616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-1270" y="6616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28600" y="6781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-1270" y="6781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228600" y="6959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-1270" y="695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28600" y="71246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-1270" y="71246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228600" y="72898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-1270" y="72898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228600" y="74675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-1270" y="746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1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-1270" y="7632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-1270" y="7810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-1270" y="79755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-1270" y="81406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40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-1270" y="8318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228600" y="8483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-1270" y="8483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F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228600" y="8648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-1270" y="8648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F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228600" y="8826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-1270" y="88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228600" y="89916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-1270" y="8991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E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228600" y="91566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-1270" y="91566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228600" y="93345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-1270" y="9334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228600" y="94996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-1270" y="9499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D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228600" y="9677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-1270" y="9677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3D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-1270" y="98425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-1270" y="100076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-1270" y="10185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C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-1270" y="103505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-1270" y="10528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-1270" y="106933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228600" y="10858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-1270" y="108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228600" y="11036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-1270" y="11036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228600" y="11201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-1270" y="11201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A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28600" y="11366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-1270" y="113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A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28600" y="11544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-1270" y="11544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28600" y="117093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-1270" y="11709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228600" y="118745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-1270" y="1187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9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228600" y="120523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-1270" y="120523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C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-1270" y="12217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8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-1270" y="12395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-1270" y="125603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-1270" y="127253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-1270" y="12903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228600" y="13068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-1270" y="13068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7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228600" y="13246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-1270" y="13246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228600" y="13411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-1270" y="13411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6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228600" y="13576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-1270" y="13576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228600" y="13754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-1270" y="13754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228600" y="139191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-1270" y="139191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228600" y="140843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-1270" y="140843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5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228600" y="142621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-1270" y="14262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-1270" y="144271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4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-1270" y="145923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4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-1270" y="14770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-1270" y="14935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80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-1270" y="15113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-1270" y="152781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228600" y="15443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-1270" y="15443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228600" y="156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-1270" y="156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3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228600" y="15786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-1270" y="15786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228600" y="15963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-1270" y="15963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228600" y="16129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-1270" y="16129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1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228600" y="1629410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80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-1270" y="16294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1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228600" y="164718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-1270" y="16471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228600" y="16637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-1270" y="1663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0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-1270" y="168021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0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-1270" y="169798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-1270" y="171450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2F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-1270" y="173101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-1270" y="174878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228600" y="17653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-1270" y="17653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228600" y="17830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-1270" y="17830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228600" y="179958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-1270" y="17995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228600" y="18161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-1270" y="18161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D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228600" y="18338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-1270" y="18338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D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228600" y="185038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-1270" y="18503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228600" y="18681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-1270" y="1868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228600" y="18846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-1270" y="1884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C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-1270" y="190118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C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-1270" y="191897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-1270" y="193547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92B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-1270" y="195326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B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-1270" y="196977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228600" y="19862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-1270" y="19862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A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228600" y="200406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-1270" y="20040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228600" y="20205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-1270" y="20205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228600" y="20370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-1270" y="20370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829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228600" y="205486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-1270" y="20548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9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228600" y="207137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-1270" y="20713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9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228600" y="20891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-1270" y="2089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228600" y="210566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-1270" y="21056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8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-1270" y="212217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-1270" y="21399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-1270" y="215646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7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-1270" y="217423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7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-1270" y="21907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-1270" y="220726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6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228600" y="222503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-1270" y="22250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6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228600" y="22415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-1270" y="22415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228600" y="225806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-1270" y="22580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5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228600" y="227583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-1270" y="22758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5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228600" y="22923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-1270" y="22923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228600" y="230886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-1270" y="230886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228600" y="232663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-1270" y="232663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228600" y="23431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-1270" y="23431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4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-1270" y="23609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-1270" y="237743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3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-1270" y="239395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3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-1270" y="24117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-1270" y="242823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722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228600" y="24460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-1270" y="24460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228600" y="24625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-1270" y="24625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228600" y="247903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-1270" y="24790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228600" y="24968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-1270" y="24968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228600" y="25133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-1270" y="25133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228600" y="252983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-1270" y="252983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228600" y="25476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-1270" y="2547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228600" y="25641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-1270" y="2564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0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-1270" y="258063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-1270" y="25984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F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-1270" y="261492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F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-1270" y="263271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-1270" y="26492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E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-1270" y="266572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61E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228600" y="268351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-1270" y="26835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228600" y="270002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-1270" y="27000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228600" y="27178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-1270" y="27178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D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228600" y="273431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-1270" y="27343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228600" y="275082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-1270" y="27508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228600" y="27686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-1270" y="2768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228600" y="278511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-1270" y="278511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228600" y="280162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-1270" y="2801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-1270" y="281940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-1270" y="283591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B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-1270" y="285242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-1270" y="287020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A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-1270" y="288671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228600" y="290448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-1270" y="29044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228600" y="29210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-1270" y="29210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9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228600" y="293751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-1270" y="293751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9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228600" y="295528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-1270" y="29552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228600" y="29718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-1270" y="29718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228600" y="29895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-1270" y="2989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228600" y="300608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-1270" y="300608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228600" y="30226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-1270" y="30226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-1270" y="304037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7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-1270" y="305688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-1270" y="307467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-1270" y="309117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-1270" y="310768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80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228600" y="31254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-1270" y="31254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228600" y="31419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-1270" y="31419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5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228600" y="315848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-1270" y="315848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5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228600" y="31762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-1270" y="31762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228600" y="31927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80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-1270" y="31927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80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414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228600" y="321056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-1270" y="321056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228600" y="32270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-1270" y="3227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228600" y="32435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-1270" y="32435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3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-1270" y="326135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-1270" y="327787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-1270" y="32956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-1270" y="331215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-1270" y="332867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2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-1270" y="33464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228600" y="33629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-1270" y="33629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228600" y="337947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-1270" y="33794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1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228600" y="33972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-1270" y="33972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228600" y="34137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-1270" y="34137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228600" y="343027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-1270" y="34302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228600" y="34480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-1270" y="34480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228600" y="346455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-1270" y="34645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0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228600" y="34823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-1270" y="3482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-1270" y="34988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0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-1270" y="351535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0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-1270" y="353314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-1270" y="354965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-1270" y="35674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1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228600" y="35839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-1270" y="3583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228600" y="36004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-1270" y="36004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2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228600" y="36182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-1270" y="36182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212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228600" y="36347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-1270" y="36347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213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228600" y="36512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-1270" y="36512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213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228600" y="36690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-1270" y="36690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3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228600" y="36855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-1270" y="3685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31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228600" y="37020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-1270" y="3702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-1270" y="37198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4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-1270" y="373634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4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-1270" y="37541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-1270" y="37706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5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-1270" y="378714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-1270" y="38049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228600" y="382142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-1270" y="38214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6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228600" y="38392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-1270" y="38392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6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228600" y="38557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-1270" y="38557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228600" y="387222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-1270" y="38722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317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228600" y="38900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-1270" y="3890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3174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228600" y="39065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-1270" y="39065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228600" y="392302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-1270" y="3923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8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228600" y="39408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-1270" y="3940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-1270" y="39573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8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-1270" y="397382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-1270" y="399160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9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-1270" y="400812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9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-1270" y="402590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A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228600" y="40424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-1270" y="4042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41A5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228600" y="405892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-1270" y="40589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A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228600" y="40767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-1270" y="40767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228600" y="409320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-1270" y="40932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B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228600" y="411099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-1270" y="41109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B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228600" y="41275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-1270" y="41275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41C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228600" y="414400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-1270" y="41440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41C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228600" y="416179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-1270" y="41617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-1270" y="417830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-1270" y="419480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-1270" y="421259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D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-1270" y="422910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D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-1270" y="424687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E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-1270" y="426339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E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228600" y="42799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-1270" y="42799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E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228600" y="42976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-1270" y="42976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1F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228600" y="431419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-1270" y="43141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228600" y="43307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-1270" y="43307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1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228600" y="43484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-1270" y="43484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228600" y="436499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-1270" y="43649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520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228600" y="43827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-1270" y="43827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52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228600" y="43992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-1270" y="43992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-1270" y="441579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-1270" y="443357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1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-1270" y="445007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16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-1270" y="446785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-1270" y="448437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2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228600" y="45008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-1270" y="45008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2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228600" y="45186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-1270" y="45186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228600" y="45351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-1270" y="45351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3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228600" y="45516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-1270" y="45516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228600" y="45694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-1270" y="45694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228600" y="458597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-1270" y="45859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4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228600" y="46037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-1270" y="46037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624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228600" y="46202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-1270" y="46202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625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-1270" y="463677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625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-1270" y="46545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5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-1270" y="467105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-1270" y="468884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-1270" y="47053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6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-1270" y="472185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6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228600" y="47396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-1270" y="47396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228600" y="47561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-1270" y="47561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77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228600" y="477265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-1270" y="47726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228600" y="47904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-1270" y="47904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228600" y="48069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-1270" y="48069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228600" y="482345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-1270" y="48234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8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228600" y="48412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-1270" y="48412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729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228600" y="48577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-1270" y="48577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72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-1270" y="48755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729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-1270" y="489204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82A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-1270" y="490855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A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-1270" y="49263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A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-1270" y="494284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228600" y="49606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-1270" y="49606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228600" y="49771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-1270" y="49771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B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228600" y="499364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-1270" y="49936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228600" y="50114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-1270" y="50114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228600" y="50279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-1270" y="50279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C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228600" y="504444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-1270" y="504444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C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228600" y="50622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-1270" y="50622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228600" y="50787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-1270" y="50787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-1270" y="509524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-1270" y="51130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82E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-1270" y="512952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82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-1270" y="514730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E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-1270" y="51638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-1270" y="518032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228600" y="51981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-1270" y="51981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92F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228600" y="521462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-1270" y="52146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2F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228600" y="52324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-1270" y="52324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228600" y="52489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-1270" y="52489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0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228600" y="526542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-1270" y="52654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228600" y="52832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-1270" y="52832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228600" y="52997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-1270" y="52997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228600" y="531622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-1270" y="531622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1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-1270" y="533400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-1270" y="535050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93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-1270" y="536702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933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-1270" y="538480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-1270" y="540130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3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228600" y="541909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-1270" y="54190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3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228600" y="543560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-1270" y="54356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228600" y="545210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-1270" y="54521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228600" y="546989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-1270" y="54698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228600" y="54864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-1270" y="54864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4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228600" y="55041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-1270" y="55041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228600" y="552069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-1270" y="55206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5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228600" y="553720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-1270" y="553720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A35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-1270" y="555497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6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-1270" y="557149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-1270" y="558927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A36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-1270" y="560577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A37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-1270" y="562229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A37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228600" y="56400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-1270" y="56400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7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228600" y="565657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-1270" y="565657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8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228600" y="567309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-1270" y="567309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8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228600" y="56908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-1270" y="56908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8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228600" y="57073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-1270" y="57073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228600" y="57251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-1270" y="57251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9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228600" y="574167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-1270" y="574167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B39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228600" y="575817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-1270" y="575817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B39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-1270" y="577595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-1270" y="579247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A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-1270" y="58102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A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-1270" y="582675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-1270" y="584327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B3B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-1270" y="58610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B3B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228600" y="58775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-1270" y="58775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228600" y="589407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-1270" y="58940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C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228600" y="59118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-1270" y="59118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C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228600" y="592835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-1270" y="592835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228600" y="594487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-1270" y="594487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228600" y="596265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-1270" y="596265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D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228600" y="597915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79"/>
                </a:moveTo>
                <a:lnTo>
                  <a:pt x="527050" y="17779"/>
                </a:lnTo>
                <a:lnTo>
                  <a:pt x="5270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-1270" y="597915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228600" y="59969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-1270" y="59969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-1270" y="601345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E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-1270" y="6029959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79"/>
                </a:moveTo>
                <a:lnTo>
                  <a:pt x="756920" y="17779"/>
                </a:lnTo>
                <a:lnTo>
                  <a:pt x="7569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C3E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-1270" y="604774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-1270" y="606425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-1270" y="60820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3F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228600" y="60985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-1270" y="60985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C40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228600" y="61150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-1270" y="61150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C4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228600" y="61328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-1270" y="61328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228600" y="61493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-1270" y="61493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228600" y="61658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-1270" y="61658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228600" y="618362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-1270" y="618362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1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228600" y="620014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10"/>
                </a:moveTo>
                <a:lnTo>
                  <a:pt x="527050" y="16510"/>
                </a:lnTo>
                <a:lnTo>
                  <a:pt x="5270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-1270" y="620014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228600" y="6216650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-1270" y="6216650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-1270" y="62344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2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-1270" y="625094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2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-1270" y="62687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3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-1270" y="6285229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10"/>
                </a:moveTo>
                <a:lnTo>
                  <a:pt x="756920" y="16510"/>
                </a:lnTo>
                <a:lnTo>
                  <a:pt x="7569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D43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-1270" y="6301740"/>
            <a:ext cx="756920" cy="17780"/>
          </a:xfrm>
          <a:custGeom>
            <a:avLst/>
            <a:gdLst/>
            <a:ahLst/>
            <a:cxnLst/>
            <a:rect l="l" t="t" r="r" b="b"/>
            <a:pathLst>
              <a:path w="756920" h="17779">
                <a:moveTo>
                  <a:pt x="0" y="17780"/>
                </a:moveTo>
                <a:lnTo>
                  <a:pt x="756920" y="17780"/>
                </a:lnTo>
                <a:lnTo>
                  <a:pt x="7569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3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-1270" y="6319520"/>
            <a:ext cx="756920" cy="16510"/>
          </a:xfrm>
          <a:custGeom>
            <a:avLst/>
            <a:gdLst/>
            <a:ahLst/>
            <a:cxnLst/>
            <a:rect l="l" t="t" r="r" b="b"/>
            <a:pathLst>
              <a:path w="756920" h="16510">
                <a:moveTo>
                  <a:pt x="0" y="16509"/>
                </a:moveTo>
                <a:lnTo>
                  <a:pt x="756920" y="16509"/>
                </a:lnTo>
                <a:lnTo>
                  <a:pt x="7569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228600" y="633602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-1270" y="63360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D44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228600" y="63538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-1270" y="63538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D44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228600" y="6370320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-1270" y="63703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228600" y="6386829"/>
            <a:ext cx="527050" cy="17780"/>
          </a:xfrm>
          <a:custGeom>
            <a:avLst/>
            <a:gdLst/>
            <a:ahLst/>
            <a:cxnLst/>
            <a:rect l="l" t="t" r="r" b="b"/>
            <a:pathLst>
              <a:path w="527050" h="17779">
                <a:moveTo>
                  <a:pt x="0" y="17780"/>
                </a:moveTo>
                <a:lnTo>
                  <a:pt x="527050" y="17780"/>
                </a:lnTo>
                <a:lnTo>
                  <a:pt x="5270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-1270" y="63868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5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228600" y="6404609"/>
            <a:ext cx="527050" cy="16510"/>
          </a:xfrm>
          <a:custGeom>
            <a:avLst/>
            <a:gdLst/>
            <a:ahLst/>
            <a:cxnLst/>
            <a:rect l="l" t="t" r="r" b="b"/>
            <a:pathLst>
              <a:path w="527050" h="16510">
                <a:moveTo>
                  <a:pt x="0" y="16509"/>
                </a:moveTo>
                <a:lnTo>
                  <a:pt x="527050" y="16509"/>
                </a:lnTo>
                <a:lnTo>
                  <a:pt x="5270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-1270" y="64046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228600" y="642112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-1270" y="642112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228600" y="643762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-1270" y="643762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6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228600" y="64554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10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-1270" y="64554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10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6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-1270" y="647192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10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7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-1270" y="648842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-1270" y="6506209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-1270" y="652271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-1270" y="65405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228600" y="6557009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10"/>
                </a:moveTo>
                <a:lnTo>
                  <a:pt x="857250" y="16510"/>
                </a:lnTo>
                <a:lnTo>
                  <a:pt x="85725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-1270" y="6557009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10"/>
                </a:moveTo>
                <a:lnTo>
                  <a:pt x="77470" y="16510"/>
                </a:lnTo>
                <a:lnTo>
                  <a:pt x="7747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E4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228600" y="657351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79"/>
                </a:moveTo>
                <a:lnTo>
                  <a:pt x="857250" y="17779"/>
                </a:lnTo>
                <a:lnTo>
                  <a:pt x="85725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-1270" y="657351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79"/>
                </a:moveTo>
                <a:lnTo>
                  <a:pt x="77470" y="17779"/>
                </a:lnTo>
                <a:lnTo>
                  <a:pt x="7747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E48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228600" y="65913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-1270" y="65913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E49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228600" y="66078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-1270" y="66078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E49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228600" y="66255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-1270" y="66255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9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228600" y="664210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-1270" y="664210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228600" y="6658609"/>
            <a:ext cx="857250" cy="17780"/>
          </a:xfrm>
          <a:custGeom>
            <a:avLst/>
            <a:gdLst/>
            <a:ahLst/>
            <a:cxnLst/>
            <a:rect l="l" t="t" r="r" b="b"/>
            <a:pathLst>
              <a:path w="857250" h="17779">
                <a:moveTo>
                  <a:pt x="0" y="17780"/>
                </a:moveTo>
                <a:lnTo>
                  <a:pt x="857250" y="17780"/>
                </a:lnTo>
                <a:lnTo>
                  <a:pt x="85725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-1270" y="6658609"/>
            <a:ext cx="77470" cy="17780"/>
          </a:xfrm>
          <a:custGeom>
            <a:avLst/>
            <a:gdLst/>
            <a:ahLst/>
            <a:cxnLst/>
            <a:rect l="l" t="t" r="r" b="b"/>
            <a:pathLst>
              <a:path w="77470" h="17779">
                <a:moveTo>
                  <a:pt x="0" y="17780"/>
                </a:moveTo>
                <a:lnTo>
                  <a:pt x="77470" y="17780"/>
                </a:lnTo>
                <a:lnTo>
                  <a:pt x="7747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228600" y="6676390"/>
            <a:ext cx="857250" cy="16510"/>
          </a:xfrm>
          <a:custGeom>
            <a:avLst/>
            <a:gdLst/>
            <a:ahLst/>
            <a:cxnLst/>
            <a:rect l="l" t="t" r="r" b="b"/>
            <a:pathLst>
              <a:path w="857250" h="16509">
                <a:moveTo>
                  <a:pt x="0" y="16509"/>
                </a:moveTo>
                <a:lnTo>
                  <a:pt x="857250" y="16509"/>
                </a:lnTo>
                <a:lnTo>
                  <a:pt x="85725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-1270" y="6676390"/>
            <a:ext cx="77470" cy="16510"/>
          </a:xfrm>
          <a:custGeom>
            <a:avLst/>
            <a:gdLst/>
            <a:ahLst/>
            <a:cxnLst/>
            <a:rect l="l" t="t" r="r" b="b"/>
            <a:pathLst>
              <a:path w="77470" h="16509">
                <a:moveTo>
                  <a:pt x="0" y="16509"/>
                </a:moveTo>
                <a:lnTo>
                  <a:pt x="77470" y="16509"/>
                </a:lnTo>
                <a:lnTo>
                  <a:pt x="7747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-1270" y="669290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-1270" y="6709409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B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-1270" y="67271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B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-1270" y="67437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79"/>
                </a:moveTo>
                <a:lnTo>
                  <a:pt x="1087120" y="17779"/>
                </a:lnTo>
                <a:lnTo>
                  <a:pt x="1087120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F4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-1270" y="67614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C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-1270" y="67779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C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-1270" y="6794500"/>
            <a:ext cx="1087120" cy="17780"/>
          </a:xfrm>
          <a:custGeom>
            <a:avLst/>
            <a:gdLst/>
            <a:ahLst/>
            <a:cxnLst/>
            <a:rect l="l" t="t" r="r" b="b"/>
            <a:pathLst>
              <a:path w="1087120" h="17779">
                <a:moveTo>
                  <a:pt x="0" y="17780"/>
                </a:moveTo>
                <a:lnTo>
                  <a:pt x="1087120" y="17780"/>
                </a:lnTo>
                <a:lnTo>
                  <a:pt x="1087120" y="0"/>
                </a:lnTo>
                <a:lnTo>
                  <a:pt x="0" y="0"/>
                </a:lnTo>
                <a:lnTo>
                  <a:pt x="0" y="17780"/>
                </a:lnTo>
                <a:close/>
              </a:path>
            </a:pathLst>
          </a:custGeom>
          <a:solidFill>
            <a:srgbClr val="0F4C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-1270" y="681228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10"/>
                </a:moveTo>
                <a:lnTo>
                  <a:pt x="1087120" y="16510"/>
                </a:lnTo>
                <a:lnTo>
                  <a:pt x="1087120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F4D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-1270" y="6828790"/>
            <a:ext cx="1087120" cy="16510"/>
          </a:xfrm>
          <a:custGeom>
            <a:avLst/>
            <a:gdLst/>
            <a:ahLst/>
            <a:cxnLst/>
            <a:rect l="l" t="t" r="r" b="b"/>
            <a:pathLst>
              <a:path w="1087120" h="16509">
                <a:moveTo>
                  <a:pt x="0" y="16509"/>
                </a:moveTo>
                <a:lnTo>
                  <a:pt x="1087120" y="16509"/>
                </a:lnTo>
                <a:lnTo>
                  <a:pt x="1087120" y="0"/>
                </a:lnTo>
                <a:lnTo>
                  <a:pt x="0" y="0"/>
                </a:lnTo>
                <a:lnTo>
                  <a:pt x="0" y="16509"/>
                </a:lnTo>
                <a:close/>
              </a:path>
            </a:pathLst>
          </a:custGeom>
          <a:solidFill>
            <a:srgbClr val="0F4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-1270" y="6845300"/>
            <a:ext cx="1087120" cy="0"/>
          </a:xfrm>
          <a:custGeom>
            <a:avLst/>
            <a:gdLst/>
            <a:ahLst/>
            <a:cxnLst/>
            <a:rect l="l" t="t" r="r" b="b"/>
            <a:pathLst>
              <a:path w="1087120">
                <a:moveTo>
                  <a:pt x="0" y="0"/>
                </a:moveTo>
                <a:lnTo>
                  <a:pt x="1087120" y="0"/>
                </a:lnTo>
              </a:path>
            </a:pathLst>
          </a:custGeom>
          <a:ln w="3175">
            <a:solidFill>
              <a:srgbClr val="104EF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76200" y="1752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76200" y="1981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76200" y="2209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76200" y="2438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76200" y="2667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76200" y="2895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76200" y="3124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76200" y="3352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76200" y="3581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76200" y="3810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76200" y="4038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76200" y="4267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76200" y="4495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76200" y="4724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76200" y="4953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76200" y="5181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76200" y="5410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76200" y="56388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76200" y="58674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76200" y="60960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76200" y="63246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76200" y="65532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76200" y="161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76200" y="3898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76200" y="61849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76200" y="8470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object 938"/>
          <p:cNvSpPr/>
          <p:nvPr/>
        </p:nvSpPr>
        <p:spPr>
          <a:xfrm>
            <a:off x="76200" y="10756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9" name="object 939"/>
          <p:cNvSpPr/>
          <p:nvPr/>
        </p:nvSpPr>
        <p:spPr>
          <a:xfrm>
            <a:off x="76200" y="13042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0" name="object 940"/>
          <p:cNvSpPr/>
          <p:nvPr/>
        </p:nvSpPr>
        <p:spPr>
          <a:xfrm>
            <a:off x="76200" y="1532889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152400" y="0"/>
                </a:moveTo>
                <a:lnTo>
                  <a:pt x="0" y="0"/>
                </a:lnTo>
                <a:lnTo>
                  <a:pt x="0" y="152400"/>
                </a:lnTo>
                <a:lnTo>
                  <a:pt x="152400" y="152400"/>
                </a:lnTo>
                <a:lnTo>
                  <a:pt x="152400" y="0"/>
                </a:lnTo>
                <a:close/>
              </a:path>
            </a:pathLst>
          </a:custGeom>
          <a:solidFill>
            <a:srgbClr val="104E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1" name="object 941"/>
          <p:cNvSpPr/>
          <p:nvPr/>
        </p:nvSpPr>
        <p:spPr>
          <a:xfrm>
            <a:off x="749360" y="1663760"/>
            <a:ext cx="7692269" cy="4767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2" name="object 942"/>
          <p:cNvSpPr txBox="1">
            <a:spLocks noGrp="1"/>
          </p:cNvSpPr>
          <p:nvPr>
            <p:ph type="title"/>
          </p:nvPr>
        </p:nvSpPr>
        <p:spPr>
          <a:xfrm>
            <a:off x="1258569" y="868679"/>
            <a:ext cx="6895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30" dirty="0"/>
              <a:t>Aurículo Ventricular </a:t>
            </a:r>
            <a:r>
              <a:rPr spc="-25" dirty="0"/>
              <a:t>de</a:t>
            </a:r>
            <a:r>
              <a:rPr spc="-135" dirty="0"/>
              <a:t> </a:t>
            </a:r>
            <a:r>
              <a:rPr spc="-20" dirty="0"/>
              <a:t>1°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8569" y="935990"/>
            <a:ext cx="67208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Bloqueo Aurículo Ventricular </a:t>
            </a:r>
            <a:r>
              <a:rPr sz="2800" b="1" dirty="0">
                <a:latin typeface="Arial"/>
                <a:cs typeface="Arial"/>
              </a:rPr>
              <a:t>1er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Grado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9039" y="1978659"/>
            <a:ext cx="6796405" cy="3305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Clr>
                <a:srgbClr val="8BF3E9"/>
              </a:buClr>
              <a:buSzPct val="75000"/>
              <a:buFont typeface="MS UI Gothic"/>
              <a:buChar char="■"/>
              <a:tabLst>
                <a:tab pos="3810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Significado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clínico:</a:t>
            </a:r>
            <a:endParaRPr sz="28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174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produce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signos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ni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síntomas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sz="24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se.</a:t>
            </a:r>
            <a:endParaRPr sz="24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173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No suele precisar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tratamiento</a:t>
            </a:r>
            <a:r>
              <a:rPr sz="24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específico.</a:t>
            </a:r>
            <a:endParaRPr sz="2400">
              <a:latin typeface="Arial"/>
              <a:cs typeface="Arial"/>
            </a:endParaRPr>
          </a:p>
          <a:p>
            <a:pPr marL="781050" lvl="1" indent="-286385">
              <a:lnSpc>
                <a:spcPct val="100000"/>
              </a:lnSpc>
              <a:spcBef>
                <a:spcPts val="173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Corregir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causa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subyacente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si es</a:t>
            </a:r>
            <a:r>
              <a:rPr sz="24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posible.</a:t>
            </a:r>
            <a:endParaRPr sz="2400">
              <a:latin typeface="Arial"/>
              <a:cs typeface="Arial"/>
            </a:endParaRPr>
          </a:p>
          <a:p>
            <a:pPr marL="780415" marR="30480" lvl="1" indent="-285750">
              <a:lnSpc>
                <a:spcPct val="139600"/>
              </a:lnSpc>
              <a:spcBef>
                <a:spcPts val="5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8105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Puede progresar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grados mayores,</a:t>
            </a:r>
            <a:r>
              <a:rPr sz="24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necesita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observación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monitorización.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1739" y="949960"/>
            <a:ext cx="7502525" cy="4740910"/>
          </a:xfrm>
          <a:prstGeom prst="rect">
            <a:avLst/>
          </a:prstGeom>
        </p:spPr>
        <p:txBody>
          <a:bodyPr vert="horz" wrap="square" lIns="0" tIns="23749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187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Tipo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I (Wenckebach o </a:t>
            </a: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Mobitz</a:t>
            </a:r>
            <a:r>
              <a:rPr sz="2800" spc="15" dirty="0">
                <a:solidFill>
                  <a:srgbClr val="8BF3E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I)</a:t>
            </a:r>
            <a:endParaRPr sz="28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spcBef>
                <a:spcPts val="1770"/>
              </a:spcBef>
              <a:buClr>
                <a:srgbClr val="8BF3E9"/>
              </a:buClr>
              <a:buSzPct val="75000"/>
              <a:buFont typeface="Wingdings"/>
              <a:buChar char=""/>
              <a:tabLst>
                <a:tab pos="368300" algn="l"/>
              </a:tabLst>
            </a:pPr>
            <a:r>
              <a:rPr sz="2800" spc="-5" dirty="0">
                <a:solidFill>
                  <a:srgbClr val="FFFFFF"/>
                </a:solidFill>
                <a:latin typeface="Arial"/>
                <a:cs typeface="Arial"/>
              </a:rPr>
              <a:t>Definición</a:t>
            </a:r>
            <a:endParaRPr sz="2800">
              <a:latin typeface="Arial"/>
              <a:cs typeface="Arial"/>
            </a:endParaRPr>
          </a:p>
          <a:p>
            <a:pPr marL="767715" marR="17780" lvl="1" indent="-285750">
              <a:lnSpc>
                <a:spcPct val="111500"/>
              </a:lnSpc>
              <a:spcBef>
                <a:spcPts val="59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El bloqueo AV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2º tipo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I,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es una arritmia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caracterizado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por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un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retrazo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progresivo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conducción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los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impulsos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eléctricos,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través</a:t>
            </a:r>
            <a:r>
              <a:rPr sz="2400" spc="-2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del  nódulo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después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cada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onda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P, hasta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un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bloqueo completo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sz="24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conducción.</a:t>
            </a:r>
            <a:endParaRPr sz="2400">
              <a:latin typeface="Arial"/>
              <a:cs typeface="Arial"/>
            </a:endParaRPr>
          </a:p>
          <a:p>
            <a:pPr marL="767715" marR="33020" lvl="1" indent="-285750">
              <a:lnSpc>
                <a:spcPct val="111500"/>
              </a:lnSpc>
              <a:spcBef>
                <a:spcPts val="59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Se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caracteriza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por una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prolongación progresiva</a:t>
            </a:r>
            <a:r>
              <a:rPr sz="24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de 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los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intervalos PR hasta que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aparece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un 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complejo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QRS.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Este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fenómeno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24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repetitivo.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Bloqueo </a:t>
            </a:r>
            <a:r>
              <a:rPr spc="-20" dirty="0"/>
              <a:t>AV</a:t>
            </a:r>
            <a:r>
              <a:rPr spc="-170" dirty="0"/>
              <a:t> </a:t>
            </a:r>
            <a:r>
              <a:rPr spc="-20" dirty="0"/>
              <a:t>2º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1739" y="1174750"/>
            <a:ext cx="7530465" cy="4662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Tipo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I (Wenckebach o </a:t>
            </a:r>
            <a:r>
              <a:rPr sz="2800" spc="-5" dirty="0">
                <a:solidFill>
                  <a:srgbClr val="8BF3E9"/>
                </a:solidFill>
                <a:latin typeface="Arial"/>
                <a:cs typeface="Arial"/>
              </a:rPr>
              <a:t>Mobitz</a:t>
            </a:r>
            <a:r>
              <a:rPr sz="2800" spc="15" dirty="0">
                <a:solidFill>
                  <a:srgbClr val="8BF3E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8BF3E9"/>
                </a:solidFill>
                <a:latin typeface="Arial"/>
                <a:cs typeface="Arial"/>
              </a:rPr>
              <a:t>I)</a:t>
            </a:r>
            <a:endParaRPr sz="2800">
              <a:latin typeface="Arial"/>
              <a:cs typeface="Arial"/>
            </a:endParaRPr>
          </a:p>
          <a:p>
            <a:pPr marL="368300" indent="-342900">
              <a:lnSpc>
                <a:spcPts val="2825"/>
              </a:lnSpc>
              <a:spcBef>
                <a:spcPts val="1810"/>
              </a:spcBef>
              <a:buClr>
                <a:srgbClr val="8BF3E9"/>
              </a:buClr>
              <a:buSzPct val="75000"/>
              <a:buFont typeface="MS UI Gothic"/>
              <a:buChar char="■"/>
              <a:tabLst>
                <a:tab pos="368300" algn="l"/>
              </a:tabLst>
            </a:pP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Diagnóstico:</a:t>
            </a:r>
            <a:endParaRPr sz="2400">
              <a:latin typeface="Arial"/>
              <a:cs typeface="Arial"/>
            </a:endParaRPr>
          </a:p>
          <a:p>
            <a:pPr marL="767715" marR="309245" lvl="1" indent="-285750">
              <a:lnSpc>
                <a:spcPct val="74200"/>
              </a:lnSpc>
              <a:spcBef>
                <a:spcPts val="565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Frecuencia cardiaca: P sinusal o Au. subyacente,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V.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es &lt;  que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auricular.</a:t>
            </a:r>
            <a:endParaRPr sz="2000">
              <a:latin typeface="Arial"/>
              <a:cs typeface="Arial"/>
            </a:endParaRPr>
          </a:p>
          <a:p>
            <a:pPr marL="768350" lvl="1" indent="-286385">
              <a:lnSpc>
                <a:spcPts val="2220"/>
              </a:lnSpc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Ritmo: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Auricular regular. Ventricular es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irregular.</a:t>
            </a:r>
            <a:endParaRPr sz="2000">
              <a:latin typeface="Arial"/>
              <a:cs typeface="Arial"/>
            </a:endParaRPr>
          </a:p>
          <a:p>
            <a:pPr marL="768350" lvl="1" indent="-286385">
              <a:lnSpc>
                <a:spcPts val="2285"/>
              </a:lnSpc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Marcapasos: Del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ritmo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subyacente</a:t>
            </a:r>
            <a:endParaRPr sz="2000">
              <a:latin typeface="Arial"/>
              <a:cs typeface="Arial"/>
            </a:endParaRPr>
          </a:p>
          <a:p>
            <a:pPr marL="767715" marR="191770" lvl="1" indent="-285750">
              <a:lnSpc>
                <a:spcPct val="74200"/>
              </a:lnSpc>
              <a:spcBef>
                <a:spcPts val="56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Ondas P: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Idénticas, preceden QRS hasta que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falta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uno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de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ellos.</a:t>
            </a:r>
            <a:endParaRPr sz="2000">
              <a:latin typeface="Arial"/>
              <a:cs typeface="Arial"/>
            </a:endParaRPr>
          </a:p>
          <a:p>
            <a:pPr marL="768350" lvl="1" indent="-286385">
              <a:lnSpc>
                <a:spcPts val="1970"/>
              </a:lnSpc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PR: Prolongación gradual, hasta pérdida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endParaRPr sz="2000">
              <a:latin typeface="Arial"/>
              <a:cs typeface="Arial"/>
            </a:endParaRPr>
          </a:p>
          <a:p>
            <a:pPr marL="767715" marR="286385">
              <a:lnSpc>
                <a:spcPct val="74600"/>
              </a:lnSpc>
              <a:spcBef>
                <a:spcPts val="3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complejo QRS (P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conducido). Tras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pausa reinicia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la 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secuencia.</a:t>
            </a:r>
            <a:endParaRPr sz="2000">
              <a:latin typeface="Arial"/>
              <a:cs typeface="Arial"/>
            </a:endParaRPr>
          </a:p>
          <a:p>
            <a:pPr marL="767715" marR="29845" lvl="1" indent="-285750">
              <a:lnSpc>
                <a:spcPct val="74200"/>
              </a:lnSpc>
              <a:spcBef>
                <a:spcPts val="500"/>
              </a:spcBef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RR: Desiguales.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Intervalos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RR se acortan  progresivamente hasta que una P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es conducida.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Cíclica.</a:t>
            </a:r>
            <a:endParaRPr sz="2000">
              <a:latin typeface="Arial"/>
              <a:cs typeface="Arial"/>
            </a:endParaRPr>
          </a:p>
          <a:p>
            <a:pPr marL="768350" lvl="1" indent="-286385">
              <a:lnSpc>
                <a:spcPts val="1975"/>
              </a:lnSpc>
              <a:buClr>
                <a:srgbClr val="608EFC"/>
              </a:buClr>
              <a:buSzPct val="75000"/>
              <a:buFont typeface="MS UI Gothic"/>
              <a:buChar char="◆"/>
              <a:tabLst>
                <a:tab pos="76835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Complejos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QES: Suelen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ser normales.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Pueden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ser</a:t>
            </a:r>
            <a:endParaRPr sz="2000">
              <a:latin typeface="Arial"/>
              <a:cs typeface="Arial"/>
            </a:endParaRPr>
          </a:p>
          <a:p>
            <a:pPr marL="767715" marR="17780">
              <a:lnSpc>
                <a:spcPct val="74200"/>
              </a:lnSpc>
              <a:spcBef>
                <a:spcPts val="315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anómalos (Rara vez). Relación conducción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AV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5:4, 4:3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o 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3:2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1240</Words>
  <Application>Microsoft Office PowerPoint</Application>
  <PresentationFormat>Presentación en pantalla (4:3)</PresentationFormat>
  <Paragraphs>143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Office Theme</vt:lpstr>
      <vt:lpstr>Bloqueo Aurículo Ventricular</vt:lpstr>
      <vt:lpstr>Bloqueo Aurículo Ventricular</vt:lpstr>
      <vt:lpstr>Bloqueo Aurículo Ventricular 1er Grado</vt:lpstr>
      <vt:lpstr>Bloqueo Aurículo Ventricular 1er Grado</vt:lpstr>
      <vt:lpstr>Presentación de PowerPoint</vt:lpstr>
      <vt:lpstr>Bloqueo Aurículo Ventricular de 1°</vt:lpstr>
      <vt:lpstr>Bloqueo Aurículo Ventricular 1er Grado</vt:lpstr>
      <vt:lpstr>Bloqueo AV 2º</vt:lpstr>
      <vt:lpstr>Bloqueo AV 2º</vt:lpstr>
      <vt:lpstr>Presentación de PowerPoint</vt:lpstr>
      <vt:lpstr>Bloqueo AV 2º Tipo I (Wenckebach o Mobitz I)</vt:lpstr>
      <vt:lpstr>Bloqueo AV 2º</vt:lpstr>
      <vt:lpstr>Bloqueo AV 2º</vt:lpstr>
      <vt:lpstr>Bloqueo AV 2º</vt:lpstr>
      <vt:lpstr>Bloqueo AV 2º</vt:lpstr>
      <vt:lpstr>Bloqueo AV 2º</vt:lpstr>
      <vt:lpstr>Bloqueo AV 2º</vt:lpstr>
      <vt:lpstr>Bloqueo AV 2º</vt:lpstr>
      <vt:lpstr>Presentación de PowerPoint</vt:lpstr>
      <vt:lpstr>Bloqueo AV 2º</vt:lpstr>
      <vt:lpstr>Bloqueo AV 3 º o completo</vt:lpstr>
      <vt:lpstr>Bloqueo AV 3 º o completo</vt:lpstr>
      <vt:lpstr>Presentación de PowerPoint</vt:lpstr>
      <vt:lpstr>Bloqueo AV 3 º o completo</vt:lpstr>
      <vt:lpstr>Bloqueo AV 3 º o completo</vt:lpstr>
      <vt:lpstr>Bloqueo Aurículo Ventricular Clasificación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Bloqueo aurículo ventricular</dc:title>
  <dc:creator>LUIS A. ORELLANA V.</dc:creator>
  <cp:lastModifiedBy>marce</cp:lastModifiedBy>
  <cp:revision>1</cp:revision>
  <dcterms:created xsi:type="dcterms:W3CDTF">2020-04-27T15:04:50Z</dcterms:created>
  <dcterms:modified xsi:type="dcterms:W3CDTF">2020-08-31T12:09:08Z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2009-04-18T00:00:00Z</vt:filetime>
  </property>
  <property fmtid="{D5CDD505-2E9C-101B-9397-08002B2CF9AE}" pid="3" name="Creator">
    <vt:lpwstr>Impress</vt:lpwstr>
  </property>
  <property fmtid="{D5CDD505-2E9C-101B-9397-08002B2CF9AE}" pid="4" name="LastSaved">
    <vt:filetime>2009-04-18T00:00:00Z</vt:filetime>
  </property>
</Properties>
</file>