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theme/theme2.xml" ContentType="application/vnd.openxmlformats-officedocument.theme+xml"/>
  <Override PartName="/ppt/slideLayouts/slideLayout9.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 id="2147483658" r:id="rId3"/>
  </p:sldMasterIdLst>
  <p:notesMasterIdLst>
    <p:notesMasterId r:id="rId33"/>
  </p:notesMasterIdLst>
  <p:sldIdLst>
    <p:sldId id="256" r:id="rId4"/>
    <p:sldId id="257" r:id="rId5"/>
    <p:sldId id="258"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 id="274" r:id="rId22"/>
    <p:sldId id="275" r:id="rId23"/>
    <p:sldId id="276" r:id="rId24"/>
    <p:sldId id="277" r:id="rId25"/>
    <p:sldId id="278" r:id="rId26"/>
    <p:sldId id="279" r:id="rId27"/>
    <p:sldId id="280" r:id="rId28"/>
    <p:sldId id="281" r:id="rId29"/>
    <p:sldId id="282" r:id="rId30"/>
    <p:sldId id="283" r:id="rId31"/>
    <p:sldId id="284" r:id="rId32"/>
  </p:sldIdLst>
  <p:sldSz cx="9144000" cy="6858000" type="screen4x3"/>
  <p:notesSz cx="6858000" cy="9144000"/>
  <p:embeddedFontLst>
    <p:embeddedFont>
      <p:font typeface="Architects Daughter" panose="020B0604020202020204" charset="0"/>
      <p:regular r:id="rId34"/>
    </p:embeddedFont>
    <p:embeddedFont>
      <p:font typeface="Bell MT" panose="02020503060305020303" pitchFamily="18" charset="0"/>
      <p:regular r:id="rId35"/>
      <p:bold r:id="rId36"/>
      <p:italic r:id="rId37"/>
      <p:boldItalic r:id="rId38"/>
    </p:embeddedFont>
    <p:embeddedFont>
      <p:font typeface="Book Antiqua" panose="02040602050305030304" pitchFamily="18" charset="0"/>
      <p:regular r:id="rId39"/>
      <p:bold r:id="rId40"/>
      <p:italic r:id="rId41"/>
      <p:boldItalic r:id="rId42"/>
    </p:embeddedFont>
    <p:embeddedFont>
      <p:font typeface="Lora" pitchFamily="2" charset="0"/>
      <p:regular r:id="rId43"/>
      <p:bold r:id="rId44"/>
      <p:italic r:id="rId45"/>
      <p:boldItalic r:id="rId4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GoogleSlidesCustomDataVersion2">
      <go:slidesCustomData xmlns="" xmlns:mc="http://schemas.openxmlformats.org/markup-compatibility/2006" xmlns:mv="urn:schemas-microsoft-com:mac:vml"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xmlns:go="http://customooxmlschemas.google.com/" r:id="rId51" roundtripDataSignature="AMtx7mjw4hhYAsXAUxt3+nElEHquqhapIQ=="/>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754CA6B7-0D38-48AA-8CD5-51BF128899A5}">
  <a:tblStyle styleId="{754CA6B7-0D38-48AA-8CD5-51BF128899A5}" styleName="Table_0">
    <a:wholeTbl>
      <a:tcTxStyle>
        <a:font>
          <a:latin typeface="Arial"/>
          <a:ea typeface="Arial"/>
          <a:cs typeface="Arial"/>
        </a:font>
        <a:srgbClr val="000000"/>
      </a:tcTxStyle>
      <a:tcStyle>
        <a:tcBdr>
          <a:left>
            <a:ln w="9525" cap="flat" cmpd="sng">
              <a:solidFill>
                <a:srgbClr val="9E9E9E"/>
              </a:solidFill>
              <a:prstDash val="solid"/>
              <a:round/>
              <a:headEnd type="none" w="sm" len="sm"/>
              <a:tailEnd type="none" w="sm" len="sm"/>
            </a:ln>
          </a:left>
          <a:right>
            <a:ln w="9525" cap="flat" cmpd="sng">
              <a:solidFill>
                <a:srgbClr val="9E9E9E"/>
              </a:solidFill>
              <a:prstDash val="solid"/>
              <a:round/>
              <a:headEnd type="none" w="sm" len="sm"/>
              <a:tailEnd type="none" w="sm" len="sm"/>
            </a:ln>
          </a:right>
          <a:top>
            <a:ln w="9525" cap="flat" cmpd="sng">
              <a:solidFill>
                <a:srgbClr val="9E9E9E"/>
              </a:solidFill>
              <a:prstDash val="solid"/>
              <a:round/>
              <a:headEnd type="none" w="sm" len="sm"/>
              <a:tailEnd type="none" w="sm" len="sm"/>
            </a:ln>
          </a:top>
          <a:bottom>
            <a:ln w="9525" cap="flat" cmpd="sng">
              <a:solidFill>
                <a:srgbClr val="9E9E9E"/>
              </a:solidFill>
              <a:prstDash val="solid"/>
              <a:round/>
              <a:headEnd type="none" w="sm" len="sm"/>
              <a:tailEnd type="none" w="sm" len="sm"/>
            </a:ln>
          </a:bottom>
          <a:insideH>
            <a:ln w="9525" cap="flat" cmpd="sng">
              <a:solidFill>
                <a:srgbClr val="9E9E9E"/>
              </a:solidFill>
              <a:prstDash val="solid"/>
              <a:round/>
              <a:headEnd type="none" w="sm" len="sm"/>
              <a:tailEnd type="none" w="sm" len="sm"/>
            </a:ln>
          </a:insideH>
          <a:insideV>
            <a:ln w="9525" cap="flat" cmpd="sng">
              <a:solidFill>
                <a:srgbClr val="9E9E9E"/>
              </a:solidFill>
              <a:prstDash val="solid"/>
              <a:round/>
              <a:headEnd type="none" w="sm" len="sm"/>
              <a:tailEnd type="none" w="sm" len="sm"/>
            </a:ln>
          </a:insideV>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452" y="6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font" Target="fonts/font6.fntdata"/><Relationship Id="rId21" Type="http://schemas.openxmlformats.org/officeDocument/2006/relationships/slide" Target="slides/slide18.xml"/><Relationship Id="rId34" Type="http://schemas.openxmlformats.org/officeDocument/2006/relationships/font" Target="fonts/font1.fntdata"/><Relationship Id="rId42" Type="http://schemas.openxmlformats.org/officeDocument/2006/relationships/font" Target="fonts/font9.fntdata"/><Relationship Id="rId55" Type="http://schemas.openxmlformats.org/officeDocument/2006/relationships/tableStyles" Target="tableStyle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font" Target="fonts/font4.fntdata"/><Relationship Id="rId40" Type="http://schemas.openxmlformats.org/officeDocument/2006/relationships/font" Target="fonts/font7.fntdata"/><Relationship Id="rId45" Type="http://schemas.openxmlformats.org/officeDocument/2006/relationships/font" Target="fonts/font12.fntdata"/><Relationship Id="rId53"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font" Target="fonts/font3.fntdata"/><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font" Target="fonts/font11.fntdata"/><Relationship Id="rId52"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font" Target="fonts/font2.fntdata"/><Relationship Id="rId43" Type="http://schemas.openxmlformats.org/officeDocument/2006/relationships/font" Target="fonts/font10.fntdata"/><Relationship Id="rId56" Type="http://schemas.microsoft.com/office/2016/11/relationships/changesInfo" Target="changesInfos/changesInfo1.xml"/><Relationship Id="rId8" Type="http://schemas.openxmlformats.org/officeDocument/2006/relationships/slide" Target="slides/slide5.xml"/><Relationship Id="rId51" Type="http://customschemas.google.com/relationships/presentationmetadata" Target="metadata"/><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notesMaster" Target="notesMasters/notesMaster1.xml"/><Relationship Id="rId38" Type="http://schemas.openxmlformats.org/officeDocument/2006/relationships/font" Target="fonts/font5.fntdata"/><Relationship Id="rId46" Type="http://schemas.openxmlformats.org/officeDocument/2006/relationships/font" Target="fonts/font13.fntdata"/><Relationship Id="rId20" Type="http://schemas.openxmlformats.org/officeDocument/2006/relationships/slide" Target="slides/slide17.xml"/><Relationship Id="rId41" Type="http://schemas.openxmlformats.org/officeDocument/2006/relationships/font" Target="fonts/font8.fntdata"/><Relationship Id="rId54"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Patricia Biganzoli" userId="f6b8904f36f7fdb3" providerId="LiveId" clId="{76F0334A-B82F-4F2E-921F-15A06AB9038C}"/>
    <pc:docChg chg="modSld">
      <pc:chgData name="Patricia Biganzoli" userId="f6b8904f36f7fdb3" providerId="LiveId" clId="{76F0334A-B82F-4F2E-921F-15A06AB9038C}" dt="2026-05-04T14:39:57.892" v="18" actId="20577"/>
      <pc:docMkLst>
        <pc:docMk/>
      </pc:docMkLst>
      <pc:sldChg chg="modSp mod">
        <pc:chgData name="Patricia Biganzoli" userId="f6b8904f36f7fdb3" providerId="LiveId" clId="{76F0334A-B82F-4F2E-921F-15A06AB9038C}" dt="2026-05-04T14:39:13.130" v="16" actId="20577"/>
        <pc:sldMkLst>
          <pc:docMk/>
          <pc:sldMk cId="0" sldId="260"/>
        </pc:sldMkLst>
        <pc:spChg chg="mod">
          <ac:chgData name="Patricia Biganzoli" userId="f6b8904f36f7fdb3" providerId="LiveId" clId="{76F0334A-B82F-4F2E-921F-15A06AB9038C}" dt="2026-05-04T14:39:13.130" v="16" actId="20577"/>
          <ac:spMkLst>
            <pc:docMk/>
            <pc:sldMk cId="0" sldId="260"/>
            <ac:spMk id="118" creationId="{00000000-0000-0000-0000-000000000000}"/>
          </ac:spMkLst>
        </pc:spChg>
      </pc:sldChg>
      <pc:sldChg chg="modSp mod">
        <pc:chgData name="Patricia Biganzoli" userId="f6b8904f36f7fdb3" providerId="LiveId" clId="{76F0334A-B82F-4F2E-921F-15A06AB9038C}" dt="2026-05-04T14:39:57.892" v="18" actId="20577"/>
        <pc:sldMkLst>
          <pc:docMk/>
          <pc:sldMk cId="0" sldId="280"/>
        </pc:sldMkLst>
        <pc:spChg chg="mod">
          <ac:chgData name="Patricia Biganzoli" userId="f6b8904f36f7fdb3" providerId="LiveId" clId="{76F0334A-B82F-4F2E-921F-15A06AB9038C}" dt="2026-05-04T14:39:57.892" v="18" actId="20577"/>
          <ac:spMkLst>
            <pc:docMk/>
            <pc:sldMk cId="0" sldId="280"/>
            <ac:spMk id="281" creationId="{00000000-0000-0000-0000-000000000000}"/>
          </ac:spMkLst>
        </pc:sp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8787"/>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9pPr>
          </a:lstStyle>
          <a:p>
            <a:endParaRPr/>
          </a:p>
        </p:txBody>
      </p:sp>
      <p:sp>
        <p:nvSpPr>
          <p:cNvPr id="4" name="Google Shape;4;n"/>
          <p:cNvSpPr txBox="1">
            <a:spLocks noGrp="1"/>
          </p:cNvSpPr>
          <p:nvPr>
            <p:ph type="dt" idx="10"/>
          </p:nvPr>
        </p:nvSpPr>
        <p:spPr>
          <a:xfrm>
            <a:off x="3884612" y="0"/>
            <a:ext cx="2971800" cy="458787"/>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rgbClr val="0000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9pPr>
          </a:lstStyle>
          <a:p>
            <a:endParaRPr/>
          </a:p>
        </p:txBody>
      </p:sp>
      <p:sp>
        <p:nvSpPr>
          <p:cNvPr id="5" name="Google Shape;5;n"/>
          <p:cNvSpPr>
            <a:spLocks noGrp="1" noRot="1" noChangeAspect="1"/>
          </p:cNvSpPr>
          <p:nvPr>
            <p:ph type="sldImg" idx="3"/>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lvl1pPr marL="457200" marR="0" lvl="0"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1pPr>
            <a:lvl2pPr marL="914400" marR="0" lvl="1"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2pPr>
            <a:lvl3pPr marL="1371600" marR="0" lvl="2"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3pPr>
            <a:lvl4pPr marL="1828800" marR="0" lvl="3"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4pPr>
            <a:lvl5pPr marL="2286000" marR="0" lvl="4"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5pPr>
            <a:lvl6pPr marL="2743200" marR="0" lvl="5"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6pPr>
            <a:lvl7pPr marL="3200400" marR="0" lvl="6"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7pPr>
            <a:lvl8pPr marL="3657600" marR="0" lvl="7"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8pPr>
            <a:lvl9pPr marL="4114800" marR="0" lvl="8" indent="-22860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Arial"/>
                <a:ea typeface="Arial"/>
                <a:cs typeface="Arial"/>
                <a:sym typeface="Arial"/>
              </a:defRPr>
            </a:lvl9pPr>
          </a:lstStyle>
          <a:p>
            <a:endParaRPr/>
          </a:p>
        </p:txBody>
      </p:sp>
      <p:sp>
        <p:nvSpPr>
          <p:cNvPr id="7" name="Google Shape;7;n"/>
          <p:cNvSpPr txBox="1">
            <a:spLocks noGrp="1"/>
          </p:cNvSpPr>
          <p:nvPr>
            <p:ph type="ftr" idx="11"/>
          </p:nvPr>
        </p:nvSpPr>
        <p:spPr>
          <a:xfrm>
            <a:off x="0" y="8685212"/>
            <a:ext cx="2971800" cy="4587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rgbClr val="000000"/>
                </a:solidFill>
                <a:latin typeface="Twentieth Century"/>
                <a:ea typeface="Twentieth Century"/>
                <a:cs typeface="Twentieth Century"/>
                <a:sym typeface="Twentieth Century"/>
              </a:defRPr>
            </a:lvl9pPr>
          </a:lstStyle>
          <a:p>
            <a:endParaRPr/>
          </a:p>
        </p:txBody>
      </p:sp>
      <p:sp>
        <p:nvSpPr>
          <p:cNvPr id="8" name="Google Shape;8;n"/>
          <p:cNvSpPr txBox="1">
            <a:spLocks noGrp="1"/>
          </p:cNvSpPr>
          <p:nvPr>
            <p:ph type="sldNum" idx="12"/>
          </p:nvPr>
        </p:nvSpPr>
        <p:spPr>
          <a:xfrm>
            <a:off x="3884612" y="8685212"/>
            <a:ext cx="2971800" cy="4587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Twentieth Century"/>
              <a:buNone/>
            </a:pPr>
            <a:fld id="{00000000-1234-1234-1234-123412341234}" type="slidenum">
              <a:rPr lang="en-US" sz="1200" b="0" i="0" u="none" strike="noStrike" cap="none">
                <a:solidFill>
                  <a:srgbClr val="000000"/>
                </a:solidFill>
                <a:latin typeface="Twentieth Century"/>
                <a:ea typeface="Twentieth Century"/>
                <a:cs typeface="Twentieth Century"/>
                <a:sym typeface="Twentieth Century"/>
              </a:rPr>
              <a:t>‹Nº›</a:t>
            </a:fld>
            <a:endParaRPr sz="1400" b="0" i="0" u="none" strike="noStrike" cap="none">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5"/>
        <p:cNvGrpSpPr/>
        <p:nvPr/>
      </p:nvGrpSpPr>
      <p:grpSpPr>
        <a:xfrm>
          <a:off x="0" y="0"/>
          <a:ext cx="0" cy="0"/>
          <a:chOff x="0" y="0"/>
          <a:chExt cx="0" cy="0"/>
        </a:xfrm>
      </p:grpSpPr>
      <p:sp>
        <p:nvSpPr>
          <p:cNvPr id="86" name="Google Shape;86;p11: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87" name="Google Shape;87;p1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9"/>
        <p:cNvGrpSpPr/>
        <p:nvPr/>
      </p:nvGrpSpPr>
      <p:grpSpPr>
        <a:xfrm>
          <a:off x="0" y="0"/>
          <a:ext cx="0" cy="0"/>
          <a:chOff x="0" y="0"/>
          <a:chExt cx="0" cy="0"/>
        </a:xfrm>
      </p:grpSpPr>
      <p:sp>
        <p:nvSpPr>
          <p:cNvPr id="150" name="Google Shape;150;g39547af9e01_0_3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1" name="Google Shape;151;g39547af9e01_0_3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2" name="Google Shape;152;g39547af9e01_0_33: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10</a:t>
            </a:fld>
            <a:endParaRPr sz="1400">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6"/>
        <p:cNvGrpSpPr/>
        <p:nvPr/>
      </p:nvGrpSpPr>
      <p:grpSpPr>
        <a:xfrm>
          <a:off x="0" y="0"/>
          <a:ext cx="0" cy="0"/>
          <a:chOff x="0" y="0"/>
          <a:chExt cx="0" cy="0"/>
        </a:xfrm>
      </p:grpSpPr>
      <p:sp>
        <p:nvSpPr>
          <p:cNvPr id="157" name="Google Shape;157;g39547af9e01_0_39: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8" name="Google Shape;158;g39547af9e01_0_39: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59" name="Google Shape;159;g39547af9e01_0_39: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11</a:t>
            </a:fld>
            <a:endParaRPr sz="1400">
              <a:latin typeface="Arial"/>
              <a:ea typeface="Arial"/>
              <a:cs typeface="Arial"/>
              <a:sym typeface="Arial"/>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3"/>
        <p:cNvGrpSpPr/>
        <p:nvPr/>
      </p:nvGrpSpPr>
      <p:grpSpPr>
        <a:xfrm>
          <a:off x="0" y="0"/>
          <a:ext cx="0" cy="0"/>
          <a:chOff x="0" y="0"/>
          <a:chExt cx="0" cy="0"/>
        </a:xfrm>
      </p:grpSpPr>
      <p:sp>
        <p:nvSpPr>
          <p:cNvPr id="164" name="Google Shape;164;p18: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65" name="Google Shape;165;p1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9"/>
        <p:cNvGrpSpPr/>
        <p:nvPr/>
      </p:nvGrpSpPr>
      <p:grpSpPr>
        <a:xfrm>
          <a:off x="0" y="0"/>
          <a:ext cx="0" cy="0"/>
          <a:chOff x="0" y="0"/>
          <a:chExt cx="0" cy="0"/>
        </a:xfrm>
      </p:grpSpPr>
      <p:sp>
        <p:nvSpPr>
          <p:cNvPr id="170" name="Google Shape;170;g39547af9e01_0_5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1" name="Google Shape;171;g39547af9e01_0_5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2" name="Google Shape;172;g39547af9e01_0_51: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13</a:t>
            </a:fld>
            <a:endParaRPr sz="1400">
              <a:latin typeface="Arial"/>
              <a:ea typeface="Arial"/>
              <a:cs typeface="Arial"/>
              <a:sym typeface="Arial"/>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7"/>
        <p:cNvGrpSpPr/>
        <p:nvPr/>
      </p:nvGrpSpPr>
      <p:grpSpPr>
        <a:xfrm>
          <a:off x="0" y="0"/>
          <a:ext cx="0" cy="0"/>
          <a:chOff x="0" y="0"/>
          <a:chExt cx="0" cy="0"/>
        </a:xfrm>
      </p:grpSpPr>
      <p:sp>
        <p:nvSpPr>
          <p:cNvPr id="178" name="Google Shape;178;g3cb0b3412e7_0_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9" name="Google Shape;179;g3cb0b3412e7_0_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0" name="Google Shape;180;g3cb0b3412e7_0_2: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14</a:t>
            </a:fld>
            <a:endParaRPr sz="1400">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g39547af9e01_0_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6" name="Google Shape;186;g39547af9e01_0_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87" name="Google Shape;187;g39547af9e01_0_1: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15</a:t>
            </a:fld>
            <a:endParaRPr sz="1400">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1"/>
        <p:cNvGrpSpPr/>
        <p:nvPr/>
      </p:nvGrpSpPr>
      <p:grpSpPr>
        <a:xfrm>
          <a:off x="0" y="0"/>
          <a:ext cx="0" cy="0"/>
          <a:chOff x="0" y="0"/>
          <a:chExt cx="0" cy="0"/>
        </a:xfrm>
      </p:grpSpPr>
      <p:sp>
        <p:nvSpPr>
          <p:cNvPr id="192" name="Google Shape;192;g3cb0b3412e7_0_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3" name="Google Shape;193;g3cb0b3412e7_0_1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94" name="Google Shape;194;g3cb0b3412e7_0_17: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16</a:t>
            </a:fld>
            <a:endParaRPr sz="1400">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8"/>
        <p:cNvGrpSpPr/>
        <p:nvPr/>
      </p:nvGrpSpPr>
      <p:grpSpPr>
        <a:xfrm>
          <a:off x="0" y="0"/>
          <a:ext cx="0" cy="0"/>
          <a:chOff x="0" y="0"/>
          <a:chExt cx="0" cy="0"/>
        </a:xfrm>
      </p:grpSpPr>
      <p:sp>
        <p:nvSpPr>
          <p:cNvPr id="199" name="Google Shape;199;g3cb0b3412e7_0_2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0" name="Google Shape;200;g3cb0b3412e7_0_2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01" name="Google Shape;201;g3cb0b3412e7_0_25: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17</a:t>
            </a:fld>
            <a:endParaRPr sz="1400">
              <a:latin typeface="Arial"/>
              <a:ea typeface="Arial"/>
              <a:cs typeface="Arial"/>
              <a:sym typeface="Arial"/>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8"/>
        <p:cNvGrpSpPr/>
        <p:nvPr/>
      </p:nvGrpSpPr>
      <p:grpSpPr>
        <a:xfrm>
          <a:off x="0" y="0"/>
          <a:ext cx="0" cy="0"/>
          <a:chOff x="0" y="0"/>
          <a:chExt cx="0" cy="0"/>
        </a:xfrm>
      </p:grpSpPr>
      <p:sp>
        <p:nvSpPr>
          <p:cNvPr id="209" name="Google Shape;209;g3cb0b3412e7_0_3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0" name="Google Shape;210;g3cb0b3412e7_0_3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11" name="Google Shape;211;g3cb0b3412e7_0_32: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18</a:t>
            </a:fld>
            <a:endParaRPr sz="1400">
              <a:latin typeface="Arial"/>
              <a:ea typeface="Arial"/>
              <a:cs typeface="Arial"/>
              <a:sym typeface="Arial"/>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3cb0b3412e7_0_4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3cb0b3412e7_0_4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23" name="Google Shape;223;g3cb0b3412e7_0_46: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19</a:t>
            </a:fld>
            <a:endParaRPr sz="1400">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1"/>
        <p:cNvGrpSpPr/>
        <p:nvPr/>
      </p:nvGrpSpPr>
      <p:grpSpPr>
        <a:xfrm>
          <a:off x="0" y="0"/>
          <a:ext cx="0" cy="0"/>
          <a:chOff x="0" y="0"/>
          <a:chExt cx="0" cy="0"/>
        </a:xfrm>
      </p:grpSpPr>
      <p:sp>
        <p:nvSpPr>
          <p:cNvPr id="92" name="Google Shape;92;p12: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93" name="Google Shape;93;p1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9"/>
        <p:cNvGrpSpPr/>
        <p:nvPr/>
      </p:nvGrpSpPr>
      <p:grpSpPr>
        <a:xfrm>
          <a:off x="0" y="0"/>
          <a:ext cx="0" cy="0"/>
          <a:chOff x="0" y="0"/>
          <a:chExt cx="0" cy="0"/>
        </a:xfrm>
      </p:grpSpPr>
      <p:sp>
        <p:nvSpPr>
          <p:cNvPr id="230" name="Google Shape;230;g3cb0b3412e7_0_5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1" name="Google Shape;231;g3cb0b3412e7_0_56: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32" name="Google Shape;232;g3cb0b3412e7_0_56: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20</a:t>
            </a:fld>
            <a:endParaRPr sz="1400">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9"/>
        <p:cNvGrpSpPr/>
        <p:nvPr/>
      </p:nvGrpSpPr>
      <p:grpSpPr>
        <a:xfrm>
          <a:off x="0" y="0"/>
          <a:ext cx="0" cy="0"/>
          <a:chOff x="0" y="0"/>
          <a:chExt cx="0" cy="0"/>
        </a:xfrm>
      </p:grpSpPr>
      <p:sp>
        <p:nvSpPr>
          <p:cNvPr id="240" name="Google Shape;240;g3957326e9aa_0_0: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1" name="Google Shape;241;g3957326e9aa_0_0: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42" name="Google Shape;242;g3957326e9aa_0_0: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21</a:t>
            </a:fld>
            <a:endParaRPr sz="1400">
              <a:latin typeface="Arial"/>
              <a:ea typeface="Arial"/>
              <a:cs typeface="Arial"/>
              <a:sym typeface="Arial"/>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8"/>
        <p:cNvGrpSpPr/>
        <p:nvPr/>
      </p:nvGrpSpPr>
      <p:grpSpPr>
        <a:xfrm>
          <a:off x="0" y="0"/>
          <a:ext cx="0" cy="0"/>
          <a:chOff x="0" y="0"/>
          <a:chExt cx="0" cy="0"/>
        </a:xfrm>
      </p:grpSpPr>
      <p:sp>
        <p:nvSpPr>
          <p:cNvPr id="249" name="Google Shape;249;g3957326e9aa_0_2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0" name="Google Shape;250;g3957326e9aa_0_2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1" name="Google Shape;251;g3957326e9aa_0_28: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22</a:t>
            </a:fld>
            <a:endParaRPr sz="1400">
              <a:latin typeface="Arial"/>
              <a:ea typeface="Arial"/>
              <a:cs typeface="Arial"/>
              <a:sym typeface="Arial"/>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5"/>
        <p:cNvGrpSpPr/>
        <p:nvPr/>
      </p:nvGrpSpPr>
      <p:grpSpPr>
        <a:xfrm>
          <a:off x="0" y="0"/>
          <a:ext cx="0" cy="0"/>
          <a:chOff x="0" y="0"/>
          <a:chExt cx="0" cy="0"/>
        </a:xfrm>
      </p:grpSpPr>
      <p:sp>
        <p:nvSpPr>
          <p:cNvPr id="256" name="Google Shape;256;g3957326e9aa_0_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7" name="Google Shape;257;g3957326e9aa_0_14: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58" name="Google Shape;258;g3957326e9aa_0_14: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23</a:t>
            </a:fld>
            <a:endParaRPr sz="1400">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8"/>
        <p:cNvGrpSpPr/>
        <p:nvPr/>
      </p:nvGrpSpPr>
      <p:grpSpPr>
        <a:xfrm>
          <a:off x="0" y="0"/>
          <a:ext cx="0" cy="0"/>
          <a:chOff x="0" y="0"/>
          <a:chExt cx="0" cy="0"/>
        </a:xfrm>
      </p:grpSpPr>
      <p:sp>
        <p:nvSpPr>
          <p:cNvPr id="269" name="Google Shape;269;g3957326e9aa_0_4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0" name="Google Shape;270;g3957326e9aa_0_43: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1" name="Google Shape;271;g3957326e9aa_0_43: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24</a:t>
            </a:fld>
            <a:endParaRPr sz="1400">
              <a:latin typeface="Arial"/>
              <a:ea typeface="Arial"/>
              <a:cs typeface="Arial"/>
              <a:sym typeface="Arial"/>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5"/>
        <p:cNvGrpSpPr/>
        <p:nvPr/>
      </p:nvGrpSpPr>
      <p:grpSpPr>
        <a:xfrm>
          <a:off x="0" y="0"/>
          <a:ext cx="0" cy="0"/>
          <a:chOff x="0" y="0"/>
          <a:chExt cx="0" cy="0"/>
        </a:xfrm>
      </p:grpSpPr>
      <p:sp>
        <p:nvSpPr>
          <p:cNvPr id="276" name="Google Shape;276;g3957326e9aa_0_5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7" name="Google Shape;277;g3957326e9aa_0_5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78" name="Google Shape;278;g3957326e9aa_0_57: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25</a:t>
            </a:fld>
            <a:endParaRPr sz="1400">
              <a:latin typeface="Arial"/>
              <a:ea typeface="Arial"/>
              <a:cs typeface="Arial"/>
              <a:sym typeface="Arial"/>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
        <p:cNvGrpSpPr/>
        <p:nvPr/>
      </p:nvGrpSpPr>
      <p:grpSpPr>
        <a:xfrm>
          <a:off x="0" y="0"/>
          <a:ext cx="0" cy="0"/>
          <a:chOff x="0" y="0"/>
          <a:chExt cx="0" cy="0"/>
        </a:xfrm>
      </p:grpSpPr>
      <p:sp>
        <p:nvSpPr>
          <p:cNvPr id="283" name="Google Shape;283;g3957326e9aa_0_71: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4" name="Google Shape;284;g3957326e9aa_0_71: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85" name="Google Shape;285;g3957326e9aa_0_71: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26</a:t>
            </a:fld>
            <a:endParaRPr sz="1400">
              <a:latin typeface="Arial"/>
              <a:ea typeface="Arial"/>
              <a:cs typeface="Arial"/>
              <a:sym typeface="Arial"/>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g3957326e9aa_0_7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0" name="Google Shape;290;g3957326e9aa_0_77: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1" name="Google Shape;291;g3957326e9aa_0_77: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27</a:t>
            </a:fld>
            <a:endParaRPr sz="1400">
              <a:latin typeface="Arial"/>
              <a:ea typeface="Arial"/>
              <a:cs typeface="Arial"/>
              <a:sym typeface="Arial"/>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4"/>
        <p:cNvGrpSpPr/>
        <p:nvPr/>
      </p:nvGrpSpPr>
      <p:grpSpPr>
        <a:xfrm>
          <a:off x="0" y="0"/>
          <a:ext cx="0" cy="0"/>
          <a:chOff x="0" y="0"/>
          <a:chExt cx="0" cy="0"/>
        </a:xfrm>
      </p:grpSpPr>
      <p:sp>
        <p:nvSpPr>
          <p:cNvPr id="295" name="Google Shape;295;g3957326e9aa_0_6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96" name="Google Shape;296;g3957326e9aa_0_65: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7" name="Google Shape;297;g3957326e9aa_0_65: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28</a:t>
            </a:fld>
            <a:endParaRPr sz="1400">
              <a:latin typeface="Arial"/>
              <a:ea typeface="Arial"/>
              <a:cs typeface="Arial"/>
              <a:sym typeface="Arial"/>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0"/>
        <p:cNvGrpSpPr/>
        <p:nvPr/>
      </p:nvGrpSpPr>
      <p:grpSpPr>
        <a:xfrm>
          <a:off x="0" y="0"/>
          <a:ext cx="0" cy="0"/>
          <a:chOff x="0" y="0"/>
          <a:chExt cx="0" cy="0"/>
        </a:xfrm>
      </p:grpSpPr>
      <p:sp>
        <p:nvSpPr>
          <p:cNvPr id="301" name="Google Shape;301;p2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302" name="Google Shape;302;p2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8"/>
        <p:cNvGrpSpPr/>
        <p:nvPr/>
      </p:nvGrpSpPr>
      <p:grpSpPr>
        <a:xfrm>
          <a:off x="0" y="0"/>
          <a:ext cx="0" cy="0"/>
          <a:chOff x="0" y="0"/>
          <a:chExt cx="0" cy="0"/>
        </a:xfrm>
      </p:grpSpPr>
      <p:sp>
        <p:nvSpPr>
          <p:cNvPr id="99" name="Google Shape;99;p13: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00" name="Google Shape;100;p13: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6"/>
        <p:cNvGrpSpPr/>
        <p:nvPr/>
      </p:nvGrpSpPr>
      <p:grpSpPr>
        <a:xfrm>
          <a:off x="0" y="0"/>
          <a:ext cx="0" cy="0"/>
          <a:chOff x="0" y="0"/>
          <a:chExt cx="0" cy="0"/>
        </a:xfrm>
      </p:grpSpPr>
      <p:sp>
        <p:nvSpPr>
          <p:cNvPr id="107" name="Google Shape;107;g39547af9e01_0_8: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8" name="Google Shape;108;g39547af9e01_0_8: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9" name="Google Shape;109;g39547af9e01_0_8: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4</a:t>
            </a:fld>
            <a:endParaRPr sz="1400">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3"/>
        <p:cNvGrpSpPr/>
        <p:nvPr/>
      </p:nvGrpSpPr>
      <p:grpSpPr>
        <a:xfrm>
          <a:off x="0" y="0"/>
          <a:ext cx="0" cy="0"/>
          <a:chOff x="0" y="0"/>
          <a:chExt cx="0" cy="0"/>
        </a:xfrm>
      </p:grpSpPr>
      <p:sp>
        <p:nvSpPr>
          <p:cNvPr id="114" name="Google Shape;114;p17: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15" name="Google Shape;115;p17: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9"/>
        <p:cNvGrpSpPr/>
        <p:nvPr/>
      </p:nvGrpSpPr>
      <p:grpSpPr>
        <a:xfrm>
          <a:off x="0" y="0"/>
          <a:ext cx="0" cy="0"/>
          <a:chOff x="0" y="0"/>
          <a:chExt cx="0" cy="0"/>
        </a:xfrm>
      </p:grpSpPr>
      <p:sp>
        <p:nvSpPr>
          <p:cNvPr id="120" name="Google Shape;120;g39547af9e01_0_22: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1" name="Google Shape;121;g39547af9e01_0_22:notes"/>
          <p:cNvSpPr txBox="1">
            <a:spLocks noGrp="1"/>
          </p:cNvSpPr>
          <p:nvPr>
            <p:ph type="body" idx="1"/>
          </p:nvPr>
        </p:nvSpPr>
        <p:spPr>
          <a:xfrm>
            <a:off x="685800" y="4400550"/>
            <a:ext cx="5486400" cy="36006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22" name="Google Shape;122;g39547af9e01_0_22:notes"/>
          <p:cNvSpPr txBox="1">
            <a:spLocks noGrp="1"/>
          </p:cNvSpPr>
          <p:nvPr>
            <p:ph type="sldNum" idx="12"/>
          </p:nvPr>
        </p:nvSpPr>
        <p:spPr>
          <a:xfrm>
            <a:off x="3884612" y="8685212"/>
            <a:ext cx="2971800" cy="458700"/>
          </a:xfrm>
          <a:prstGeom prst="rect">
            <a:avLst/>
          </a:prstGeom>
        </p:spPr>
        <p:txBody>
          <a:bodyPr spcFirstLastPara="1" wrap="square" lIns="91425" tIns="45700" rIns="91425" bIns="45700" anchor="b" anchorCtr="0">
            <a:noAutofit/>
          </a:bodyPr>
          <a:lstStyle/>
          <a:p>
            <a:pPr marL="0" lvl="0" indent="0" algn="r" rtl="0">
              <a:spcBef>
                <a:spcPts val="0"/>
              </a:spcBef>
              <a:spcAft>
                <a:spcPts val="0"/>
              </a:spcAft>
              <a:buClr>
                <a:srgbClr val="000000"/>
              </a:buClr>
              <a:buSzPts val="1200"/>
              <a:buFont typeface="Twentieth Century"/>
              <a:buNone/>
            </a:pPr>
            <a:fld id="{00000000-1234-1234-1234-123412341234}" type="slidenum">
              <a:rPr lang="en-US"/>
              <a:t>6</a:t>
            </a:fld>
            <a:endParaRPr sz="1400">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14: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27" name="Google Shape;127;p14: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1"/>
        <p:cNvGrpSpPr/>
        <p:nvPr/>
      </p:nvGrpSpPr>
      <p:grpSpPr>
        <a:xfrm>
          <a:off x="0" y="0"/>
          <a:ext cx="0" cy="0"/>
          <a:chOff x="0" y="0"/>
          <a:chExt cx="0" cy="0"/>
        </a:xfrm>
      </p:grpSpPr>
      <p:sp>
        <p:nvSpPr>
          <p:cNvPr id="132" name="Google Shape;132;p15: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33" name="Google Shape;133;p15: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endParaRPr/>
          </a:p>
        </p:txBody>
      </p:sp>
      <p:sp>
        <p:nvSpPr>
          <p:cNvPr id="142" name="Google Shape;142;p16:notes"/>
          <p:cNvSpPr>
            <a:spLocks noGrp="1" noRot="1" noChangeAspect="1"/>
          </p:cNvSpPr>
          <p:nvPr>
            <p:ph type="sldImg" idx="2"/>
          </p:nvPr>
        </p:nvSpPr>
        <p:spPr>
          <a:xfrm>
            <a:off x="1371600" y="1143000"/>
            <a:ext cx="4114800" cy="30861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miter lim="800000"/>
            <a:headEnd type="none" w="sm" len="sm"/>
            <a:tailEnd type="none" w="sm" len="sm"/>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Diapositiva de título" type="title">
  <p:cSld name="TITLE">
    <p:spTree>
      <p:nvGrpSpPr>
        <p:cNvPr id="1" name="Shape 18"/>
        <p:cNvGrpSpPr/>
        <p:nvPr/>
      </p:nvGrpSpPr>
      <p:grpSpPr>
        <a:xfrm>
          <a:off x="0" y="0"/>
          <a:ext cx="0" cy="0"/>
          <a:chOff x="0" y="0"/>
          <a:chExt cx="0" cy="0"/>
        </a:xfrm>
      </p:grpSpPr>
      <p:sp>
        <p:nvSpPr>
          <p:cNvPr id="19" name="Google Shape;19;p26"/>
          <p:cNvSpPr txBox="1">
            <a:spLocks noGrp="1"/>
          </p:cNvSpPr>
          <p:nvPr>
            <p:ph type="ctrTitle"/>
          </p:nvPr>
        </p:nvSpPr>
        <p:spPr>
          <a:xfrm>
            <a:off x="342900" y="4960137"/>
            <a:ext cx="5829300" cy="1463040"/>
          </a:xfrm>
          <a:prstGeom prst="rect">
            <a:avLst/>
          </a:prstGeom>
          <a:noFill/>
          <a:ln>
            <a:noFill/>
          </a:ln>
        </p:spPr>
        <p:txBody>
          <a:bodyPr spcFirstLastPara="1" wrap="square" lIns="91425" tIns="45700" rIns="91425" bIns="45700" anchor="ctr" anchorCtr="0">
            <a:normAutofit/>
          </a:bodyPr>
          <a:lstStyle>
            <a:lvl1pPr lvl="0" algn="r">
              <a:lnSpc>
                <a:spcPct val="80000"/>
              </a:lnSpc>
              <a:spcBef>
                <a:spcPts val="0"/>
              </a:spcBef>
              <a:spcAft>
                <a:spcPts val="0"/>
              </a:spcAft>
              <a:buSzPts val="1400"/>
              <a:buNone/>
              <a:defRPr sz="44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20" name="Google Shape;20;p26"/>
          <p:cNvSpPr txBox="1">
            <a:spLocks noGrp="1"/>
          </p:cNvSpPr>
          <p:nvPr>
            <p:ph type="subTitle" idx="1"/>
          </p:nvPr>
        </p:nvSpPr>
        <p:spPr>
          <a:xfrm>
            <a:off x="6457950" y="4960137"/>
            <a:ext cx="2400300" cy="1463040"/>
          </a:xfrm>
          <a:prstGeom prst="rect">
            <a:avLst/>
          </a:prstGeom>
          <a:noFill/>
          <a:ln>
            <a:noFill/>
          </a:ln>
        </p:spPr>
        <p:txBody>
          <a:bodyPr spcFirstLastPara="1" wrap="square" lIns="91425" tIns="45700" rIns="91425" bIns="45700" anchor="ctr" anchorCtr="0">
            <a:normAutofit/>
          </a:bodyPr>
          <a:lstStyle>
            <a:lvl1pPr lvl="0" algn="l">
              <a:lnSpc>
                <a:spcPct val="100000"/>
              </a:lnSpc>
              <a:spcBef>
                <a:spcPts val="0"/>
              </a:spcBef>
              <a:spcAft>
                <a:spcPts val="0"/>
              </a:spcAft>
              <a:buSzPts val="1600"/>
              <a:buNone/>
              <a:defRPr sz="1600">
                <a:solidFill>
                  <a:srgbClr val="0C0C0C"/>
                </a:solidFill>
              </a:defRPr>
            </a:lvl1pPr>
            <a:lvl2pPr lvl="1" algn="ctr">
              <a:lnSpc>
                <a:spcPct val="90000"/>
              </a:lnSpc>
              <a:spcBef>
                <a:spcPts val="200"/>
              </a:spcBef>
              <a:spcAft>
                <a:spcPts val="0"/>
              </a:spcAft>
              <a:buSzPts val="1600"/>
              <a:buNone/>
              <a:defRPr sz="1600"/>
            </a:lvl2pPr>
            <a:lvl3pPr lvl="2" algn="ctr">
              <a:lnSpc>
                <a:spcPct val="90000"/>
              </a:lnSpc>
              <a:spcBef>
                <a:spcPts val="400"/>
              </a:spcBef>
              <a:spcAft>
                <a:spcPts val="0"/>
              </a:spcAft>
              <a:buSzPts val="1600"/>
              <a:buNone/>
              <a:defRPr sz="1600"/>
            </a:lvl3pPr>
            <a:lvl4pPr lvl="3" algn="ctr">
              <a:lnSpc>
                <a:spcPct val="90000"/>
              </a:lnSpc>
              <a:spcBef>
                <a:spcPts val="400"/>
              </a:spcBef>
              <a:spcAft>
                <a:spcPts val="0"/>
              </a:spcAft>
              <a:buSzPts val="1600"/>
              <a:buNone/>
              <a:defRPr sz="1600"/>
            </a:lvl4pPr>
            <a:lvl5pPr lvl="4" algn="ctr">
              <a:lnSpc>
                <a:spcPct val="90000"/>
              </a:lnSpc>
              <a:spcBef>
                <a:spcPts val="400"/>
              </a:spcBef>
              <a:spcAft>
                <a:spcPts val="0"/>
              </a:spcAft>
              <a:buSzPts val="1600"/>
              <a:buNone/>
              <a:defRPr sz="1600"/>
            </a:lvl5pPr>
            <a:lvl6pPr lvl="5" algn="ctr">
              <a:lnSpc>
                <a:spcPct val="90000"/>
              </a:lnSpc>
              <a:spcBef>
                <a:spcPts val="400"/>
              </a:spcBef>
              <a:spcAft>
                <a:spcPts val="0"/>
              </a:spcAft>
              <a:buSzPts val="1600"/>
              <a:buNone/>
              <a:defRPr sz="1600"/>
            </a:lvl6pPr>
            <a:lvl7pPr lvl="6" algn="ctr">
              <a:lnSpc>
                <a:spcPct val="90000"/>
              </a:lnSpc>
              <a:spcBef>
                <a:spcPts val="400"/>
              </a:spcBef>
              <a:spcAft>
                <a:spcPts val="0"/>
              </a:spcAft>
              <a:buSzPts val="1600"/>
              <a:buNone/>
              <a:defRPr sz="1600"/>
            </a:lvl7pPr>
            <a:lvl8pPr lvl="7" algn="ctr">
              <a:lnSpc>
                <a:spcPct val="90000"/>
              </a:lnSpc>
              <a:spcBef>
                <a:spcPts val="400"/>
              </a:spcBef>
              <a:spcAft>
                <a:spcPts val="0"/>
              </a:spcAft>
              <a:buSzPts val="1600"/>
              <a:buNone/>
              <a:defRPr sz="1600"/>
            </a:lvl8pPr>
            <a:lvl9pPr lvl="8" algn="ctr">
              <a:lnSpc>
                <a:spcPct val="90000"/>
              </a:lnSpc>
              <a:spcBef>
                <a:spcPts val="400"/>
              </a:spcBef>
              <a:spcAft>
                <a:spcPts val="400"/>
              </a:spcAft>
              <a:buSzPts val="1600"/>
              <a:buNone/>
              <a:defRPr sz="1600"/>
            </a:lvl9pPr>
          </a:lstStyle>
          <a:p>
            <a:endParaRPr/>
          </a:p>
        </p:txBody>
      </p:sp>
      <p:sp>
        <p:nvSpPr>
          <p:cNvPr id="21" name="Google Shape;21;p26"/>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2" name="Google Shape;22;p26"/>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26"/>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olo el título" type="titleOnly">
  <p:cSld name="TITLE_ONLY">
    <p:spTree>
      <p:nvGrpSpPr>
        <p:cNvPr id="1" name="Shape 31"/>
        <p:cNvGrpSpPr/>
        <p:nvPr/>
      </p:nvGrpSpPr>
      <p:grpSpPr>
        <a:xfrm>
          <a:off x="0" y="0"/>
          <a:ext cx="0" cy="0"/>
          <a:chOff x="0" y="0"/>
          <a:chExt cx="0" cy="0"/>
        </a:xfrm>
      </p:grpSpPr>
      <p:sp>
        <p:nvSpPr>
          <p:cNvPr id="32" name="Google Shape;32;p28"/>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3" name="Google Shape;33;p28"/>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4" name="Google Shape;34;p28"/>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5" name="Google Shape;35;p28"/>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ítulo y objetos" type="obj">
  <p:cSld name="OBJECT">
    <p:spTree>
      <p:nvGrpSpPr>
        <p:cNvPr id="1" name="Shape 36"/>
        <p:cNvGrpSpPr/>
        <p:nvPr/>
      </p:nvGrpSpPr>
      <p:grpSpPr>
        <a:xfrm>
          <a:off x="0" y="0"/>
          <a:ext cx="0" cy="0"/>
          <a:chOff x="0" y="0"/>
          <a:chExt cx="0" cy="0"/>
        </a:xfrm>
      </p:grpSpPr>
      <p:sp>
        <p:nvSpPr>
          <p:cNvPr id="37" name="Google Shape;37;p29"/>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38" name="Google Shape;38;p29"/>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39" name="Google Shape;39;p29"/>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29"/>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1" name="Google Shape;41;p29"/>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42"/>
        <p:cNvGrpSpPr/>
        <p:nvPr/>
      </p:nvGrpSpPr>
      <p:grpSpPr>
        <a:xfrm>
          <a:off x="0" y="0"/>
          <a:ext cx="0" cy="0"/>
          <a:chOff x="0" y="0"/>
          <a:chExt cx="0" cy="0"/>
        </a:xfrm>
      </p:grpSpPr>
      <p:sp>
        <p:nvSpPr>
          <p:cNvPr id="43" name="Google Shape;43;p42"/>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4" name="Google Shape;44;p42"/>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5" name="Google Shape;45;p42"/>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a:lvl1pPr>
            <a:lvl2pPr marL="0" marR="0" lvl="1" indent="0" algn="l">
              <a:lnSpc>
                <a:spcPct val="100000"/>
              </a:lnSpc>
              <a:spcBef>
                <a:spcPts val="0"/>
              </a:spcBef>
              <a:spcAft>
                <a:spcPts val="0"/>
              </a:spcAft>
              <a:buClr>
                <a:srgbClr val="0D0D0D"/>
              </a:buClr>
              <a:buSzPts val="1000"/>
              <a:buFont typeface="Twentieth Century"/>
              <a:buNone/>
              <a:defRPr/>
            </a:lvl2pPr>
            <a:lvl3pPr marL="0" marR="0" lvl="2" indent="0" algn="l">
              <a:lnSpc>
                <a:spcPct val="100000"/>
              </a:lnSpc>
              <a:spcBef>
                <a:spcPts val="0"/>
              </a:spcBef>
              <a:spcAft>
                <a:spcPts val="0"/>
              </a:spcAft>
              <a:buClr>
                <a:srgbClr val="0D0D0D"/>
              </a:buClr>
              <a:buSzPts val="1000"/>
              <a:buFont typeface="Twentieth Century"/>
              <a:buNone/>
              <a:defRPr/>
            </a:lvl3pPr>
            <a:lvl4pPr marL="0" marR="0" lvl="3" indent="0" algn="l">
              <a:lnSpc>
                <a:spcPct val="100000"/>
              </a:lnSpc>
              <a:spcBef>
                <a:spcPts val="0"/>
              </a:spcBef>
              <a:spcAft>
                <a:spcPts val="0"/>
              </a:spcAft>
              <a:buClr>
                <a:srgbClr val="0D0D0D"/>
              </a:buClr>
              <a:buSzPts val="1000"/>
              <a:buFont typeface="Twentieth Century"/>
              <a:buNone/>
              <a:defRPr/>
            </a:lvl4pPr>
            <a:lvl5pPr marL="0" marR="0" lvl="4" indent="0" algn="l">
              <a:lnSpc>
                <a:spcPct val="100000"/>
              </a:lnSpc>
              <a:spcBef>
                <a:spcPts val="0"/>
              </a:spcBef>
              <a:spcAft>
                <a:spcPts val="0"/>
              </a:spcAft>
              <a:buClr>
                <a:srgbClr val="0D0D0D"/>
              </a:buClr>
              <a:buSzPts val="1000"/>
              <a:buFont typeface="Twentieth Century"/>
              <a:buNone/>
              <a:defRPr/>
            </a:lvl5pPr>
            <a:lvl6pPr marL="0" marR="0" lvl="5" indent="0" algn="l">
              <a:lnSpc>
                <a:spcPct val="100000"/>
              </a:lnSpc>
              <a:spcBef>
                <a:spcPts val="0"/>
              </a:spcBef>
              <a:spcAft>
                <a:spcPts val="0"/>
              </a:spcAft>
              <a:buClr>
                <a:srgbClr val="0D0D0D"/>
              </a:buClr>
              <a:buSzPts val="1000"/>
              <a:buFont typeface="Twentieth Century"/>
              <a:buNone/>
              <a:defRPr/>
            </a:lvl6pPr>
            <a:lvl7pPr marL="0" marR="0" lvl="6" indent="0" algn="l">
              <a:lnSpc>
                <a:spcPct val="100000"/>
              </a:lnSpc>
              <a:spcBef>
                <a:spcPts val="0"/>
              </a:spcBef>
              <a:spcAft>
                <a:spcPts val="0"/>
              </a:spcAft>
              <a:buClr>
                <a:srgbClr val="0D0D0D"/>
              </a:buClr>
              <a:buSzPts val="1000"/>
              <a:buFont typeface="Twentieth Century"/>
              <a:buNone/>
              <a:defRPr/>
            </a:lvl7pPr>
            <a:lvl8pPr marL="0" marR="0" lvl="7" indent="0" algn="l">
              <a:lnSpc>
                <a:spcPct val="100000"/>
              </a:lnSpc>
              <a:spcBef>
                <a:spcPts val="0"/>
              </a:spcBef>
              <a:spcAft>
                <a:spcPts val="0"/>
              </a:spcAft>
              <a:buClr>
                <a:srgbClr val="0D0D0D"/>
              </a:buClr>
              <a:buSzPts val="1000"/>
              <a:buFont typeface="Twentieth Century"/>
              <a:buNone/>
              <a:defRPr/>
            </a:lvl8pPr>
            <a:lvl9pPr marL="0" marR="0" lvl="8" indent="0" algn="l">
              <a:lnSpc>
                <a:spcPct val="100000"/>
              </a:lnSpc>
              <a:spcBef>
                <a:spcPts val="0"/>
              </a:spcBef>
              <a:spcAft>
                <a:spcPts val="0"/>
              </a:spcAft>
              <a:buClr>
                <a:srgbClr val="0D0D0D"/>
              </a:buClr>
              <a:buSzPts val="1000"/>
              <a:buFont typeface="Twentieth Century"/>
              <a:buNone/>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Dos objetos" type="twoObj">
  <p:cSld name="TWO_OBJECTS">
    <p:spTree>
      <p:nvGrpSpPr>
        <p:cNvPr id="1" name="Shape 46"/>
        <p:cNvGrpSpPr/>
        <p:nvPr/>
      </p:nvGrpSpPr>
      <p:grpSpPr>
        <a:xfrm>
          <a:off x="0" y="0"/>
          <a:ext cx="0" cy="0"/>
          <a:chOff x="0" y="0"/>
          <a:chExt cx="0" cy="0"/>
        </a:xfrm>
      </p:grpSpPr>
      <p:sp>
        <p:nvSpPr>
          <p:cNvPr id="47" name="Google Shape;47;p32"/>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48" name="Google Shape;48;p32"/>
          <p:cNvSpPr txBox="1">
            <a:spLocks noGrp="1"/>
          </p:cNvSpPr>
          <p:nvPr>
            <p:ph type="body" idx="1"/>
          </p:nvPr>
        </p:nvSpPr>
        <p:spPr>
          <a:xfrm>
            <a:off x="768096" y="2286000"/>
            <a:ext cx="3566160"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49" name="Google Shape;49;p32"/>
          <p:cNvSpPr txBox="1">
            <a:spLocks noGrp="1"/>
          </p:cNvSpPr>
          <p:nvPr>
            <p:ph type="body" idx="2"/>
          </p:nvPr>
        </p:nvSpPr>
        <p:spPr>
          <a:xfrm>
            <a:off x="4491990" y="2286000"/>
            <a:ext cx="3566160" cy="402336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0" name="Google Shape;50;p32"/>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1" name="Google Shape;51;p32"/>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2" name="Google Shape;52;p32"/>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ación" type="twoTxTwoObj">
  <p:cSld name="TWO_OBJECTS_WITH_TEXT">
    <p:spTree>
      <p:nvGrpSpPr>
        <p:cNvPr id="1" name="Shape 53"/>
        <p:cNvGrpSpPr/>
        <p:nvPr/>
      </p:nvGrpSpPr>
      <p:grpSpPr>
        <a:xfrm>
          <a:off x="0" y="0"/>
          <a:ext cx="0" cy="0"/>
          <a:chOff x="0" y="0"/>
          <a:chExt cx="0" cy="0"/>
        </a:xfrm>
      </p:grpSpPr>
      <p:sp>
        <p:nvSpPr>
          <p:cNvPr id="54" name="Google Shape;54;p33"/>
          <p:cNvSpPr txBox="1">
            <a:spLocks noGrp="1"/>
          </p:cNvSpPr>
          <p:nvPr>
            <p:ph type="title"/>
          </p:nvPr>
        </p:nvSpPr>
        <p:spPr>
          <a:xfrm>
            <a:off x="768096" y="585216"/>
            <a:ext cx="7290054" cy="1499616"/>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55" name="Google Shape;55;p33"/>
          <p:cNvSpPr txBox="1">
            <a:spLocks noGrp="1"/>
          </p:cNvSpPr>
          <p:nvPr>
            <p:ph type="body" idx="1"/>
          </p:nvPr>
        </p:nvSpPr>
        <p:spPr>
          <a:xfrm>
            <a:off x="768096" y="2179636"/>
            <a:ext cx="356616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200"/>
              <a:buNone/>
              <a:defRPr sz="22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6" name="Google Shape;56;p33"/>
          <p:cNvSpPr txBox="1">
            <a:spLocks noGrp="1"/>
          </p:cNvSpPr>
          <p:nvPr>
            <p:ph type="body" idx="2"/>
          </p:nvPr>
        </p:nvSpPr>
        <p:spPr>
          <a:xfrm>
            <a:off x="768096" y="2967788"/>
            <a:ext cx="3566160" cy="3341572"/>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7" name="Google Shape;57;p33"/>
          <p:cNvSpPr txBox="1">
            <a:spLocks noGrp="1"/>
          </p:cNvSpPr>
          <p:nvPr>
            <p:ph type="body" idx="3"/>
          </p:nvPr>
        </p:nvSpPr>
        <p:spPr>
          <a:xfrm>
            <a:off x="4491990" y="2179636"/>
            <a:ext cx="3566160" cy="822960"/>
          </a:xfrm>
          <a:prstGeom prst="rect">
            <a:avLst/>
          </a:prstGeom>
          <a:noFill/>
          <a:ln>
            <a:noFill/>
          </a:ln>
        </p:spPr>
        <p:txBody>
          <a:bodyPr spcFirstLastPara="1" wrap="square" lIns="137150" tIns="45700" rIns="137150" bIns="45700" anchor="ctr" anchorCtr="0">
            <a:normAutofit/>
          </a:bodyPr>
          <a:lstStyle>
            <a:lvl1pPr marL="457200" lvl="0" indent="-228600" algn="l">
              <a:lnSpc>
                <a:spcPct val="90000"/>
              </a:lnSpc>
              <a:spcBef>
                <a:spcPts val="0"/>
              </a:spcBef>
              <a:spcAft>
                <a:spcPts val="0"/>
              </a:spcAft>
              <a:buSzPts val="2200"/>
              <a:buNone/>
              <a:defRPr sz="2200" b="0" cap="none">
                <a:solidFill>
                  <a:schemeClr val="accent1"/>
                </a:solidFill>
                <a:latin typeface="Twentieth Century"/>
                <a:ea typeface="Twentieth Century"/>
                <a:cs typeface="Twentieth Century"/>
                <a:sym typeface="Twentieth Century"/>
              </a:defRPr>
            </a:lvl1pPr>
            <a:lvl2pPr marL="914400" lvl="1" indent="-228600" algn="l">
              <a:lnSpc>
                <a:spcPct val="90000"/>
              </a:lnSpc>
              <a:spcBef>
                <a:spcPts val="200"/>
              </a:spcBef>
              <a:spcAft>
                <a:spcPts val="0"/>
              </a:spcAft>
              <a:buSzPts val="2000"/>
              <a:buNone/>
              <a:defRPr sz="2000" b="1"/>
            </a:lvl2pPr>
            <a:lvl3pPr marL="1371600" lvl="2" indent="-228600" algn="l">
              <a:lnSpc>
                <a:spcPct val="90000"/>
              </a:lnSpc>
              <a:spcBef>
                <a:spcPts val="400"/>
              </a:spcBef>
              <a:spcAft>
                <a:spcPts val="0"/>
              </a:spcAft>
              <a:buSzPts val="1800"/>
              <a:buNone/>
              <a:defRPr sz="1800" b="1"/>
            </a:lvl3pPr>
            <a:lvl4pPr marL="1828800" lvl="3" indent="-228600" algn="l">
              <a:lnSpc>
                <a:spcPct val="90000"/>
              </a:lnSpc>
              <a:spcBef>
                <a:spcPts val="400"/>
              </a:spcBef>
              <a:spcAft>
                <a:spcPts val="0"/>
              </a:spcAft>
              <a:buSzPts val="1600"/>
              <a:buNone/>
              <a:defRPr sz="1600" b="1"/>
            </a:lvl4pPr>
            <a:lvl5pPr marL="2286000" lvl="4" indent="-228600" algn="l">
              <a:lnSpc>
                <a:spcPct val="90000"/>
              </a:lnSpc>
              <a:spcBef>
                <a:spcPts val="400"/>
              </a:spcBef>
              <a:spcAft>
                <a:spcPts val="0"/>
              </a:spcAft>
              <a:buSzPts val="1600"/>
              <a:buNone/>
              <a:defRPr sz="1600" b="1"/>
            </a:lvl5pPr>
            <a:lvl6pPr marL="2743200" lvl="5" indent="-228600" algn="l">
              <a:lnSpc>
                <a:spcPct val="90000"/>
              </a:lnSpc>
              <a:spcBef>
                <a:spcPts val="400"/>
              </a:spcBef>
              <a:spcAft>
                <a:spcPts val="0"/>
              </a:spcAft>
              <a:buSzPts val="1600"/>
              <a:buNone/>
              <a:defRPr sz="1600" b="1"/>
            </a:lvl6pPr>
            <a:lvl7pPr marL="3200400" lvl="6" indent="-228600" algn="l">
              <a:lnSpc>
                <a:spcPct val="90000"/>
              </a:lnSpc>
              <a:spcBef>
                <a:spcPts val="400"/>
              </a:spcBef>
              <a:spcAft>
                <a:spcPts val="0"/>
              </a:spcAft>
              <a:buSzPts val="1600"/>
              <a:buNone/>
              <a:defRPr sz="1600" b="1"/>
            </a:lvl7pPr>
            <a:lvl8pPr marL="3657600" lvl="7" indent="-228600" algn="l">
              <a:lnSpc>
                <a:spcPct val="90000"/>
              </a:lnSpc>
              <a:spcBef>
                <a:spcPts val="400"/>
              </a:spcBef>
              <a:spcAft>
                <a:spcPts val="0"/>
              </a:spcAft>
              <a:buSzPts val="1600"/>
              <a:buNone/>
              <a:defRPr sz="1600" b="1"/>
            </a:lvl8pPr>
            <a:lvl9pPr marL="4114800" lvl="8" indent="-228600" algn="l">
              <a:lnSpc>
                <a:spcPct val="90000"/>
              </a:lnSpc>
              <a:spcBef>
                <a:spcPts val="400"/>
              </a:spcBef>
              <a:spcAft>
                <a:spcPts val="400"/>
              </a:spcAft>
              <a:buSzPts val="1600"/>
              <a:buNone/>
              <a:defRPr sz="1600" b="1"/>
            </a:lvl9pPr>
          </a:lstStyle>
          <a:p>
            <a:endParaRPr/>
          </a:p>
        </p:txBody>
      </p:sp>
      <p:sp>
        <p:nvSpPr>
          <p:cNvPr id="58" name="Google Shape;58;p33"/>
          <p:cNvSpPr txBox="1">
            <a:spLocks noGrp="1"/>
          </p:cNvSpPr>
          <p:nvPr>
            <p:ph type="body" idx="4"/>
          </p:nvPr>
        </p:nvSpPr>
        <p:spPr>
          <a:xfrm>
            <a:off x="4491990" y="2967788"/>
            <a:ext cx="3566160" cy="3341572"/>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59" name="Google Shape;59;p33"/>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0" name="Google Shape;60;p33"/>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3"/>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ítulo y texto vertical" type="vertTx">
  <p:cSld name="VERTICAL_TEXT">
    <p:spTree>
      <p:nvGrpSpPr>
        <p:cNvPr id="1" name="Shape 62"/>
        <p:cNvGrpSpPr/>
        <p:nvPr/>
      </p:nvGrpSpPr>
      <p:grpSpPr>
        <a:xfrm>
          <a:off x="0" y="0"/>
          <a:ext cx="0" cy="0"/>
          <a:chOff x="0" y="0"/>
          <a:chExt cx="0" cy="0"/>
        </a:xfrm>
      </p:grpSpPr>
      <p:sp>
        <p:nvSpPr>
          <p:cNvPr id="63" name="Google Shape;63;p34"/>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lvl1pPr lvl="0" algn="l">
              <a:lnSpc>
                <a:spcPct val="80000"/>
              </a:lnSpc>
              <a:spcBef>
                <a:spcPts val="0"/>
              </a:spcBef>
              <a:spcAft>
                <a:spcPts val="0"/>
              </a:spcAft>
              <a:buSzPts val="1400"/>
              <a:buNone/>
              <a:defRPr/>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64" name="Google Shape;64;p34"/>
          <p:cNvSpPr txBox="1">
            <a:spLocks noGrp="1"/>
          </p:cNvSpPr>
          <p:nvPr>
            <p:ph type="body" idx="1"/>
          </p:nvPr>
        </p:nvSpPr>
        <p:spPr>
          <a:xfrm rot="5400000">
            <a:off x="2401888" y="652463"/>
            <a:ext cx="4022725" cy="7289800"/>
          </a:xfrm>
          <a:prstGeom prst="rect">
            <a:avLst/>
          </a:prstGeom>
          <a:noFill/>
          <a:ln>
            <a:noFill/>
          </a:ln>
        </p:spPr>
        <p:txBody>
          <a:bodyPr spcFirstLastPara="1" wrap="square" lIns="45700" tIns="45700" rIns="45700" bIns="45700" anchor="t" anchorCtr="0">
            <a:noAutofit/>
          </a:bodyPr>
          <a:lstStyle>
            <a:lvl1pPr marL="457200" lvl="0" indent="-342900" algn="l">
              <a:lnSpc>
                <a:spcPct val="90000"/>
              </a:lnSpc>
              <a:spcBef>
                <a:spcPts val="1200"/>
              </a:spcBef>
              <a:spcAft>
                <a:spcPts val="0"/>
              </a:spcAft>
              <a:buSzPts val="1800"/>
              <a:buChar char=" "/>
              <a:defRPr/>
            </a:lvl1pPr>
            <a:lvl2pPr marL="914400" lvl="1" indent="-342900" algn="l">
              <a:lnSpc>
                <a:spcPct val="90000"/>
              </a:lnSpc>
              <a:spcBef>
                <a:spcPts val="200"/>
              </a:spcBef>
              <a:spcAft>
                <a:spcPts val="0"/>
              </a:spcAft>
              <a:buSzPts val="1800"/>
              <a:buChar char="?"/>
              <a:defRPr/>
            </a:lvl2pPr>
            <a:lvl3pPr marL="1371600" lvl="2" indent="-342900" algn="l">
              <a:lnSpc>
                <a:spcPct val="90000"/>
              </a:lnSpc>
              <a:spcBef>
                <a:spcPts val="400"/>
              </a:spcBef>
              <a:spcAft>
                <a:spcPts val="0"/>
              </a:spcAft>
              <a:buSzPts val="1800"/>
              <a:buChar char="?"/>
              <a:defRPr/>
            </a:lvl3pPr>
            <a:lvl4pPr marL="1828800" lvl="3" indent="-342900" algn="l">
              <a:lnSpc>
                <a:spcPct val="90000"/>
              </a:lnSpc>
              <a:spcBef>
                <a:spcPts val="400"/>
              </a:spcBef>
              <a:spcAft>
                <a:spcPts val="0"/>
              </a:spcAft>
              <a:buSzPts val="1800"/>
              <a:buChar char="?"/>
              <a:defRPr/>
            </a:lvl4pPr>
            <a:lvl5pPr marL="2286000" lvl="4" indent="-342900" algn="l">
              <a:lnSpc>
                <a:spcPct val="90000"/>
              </a:lnSpc>
              <a:spcBef>
                <a:spcPts val="400"/>
              </a:spcBef>
              <a:spcAft>
                <a:spcPts val="0"/>
              </a:spcAft>
              <a:buSzPts val="1800"/>
              <a:buChar char="?"/>
              <a:defRPr/>
            </a:lvl5pPr>
            <a:lvl6pPr marL="2743200" lvl="5" indent="-342900" algn="l">
              <a:lnSpc>
                <a:spcPct val="90000"/>
              </a:lnSpc>
              <a:spcBef>
                <a:spcPts val="400"/>
              </a:spcBef>
              <a:spcAft>
                <a:spcPts val="0"/>
              </a:spcAft>
              <a:buSzPts val="1800"/>
              <a:buChar char="?"/>
              <a:defRPr/>
            </a:lvl6pPr>
            <a:lvl7pPr marL="3200400" lvl="6" indent="-342900" algn="l">
              <a:lnSpc>
                <a:spcPct val="90000"/>
              </a:lnSpc>
              <a:spcBef>
                <a:spcPts val="400"/>
              </a:spcBef>
              <a:spcAft>
                <a:spcPts val="0"/>
              </a:spcAft>
              <a:buSzPts val="1800"/>
              <a:buChar char="?"/>
              <a:defRPr/>
            </a:lvl7pPr>
            <a:lvl8pPr marL="3657600" lvl="7" indent="-342900" algn="l">
              <a:lnSpc>
                <a:spcPct val="90000"/>
              </a:lnSpc>
              <a:spcBef>
                <a:spcPts val="400"/>
              </a:spcBef>
              <a:spcAft>
                <a:spcPts val="0"/>
              </a:spcAft>
              <a:buSzPts val="1800"/>
              <a:buChar char="?"/>
              <a:defRPr/>
            </a:lvl8pPr>
            <a:lvl9pPr marL="4114800" lvl="8" indent="-342900" algn="l">
              <a:lnSpc>
                <a:spcPct val="90000"/>
              </a:lnSpc>
              <a:spcBef>
                <a:spcPts val="400"/>
              </a:spcBef>
              <a:spcAft>
                <a:spcPts val="400"/>
              </a:spcAft>
              <a:buSzPts val="1800"/>
              <a:buChar char="?"/>
              <a:defRPr/>
            </a:lvl9pPr>
          </a:lstStyle>
          <a:p>
            <a:endParaRPr/>
          </a:p>
        </p:txBody>
      </p:sp>
      <p:sp>
        <p:nvSpPr>
          <p:cNvPr id="65" name="Google Shape;65;p34"/>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6" name="Google Shape;66;p34"/>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4"/>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ntenido con título" type="objTx">
  <p:cSld name="OBJECT_WITH_CAPTION_TEXT">
    <p:spTree>
      <p:nvGrpSpPr>
        <p:cNvPr id="1" name="Shape 68"/>
        <p:cNvGrpSpPr/>
        <p:nvPr/>
      </p:nvGrpSpPr>
      <p:grpSpPr>
        <a:xfrm>
          <a:off x="0" y="0"/>
          <a:ext cx="0" cy="0"/>
          <a:chOff x="0" y="0"/>
          <a:chExt cx="0" cy="0"/>
        </a:xfrm>
      </p:grpSpPr>
      <p:sp>
        <p:nvSpPr>
          <p:cNvPr id="69" name="Google Shape;69;p35"/>
          <p:cNvSpPr txBox="1">
            <a:spLocks noGrp="1"/>
          </p:cNvSpPr>
          <p:nvPr>
            <p:ph type="title"/>
          </p:nvPr>
        </p:nvSpPr>
        <p:spPr>
          <a:xfrm>
            <a:off x="768096" y="471509"/>
            <a:ext cx="3291840" cy="1737360"/>
          </a:xfrm>
          <a:prstGeom prst="rect">
            <a:avLst/>
          </a:prstGeom>
          <a:noFill/>
          <a:ln>
            <a:noFill/>
          </a:ln>
        </p:spPr>
        <p:txBody>
          <a:bodyPr spcFirstLastPara="1" wrap="square" lIns="91425" tIns="45700" rIns="91425" bIns="45700" anchor="ctr" anchorCtr="0">
            <a:noAutofit/>
          </a:bodyPr>
          <a:lstStyle>
            <a:lvl1pPr lvl="0" algn="l">
              <a:lnSpc>
                <a:spcPct val="80000"/>
              </a:lnSpc>
              <a:spcBef>
                <a:spcPts val="0"/>
              </a:spcBef>
              <a:spcAft>
                <a:spcPts val="0"/>
              </a:spcAft>
              <a:buSzPts val="1400"/>
              <a:buNone/>
              <a:defRPr sz="3600"/>
            </a:lvl1pPr>
            <a:lvl2pPr lvl="1" algn="l">
              <a:lnSpc>
                <a:spcPct val="80000"/>
              </a:lnSpc>
              <a:spcBef>
                <a:spcPts val="0"/>
              </a:spcBef>
              <a:spcAft>
                <a:spcPts val="0"/>
              </a:spcAft>
              <a:buSzPts val="1400"/>
              <a:buNone/>
              <a:defRPr/>
            </a:lvl2pPr>
            <a:lvl3pPr lvl="2" algn="l">
              <a:lnSpc>
                <a:spcPct val="80000"/>
              </a:lnSpc>
              <a:spcBef>
                <a:spcPts val="0"/>
              </a:spcBef>
              <a:spcAft>
                <a:spcPts val="0"/>
              </a:spcAft>
              <a:buSzPts val="1400"/>
              <a:buNone/>
              <a:defRPr/>
            </a:lvl3pPr>
            <a:lvl4pPr lvl="3" algn="l">
              <a:lnSpc>
                <a:spcPct val="80000"/>
              </a:lnSpc>
              <a:spcBef>
                <a:spcPts val="0"/>
              </a:spcBef>
              <a:spcAft>
                <a:spcPts val="0"/>
              </a:spcAft>
              <a:buSzPts val="1400"/>
              <a:buNone/>
              <a:defRPr/>
            </a:lvl4pPr>
            <a:lvl5pPr lvl="4" algn="l">
              <a:lnSpc>
                <a:spcPct val="80000"/>
              </a:lnSpc>
              <a:spcBef>
                <a:spcPts val="0"/>
              </a:spcBef>
              <a:spcAft>
                <a:spcPts val="0"/>
              </a:spcAft>
              <a:buSzPts val="1400"/>
              <a:buNone/>
              <a:defRPr/>
            </a:lvl5pPr>
            <a:lvl6pPr lvl="5" algn="l">
              <a:lnSpc>
                <a:spcPct val="80000"/>
              </a:lnSpc>
              <a:spcBef>
                <a:spcPts val="0"/>
              </a:spcBef>
              <a:spcAft>
                <a:spcPts val="0"/>
              </a:spcAft>
              <a:buSzPts val="1400"/>
              <a:buNone/>
              <a:defRPr/>
            </a:lvl6pPr>
            <a:lvl7pPr lvl="6" algn="l">
              <a:lnSpc>
                <a:spcPct val="80000"/>
              </a:lnSpc>
              <a:spcBef>
                <a:spcPts val="0"/>
              </a:spcBef>
              <a:spcAft>
                <a:spcPts val="0"/>
              </a:spcAft>
              <a:buSzPts val="1400"/>
              <a:buNone/>
              <a:defRPr/>
            </a:lvl7pPr>
            <a:lvl8pPr lvl="7" algn="l">
              <a:lnSpc>
                <a:spcPct val="80000"/>
              </a:lnSpc>
              <a:spcBef>
                <a:spcPts val="0"/>
              </a:spcBef>
              <a:spcAft>
                <a:spcPts val="0"/>
              </a:spcAft>
              <a:buSzPts val="1400"/>
              <a:buNone/>
              <a:defRPr/>
            </a:lvl8pPr>
            <a:lvl9pPr lvl="8" algn="l">
              <a:lnSpc>
                <a:spcPct val="80000"/>
              </a:lnSpc>
              <a:spcBef>
                <a:spcPts val="0"/>
              </a:spcBef>
              <a:spcAft>
                <a:spcPts val="0"/>
              </a:spcAft>
              <a:buSzPts val="1400"/>
              <a:buNone/>
              <a:defRPr/>
            </a:lvl9pPr>
          </a:lstStyle>
          <a:p>
            <a:endParaRPr/>
          </a:p>
        </p:txBody>
      </p:sp>
      <p:sp>
        <p:nvSpPr>
          <p:cNvPr id="70" name="Google Shape;70;p35"/>
          <p:cNvSpPr txBox="1">
            <a:spLocks noGrp="1"/>
          </p:cNvSpPr>
          <p:nvPr>
            <p:ph type="body" idx="1"/>
          </p:nvPr>
        </p:nvSpPr>
        <p:spPr>
          <a:xfrm>
            <a:off x="4286250" y="822960"/>
            <a:ext cx="4258818" cy="5184648"/>
          </a:xfrm>
          <a:prstGeom prst="rect">
            <a:avLst/>
          </a:prstGeom>
          <a:noFill/>
          <a:ln>
            <a:noFill/>
          </a:ln>
        </p:spPr>
        <p:txBody>
          <a:bodyPr spcFirstLastPara="1" wrap="square" lIns="45700" tIns="45700" rIns="45700" bIns="45700" anchor="t" anchorCtr="0">
            <a:normAutofit/>
          </a:bodyPr>
          <a:lstStyle>
            <a:lvl1pPr marL="457200" lvl="0" indent="-355600" algn="l">
              <a:lnSpc>
                <a:spcPct val="90000"/>
              </a:lnSpc>
              <a:spcBef>
                <a:spcPts val="1200"/>
              </a:spcBef>
              <a:spcAft>
                <a:spcPts val="0"/>
              </a:spcAft>
              <a:buSzPts val="2000"/>
              <a:buChar char=" "/>
              <a:defRPr sz="2000"/>
            </a:lvl1pPr>
            <a:lvl2pPr marL="914400" lvl="1" indent="-330200" algn="l">
              <a:lnSpc>
                <a:spcPct val="90000"/>
              </a:lnSpc>
              <a:spcBef>
                <a:spcPts val="200"/>
              </a:spcBef>
              <a:spcAft>
                <a:spcPts val="0"/>
              </a:spcAft>
              <a:buSzPts val="1600"/>
              <a:buChar char="?"/>
              <a:defRPr sz="1600"/>
            </a:lvl2pPr>
            <a:lvl3pPr marL="1371600" lvl="2" indent="-304800" algn="l">
              <a:lnSpc>
                <a:spcPct val="90000"/>
              </a:lnSpc>
              <a:spcBef>
                <a:spcPts val="400"/>
              </a:spcBef>
              <a:spcAft>
                <a:spcPts val="0"/>
              </a:spcAft>
              <a:buSzPts val="1200"/>
              <a:buChar char="?"/>
              <a:defRPr sz="1200"/>
            </a:lvl3pPr>
            <a:lvl4pPr marL="1828800" lvl="3" indent="-304800" algn="l">
              <a:lnSpc>
                <a:spcPct val="90000"/>
              </a:lnSpc>
              <a:spcBef>
                <a:spcPts val="400"/>
              </a:spcBef>
              <a:spcAft>
                <a:spcPts val="0"/>
              </a:spcAft>
              <a:buSzPts val="1200"/>
              <a:buChar char="?"/>
              <a:defRPr sz="1200"/>
            </a:lvl4pPr>
            <a:lvl5pPr marL="2286000" lvl="4" indent="-304800" algn="l">
              <a:lnSpc>
                <a:spcPct val="90000"/>
              </a:lnSpc>
              <a:spcBef>
                <a:spcPts val="400"/>
              </a:spcBef>
              <a:spcAft>
                <a:spcPts val="0"/>
              </a:spcAft>
              <a:buSzPts val="1200"/>
              <a:buChar char="?"/>
              <a:defRPr sz="1200"/>
            </a:lvl5pPr>
            <a:lvl6pPr marL="2743200" lvl="5" indent="-304800" algn="l">
              <a:lnSpc>
                <a:spcPct val="90000"/>
              </a:lnSpc>
              <a:spcBef>
                <a:spcPts val="400"/>
              </a:spcBef>
              <a:spcAft>
                <a:spcPts val="0"/>
              </a:spcAft>
              <a:buSzPts val="1200"/>
              <a:buChar char="?"/>
              <a:defRPr sz="1200"/>
            </a:lvl6pPr>
            <a:lvl7pPr marL="3200400" lvl="6" indent="-304800" algn="l">
              <a:lnSpc>
                <a:spcPct val="90000"/>
              </a:lnSpc>
              <a:spcBef>
                <a:spcPts val="400"/>
              </a:spcBef>
              <a:spcAft>
                <a:spcPts val="0"/>
              </a:spcAft>
              <a:buSzPts val="1200"/>
              <a:buChar char="?"/>
              <a:defRPr sz="1200"/>
            </a:lvl7pPr>
            <a:lvl8pPr marL="3657600" lvl="7" indent="-304800" algn="l">
              <a:lnSpc>
                <a:spcPct val="90000"/>
              </a:lnSpc>
              <a:spcBef>
                <a:spcPts val="400"/>
              </a:spcBef>
              <a:spcAft>
                <a:spcPts val="0"/>
              </a:spcAft>
              <a:buSzPts val="1200"/>
              <a:buChar char="?"/>
              <a:defRPr sz="1200"/>
            </a:lvl8pPr>
            <a:lvl9pPr marL="4114800" lvl="8" indent="-304800" algn="l">
              <a:lnSpc>
                <a:spcPct val="90000"/>
              </a:lnSpc>
              <a:spcBef>
                <a:spcPts val="400"/>
              </a:spcBef>
              <a:spcAft>
                <a:spcPts val="400"/>
              </a:spcAft>
              <a:buSzPts val="1200"/>
              <a:buChar char="?"/>
              <a:defRPr sz="1200"/>
            </a:lvl9pPr>
          </a:lstStyle>
          <a:p>
            <a:endParaRPr/>
          </a:p>
        </p:txBody>
      </p:sp>
      <p:sp>
        <p:nvSpPr>
          <p:cNvPr id="71" name="Google Shape;71;p35"/>
          <p:cNvSpPr txBox="1">
            <a:spLocks noGrp="1"/>
          </p:cNvSpPr>
          <p:nvPr>
            <p:ph type="body" idx="2"/>
          </p:nvPr>
        </p:nvSpPr>
        <p:spPr>
          <a:xfrm>
            <a:off x="768096" y="2257506"/>
            <a:ext cx="3291840" cy="3762294"/>
          </a:xfrm>
          <a:prstGeom prst="rect">
            <a:avLst/>
          </a:prstGeom>
          <a:noFill/>
          <a:ln>
            <a:noFill/>
          </a:ln>
        </p:spPr>
        <p:txBody>
          <a:bodyPr spcFirstLastPara="1" wrap="square" lIns="91425" tIns="45700" rIns="91425" bIns="45700" anchor="t" anchorCtr="0">
            <a:normAutofit/>
          </a:bodyPr>
          <a:lstStyle>
            <a:lvl1pPr marL="457200" lvl="0" indent="-228600" algn="l">
              <a:lnSpc>
                <a:spcPct val="108000"/>
              </a:lnSpc>
              <a:spcBef>
                <a:spcPts val="600"/>
              </a:spcBef>
              <a:spcAft>
                <a:spcPts val="0"/>
              </a:spcAft>
              <a:buSzPts val="1600"/>
              <a:buNone/>
              <a:defRPr sz="1600"/>
            </a:lvl1pPr>
            <a:lvl2pPr marL="914400" lvl="1" indent="-228600" algn="l">
              <a:lnSpc>
                <a:spcPct val="90000"/>
              </a:lnSpc>
              <a:spcBef>
                <a:spcPts val="200"/>
              </a:spcBef>
              <a:spcAft>
                <a:spcPts val="0"/>
              </a:spcAft>
              <a:buSzPts val="1200"/>
              <a:buNone/>
              <a:defRPr sz="1200"/>
            </a:lvl2pPr>
            <a:lvl3pPr marL="1371600" lvl="2" indent="-228600" algn="l">
              <a:lnSpc>
                <a:spcPct val="90000"/>
              </a:lnSpc>
              <a:spcBef>
                <a:spcPts val="400"/>
              </a:spcBef>
              <a:spcAft>
                <a:spcPts val="0"/>
              </a:spcAft>
              <a:buSzPts val="1000"/>
              <a:buNone/>
              <a:defRPr sz="1000"/>
            </a:lvl3pPr>
            <a:lvl4pPr marL="1828800" lvl="3" indent="-228600" algn="l">
              <a:lnSpc>
                <a:spcPct val="90000"/>
              </a:lnSpc>
              <a:spcBef>
                <a:spcPts val="400"/>
              </a:spcBef>
              <a:spcAft>
                <a:spcPts val="0"/>
              </a:spcAft>
              <a:buSzPts val="900"/>
              <a:buNone/>
              <a:defRPr sz="900"/>
            </a:lvl4pPr>
            <a:lvl5pPr marL="2286000" lvl="4" indent="-228600" algn="l">
              <a:lnSpc>
                <a:spcPct val="90000"/>
              </a:lnSpc>
              <a:spcBef>
                <a:spcPts val="400"/>
              </a:spcBef>
              <a:spcAft>
                <a:spcPts val="0"/>
              </a:spcAft>
              <a:buSzPts val="900"/>
              <a:buNone/>
              <a:defRPr sz="900"/>
            </a:lvl5pPr>
            <a:lvl6pPr marL="2743200" lvl="5" indent="-228600" algn="l">
              <a:lnSpc>
                <a:spcPct val="90000"/>
              </a:lnSpc>
              <a:spcBef>
                <a:spcPts val="400"/>
              </a:spcBef>
              <a:spcAft>
                <a:spcPts val="0"/>
              </a:spcAft>
              <a:buSzPts val="900"/>
              <a:buNone/>
              <a:defRPr sz="900"/>
            </a:lvl6pPr>
            <a:lvl7pPr marL="3200400" lvl="6" indent="-228600" algn="l">
              <a:lnSpc>
                <a:spcPct val="90000"/>
              </a:lnSpc>
              <a:spcBef>
                <a:spcPts val="400"/>
              </a:spcBef>
              <a:spcAft>
                <a:spcPts val="0"/>
              </a:spcAft>
              <a:buSzPts val="900"/>
              <a:buNone/>
              <a:defRPr sz="900"/>
            </a:lvl7pPr>
            <a:lvl8pPr marL="3657600" lvl="7" indent="-228600" algn="l">
              <a:lnSpc>
                <a:spcPct val="90000"/>
              </a:lnSpc>
              <a:spcBef>
                <a:spcPts val="400"/>
              </a:spcBef>
              <a:spcAft>
                <a:spcPts val="0"/>
              </a:spcAft>
              <a:buSzPts val="900"/>
              <a:buNone/>
              <a:defRPr sz="900"/>
            </a:lvl8pPr>
            <a:lvl9pPr marL="4114800" lvl="8" indent="-228600" algn="l">
              <a:lnSpc>
                <a:spcPct val="90000"/>
              </a:lnSpc>
              <a:spcBef>
                <a:spcPts val="400"/>
              </a:spcBef>
              <a:spcAft>
                <a:spcPts val="400"/>
              </a:spcAft>
              <a:buSzPts val="900"/>
              <a:buNone/>
              <a:defRPr sz="900"/>
            </a:lvl9pPr>
          </a:lstStyle>
          <a:p>
            <a:endParaRPr/>
          </a:p>
        </p:txBody>
      </p:sp>
      <p:sp>
        <p:nvSpPr>
          <p:cNvPr id="72" name="Google Shape;72;p35"/>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3" name="Google Shape;73;p35"/>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5"/>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En blanco" type="blank">
  <p:cSld name="BLANK">
    <p:spTree>
      <p:nvGrpSpPr>
        <p:cNvPr id="1" name="Shape 81"/>
        <p:cNvGrpSpPr/>
        <p:nvPr/>
      </p:nvGrpSpPr>
      <p:grpSpPr>
        <a:xfrm>
          <a:off x="0" y="0"/>
          <a:ext cx="0" cy="0"/>
          <a:chOff x="0" y="0"/>
          <a:chExt cx="0" cy="0"/>
        </a:xfrm>
      </p:grpSpPr>
      <p:sp>
        <p:nvSpPr>
          <p:cNvPr id="82" name="Google Shape;82;p31"/>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sz="1000">
                <a:solidFill>
                  <a:srgbClr val="0D0D0D"/>
                </a:solidFill>
                <a:latin typeface="Twentieth Century"/>
                <a:ea typeface="Twentieth Century"/>
                <a:cs typeface="Twentieth Century"/>
                <a:sym typeface="Twentieth Century"/>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3" name="Google Shape;83;p31"/>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4" name="Google Shape;84;p31"/>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4.xml"/><Relationship Id="rId7" Type="http://schemas.openxmlformats.org/officeDocument/2006/relationships/slideLayout" Target="../slideLayouts/slideLayout8.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5" Type="http://schemas.openxmlformats.org/officeDocument/2006/relationships/slideLayout" Target="../slideLayouts/slideLayout6.xml"/><Relationship Id="rId4" Type="http://schemas.openxmlformats.org/officeDocument/2006/relationships/slideLayout" Target="../slideLayouts/slideLayout5.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Google Shape;10;p25"/>
          <p:cNvSpPr/>
          <p:nvPr/>
        </p:nvSpPr>
        <p:spPr>
          <a:xfrm>
            <a:off x="0" y="0"/>
            <a:ext cx="9144000" cy="4572000"/>
          </a:xfrm>
          <a:prstGeom prst="rect">
            <a:avLst/>
          </a:prstGeom>
          <a:solidFill>
            <a:srgbClr val="1482AC"/>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1" name="Google Shape;11;p25"/>
          <p:cNvSpPr/>
          <p:nvPr/>
        </p:nvSpPr>
        <p:spPr>
          <a:xfrm>
            <a:off x="4762" y="0"/>
            <a:ext cx="9139237" cy="4572000"/>
          </a:xfrm>
          <a:custGeom>
            <a:avLst/>
            <a:gdLst/>
            <a:ahLst/>
            <a:cxnLst/>
            <a:rect l="l" t="t" r="r" b="b"/>
            <a:pathLst>
              <a:path w="9139239" h="4572001" extrusionOk="0">
                <a:moveTo>
                  <a:pt x="9139239" y="4171458"/>
                </a:moveTo>
                <a:lnTo>
                  <a:pt x="9139239" y="4479120"/>
                </a:lnTo>
                <a:lnTo>
                  <a:pt x="9061857" y="4572001"/>
                </a:lnTo>
                <a:lnTo>
                  <a:pt x="8867616" y="4572001"/>
                </a:lnTo>
                <a:cubicBezTo>
                  <a:pt x="8974940" y="4496648"/>
                  <a:pt x="9059271" y="4392377"/>
                  <a:pt x="9109281" y="4270954"/>
                </a:cubicBezTo>
                <a:lnTo>
                  <a:pt x="9139239" y="4171458"/>
                </a:lnTo>
                <a:close/>
                <a:moveTo>
                  <a:pt x="9139239" y="4017903"/>
                </a:moveTo>
                <a:lnTo>
                  <a:pt x="9139239" y="4146549"/>
                </a:lnTo>
                <a:lnTo>
                  <a:pt x="9061849" y="4168266"/>
                </a:lnTo>
                <a:cubicBezTo>
                  <a:pt x="8867508" y="4236060"/>
                  <a:pt x="8712637" y="4384208"/>
                  <a:pt x="8639677" y="4572001"/>
                </a:cubicBezTo>
                <a:lnTo>
                  <a:pt x="8502130" y="4572001"/>
                </a:lnTo>
                <a:cubicBezTo>
                  <a:pt x="8583823" y="4319597"/>
                  <a:pt x="8787913" y="4120306"/>
                  <a:pt x="9046727" y="4039822"/>
                </a:cubicBezTo>
                <a:lnTo>
                  <a:pt x="9139239" y="4017903"/>
                </a:lnTo>
                <a:close/>
                <a:moveTo>
                  <a:pt x="7620280" y="3999419"/>
                </a:moveTo>
                <a:lnTo>
                  <a:pt x="7637367" y="4001042"/>
                </a:lnTo>
                <a:cubicBezTo>
                  <a:pt x="7669753" y="4001569"/>
                  <a:pt x="7701646" y="4004550"/>
                  <a:pt x="7732829" y="4010107"/>
                </a:cubicBezTo>
                <a:cubicBezTo>
                  <a:pt x="7738405" y="4009688"/>
                  <a:pt x="7743733" y="4010636"/>
                  <a:pt x="7749042" y="4011646"/>
                </a:cubicBezTo>
                <a:lnTo>
                  <a:pt x="7749159" y="4012794"/>
                </a:lnTo>
                <a:cubicBezTo>
                  <a:pt x="8061238" y="4064450"/>
                  <a:pt x="8314467" y="4283539"/>
                  <a:pt x="8407830" y="4572001"/>
                </a:cubicBezTo>
                <a:lnTo>
                  <a:pt x="8270283" y="4572001"/>
                </a:lnTo>
                <a:cubicBezTo>
                  <a:pt x="8186900" y="4357380"/>
                  <a:pt x="7996531" y="4194541"/>
                  <a:pt x="7762529" y="4144250"/>
                </a:cubicBezTo>
                <a:cubicBezTo>
                  <a:pt x="7797023" y="4319651"/>
                  <a:pt x="7899246" y="4471530"/>
                  <a:pt x="8042344" y="4572001"/>
                </a:cubicBezTo>
                <a:lnTo>
                  <a:pt x="7848103" y="4572001"/>
                </a:lnTo>
                <a:cubicBezTo>
                  <a:pt x="7731971" y="4452596"/>
                  <a:pt x="7653409" y="4298519"/>
                  <a:pt x="7629044" y="4127511"/>
                </a:cubicBezTo>
                <a:cubicBezTo>
                  <a:pt x="7628876" y="4127458"/>
                  <a:pt x="7628708" y="4127453"/>
                  <a:pt x="7628538" y="4127448"/>
                </a:cubicBezTo>
                <a:lnTo>
                  <a:pt x="7628000" y="4120772"/>
                </a:lnTo>
                <a:cubicBezTo>
                  <a:pt x="7622941" y="4090522"/>
                  <a:pt x="7620490" y="4059631"/>
                  <a:pt x="7620533" y="4028296"/>
                </a:cubicBezTo>
                <a:cubicBezTo>
                  <a:pt x="7619221" y="4022668"/>
                  <a:pt x="7619162" y="4017001"/>
                  <a:pt x="7619162" y="4011320"/>
                </a:cubicBezTo>
                <a:lnTo>
                  <a:pt x="7619756" y="3999880"/>
                </a:lnTo>
                <a:lnTo>
                  <a:pt x="7620254" y="3999913"/>
                </a:lnTo>
                <a:lnTo>
                  <a:pt x="7620280" y="3999419"/>
                </a:lnTo>
                <a:close/>
                <a:moveTo>
                  <a:pt x="7597529" y="3999419"/>
                </a:moveTo>
                <a:lnTo>
                  <a:pt x="7597555" y="3999913"/>
                </a:lnTo>
                <a:lnTo>
                  <a:pt x="7598053" y="3999880"/>
                </a:lnTo>
                <a:lnTo>
                  <a:pt x="7598647" y="4011320"/>
                </a:lnTo>
                <a:cubicBezTo>
                  <a:pt x="7598647" y="4017001"/>
                  <a:pt x="7598588" y="4022668"/>
                  <a:pt x="7597276" y="4028296"/>
                </a:cubicBezTo>
                <a:cubicBezTo>
                  <a:pt x="7597319" y="4059631"/>
                  <a:pt x="7594868" y="4090522"/>
                  <a:pt x="7589809" y="4120772"/>
                </a:cubicBezTo>
                <a:lnTo>
                  <a:pt x="7589271" y="4127448"/>
                </a:lnTo>
                <a:cubicBezTo>
                  <a:pt x="7589101" y="4127453"/>
                  <a:pt x="7588933" y="4127458"/>
                  <a:pt x="7588765" y="4127511"/>
                </a:cubicBezTo>
                <a:cubicBezTo>
                  <a:pt x="7564400" y="4298519"/>
                  <a:pt x="7485838" y="4452596"/>
                  <a:pt x="7369706" y="4572001"/>
                </a:cubicBezTo>
                <a:lnTo>
                  <a:pt x="7175465" y="4572001"/>
                </a:lnTo>
                <a:cubicBezTo>
                  <a:pt x="7318563" y="4471530"/>
                  <a:pt x="7420786" y="4319651"/>
                  <a:pt x="7455280" y="4144250"/>
                </a:cubicBezTo>
                <a:cubicBezTo>
                  <a:pt x="7221278" y="4194541"/>
                  <a:pt x="7030909" y="4357380"/>
                  <a:pt x="6947526" y="4572001"/>
                </a:cubicBezTo>
                <a:lnTo>
                  <a:pt x="6809978" y="4572001"/>
                </a:lnTo>
                <a:cubicBezTo>
                  <a:pt x="6903341" y="4283539"/>
                  <a:pt x="7156571" y="4064450"/>
                  <a:pt x="7468650" y="4012794"/>
                </a:cubicBezTo>
                <a:lnTo>
                  <a:pt x="7468767" y="4011646"/>
                </a:lnTo>
                <a:cubicBezTo>
                  <a:pt x="7474076" y="4010636"/>
                  <a:pt x="7479404" y="4009688"/>
                  <a:pt x="7484980" y="4010107"/>
                </a:cubicBezTo>
                <a:cubicBezTo>
                  <a:pt x="7516163" y="4004550"/>
                  <a:pt x="7548056" y="4001569"/>
                  <a:pt x="7580442" y="4001042"/>
                </a:cubicBezTo>
                <a:lnTo>
                  <a:pt x="7597529" y="3999419"/>
                </a:lnTo>
                <a:close/>
                <a:moveTo>
                  <a:pt x="5928129" y="3999419"/>
                </a:moveTo>
                <a:lnTo>
                  <a:pt x="5945217" y="4001042"/>
                </a:lnTo>
                <a:cubicBezTo>
                  <a:pt x="5977602" y="4001569"/>
                  <a:pt x="6009495" y="4004550"/>
                  <a:pt x="6040678" y="4010107"/>
                </a:cubicBezTo>
                <a:cubicBezTo>
                  <a:pt x="6046254" y="4009688"/>
                  <a:pt x="6051582" y="4010636"/>
                  <a:pt x="6056891" y="4011646"/>
                </a:cubicBezTo>
                <a:lnTo>
                  <a:pt x="6057008" y="4012794"/>
                </a:lnTo>
                <a:cubicBezTo>
                  <a:pt x="6369087" y="4064450"/>
                  <a:pt x="6622316" y="4283539"/>
                  <a:pt x="6715680" y="4572001"/>
                </a:cubicBezTo>
                <a:lnTo>
                  <a:pt x="6578131" y="4572001"/>
                </a:lnTo>
                <a:cubicBezTo>
                  <a:pt x="6494748" y="4357380"/>
                  <a:pt x="6304380" y="4194541"/>
                  <a:pt x="6070378" y="4144250"/>
                </a:cubicBezTo>
                <a:cubicBezTo>
                  <a:pt x="6104872" y="4319650"/>
                  <a:pt x="6207095" y="4471530"/>
                  <a:pt x="6350192" y="4572001"/>
                </a:cubicBezTo>
                <a:lnTo>
                  <a:pt x="6155952" y="4572001"/>
                </a:lnTo>
                <a:cubicBezTo>
                  <a:pt x="6039820" y="4452596"/>
                  <a:pt x="5961257" y="4298519"/>
                  <a:pt x="5936893" y="4127511"/>
                </a:cubicBezTo>
                <a:cubicBezTo>
                  <a:pt x="5936725" y="4127458"/>
                  <a:pt x="5936557" y="4127453"/>
                  <a:pt x="5936387" y="4127448"/>
                </a:cubicBezTo>
                <a:lnTo>
                  <a:pt x="5935849" y="4120772"/>
                </a:lnTo>
                <a:cubicBezTo>
                  <a:pt x="5930790" y="4090522"/>
                  <a:pt x="5928340" y="4059631"/>
                  <a:pt x="5928382" y="4028296"/>
                </a:cubicBezTo>
                <a:cubicBezTo>
                  <a:pt x="5927070" y="4022668"/>
                  <a:pt x="5927011" y="4017001"/>
                  <a:pt x="5927011" y="4011320"/>
                </a:cubicBezTo>
                <a:lnTo>
                  <a:pt x="5927605" y="3999880"/>
                </a:lnTo>
                <a:lnTo>
                  <a:pt x="5928103" y="3999913"/>
                </a:lnTo>
                <a:lnTo>
                  <a:pt x="5928129" y="3999419"/>
                </a:lnTo>
                <a:close/>
                <a:moveTo>
                  <a:pt x="5905378" y="3999419"/>
                </a:moveTo>
                <a:lnTo>
                  <a:pt x="5905404" y="3999913"/>
                </a:lnTo>
                <a:lnTo>
                  <a:pt x="5905902" y="3999880"/>
                </a:lnTo>
                <a:lnTo>
                  <a:pt x="5906496" y="4011320"/>
                </a:lnTo>
                <a:cubicBezTo>
                  <a:pt x="5906496" y="4017001"/>
                  <a:pt x="5906437" y="4022668"/>
                  <a:pt x="5905125" y="4028296"/>
                </a:cubicBezTo>
                <a:cubicBezTo>
                  <a:pt x="5905167" y="4059631"/>
                  <a:pt x="5902717" y="4090522"/>
                  <a:pt x="5897658" y="4120772"/>
                </a:cubicBezTo>
                <a:lnTo>
                  <a:pt x="5897120" y="4127448"/>
                </a:lnTo>
                <a:cubicBezTo>
                  <a:pt x="5896950" y="4127453"/>
                  <a:pt x="5896782" y="4127458"/>
                  <a:pt x="5896614" y="4127511"/>
                </a:cubicBezTo>
                <a:cubicBezTo>
                  <a:pt x="5872249" y="4298519"/>
                  <a:pt x="5793686" y="4452596"/>
                  <a:pt x="5677555" y="4572001"/>
                </a:cubicBezTo>
                <a:lnTo>
                  <a:pt x="5483314" y="4572001"/>
                </a:lnTo>
                <a:cubicBezTo>
                  <a:pt x="5626412" y="4471530"/>
                  <a:pt x="5728635" y="4319650"/>
                  <a:pt x="5763129" y="4144250"/>
                </a:cubicBezTo>
                <a:cubicBezTo>
                  <a:pt x="5529126" y="4194541"/>
                  <a:pt x="5338758" y="4357380"/>
                  <a:pt x="5255375" y="4572001"/>
                </a:cubicBezTo>
                <a:lnTo>
                  <a:pt x="5117827" y="4572001"/>
                </a:lnTo>
                <a:cubicBezTo>
                  <a:pt x="5211190" y="4283539"/>
                  <a:pt x="5464420" y="4064450"/>
                  <a:pt x="5776499" y="4012794"/>
                </a:cubicBezTo>
                <a:lnTo>
                  <a:pt x="5776616" y="4011646"/>
                </a:lnTo>
                <a:cubicBezTo>
                  <a:pt x="5781926" y="4010636"/>
                  <a:pt x="5787253" y="4009688"/>
                  <a:pt x="5792829" y="4010107"/>
                </a:cubicBezTo>
                <a:cubicBezTo>
                  <a:pt x="5824012" y="4004550"/>
                  <a:pt x="5855905" y="4001569"/>
                  <a:pt x="5888290" y="4001042"/>
                </a:cubicBezTo>
                <a:lnTo>
                  <a:pt x="5905378" y="3999419"/>
                </a:lnTo>
                <a:close/>
                <a:moveTo>
                  <a:pt x="4235979" y="3999419"/>
                </a:moveTo>
                <a:lnTo>
                  <a:pt x="4253065" y="4001042"/>
                </a:lnTo>
                <a:cubicBezTo>
                  <a:pt x="4285451" y="4001569"/>
                  <a:pt x="4317343" y="4004550"/>
                  <a:pt x="4348528" y="4010107"/>
                </a:cubicBezTo>
                <a:cubicBezTo>
                  <a:pt x="4354104" y="4009688"/>
                  <a:pt x="4359431" y="4010636"/>
                  <a:pt x="4364739" y="4011646"/>
                </a:cubicBezTo>
                <a:lnTo>
                  <a:pt x="4364856" y="4012794"/>
                </a:lnTo>
                <a:cubicBezTo>
                  <a:pt x="4676936" y="4064450"/>
                  <a:pt x="4930165" y="4283539"/>
                  <a:pt x="5023528" y="4572001"/>
                </a:cubicBezTo>
                <a:lnTo>
                  <a:pt x="4885980" y="4572001"/>
                </a:lnTo>
                <a:cubicBezTo>
                  <a:pt x="4802597" y="4357380"/>
                  <a:pt x="4612229" y="4194541"/>
                  <a:pt x="4378227" y="4144250"/>
                </a:cubicBezTo>
                <a:cubicBezTo>
                  <a:pt x="4412722" y="4319651"/>
                  <a:pt x="4514944" y="4471530"/>
                  <a:pt x="4658041" y="4572001"/>
                </a:cubicBezTo>
                <a:lnTo>
                  <a:pt x="4463800" y="4572001"/>
                </a:lnTo>
                <a:cubicBezTo>
                  <a:pt x="4347669" y="4452596"/>
                  <a:pt x="4269106" y="4298519"/>
                  <a:pt x="4244741" y="4127511"/>
                </a:cubicBezTo>
                <a:cubicBezTo>
                  <a:pt x="4244574" y="4127458"/>
                  <a:pt x="4244405" y="4127453"/>
                  <a:pt x="4244236" y="4127448"/>
                </a:cubicBezTo>
                <a:lnTo>
                  <a:pt x="4243697" y="4120772"/>
                </a:lnTo>
                <a:cubicBezTo>
                  <a:pt x="4238639" y="4090522"/>
                  <a:pt x="4236188" y="4059631"/>
                  <a:pt x="4236230" y="4028296"/>
                </a:cubicBezTo>
                <a:cubicBezTo>
                  <a:pt x="4234918" y="4022668"/>
                  <a:pt x="4234860" y="4017001"/>
                  <a:pt x="4234860" y="4011320"/>
                </a:cubicBezTo>
                <a:lnTo>
                  <a:pt x="4235454" y="3999880"/>
                </a:lnTo>
                <a:lnTo>
                  <a:pt x="4235952" y="3999913"/>
                </a:lnTo>
                <a:lnTo>
                  <a:pt x="4235979" y="3999419"/>
                </a:lnTo>
                <a:close/>
                <a:moveTo>
                  <a:pt x="4213227" y="3999419"/>
                </a:moveTo>
                <a:lnTo>
                  <a:pt x="4213253" y="3999913"/>
                </a:lnTo>
                <a:lnTo>
                  <a:pt x="4213751" y="3999880"/>
                </a:lnTo>
                <a:lnTo>
                  <a:pt x="4214345" y="4011320"/>
                </a:lnTo>
                <a:cubicBezTo>
                  <a:pt x="4214345" y="4017001"/>
                  <a:pt x="4214286" y="4022668"/>
                  <a:pt x="4212974" y="4028296"/>
                </a:cubicBezTo>
                <a:cubicBezTo>
                  <a:pt x="4213016" y="4059631"/>
                  <a:pt x="4210566" y="4090522"/>
                  <a:pt x="4205507" y="4120772"/>
                </a:cubicBezTo>
                <a:lnTo>
                  <a:pt x="4204969" y="4127448"/>
                </a:lnTo>
                <a:cubicBezTo>
                  <a:pt x="4204799" y="4127453"/>
                  <a:pt x="4204631" y="4127458"/>
                  <a:pt x="4204463" y="4127511"/>
                </a:cubicBezTo>
                <a:cubicBezTo>
                  <a:pt x="4180098" y="4298519"/>
                  <a:pt x="4101535" y="4452596"/>
                  <a:pt x="3985404" y="4572001"/>
                </a:cubicBezTo>
                <a:lnTo>
                  <a:pt x="3791163" y="4572001"/>
                </a:lnTo>
                <a:cubicBezTo>
                  <a:pt x="3934261" y="4471530"/>
                  <a:pt x="4036484" y="4319651"/>
                  <a:pt x="4070978" y="4144250"/>
                </a:cubicBezTo>
                <a:cubicBezTo>
                  <a:pt x="3836975" y="4194541"/>
                  <a:pt x="3646607" y="4357380"/>
                  <a:pt x="3563224" y="4572001"/>
                </a:cubicBezTo>
                <a:lnTo>
                  <a:pt x="3425676" y="4572001"/>
                </a:lnTo>
                <a:cubicBezTo>
                  <a:pt x="3519039" y="4283539"/>
                  <a:pt x="3772269" y="4064450"/>
                  <a:pt x="4084348" y="4012794"/>
                </a:cubicBezTo>
                <a:lnTo>
                  <a:pt x="4084465" y="4011646"/>
                </a:lnTo>
                <a:cubicBezTo>
                  <a:pt x="4089774" y="4010636"/>
                  <a:pt x="4095102" y="4009688"/>
                  <a:pt x="4100678" y="4010107"/>
                </a:cubicBezTo>
                <a:cubicBezTo>
                  <a:pt x="4131861" y="4004550"/>
                  <a:pt x="4163754" y="4001569"/>
                  <a:pt x="4196139" y="4001042"/>
                </a:cubicBezTo>
                <a:lnTo>
                  <a:pt x="4213227" y="3999419"/>
                </a:lnTo>
                <a:close/>
                <a:moveTo>
                  <a:pt x="2543827" y="3999419"/>
                </a:moveTo>
                <a:lnTo>
                  <a:pt x="2560914" y="4001042"/>
                </a:lnTo>
                <a:cubicBezTo>
                  <a:pt x="2593300" y="4001569"/>
                  <a:pt x="2625192" y="4004550"/>
                  <a:pt x="2656376" y="4010107"/>
                </a:cubicBezTo>
                <a:cubicBezTo>
                  <a:pt x="2661952" y="4009688"/>
                  <a:pt x="2667280" y="4010636"/>
                  <a:pt x="2672588" y="4011646"/>
                </a:cubicBezTo>
                <a:lnTo>
                  <a:pt x="2672706" y="4012794"/>
                </a:lnTo>
                <a:cubicBezTo>
                  <a:pt x="2984785" y="4064450"/>
                  <a:pt x="3238014" y="4283539"/>
                  <a:pt x="3331377" y="4572001"/>
                </a:cubicBezTo>
                <a:lnTo>
                  <a:pt x="3193830" y="4572001"/>
                </a:lnTo>
                <a:cubicBezTo>
                  <a:pt x="3110446" y="4357380"/>
                  <a:pt x="2920078" y="4194541"/>
                  <a:pt x="2686076" y="4144250"/>
                </a:cubicBezTo>
                <a:cubicBezTo>
                  <a:pt x="2720570" y="4319650"/>
                  <a:pt x="2822793" y="4471530"/>
                  <a:pt x="2965890" y="4572001"/>
                </a:cubicBezTo>
                <a:lnTo>
                  <a:pt x="2771649" y="4572001"/>
                </a:lnTo>
                <a:cubicBezTo>
                  <a:pt x="2655518" y="4452596"/>
                  <a:pt x="2576955" y="4298519"/>
                  <a:pt x="2552590" y="4127511"/>
                </a:cubicBezTo>
                <a:cubicBezTo>
                  <a:pt x="2552423" y="4127458"/>
                  <a:pt x="2552254" y="4127453"/>
                  <a:pt x="2552085" y="4127448"/>
                </a:cubicBezTo>
                <a:lnTo>
                  <a:pt x="2551547" y="4120772"/>
                </a:lnTo>
                <a:cubicBezTo>
                  <a:pt x="2546488" y="4090522"/>
                  <a:pt x="2544037" y="4059631"/>
                  <a:pt x="2544079" y="4028296"/>
                </a:cubicBezTo>
                <a:cubicBezTo>
                  <a:pt x="2542767" y="4022668"/>
                  <a:pt x="2542709" y="4017001"/>
                  <a:pt x="2542709" y="4011320"/>
                </a:cubicBezTo>
                <a:lnTo>
                  <a:pt x="2543303" y="3999880"/>
                </a:lnTo>
                <a:lnTo>
                  <a:pt x="2543801" y="3999913"/>
                </a:lnTo>
                <a:lnTo>
                  <a:pt x="2543827" y="3999419"/>
                </a:lnTo>
                <a:close/>
                <a:moveTo>
                  <a:pt x="2521076" y="3999419"/>
                </a:moveTo>
                <a:lnTo>
                  <a:pt x="2521102" y="3999913"/>
                </a:lnTo>
                <a:lnTo>
                  <a:pt x="2521600" y="3999880"/>
                </a:lnTo>
                <a:lnTo>
                  <a:pt x="2522194" y="4011320"/>
                </a:lnTo>
                <a:cubicBezTo>
                  <a:pt x="2522194" y="4017001"/>
                  <a:pt x="2522135" y="4022668"/>
                  <a:pt x="2520823" y="4028296"/>
                </a:cubicBezTo>
                <a:cubicBezTo>
                  <a:pt x="2520865" y="4059631"/>
                  <a:pt x="2518415" y="4090522"/>
                  <a:pt x="2513356" y="4120772"/>
                </a:cubicBezTo>
                <a:lnTo>
                  <a:pt x="2512818" y="4127448"/>
                </a:lnTo>
                <a:cubicBezTo>
                  <a:pt x="2512648" y="4127453"/>
                  <a:pt x="2512480" y="4127458"/>
                  <a:pt x="2512312" y="4127511"/>
                </a:cubicBezTo>
                <a:cubicBezTo>
                  <a:pt x="2487947" y="4298519"/>
                  <a:pt x="2409385" y="4452596"/>
                  <a:pt x="2293253" y="4572001"/>
                </a:cubicBezTo>
                <a:lnTo>
                  <a:pt x="2099012" y="4572001"/>
                </a:lnTo>
                <a:cubicBezTo>
                  <a:pt x="2242110" y="4471530"/>
                  <a:pt x="2344333" y="4319651"/>
                  <a:pt x="2378827" y="4144250"/>
                </a:cubicBezTo>
                <a:cubicBezTo>
                  <a:pt x="2144825" y="4194541"/>
                  <a:pt x="1954456" y="4357380"/>
                  <a:pt x="1871073" y="4572001"/>
                </a:cubicBezTo>
                <a:lnTo>
                  <a:pt x="1733525" y="4572001"/>
                </a:lnTo>
                <a:cubicBezTo>
                  <a:pt x="1826888" y="4283539"/>
                  <a:pt x="2080118" y="4064450"/>
                  <a:pt x="2392197" y="4012794"/>
                </a:cubicBezTo>
                <a:lnTo>
                  <a:pt x="2392314" y="4011646"/>
                </a:lnTo>
                <a:cubicBezTo>
                  <a:pt x="2397623" y="4010636"/>
                  <a:pt x="2402951" y="4009688"/>
                  <a:pt x="2408527" y="4010107"/>
                </a:cubicBezTo>
                <a:cubicBezTo>
                  <a:pt x="2439710" y="4004550"/>
                  <a:pt x="2471603" y="4001569"/>
                  <a:pt x="2503988" y="4001042"/>
                </a:cubicBezTo>
                <a:lnTo>
                  <a:pt x="2521076" y="3999419"/>
                </a:lnTo>
                <a:close/>
                <a:moveTo>
                  <a:pt x="851676" y="3999419"/>
                </a:moveTo>
                <a:lnTo>
                  <a:pt x="868763" y="4001042"/>
                </a:lnTo>
                <a:cubicBezTo>
                  <a:pt x="901149" y="4001569"/>
                  <a:pt x="933041" y="4004550"/>
                  <a:pt x="964225" y="4010107"/>
                </a:cubicBezTo>
                <a:cubicBezTo>
                  <a:pt x="969801" y="4009688"/>
                  <a:pt x="975129" y="4010636"/>
                  <a:pt x="980437" y="4011646"/>
                </a:cubicBezTo>
                <a:lnTo>
                  <a:pt x="980555" y="4012794"/>
                </a:lnTo>
                <a:cubicBezTo>
                  <a:pt x="1292634" y="4064450"/>
                  <a:pt x="1545864" y="4283539"/>
                  <a:pt x="1639226" y="4572001"/>
                </a:cubicBezTo>
                <a:lnTo>
                  <a:pt x="1501679" y="4572001"/>
                </a:lnTo>
                <a:cubicBezTo>
                  <a:pt x="1418296" y="4357380"/>
                  <a:pt x="1227927" y="4194541"/>
                  <a:pt x="993925" y="4144250"/>
                </a:cubicBezTo>
                <a:cubicBezTo>
                  <a:pt x="1028419" y="4319651"/>
                  <a:pt x="1130642" y="4471530"/>
                  <a:pt x="1273740" y="4572001"/>
                </a:cubicBezTo>
                <a:lnTo>
                  <a:pt x="1079499" y="4572001"/>
                </a:lnTo>
                <a:cubicBezTo>
                  <a:pt x="963367" y="4452596"/>
                  <a:pt x="884804" y="4298519"/>
                  <a:pt x="860439" y="4127511"/>
                </a:cubicBezTo>
                <a:cubicBezTo>
                  <a:pt x="860272" y="4127458"/>
                  <a:pt x="860103" y="4127453"/>
                  <a:pt x="859934" y="4127448"/>
                </a:cubicBezTo>
                <a:lnTo>
                  <a:pt x="859396" y="4120772"/>
                </a:lnTo>
                <a:cubicBezTo>
                  <a:pt x="854337" y="4090522"/>
                  <a:pt x="851886" y="4059631"/>
                  <a:pt x="851928" y="4028296"/>
                </a:cubicBezTo>
                <a:cubicBezTo>
                  <a:pt x="850616" y="4022668"/>
                  <a:pt x="850558" y="4017001"/>
                  <a:pt x="850558" y="4011320"/>
                </a:cubicBezTo>
                <a:lnTo>
                  <a:pt x="851152" y="3999880"/>
                </a:lnTo>
                <a:lnTo>
                  <a:pt x="851650" y="3999913"/>
                </a:lnTo>
                <a:lnTo>
                  <a:pt x="851676" y="3999419"/>
                </a:lnTo>
                <a:close/>
                <a:moveTo>
                  <a:pt x="828925" y="3999419"/>
                </a:moveTo>
                <a:lnTo>
                  <a:pt x="828951" y="3999913"/>
                </a:lnTo>
                <a:lnTo>
                  <a:pt x="829449" y="3999880"/>
                </a:lnTo>
                <a:lnTo>
                  <a:pt x="830043" y="4011320"/>
                </a:lnTo>
                <a:cubicBezTo>
                  <a:pt x="830043" y="4017001"/>
                  <a:pt x="829984" y="4022668"/>
                  <a:pt x="828672" y="4028296"/>
                </a:cubicBezTo>
                <a:cubicBezTo>
                  <a:pt x="828714" y="4059631"/>
                  <a:pt x="826264" y="4090522"/>
                  <a:pt x="821205" y="4120772"/>
                </a:cubicBezTo>
                <a:lnTo>
                  <a:pt x="820667" y="4127448"/>
                </a:lnTo>
                <a:cubicBezTo>
                  <a:pt x="820497" y="4127453"/>
                  <a:pt x="820329" y="4127458"/>
                  <a:pt x="820161" y="4127511"/>
                </a:cubicBezTo>
                <a:cubicBezTo>
                  <a:pt x="795796" y="4298519"/>
                  <a:pt x="717234" y="4452596"/>
                  <a:pt x="601102" y="4572001"/>
                </a:cubicBezTo>
                <a:lnTo>
                  <a:pt x="406861" y="4572001"/>
                </a:lnTo>
                <a:cubicBezTo>
                  <a:pt x="549959" y="4471530"/>
                  <a:pt x="652182" y="4319650"/>
                  <a:pt x="686676" y="4144250"/>
                </a:cubicBezTo>
                <a:cubicBezTo>
                  <a:pt x="452674" y="4194541"/>
                  <a:pt x="262305" y="4357380"/>
                  <a:pt x="178922" y="4572001"/>
                </a:cubicBezTo>
                <a:lnTo>
                  <a:pt x="41374" y="4572001"/>
                </a:lnTo>
                <a:cubicBezTo>
                  <a:pt x="134738" y="4283539"/>
                  <a:pt x="387967" y="4064450"/>
                  <a:pt x="700046" y="4012794"/>
                </a:cubicBezTo>
                <a:lnTo>
                  <a:pt x="700163" y="4011646"/>
                </a:lnTo>
                <a:cubicBezTo>
                  <a:pt x="705472" y="4010636"/>
                  <a:pt x="710800" y="4009688"/>
                  <a:pt x="716376" y="4010107"/>
                </a:cubicBezTo>
                <a:cubicBezTo>
                  <a:pt x="747559" y="4004550"/>
                  <a:pt x="779452" y="4001569"/>
                  <a:pt x="811837" y="4001042"/>
                </a:cubicBezTo>
                <a:lnTo>
                  <a:pt x="828925" y="3999419"/>
                </a:lnTo>
                <a:close/>
                <a:moveTo>
                  <a:pt x="8305836" y="3304913"/>
                </a:moveTo>
                <a:cubicBezTo>
                  <a:pt x="8030646" y="3363591"/>
                  <a:pt x="7815802" y="3576701"/>
                  <a:pt x="7762527" y="3845480"/>
                </a:cubicBezTo>
                <a:cubicBezTo>
                  <a:pt x="8037717" y="3786801"/>
                  <a:pt x="8252560" y="3573691"/>
                  <a:pt x="8305836" y="3304913"/>
                </a:cubicBezTo>
                <a:close/>
                <a:moveTo>
                  <a:pt x="6911971" y="3304913"/>
                </a:moveTo>
                <a:cubicBezTo>
                  <a:pt x="6965247" y="3573691"/>
                  <a:pt x="7180090" y="3786801"/>
                  <a:pt x="7455280" y="3845480"/>
                </a:cubicBezTo>
                <a:cubicBezTo>
                  <a:pt x="7402005" y="3576701"/>
                  <a:pt x="7187161" y="3363591"/>
                  <a:pt x="6911971" y="3304913"/>
                </a:cubicBezTo>
                <a:close/>
                <a:moveTo>
                  <a:pt x="6613685" y="3304913"/>
                </a:moveTo>
                <a:cubicBezTo>
                  <a:pt x="6338495" y="3363591"/>
                  <a:pt x="6123651" y="3576701"/>
                  <a:pt x="6070376" y="3845480"/>
                </a:cubicBezTo>
                <a:cubicBezTo>
                  <a:pt x="6345566" y="3786801"/>
                  <a:pt x="6560409" y="3573691"/>
                  <a:pt x="6613685" y="3304913"/>
                </a:cubicBezTo>
                <a:close/>
                <a:moveTo>
                  <a:pt x="5219820" y="3304913"/>
                </a:moveTo>
                <a:cubicBezTo>
                  <a:pt x="5273096" y="3573691"/>
                  <a:pt x="5487939" y="3786801"/>
                  <a:pt x="5763129" y="3845480"/>
                </a:cubicBezTo>
                <a:cubicBezTo>
                  <a:pt x="5709854" y="3576701"/>
                  <a:pt x="5495010" y="3363591"/>
                  <a:pt x="5219820" y="3304913"/>
                </a:cubicBezTo>
                <a:close/>
                <a:moveTo>
                  <a:pt x="4921534" y="3304913"/>
                </a:moveTo>
                <a:cubicBezTo>
                  <a:pt x="4646344" y="3363591"/>
                  <a:pt x="4431500" y="3576701"/>
                  <a:pt x="4378225" y="3845480"/>
                </a:cubicBezTo>
                <a:cubicBezTo>
                  <a:pt x="4653415" y="3786801"/>
                  <a:pt x="4868259" y="3573691"/>
                  <a:pt x="4921534" y="3304913"/>
                </a:cubicBezTo>
                <a:close/>
                <a:moveTo>
                  <a:pt x="3527669" y="3304913"/>
                </a:moveTo>
                <a:cubicBezTo>
                  <a:pt x="3580945" y="3573691"/>
                  <a:pt x="3795788" y="3786801"/>
                  <a:pt x="4070978" y="3845480"/>
                </a:cubicBezTo>
                <a:cubicBezTo>
                  <a:pt x="4017703" y="3576701"/>
                  <a:pt x="3802859" y="3363591"/>
                  <a:pt x="3527669" y="3304913"/>
                </a:cubicBezTo>
                <a:close/>
                <a:moveTo>
                  <a:pt x="3229383" y="3304913"/>
                </a:moveTo>
                <a:cubicBezTo>
                  <a:pt x="2954193" y="3363591"/>
                  <a:pt x="2739349" y="3576701"/>
                  <a:pt x="2686074" y="3845480"/>
                </a:cubicBezTo>
                <a:cubicBezTo>
                  <a:pt x="2961264" y="3786801"/>
                  <a:pt x="3176107" y="3573691"/>
                  <a:pt x="3229383" y="3304913"/>
                </a:cubicBezTo>
                <a:close/>
                <a:moveTo>
                  <a:pt x="1835518" y="3304913"/>
                </a:moveTo>
                <a:cubicBezTo>
                  <a:pt x="1888794" y="3573691"/>
                  <a:pt x="2103637" y="3786801"/>
                  <a:pt x="2378827" y="3845480"/>
                </a:cubicBezTo>
                <a:cubicBezTo>
                  <a:pt x="2325552" y="3576701"/>
                  <a:pt x="2110708" y="3363591"/>
                  <a:pt x="1835518" y="3304913"/>
                </a:cubicBezTo>
                <a:close/>
                <a:moveTo>
                  <a:pt x="1537232" y="3304913"/>
                </a:moveTo>
                <a:cubicBezTo>
                  <a:pt x="1262042" y="3363591"/>
                  <a:pt x="1047198" y="3576701"/>
                  <a:pt x="993923" y="3845480"/>
                </a:cubicBezTo>
                <a:cubicBezTo>
                  <a:pt x="1269113" y="3786801"/>
                  <a:pt x="1483956" y="3573691"/>
                  <a:pt x="1537232" y="3304913"/>
                </a:cubicBezTo>
                <a:close/>
                <a:moveTo>
                  <a:pt x="143367" y="3304913"/>
                </a:moveTo>
                <a:cubicBezTo>
                  <a:pt x="196643" y="3573691"/>
                  <a:pt x="411486" y="3786801"/>
                  <a:pt x="686676" y="3845480"/>
                </a:cubicBezTo>
                <a:cubicBezTo>
                  <a:pt x="633401" y="3576701"/>
                  <a:pt x="418557" y="3363591"/>
                  <a:pt x="143367" y="3304913"/>
                </a:cubicBezTo>
                <a:close/>
                <a:moveTo>
                  <a:pt x="8461873" y="3161219"/>
                </a:moveTo>
                <a:lnTo>
                  <a:pt x="8478960" y="3162829"/>
                </a:lnTo>
                <a:cubicBezTo>
                  <a:pt x="8511346" y="3163352"/>
                  <a:pt x="8543239" y="3166310"/>
                  <a:pt x="8574422" y="3171823"/>
                </a:cubicBezTo>
                <a:cubicBezTo>
                  <a:pt x="8579998" y="3171407"/>
                  <a:pt x="8585326" y="3172348"/>
                  <a:pt x="8590635" y="3173350"/>
                </a:cubicBezTo>
                <a:lnTo>
                  <a:pt x="8590752" y="3174489"/>
                </a:lnTo>
                <a:cubicBezTo>
                  <a:pt x="8815033" y="3211322"/>
                  <a:pt x="9008920" y="3333951"/>
                  <a:pt x="9135069" y="3506215"/>
                </a:cubicBezTo>
                <a:lnTo>
                  <a:pt x="9139239" y="3512974"/>
                </a:lnTo>
                <a:lnTo>
                  <a:pt x="9139239" y="3816134"/>
                </a:lnTo>
                <a:lnTo>
                  <a:pt x="9120077" y="3747490"/>
                </a:lnTo>
                <a:cubicBezTo>
                  <a:pt x="9039502" y="3525837"/>
                  <a:pt x="8844913" y="3356256"/>
                  <a:pt x="8604122" y="3304913"/>
                </a:cubicBezTo>
                <a:cubicBezTo>
                  <a:pt x="8650738" y="3540094"/>
                  <a:pt x="8821055" y="3732654"/>
                  <a:pt x="9047261" y="3816429"/>
                </a:cubicBezTo>
                <a:lnTo>
                  <a:pt x="9139239" y="3843104"/>
                </a:lnTo>
                <a:lnTo>
                  <a:pt x="9139239" y="3970603"/>
                </a:lnTo>
                <a:lnTo>
                  <a:pt x="9030179" y="3943797"/>
                </a:lnTo>
                <a:cubicBezTo>
                  <a:pt x="8735297" y="3846211"/>
                  <a:pt x="8514628" y="3594637"/>
                  <a:pt x="8470637" y="3288305"/>
                </a:cubicBezTo>
                <a:cubicBezTo>
                  <a:pt x="8470469" y="3288253"/>
                  <a:pt x="8470301" y="3288248"/>
                  <a:pt x="8470131" y="3288243"/>
                </a:cubicBezTo>
                <a:lnTo>
                  <a:pt x="8469593" y="3281619"/>
                </a:lnTo>
                <a:cubicBezTo>
                  <a:pt x="8464534" y="3251607"/>
                  <a:pt x="8462083" y="3220958"/>
                  <a:pt x="8462126" y="3189869"/>
                </a:cubicBezTo>
                <a:cubicBezTo>
                  <a:pt x="8460814" y="3184286"/>
                  <a:pt x="8460755" y="3178663"/>
                  <a:pt x="8460755" y="3173027"/>
                </a:cubicBezTo>
                <a:lnTo>
                  <a:pt x="8461349" y="3161677"/>
                </a:lnTo>
                <a:lnTo>
                  <a:pt x="8461847" y="3161709"/>
                </a:lnTo>
                <a:lnTo>
                  <a:pt x="8461873" y="3161219"/>
                </a:lnTo>
                <a:close/>
                <a:moveTo>
                  <a:pt x="8448085" y="3161219"/>
                </a:moveTo>
                <a:lnTo>
                  <a:pt x="8448111" y="3161709"/>
                </a:lnTo>
                <a:lnTo>
                  <a:pt x="8448609" y="3161677"/>
                </a:lnTo>
                <a:lnTo>
                  <a:pt x="8449203" y="3173027"/>
                </a:lnTo>
                <a:cubicBezTo>
                  <a:pt x="8449203" y="3178663"/>
                  <a:pt x="8449144" y="3184286"/>
                  <a:pt x="8447832" y="3189869"/>
                </a:cubicBezTo>
                <a:cubicBezTo>
                  <a:pt x="8447875" y="3220958"/>
                  <a:pt x="8445424" y="3251607"/>
                  <a:pt x="8440365" y="3281619"/>
                </a:cubicBezTo>
                <a:lnTo>
                  <a:pt x="8439827" y="3288243"/>
                </a:lnTo>
                <a:cubicBezTo>
                  <a:pt x="8439657" y="3288248"/>
                  <a:pt x="8439489" y="3288253"/>
                  <a:pt x="8439321" y="3288305"/>
                </a:cubicBezTo>
                <a:cubicBezTo>
                  <a:pt x="8389046" y="3638399"/>
                  <a:pt x="8108007" y="3916971"/>
                  <a:pt x="7749156" y="3975903"/>
                </a:cubicBezTo>
                <a:lnTo>
                  <a:pt x="7749040" y="3977042"/>
                </a:lnTo>
                <a:cubicBezTo>
                  <a:pt x="7743729" y="3978045"/>
                  <a:pt x="7738400" y="3978986"/>
                  <a:pt x="7732823" y="3978570"/>
                </a:cubicBezTo>
                <a:cubicBezTo>
                  <a:pt x="7701651" y="3984080"/>
                  <a:pt x="7669771" y="3987038"/>
                  <a:pt x="7637396" y="3987561"/>
                </a:cubicBezTo>
                <a:lnTo>
                  <a:pt x="7620278" y="3989174"/>
                </a:lnTo>
                <a:lnTo>
                  <a:pt x="7620252" y="3988683"/>
                </a:lnTo>
                <a:lnTo>
                  <a:pt x="7619753" y="3988716"/>
                </a:lnTo>
                <a:cubicBezTo>
                  <a:pt x="7619187" y="3984944"/>
                  <a:pt x="7619160" y="3981158"/>
                  <a:pt x="7619160" y="3977366"/>
                </a:cubicBezTo>
                <a:cubicBezTo>
                  <a:pt x="7619160" y="3971728"/>
                  <a:pt x="7619219" y="3966104"/>
                  <a:pt x="7620531" y="3960518"/>
                </a:cubicBezTo>
                <a:cubicBezTo>
                  <a:pt x="7620488" y="3929436"/>
                  <a:pt x="7622938" y="3898794"/>
                  <a:pt x="7627995" y="3868787"/>
                </a:cubicBezTo>
                <a:lnTo>
                  <a:pt x="7628535" y="3862150"/>
                </a:lnTo>
                <a:cubicBezTo>
                  <a:pt x="7628704" y="3862145"/>
                  <a:pt x="7628873" y="3862140"/>
                  <a:pt x="7629040" y="3862087"/>
                </a:cubicBezTo>
                <a:cubicBezTo>
                  <a:pt x="7679317" y="3511992"/>
                  <a:pt x="7960356" y="3233421"/>
                  <a:pt x="8319206" y="3174489"/>
                </a:cubicBezTo>
                <a:lnTo>
                  <a:pt x="8319323" y="3173350"/>
                </a:lnTo>
                <a:cubicBezTo>
                  <a:pt x="8324632" y="3172348"/>
                  <a:pt x="8329960" y="3171407"/>
                  <a:pt x="8335536" y="3171823"/>
                </a:cubicBezTo>
                <a:cubicBezTo>
                  <a:pt x="8366719" y="3166310"/>
                  <a:pt x="8398612" y="3163352"/>
                  <a:pt x="8430998" y="3162829"/>
                </a:cubicBezTo>
                <a:lnTo>
                  <a:pt x="8448085" y="3161219"/>
                </a:lnTo>
                <a:close/>
                <a:moveTo>
                  <a:pt x="6769722" y="3161219"/>
                </a:moveTo>
                <a:lnTo>
                  <a:pt x="6786810" y="3162829"/>
                </a:lnTo>
                <a:cubicBezTo>
                  <a:pt x="6819195" y="3163352"/>
                  <a:pt x="6851088" y="3166310"/>
                  <a:pt x="6882271" y="3171823"/>
                </a:cubicBezTo>
                <a:cubicBezTo>
                  <a:pt x="6887847" y="3171407"/>
                  <a:pt x="6893175" y="3172348"/>
                  <a:pt x="6898484" y="3173350"/>
                </a:cubicBezTo>
                <a:lnTo>
                  <a:pt x="6898601" y="3174489"/>
                </a:lnTo>
                <a:cubicBezTo>
                  <a:pt x="7257451" y="3233421"/>
                  <a:pt x="7538490" y="3511992"/>
                  <a:pt x="7588766" y="3862087"/>
                </a:cubicBezTo>
                <a:cubicBezTo>
                  <a:pt x="7588934" y="3862140"/>
                  <a:pt x="7589103" y="3862145"/>
                  <a:pt x="7589272" y="3862150"/>
                </a:cubicBezTo>
                <a:lnTo>
                  <a:pt x="7589812" y="3868787"/>
                </a:lnTo>
                <a:cubicBezTo>
                  <a:pt x="7594869" y="3898794"/>
                  <a:pt x="7597319" y="3929436"/>
                  <a:pt x="7597276" y="3960518"/>
                </a:cubicBezTo>
                <a:cubicBezTo>
                  <a:pt x="7598588" y="3966104"/>
                  <a:pt x="7598647" y="3971728"/>
                  <a:pt x="7598647" y="3977366"/>
                </a:cubicBezTo>
                <a:cubicBezTo>
                  <a:pt x="7598647" y="3981158"/>
                  <a:pt x="7598620" y="3984944"/>
                  <a:pt x="7598054" y="3988716"/>
                </a:cubicBezTo>
                <a:lnTo>
                  <a:pt x="7597555" y="3988683"/>
                </a:lnTo>
                <a:lnTo>
                  <a:pt x="7597529" y="3989174"/>
                </a:lnTo>
                <a:lnTo>
                  <a:pt x="7580411" y="3987561"/>
                </a:lnTo>
                <a:cubicBezTo>
                  <a:pt x="7548036" y="3987038"/>
                  <a:pt x="7516156" y="3984080"/>
                  <a:pt x="7484984" y="3978570"/>
                </a:cubicBezTo>
                <a:cubicBezTo>
                  <a:pt x="7479407" y="3978986"/>
                  <a:pt x="7474078" y="3978045"/>
                  <a:pt x="7468767" y="3977042"/>
                </a:cubicBezTo>
                <a:lnTo>
                  <a:pt x="7468651" y="3975903"/>
                </a:lnTo>
                <a:cubicBezTo>
                  <a:pt x="7109800" y="3916971"/>
                  <a:pt x="6828761" y="3638399"/>
                  <a:pt x="6778486" y="3288305"/>
                </a:cubicBezTo>
                <a:cubicBezTo>
                  <a:pt x="6778318" y="3288253"/>
                  <a:pt x="6778150" y="3288248"/>
                  <a:pt x="6777980" y="3288243"/>
                </a:cubicBezTo>
                <a:lnTo>
                  <a:pt x="6777442" y="3281619"/>
                </a:lnTo>
                <a:cubicBezTo>
                  <a:pt x="6772383" y="3251607"/>
                  <a:pt x="6769933" y="3220958"/>
                  <a:pt x="6769975" y="3189869"/>
                </a:cubicBezTo>
                <a:cubicBezTo>
                  <a:pt x="6768663" y="3184286"/>
                  <a:pt x="6768604" y="3178663"/>
                  <a:pt x="6768604" y="3173027"/>
                </a:cubicBezTo>
                <a:lnTo>
                  <a:pt x="6769198" y="3161677"/>
                </a:lnTo>
                <a:lnTo>
                  <a:pt x="6769696" y="3161709"/>
                </a:lnTo>
                <a:lnTo>
                  <a:pt x="6769722" y="3161219"/>
                </a:lnTo>
                <a:close/>
                <a:moveTo>
                  <a:pt x="6755934" y="3161219"/>
                </a:moveTo>
                <a:lnTo>
                  <a:pt x="6755960" y="3161709"/>
                </a:lnTo>
                <a:lnTo>
                  <a:pt x="6756458" y="3161677"/>
                </a:lnTo>
                <a:lnTo>
                  <a:pt x="6757052" y="3173027"/>
                </a:lnTo>
                <a:cubicBezTo>
                  <a:pt x="6757052" y="3178663"/>
                  <a:pt x="6756994" y="3184286"/>
                  <a:pt x="6755682" y="3189869"/>
                </a:cubicBezTo>
                <a:cubicBezTo>
                  <a:pt x="6755724" y="3220958"/>
                  <a:pt x="6753273" y="3251607"/>
                  <a:pt x="6748215" y="3281619"/>
                </a:cubicBezTo>
                <a:lnTo>
                  <a:pt x="6747676" y="3288243"/>
                </a:lnTo>
                <a:cubicBezTo>
                  <a:pt x="6747507" y="3288248"/>
                  <a:pt x="6747338" y="3288253"/>
                  <a:pt x="6747171" y="3288305"/>
                </a:cubicBezTo>
                <a:cubicBezTo>
                  <a:pt x="6696895" y="3638399"/>
                  <a:pt x="6415856" y="3916971"/>
                  <a:pt x="6057005" y="3975903"/>
                </a:cubicBezTo>
                <a:lnTo>
                  <a:pt x="6056889" y="3977042"/>
                </a:lnTo>
                <a:cubicBezTo>
                  <a:pt x="6051578" y="3978045"/>
                  <a:pt x="6046249" y="3978986"/>
                  <a:pt x="6040672" y="3978570"/>
                </a:cubicBezTo>
                <a:cubicBezTo>
                  <a:pt x="6009500" y="3984080"/>
                  <a:pt x="5977620" y="3987038"/>
                  <a:pt x="5945246" y="3987561"/>
                </a:cubicBezTo>
                <a:lnTo>
                  <a:pt x="5928127" y="3989174"/>
                </a:lnTo>
                <a:lnTo>
                  <a:pt x="5928101" y="3988683"/>
                </a:lnTo>
                <a:lnTo>
                  <a:pt x="5927602" y="3988716"/>
                </a:lnTo>
                <a:cubicBezTo>
                  <a:pt x="5927036" y="3984944"/>
                  <a:pt x="5927009" y="3981158"/>
                  <a:pt x="5927009" y="3977366"/>
                </a:cubicBezTo>
                <a:cubicBezTo>
                  <a:pt x="5927009" y="3971728"/>
                  <a:pt x="5927068" y="3966104"/>
                  <a:pt x="5928380" y="3960518"/>
                </a:cubicBezTo>
                <a:cubicBezTo>
                  <a:pt x="5928338" y="3929436"/>
                  <a:pt x="5930787" y="3898794"/>
                  <a:pt x="5935844" y="3868787"/>
                </a:cubicBezTo>
                <a:lnTo>
                  <a:pt x="5936384" y="3862150"/>
                </a:lnTo>
                <a:cubicBezTo>
                  <a:pt x="5936553" y="3862145"/>
                  <a:pt x="5936722" y="3862140"/>
                  <a:pt x="5936890" y="3862087"/>
                </a:cubicBezTo>
                <a:cubicBezTo>
                  <a:pt x="5987166" y="3511992"/>
                  <a:pt x="6268205" y="3233421"/>
                  <a:pt x="6627056" y="3174489"/>
                </a:cubicBezTo>
                <a:lnTo>
                  <a:pt x="6627173" y="3173350"/>
                </a:lnTo>
                <a:cubicBezTo>
                  <a:pt x="6632481" y="3172348"/>
                  <a:pt x="6637809" y="3171407"/>
                  <a:pt x="6643385" y="3171823"/>
                </a:cubicBezTo>
                <a:cubicBezTo>
                  <a:pt x="6674569" y="3166310"/>
                  <a:pt x="6706461" y="3163352"/>
                  <a:pt x="6738847" y="3162829"/>
                </a:cubicBezTo>
                <a:lnTo>
                  <a:pt x="6755934" y="3161219"/>
                </a:lnTo>
                <a:close/>
                <a:moveTo>
                  <a:pt x="5077571" y="3161219"/>
                </a:moveTo>
                <a:lnTo>
                  <a:pt x="5094659" y="3162829"/>
                </a:lnTo>
                <a:cubicBezTo>
                  <a:pt x="5127044" y="3163352"/>
                  <a:pt x="5158937" y="3166310"/>
                  <a:pt x="5190120" y="3171823"/>
                </a:cubicBezTo>
                <a:cubicBezTo>
                  <a:pt x="5195696" y="3171407"/>
                  <a:pt x="5201024" y="3172348"/>
                  <a:pt x="5206334" y="3173350"/>
                </a:cubicBezTo>
                <a:lnTo>
                  <a:pt x="5206450" y="3174489"/>
                </a:lnTo>
                <a:cubicBezTo>
                  <a:pt x="5565300" y="3233421"/>
                  <a:pt x="5846339" y="3511992"/>
                  <a:pt x="5896616" y="3862087"/>
                </a:cubicBezTo>
                <a:cubicBezTo>
                  <a:pt x="5896783" y="3862140"/>
                  <a:pt x="5896953" y="3862145"/>
                  <a:pt x="5897121" y="3862150"/>
                </a:cubicBezTo>
                <a:lnTo>
                  <a:pt x="5897662" y="3868787"/>
                </a:lnTo>
                <a:cubicBezTo>
                  <a:pt x="5902718" y="3898794"/>
                  <a:pt x="5905168" y="3929436"/>
                  <a:pt x="5905126" y="3960518"/>
                </a:cubicBezTo>
                <a:cubicBezTo>
                  <a:pt x="5906438" y="3966104"/>
                  <a:pt x="5906496" y="3971728"/>
                  <a:pt x="5906496" y="3977366"/>
                </a:cubicBezTo>
                <a:cubicBezTo>
                  <a:pt x="5906496" y="3981158"/>
                  <a:pt x="5906469" y="3984944"/>
                  <a:pt x="5905903" y="3988716"/>
                </a:cubicBezTo>
                <a:lnTo>
                  <a:pt x="5905404" y="3988683"/>
                </a:lnTo>
                <a:lnTo>
                  <a:pt x="5905378" y="3989174"/>
                </a:lnTo>
                <a:lnTo>
                  <a:pt x="5888260" y="3987561"/>
                </a:lnTo>
                <a:cubicBezTo>
                  <a:pt x="5855886" y="3987038"/>
                  <a:pt x="5824005" y="3984080"/>
                  <a:pt x="5792833" y="3978570"/>
                </a:cubicBezTo>
                <a:cubicBezTo>
                  <a:pt x="5787256" y="3978986"/>
                  <a:pt x="5781927" y="3978045"/>
                  <a:pt x="5776617" y="3977042"/>
                </a:cubicBezTo>
                <a:lnTo>
                  <a:pt x="5776501" y="3975903"/>
                </a:lnTo>
                <a:cubicBezTo>
                  <a:pt x="5417649" y="3916971"/>
                  <a:pt x="5136610" y="3638399"/>
                  <a:pt x="5086335" y="3288305"/>
                </a:cubicBezTo>
                <a:cubicBezTo>
                  <a:pt x="5086167" y="3288253"/>
                  <a:pt x="5085999" y="3288248"/>
                  <a:pt x="5085830" y="3288243"/>
                </a:cubicBezTo>
                <a:lnTo>
                  <a:pt x="5085291" y="3281619"/>
                </a:lnTo>
                <a:cubicBezTo>
                  <a:pt x="5080233" y="3251607"/>
                  <a:pt x="5077782" y="3220958"/>
                  <a:pt x="5077824" y="3189869"/>
                </a:cubicBezTo>
                <a:cubicBezTo>
                  <a:pt x="5076512" y="3184286"/>
                  <a:pt x="5076453" y="3178663"/>
                  <a:pt x="5076453" y="3173027"/>
                </a:cubicBezTo>
                <a:lnTo>
                  <a:pt x="5077047" y="3161677"/>
                </a:lnTo>
                <a:lnTo>
                  <a:pt x="5077545" y="3161709"/>
                </a:lnTo>
                <a:lnTo>
                  <a:pt x="5077571" y="3161219"/>
                </a:lnTo>
                <a:close/>
                <a:moveTo>
                  <a:pt x="5063783" y="3161219"/>
                </a:moveTo>
                <a:lnTo>
                  <a:pt x="5063809" y="3161709"/>
                </a:lnTo>
                <a:lnTo>
                  <a:pt x="5064307" y="3161677"/>
                </a:lnTo>
                <a:lnTo>
                  <a:pt x="5064902" y="3173027"/>
                </a:lnTo>
                <a:cubicBezTo>
                  <a:pt x="5064902" y="3178663"/>
                  <a:pt x="5064842" y="3184286"/>
                  <a:pt x="5063530" y="3189869"/>
                </a:cubicBezTo>
                <a:cubicBezTo>
                  <a:pt x="5063572" y="3220958"/>
                  <a:pt x="5061122" y="3251607"/>
                  <a:pt x="5056063" y="3281619"/>
                </a:cubicBezTo>
                <a:lnTo>
                  <a:pt x="5055525" y="3288243"/>
                </a:lnTo>
                <a:cubicBezTo>
                  <a:pt x="5055355" y="3288248"/>
                  <a:pt x="5055187" y="3288253"/>
                  <a:pt x="5055019" y="3288305"/>
                </a:cubicBezTo>
                <a:cubicBezTo>
                  <a:pt x="5004744" y="3638399"/>
                  <a:pt x="4723705" y="3916971"/>
                  <a:pt x="4364853" y="3975903"/>
                </a:cubicBezTo>
                <a:lnTo>
                  <a:pt x="4364737" y="3977042"/>
                </a:lnTo>
                <a:cubicBezTo>
                  <a:pt x="4359427" y="3978045"/>
                  <a:pt x="4354098" y="3978986"/>
                  <a:pt x="4348521" y="3978570"/>
                </a:cubicBezTo>
                <a:cubicBezTo>
                  <a:pt x="4317350" y="3984080"/>
                  <a:pt x="4285468" y="3987038"/>
                  <a:pt x="4253094" y="3987561"/>
                </a:cubicBezTo>
                <a:lnTo>
                  <a:pt x="4235976" y="3989174"/>
                </a:lnTo>
                <a:lnTo>
                  <a:pt x="4235950" y="3988683"/>
                </a:lnTo>
                <a:lnTo>
                  <a:pt x="4235451" y="3988716"/>
                </a:lnTo>
                <a:cubicBezTo>
                  <a:pt x="4234885" y="3984944"/>
                  <a:pt x="4234858" y="3981158"/>
                  <a:pt x="4234858" y="3977366"/>
                </a:cubicBezTo>
                <a:cubicBezTo>
                  <a:pt x="4234858" y="3971728"/>
                  <a:pt x="4234916" y="3966104"/>
                  <a:pt x="4236228" y="3960518"/>
                </a:cubicBezTo>
                <a:cubicBezTo>
                  <a:pt x="4236186" y="3929436"/>
                  <a:pt x="4238636" y="3898794"/>
                  <a:pt x="4243692" y="3868787"/>
                </a:cubicBezTo>
                <a:lnTo>
                  <a:pt x="4244233" y="3862150"/>
                </a:lnTo>
                <a:cubicBezTo>
                  <a:pt x="4244401" y="3862145"/>
                  <a:pt x="4244571" y="3862140"/>
                  <a:pt x="4244738" y="3862087"/>
                </a:cubicBezTo>
                <a:cubicBezTo>
                  <a:pt x="4295015" y="3511992"/>
                  <a:pt x="4576054" y="3233421"/>
                  <a:pt x="4934904" y="3174489"/>
                </a:cubicBezTo>
                <a:lnTo>
                  <a:pt x="4935021" y="3173350"/>
                </a:lnTo>
                <a:cubicBezTo>
                  <a:pt x="4940330" y="3172348"/>
                  <a:pt x="4945658" y="3171407"/>
                  <a:pt x="4951234" y="3171823"/>
                </a:cubicBezTo>
                <a:cubicBezTo>
                  <a:pt x="4982417" y="3166310"/>
                  <a:pt x="5014310" y="3163352"/>
                  <a:pt x="5046695" y="3162829"/>
                </a:cubicBezTo>
                <a:lnTo>
                  <a:pt x="5063783" y="3161219"/>
                </a:lnTo>
                <a:close/>
                <a:moveTo>
                  <a:pt x="3385420" y="3161219"/>
                </a:moveTo>
                <a:lnTo>
                  <a:pt x="3402507" y="3162829"/>
                </a:lnTo>
                <a:cubicBezTo>
                  <a:pt x="3434893" y="3163352"/>
                  <a:pt x="3466785" y="3166310"/>
                  <a:pt x="3497969" y="3171823"/>
                </a:cubicBezTo>
                <a:cubicBezTo>
                  <a:pt x="3503545" y="3171407"/>
                  <a:pt x="3508873" y="3172348"/>
                  <a:pt x="3514181" y="3173350"/>
                </a:cubicBezTo>
                <a:lnTo>
                  <a:pt x="3514298" y="3174489"/>
                </a:lnTo>
                <a:cubicBezTo>
                  <a:pt x="3873149" y="3233421"/>
                  <a:pt x="4154188" y="3511992"/>
                  <a:pt x="4204464" y="3862087"/>
                </a:cubicBezTo>
                <a:cubicBezTo>
                  <a:pt x="4204632" y="3862140"/>
                  <a:pt x="4204801" y="3862145"/>
                  <a:pt x="4204970" y="3862150"/>
                </a:cubicBezTo>
                <a:lnTo>
                  <a:pt x="4205510" y="3868787"/>
                </a:lnTo>
                <a:cubicBezTo>
                  <a:pt x="4210567" y="3898794"/>
                  <a:pt x="4213016" y="3929436"/>
                  <a:pt x="4212974" y="3960518"/>
                </a:cubicBezTo>
                <a:cubicBezTo>
                  <a:pt x="4214286" y="3966104"/>
                  <a:pt x="4214345" y="3971728"/>
                  <a:pt x="4214345" y="3977366"/>
                </a:cubicBezTo>
                <a:cubicBezTo>
                  <a:pt x="4214345" y="3981158"/>
                  <a:pt x="4214318" y="3984944"/>
                  <a:pt x="4213752" y="3988716"/>
                </a:cubicBezTo>
                <a:lnTo>
                  <a:pt x="4213253" y="3988683"/>
                </a:lnTo>
                <a:lnTo>
                  <a:pt x="4213227" y="3989174"/>
                </a:lnTo>
                <a:lnTo>
                  <a:pt x="4196108" y="3987561"/>
                </a:lnTo>
                <a:cubicBezTo>
                  <a:pt x="4163734" y="3987038"/>
                  <a:pt x="4131854" y="3984080"/>
                  <a:pt x="4100682" y="3978570"/>
                </a:cubicBezTo>
                <a:cubicBezTo>
                  <a:pt x="4095105" y="3978986"/>
                  <a:pt x="4089776" y="3978045"/>
                  <a:pt x="4084465" y="3977042"/>
                </a:cubicBezTo>
                <a:lnTo>
                  <a:pt x="4084349" y="3975903"/>
                </a:lnTo>
                <a:cubicBezTo>
                  <a:pt x="3725498" y="3916971"/>
                  <a:pt x="3444459" y="3638399"/>
                  <a:pt x="3394183" y="3288305"/>
                </a:cubicBezTo>
                <a:cubicBezTo>
                  <a:pt x="3394016" y="3288253"/>
                  <a:pt x="3393847" y="3288248"/>
                  <a:pt x="3393678" y="3288243"/>
                </a:cubicBezTo>
                <a:lnTo>
                  <a:pt x="3393139" y="3281619"/>
                </a:lnTo>
                <a:cubicBezTo>
                  <a:pt x="3388081" y="3251607"/>
                  <a:pt x="3385630" y="3220958"/>
                  <a:pt x="3385672" y="3189869"/>
                </a:cubicBezTo>
                <a:cubicBezTo>
                  <a:pt x="3384360" y="3184286"/>
                  <a:pt x="3384302" y="3178663"/>
                  <a:pt x="3384302" y="3173027"/>
                </a:cubicBezTo>
                <a:lnTo>
                  <a:pt x="3384896" y="3161677"/>
                </a:lnTo>
                <a:lnTo>
                  <a:pt x="3385394" y="3161709"/>
                </a:lnTo>
                <a:lnTo>
                  <a:pt x="3385420" y="3161219"/>
                </a:lnTo>
                <a:close/>
                <a:moveTo>
                  <a:pt x="3371632" y="3161219"/>
                </a:moveTo>
                <a:lnTo>
                  <a:pt x="3371658" y="3161709"/>
                </a:lnTo>
                <a:lnTo>
                  <a:pt x="3372156" y="3161677"/>
                </a:lnTo>
                <a:lnTo>
                  <a:pt x="3372750" y="3173027"/>
                </a:lnTo>
                <a:cubicBezTo>
                  <a:pt x="3372750" y="3178663"/>
                  <a:pt x="3372691" y="3184286"/>
                  <a:pt x="3371379" y="3189869"/>
                </a:cubicBezTo>
                <a:cubicBezTo>
                  <a:pt x="3371421" y="3220958"/>
                  <a:pt x="3368971" y="3251607"/>
                  <a:pt x="3363912" y="3281619"/>
                </a:cubicBezTo>
                <a:lnTo>
                  <a:pt x="3363374" y="3288243"/>
                </a:lnTo>
                <a:cubicBezTo>
                  <a:pt x="3363204" y="3288248"/>
                  <a:pt x="3363036" y="3288253"/>
                  <a:pt x="3362868" y="3288305"/>
                </a:cubicBezTo>
                <a:cubicBezTo>
                  <a:pt x="3312593" y="3638399"/>
                  <a:pt x="3031554" y="3916971"/>
                  <a:pt x="2672703" y="3975903"/>
                </a:cubicBezTo>
                <a:lnTo>
                  <a:pt x="2672586" y="3977042"/>
                </a:lnTo>
                <a:cubicBezTo>
                  <a:pt x="2667276" y="3978045"/>
                  <a:pt x="2661947" y="3978986"/>
                  <a:pt x="2656370" y="3978570"/>
                </a:cubicBezTo>
                <a:cubicBezTo>
                  <a:pt x="2625198" y="3984080"/>
                  <a:pt x="2593318" y="3987038"/>
                  <a:pt x="2560943" y="3987561"/>
                </a:cubicBezTo>
                <a:lnTo>
                  <a:pt x="2543825" y="3989174"/>
                </a:lnTo>
                <a:lnTo>
                  <a:pt x="2543799" y="3988683"/>
                </a:lnTo>
                <a:lnTo>
                  <a:pt x="2543300" y="3988716"/>
                </a:lnTo>
                <a:cubicBezTo>
                  <a:pt x="2542734" y="3984944"/>
                  <a:pt x="2542707" y="3981158"/>
                  <a:pt x="2542707" y="3977366"/>
                </a:cubicBezTo>
                <a:cubicBezTo>
                  <a:pt x="2542707" y="3971728"/>
                  <a:pt x="2542765" y="3966104"/>
                  <a:pt x="2544077" y="3960518"/>
                </a:cubicBezTo>
                <a:cubicBezTo>
                  <a:pt x="2544035" y="3929436"/>
                  <a:pt x="2546485" y="3898794"/>
                  <a:pt x="2551541" y="3868787"/>
                </a:cubicBezTo>
                <a:lnTo>
                  <a:pt x="2552082" y="3862150"/>
                </a:lnTo>
                <a:cubicBezTo>
                  <a:pt x="2552250" y="3862145"/>
                  <a:pt x="2552420" y="3862140"/>
                  <a:pt x="2552587" y="3862087"/>
                </a:cubicBezTo>
                <a:cubicBezTo>
                  <a:pt x="2602864" y="3511992"/>
                  <a:pt x="2883903" y="3233421"/>
                  <a:pt x="3242753" y="3174489"/>
                </a:cubicBezTo>
                <a:lnTo>
                  <a:pt x="3242870" y="3173350"/>
                </a:lnTo>
                <a:cubicBezTo>
                  <a:pt x="3248179" y="3172348"/>
                  <a:pt x="3253507" y="3171407"/>
                  <a:pt x="3259083" y="3171823"/>
                </a:cubicBezTo>
                <a:cubicBezTo>
                  <a:pt x="3290266" y="3166310"/>
                  <a:pt x="3322159" y="3163352"/>
                  <a:pt x="3354544" y="3162829"/>
                </a:cubicBezTo>
                <a:lnTo>
                  <a:pt x="3371632" y="3161219"/>
                </a:lnTo>
                <a:close/>
                <a:moveTo>
                  <a:pt x="1693269" y="3161219"/>
                </a:moveTo>
                <a:lnTo>
                  <a:pt x="1710356" y="3162829"/>
                </a:lnTo>
                <a:cubicBezTo>
                  <a:pt x="1742742" y="3163352"/>
                  <a:pt x="1774634" y="3166310"/>
                  <a:pt x="1805818" y="3171823"/>
                </a:cubicBezTo>
                <a:cubicBezTo>
                  <a:pt x="1811394" y="3171407"/>
                  <a:pt x="1816722" y="3172348"/>
                  <a:pt x="1822030" y="3173350"/>
                </a:cubicBezTo>
                <a:lnTo>
                  <a:pt x="1822148" y="3174489"/>
                </a:lnTo>
                <a:cubicBezTo>
                  <a:pt x="2180998" y="3233421"/>
                  <a:pt x="2462037" y="3511992"/>
                  <a:pt x="2512313" y="3862087"/>
                </a:cubicBezTo>
                <a:cubicBezTo>
                  <a:pt x="2512481" y="3862140"/>
                  <a:pt x="2512650" y="3862145"/>
                  <a:pt x="2512819" y="3862150"/>
                </a:cubicBezTo>
                <a:lnTo>
                  <a:pt x="2513359" y="3868787"/>
                </a:lnTo>
                <a:cubicBezTo>
                  <a:pt x="2518416" y="3898794"/>
                  <a:pt x="2520865" y="3929436"/>
                  <a:pt x="2520823" y="3960518"/>
                </a:cubicBezTo>
                <a:cubicBezTo>
                  <a:pt x="2522135" y="3966104"/>
                  <a:pt x="2522194" y="3971728"/>
                  <a:pt x="2522194" y="3977366"/>
                </a:cubicBezTo>
                <a:cubicBezTo>
                  <a:pt x="2522194" y="3981158"/>
                  <a:pt x="2522167" y="3984944"/>
                  <a:pt x="2521601" y="3988716"/>
                </a:cubicBezTo>
                <a:lnTo>
                  <a:pt x="2521102" y="3988683"/>
                </a:lnTo>
                <a:lnTo>
                  <a:pt x="2521076" y="3989174"/>
                </a:lnTo>
                <a:lnTo>
                  <a:pt x="2503957" y="3987561"/>
                </a:lnTo>
                <a:cubicBezTo>
                  <a:pt x="2471583" y="3987038"/>
                  <a:pt x="2439703" y="3984080"/>
                  <a:pt x="2408531" y="3978570"/>
                </a:cubicBezTo>
                <a:cubicBezTo>
                  <a:pt x="2402954" y="3978986"/>
                  <a:pt x="2397625" y="3978045"/>
                  <a:pt x="2392314" y="3977042"/>
                </a:cubicBezTo>
                <a:lnTo>
                  <a:pt x="2392198" y="3975903"/>
                </a:lnTo>
                <a:cubicBezTo>
                  <a:pt x="2033347" y="3916971"/>
                  <a:pt x="1752308" y="3638399"/>
                  <a:pt x="1702032" y="3288305"/>
                </a:cubicBezTo>
                <a:cubicBezTo>
                  <a:pt x="1701865" y="3288253"/>
                  <a:pt x="1701696" y="3288248"/>
                  <a:pt x="1701527" y="3288243"/>
                </a:cubicBezTo>
                <a:lnTo>
                  <a:pt x="1700989" y="3281619"/>
                </a:lnTo>
                <a:cubicBezTo>
                  <a:pt x="1695930" y="3251607"/>
                  <a:pt x="1693479" y="3220958"/>
                  <a:pt x="1693521" y="3189869"/>
                </a:cubicBezTo>
                <a:cubicBezTo>
                  <a:pt x="1692209" y="3184286"/>
                  <a:pt x="1692151" y="3178663"/>
                  <a:pt x="1692151" y="3173027"/>
                </a:cubicBezTo>
                <a:lnTo>
                  <a:pt x="1692745" y="3161677"/>
                </a:lnTo>
                <a:lnTo>
                  <a:pt x="1693243" y="3161709"/>
                </a:lnTo>
                <a:lnTo>
                  <a:pt x="1693269" y="3161219"/>
                </a:lnTo>
                <a:close/>
                <a:moveTo>
                  <a:pt x="1679481" y="3161219"/>
                </a:moveTo>
                <a:lnTo>
                  <a:pt x="1679507" y="3161709"/>
                </a:lnTo>
                <a:lnTo>
                  <a:pt x="1680005" y="3161677"/>
                </a:lnTo>
                <a:lnTo>
                  <a:pt x="1680599" y="3173027"/>
                </a:lnTo>
                <a:cubicBezTo>
                  <a:pt x="1680599" y="3178663"/>
                  <a:pt x="1680540" y="3184286"/>
                  <a:pt x="1679228" y="3189869"/>
                </a:cubicBezTo>
                <a:cubicBezTo>
                  <a:pt x="1679270" y="3220958"/>
                  <a:pt x="1676820" y="3251607"/>
                  <a:pt x="1671761" y="3281619"/>
                </a:cubicBezTo>
                <a:lnTo>
                  <a:pt x="1671223" y="3288243"/>
                </a:lnTo>
                <a:cubicBezTo>
                  <a:pt x="1671053" y="3288248"/>
                  <a:pt x="1670885" y="3288253"/>
                  <a:pt x="1670717" y="3288305"/>
                </a:cubicBezTo>
                <a:cubicBezTo>
                  <a:pt x="1620442" y="3638399"/>
                  <a:pt x="1339403" y="3916971"/>
                  <a:pt x="980552" y="3975903"/>
                </a:cubicBezTo>
                <a:lnTo>
                  <a:pt x="980435" y="3977042"/>
                </a:lnTo>
                <a:cubicBezTo>
                  <a:pt x="975125" y="3978045"/>
                  <a:pt x="969796" y="3978986"/>
                  <a:pt x="964219" y="3978570"/>
                </a:cubicBezTo>
                <a:cubicBezTo>
                  <a:pt x="933047" y="3984080"/>
                  <a:pt x="901167" y="3987038"/>
                  <a:pt x="868792" y="3987561"/>
                </a:cubicBezTo>
                <a:lnTo>
                  <a:pt x="851674" y="3989174"/>
                </a:lnTo>
                <a:lnTo>
                  <a:pt x="851648" y="3988683"/>
                </a:lnTo>
                <a:lnTo>
                  <a:pt x="851149" y="3988716"/>
                </a:lnTo>
                <a:cubicBezTo>
                  <a:pt x="850583" y="3984944"/>
                  <a:pt x="850556" y="3981158"/>
                  <a:pt x="850556" y="3977366"/>
                </a:cubicBezTo>
                <a:cubicBezTo>
                  <a:pt x="850556" y="3971728"/>
                  <a:pt x="850614" y="3966104"/>
                  <a:pt x="851926" y="3960518"/>
                </a:cubicBezTo>
                <a:cubicBezTo>
                  <a:pt x="851884" y="3929436"/>
                  <a:pt x="854334" y="3898794"/>
                  <a:pt x="859390" y="3868787"/>
                </a:cubicBezTo>
                <a:lnTo>
                  <a:pt x="859931" y="3862150"/>
                </a:lnTo>
                <a:cubicBezTo>
                  <a:pt x="860099" y="3862145"/>
                  <a:pt x="860269" y="3862140"/>
                  <a:pt x="860436" y="3862087"/>
                </a:cubicBezTo>
                <a:cubicBezTo>
                  <a:pt x="910713" y="3511992"/>
                  <a:pt x="1191752" y="3233421"/>
                  <a:pt x="1550602" y="3174489"/>
                </a:cubicBezTo>
                <a:lnTo>
                  <a:pt x="1550719" y="3173350"/>
                </a:lnTo>
                <a:cubicBezTo>
                  <a:pt x="1556028" y="3172348"/>
                  <a:pt x="1561356" y="3171407"/>
                  <a:pt x="1566932" y="3171823"/>
                </a:cubicBezTo>
                <a:cubicBezTo>
                  <a:pt x="1598115" y="3166310"/>
                  <a:pt x="1630008" y="3163352"/>
                  <a:pt x="1662393" y="3162829"/>
                </a:cubicBezTo>
                <a:lnTo>
                  <a:pt x="1679481" y="3161219"/>
                </a:lnTo>
                <a:close/>
                <a:moveTo>
                  <a:pt x="1118" y="3161219"/>
                </a:moveTo>
                <a:lnTo>
                  <a:pt x="18205" y="3162829"/>
                </a:lnTo>
                <a:cubicBezTo>
                  <a:pt x="50591" y="3163352"/>
                  <a:pt x="82483" y="3166310"/>
                  <a:pt x="113667" y="3171823"/>
                </a:cubicBezTo>
                <a:cubicBezTo>
                  <a:pt x="119243" y="3171407"/>
                  <a:pt x="124571" y="3172348"/>
                  <a:pt x="129879" y="3173350"/>
                </a:cubicBezTo>
                <a:lnTo>
                  <a:pt x="129997" y="3174489"/>
                </a:lnTo>
                <a:cubicBezTo>
                  <a:pt x="488847" y="3233421"/>
                  <a:pt x="769886" y="3511992"/>
                  <a:pt x="820162" y="3862087"/>
                </a:cubicBezTo>
                <a:cubicBezTo>
                  <a:pt x="820330" y="3862140"/>
                  <a:pt x="820499" y="3862145"/>
                  <a:pt x="820668" y="3862150"/>
                </a:cubicBezTo>
                <a:lnTo>
                  <a:pt x="821208" y="3868787"/>
                </a:lnTo>
                <a:cubicBezTo>
                  <a:pt x="826265" y="3898794"/>
                  <a:pt x="828714" y="3929436"/>
                  <a:pt x="828672" y="3960518"/>
                </a:cubicBezTo>
                <a:cubicBezTo>
                  <a:pt x="829984" y="3966104"/>
                  <a:pt x="830043" y="3971728"/>
                  <a:pt x="830043" y="3977366"/>
                </a:cubicBezTo>
                <a:cubicBezTo>
                  <a:pt x="830043" y="3981158"/>
                  <a:pt x="830016" y="3984944"/>
                  <a:pt x="829450" y="3988716"/>
                </a:cubicBezTo>
                <a:lnTo>
                  <a:pt x="828951" y="3988683"/>
                </a:lnTo>
                <a:lnTo>
                  <a:pt x="828925" y="3989174"/>
                </a:lnTo>
                <a:lnTo>
                  <a:pt x="811806" y="3987561"/>
                </a:lnTo>
                <a:cubicBezTo>
                  <a:pt x="779432" y="3987038"/>
                  <a:pt x="747552" y="3984080"/>
                  <a:pt x="716380" y="3978570"/>
                </a:cubicBezTo>
                <a:cubicBezTo>
                  <a:pt x="710803" y="3978986"/>
                  <a:pt x="705474" y="3978045"/>
                  <a:pt x="700163" y="3977042"/>
                </a:cubicBezTo>
                <a:lnTo>
                  <a:pt x="700047" y="3975903"/>
                </a:lnTo>
                <a:cubicBezTo>
                  <a:pt x="341196" y="3916971"/>
                  <a:pt x="60157" y="3638399"/>
                  <a:pt x="9881" y="3288305"/>
                </a:cubicBezTo>
                <a:cubicBezTo>
                  <a:pt x="9714" y="3288253"/>
                  <a:pt x="9545" y="3288248"/>
                  <a:pt x="9376" y="3288243"/>
                </a:cubicBezTo>
                <a:lnTo>
                  <a:pt x="8837" y="3281619"/>
                </a:lnTo>
                <a:cubicBezTo>
                  <a:pt x="3779" y="3251607"/>
                  <a:pt x="1328" y="3220958"/>
                  <a:pt x="1370" y="3189869"/>
                </a:cubicBezTo>
                <a:cubicBezTo>
                  <a:pt x="58" y="3184286"/>
                  <a:pt x="0" y="3178663"/>
                  <a:pt x="0" y="3173027"/>
                </a:cubicBezTo>
                <a:lnTo>
                  <a:pt x="594" y="3161677"/>
                </a:lnTo>
                <a:lnTo>
                  <a:pt x="1092" y="3161709"/>
                </a:lnTo>
                <a:lnTo>
                  <a:pt x="1118" y="3161219"/>
                </a:lnTo>
                <a:close/>
                <a:moveTo>
                  <a:pt x="7762529" y="2447425"/>
                </a:moveTo>
                <a:cubicBezTo>
                  <a:pt x="7815805" y="2718331"/>
                  <a:pt x="8030648" y="2933128"/>
                  <a:pt x="8305838" y="2992271"/>
                </a:cubicBezTo>
                <a:cubicBezTo>
                  <a:pt x="8252563" y="2721365"/>
                  <a:pt x="8037719" y="2506568"/>
                  <a:pt x="7762529" y="2447425"/>
                </a:cubicBezTo>
                <a:close/>
                <a:moveTo>
                  <a:pt x="7455280" y="2447425"/>
                </a:moveTo>
                <a:cubicBezTo>
                  <a:pt x="7180090" y="2506568"/>
                  <a:pt x="6965246" y="2721365"/>
                  <a:pt x="6911971" y="2992271"/>
                </a:cubicBezTo>
                <a:cubicBezTo>
                  <a:pt x="7187161" y="2933128"/>
                  <a:pt x="7402004" y="2718331"/>
                  <a:pt x="7455280" y="2447425"/>
                </a:cubicBezTo>
                <a:close/>
                <a:moveTo>
                  <a:pt x="6070378" y="2447425"/>
                </a:moveTo>
                <a:cubicBezTo>
                  <a:pt x="6123654" y="2718331"/>
                  <a:pt x="6338497" y="2933128"/>
                  <a:pt x="6613687" y="2992271"/>
                </a:cubicBezTo>
                <a:cubicBezTo>
                  <a:pt x="6560412" y="2721365"/>
                  <a:pt x="6345568" y="2506568"/>
                  <a:pt x="6070378" y="2447425"/>
                </a:cubicBezTo>
                <a:close/>
                <a:moveTo>
                  <a:pt x="5763129" y="2447425"/>
                </a:moveTo>
                <a:cubicBezTo>
                  <a:pt x="5487939" y="2506568"/>
                  <a:pt x="5273095" y="2721365"/>
                  <a:pt x="5219820" y="2992271"/>
                </a:cubicBezTo>
                <a:cubicBezTo>
                  <a:pt x="5495010" y="2933128"/>
                  <a:pt x="5709853" y="2718331"/>
                  <a:pt x="5763129" y="2447425"/>
                </a:cubicBezTo>
                <a:close/>
                <a:moveTo>
                  <a:pt x="4378227" y="2447425"/>
                </a:moveTo>
                <a:cubicBezTo>
                  <a:pt x="4431503" y="2718331"/>
                  <a:pt x="4646346" y="2933128"/>
                  <a:pt x="4921536" y="2992271"/>
                </a:cubicBezTo>
                <a:cubicBezTo>
                  <a:pt x="4868261" y="2721365"/>
                  <a:pt x="4653417" y="2506568"/>
                  <a:pt x="4378227" y="2447425"/>
                </a:cubicBezTo>
                <a:close/>
                <a:moveTo>
                  <a:pt x="4070978" y="2447425"/>
                </a:moveTo>
                <a:cubicBezTo>
                  <a:pt x="3795788" y="2506568"/>
                  <a:pt x="3580944" y="2721365"/>
                  <a:pt x="3527669" y="2992271"/>
                </a:cubicBezTo>
                <a:cubicBezTo>
                  <a:pt x="3802859" y="2933128"/>
                  <a:pt x="4017702" y="2718331"/>
                  <a:pt x="4070978" y="2447425"/>
                </a:cubicBezTo>
                <a:close/>
                <a:moveTo>
                  <a:pt x="2686076" y="2447425"/>
                </a:moveTo>
                <a:cubicBezTo>
                  <a:pt x="2739352" y="2718331"/>
                  <a:pt x="2954195" y="2933128"/>
                  <a:pt x="3229385" y="2992271"/>
                </a:cubicBezTo>
                <a:cubicBezTo>
                  <a:pt x="3176110" y="2721365"/>
                  <a:pt x="2961266" y="2506568"/>
                  <a:pt x="2686076" y="2447425"/>
                </a:cubicBezTo>
                <a:close/>
                <a:moveTo>
                  <a:pt x="2378827" y="2447425"/>
                </a:moveTo>
                <a:cubicBezTo>
                  <a:pt x="2103637" y="2506568"/>
                  <a:pt x="1888793" y="2721365"/>
                  <a:pt x="1835518" y="2992271"/>
                </a:cubicBezTo>
                <a:cubicBezTo>
                  <a:pt x="2110708" y="2933128"/>
                  <a:pt x="2325551" y="2718331"/>
                  <a:pt x="2378827" y="2447425"/>
                </a:cubicBezTo>
                <a:close/>
                <a:moveTo>
                  <a:pt x="993925" y="2447425"/>
                </a:moveTo>
                <a:cubicBezTo>
                  <a:pt x="1047201" y="2718331"/>
                  <a:pt x="1262044" y="2933128"/>
                  <a:pt x="1537234" y="2992271"/>
                </a:cubicBezTo>
                <a:cubicBezTo>
                  <a:pt x="1483959" y="2721365"/>
                  <a:pt x="1269115" y="2506568"/>
                  <a:pt x="993925" y="2447425"/>
                </a:cubicBezTo>
                <a:close/>
                <a:moveTo>
                  <a:pt x="686676" y="2447425"/>
                </a:moveTo>
                <a:cubicBezTo>
                  <a:pt x="411486" y="2506568"/>
                  <a:pt x="196642" y="2721365"/>
                  <a:pt x="143367" y="2992271"/>
                </a:cubicBezTo>
                <a:cubicBezTo>
                  <a:pt x="418557" y="2933128"/>
                  <a:pt x="633400" y="2718331"/>
                  <a:pt x="686676" y="2447425"/>
                </a:cubicBezTo>
                <a:close/>
                <a:moveTo>
                  <a:pt x="9139239" y="2321311"/>
                </a:moveTo>
                <a:lnTo>
                  <a:pt x="9139239" y="2449820"/>
                </a:lnTo>
                <a:lnTo>
                  <a:pt x="9047261" y="2476706"/>
                </a:lnTo>
                <a:cubicBezTo>
                  <a:pt x="8821055" y="2561144"/>
                  <a:pt x="8650738" y="2755228"/>
                  <a:pt x="8604122" y="2992271"/>
                </a:cubicBezTo>
                <a:cubicBezTo>
                  <a:pt x="8844913" y="2940521"/>
                  <a:pt x="9039501" y="2769598"/>
                  <a:pt x="9120077" y="2546190"/>
                </a:cubicBezTo>
                <a:lnTo>
                  <a:pt x="9139239" y="2477003"/>
                </a:lnTo>
                <a:lnTo>
                  <a:pt x="9139239" y="2782562"/>
                </a:lnTo>
                <a:lnTo>
                  <a:pt x="9135069" y="2789374"/>
                </a:lnTo>
                <a:cubicBezTo>
                  <a:pt x="9008919" y="2963003"/>
                  <a:pt x="8815033" y="3086603"/>
                  <a:pt x="8590751" y="3123727"/>
                </a:cubicBezTo>
                <a:lnTo>
                  <a:pt x="8590635" y="3124875"/>
                </a:lnTo>
                <a:cubicBezTo>
                  <a:pt x="8585324" y="3125886"/>
                  <a:pt x="8579995" y="3126834"/>
                  <a:pt x="8574418" y="3126415"/>
                </a:cubicBezTo>
                <a:cubicBezTo>
                  <a:pt x="8543246" y="3131969"/>
                  <a:pt x="8511366" y="3134950"/>
                  <a:pt x="8478991" y="3135477"/>
                </a:cubicBezTo>
                <a:lnTo>
                  <a:pt x="8461873" y="3137103"/>
                </a:lnTo>
                <a:lnTo>
                  <a:pt x="8461847" y="3136608"/>
                </a:lnTo>
                <a:lnTo>
                  <a:pt x="8461348" y="3136641"/>
                </a:lnTo>
                <a:cubicBezTo>
                  <a:pt x="8460782" y="3132839"/>
                  <a:pt x="8460755" y="3129023"/>
                  <a:pt x="8460755" y="3125201"/>
                </a:cubicBezTo>
                <a:cubicBezTo>
                  <a:pt x="8460755" y="3119519"/>
                  <a:pt x="8460814" y="3113850"/>
                  <a:pt x="8462126" y="3108220"/>
                </a:cubicBezTo>
                <a:cubicBezTo>
                  <a:pt x="8462083" y="3076892"/>
                  <a:pt x="8464533" y="3046007"/>
                  <a:pt x="8469590" y="3015763"/>
                </a:cubicBezTo>
                <a:lnTo>
                  <a:pt x="8470130" y="3009073"/>
                </a:lnTo>
                <a:cubicBezTo>
                  <a:pt x="8470299" y="3009068"/>
                  <a:pt x="8470468" y="3009063"/>
                  <a:pt x="8470636" y="3009010"/>
                </a:cubicBezTo>
                <a:cubicBezTo>
                  <a:pt x="8514628" y="2700252"/>
                  <a:pt x="8735297" y="2446688"/>
                  <a:pt x="9030178" y="2348329"/>
                </a:cubicBezTo>
                <a:lnTo>
                  <a:pt x="9139239" y="2321311"/>
                </a:lnTo>
                <a:close/>
                <a:moveTo>
                  <a:pt x="7620280" y="2302594"/>
                </a:moveTo>
                <a:lnTo>
                  <a:pt x="7637367" y="2304217"/>
                </a:lnTo>
                <a:cubicBezTo>
                  <a:pt x="7669753" y="2304744"/>
                  <a:pt x="7701646" y="2307725"/>
                  <a:pt x="7732829" y="2313282"/>
                </a:cubicBezTo>
                <a:cubicBezTo>
                  <a:pt x="7738405" y="2312863"/>
                  <a:pt x="7743733" y="2313811"/>
                  <a:pt x="7749042" y="2314821"/>
                </a:cubicBezTo>
                <a:lnTo>
                  <a:pt x="7749159" y="2315969"/>
                </a:lnTo>
                <a:cubicBezTo>
                  <a:pt x="8108009" y="2375367"/>
                  <a:pt x="8389048" y="2656144"/>
                  <a:pt x="8439324" y="3009010"/>
                </a:cubicBezTo>
                <a:cubicBezTo>
                  <a:pt x="8439492" y="3009063"/>
                  <a:pt x="8439661" y="3009068"/>
                  <a:pt x="8439830" y="3009073"/>
                </a:cubicBezTo>
                <a:lnTo>
                  <a:pt x="8440370" y="3015763"/>
                </a:lnTo>
                <a:cubicBezTo>
                  <a:pt x="8445427" y="3046007"/>
                  <a:pt x="8447877" y="3076892"/>
                  <a:pt x="8447834" y="3108220"/>
                </a:cubicBezTo>
                <a:cubicBezTo>
                  <a:pt x="8449146" y="3113850"/>
                  <a:pt x="8449205" y="3119519"/>
                  <a:pt x="8449205" y="3125201"/>
                </a:cubicBezTo>
                <a:cubicBezTo>
                  <a:pt x="8449205" y="3129023"/>
                  <a:pt x="8449178" y="3132839"/>
                  <a:pt x="8448612" y="3136641"/>
                </a:cubicBezTo>
                <a:lnTo>
                  <a:pt x="8448113" y="3136608"/>
                </a:lnTo>
                <a:lnTo>
                  <a:pt x="8448087" y="3137103"/>
                </a:lnTo>
                <a:lnTo>
                  <a:pt x="8430969" y="3135477"/>
                </a:lnTo>
                <a:cubicBezTo>
                  <a:pt x="8398594" y="3134950"/>
                  <a:pt x="8366714" y="3131969"/>
                  <a:pt x="8335542" y="3126415"/>
                </a:cubicBezTo>
                <a:cubicBezTo>
                  <a:pt x="8329965" y="3126834"/>
                  <a:pt x="8324636" y="3125886"/>
                  <a:pt x="8319325" y="3124875"/>
                </a:cubicBezTo>
                <a:lnTo>
                  <a:pt x="8319209" y="3123727"/>
                </a:lnTo>
                <a:cubicBezTo>
                  <a:pt x="7960358" y="3064328"/>
                  <a:pt x="7679319" y="2783551"/>
                  <a:pt x="7629044" y="2430686"/>
                </a:cubicBezTo>
                <a:cubicBezTo>
                  <a:pt x="7628876" y="2430633"/>
                  <a:pt x="7628708" y="2430628"/>
                  <a:pt x="7628538" y="2430623"/>
                </a:cubicBezTo>
                <a:lnTo>
                  <a:pt x="7628000" y="2423947"/>
                </a:lnTo>
                <a:cubicBezTo>
                  <a:pt x="7622941" y="2393697"/>
                  <a:pt x="7620490" y="2362806"/>
                  <a:pt x="7620533" y="2331471"/>
                </a:cubicBezTo>
                <a:cubicBezTo>
                  <a:pt x="7619221" y="2325843"/>
                  <a:pt x="7619162" y="2320176"/>
                  <a:pt x="7619162" y="2314495"/>
                </a:cubicBezTo>
                <a:lnTo>
                  <a:pt x="7619756" y="2303055"/>
                </a:lnTo>
                <a:lnTo>
                  <a:pt x="7620254" y="2303088"/>
                </a:lnTo>
                <a:lnTo>
                  <a:pt x="7620280" y="2302594"/>
                </a:lnTo>
                <a:close/>
                <a:moveTo>
                  <a:pt x="7597529" y="2302594"/>
                </a:moveTo>
                <a:lnTo>
                  <a:pt x="7597555" y="2303088"/>
                </a:lnTo>
                <a:lnTo>
                  <a:pt x="7598053" y="2303055"/>
                </a:lnTo>
                <a:lnTo>
                  <a:pt x="7598647" y="2314495"/>
                </a:lnTo>
                <a:cubicBezTo>
                  <a:pt x="7598647" y="2320176"/>
                  <a:pt x="7598588" y="2325843"/>
                  <a:pt x="7597276" y="2331471"/>
                </a:cubicBezTo>
                <a:cubicBezTo>
                  <a:pt x="7597319" y="2362806"/>
                  <a:pt x="7594868" y="2393697"/>
                  <a:pt x="7589809" y="2423947"/>
                </a:cubicBezTo>
                <a:lnTo>
                  <a:pt x="7589271" y="2430623"/>
                </a:lnTo>
                <a:cubicBezTo>
                  <a:pt x="7589101" y="2430628"/>
                  <a:pt x="7588933" y="2430633"/>
                  <a:pt x="7588765" y="2430686"/>
                </a:cubicBezTo>
                <a:cubicBezTo>
                  <a:pt x="7538490" y="2783551"/>
                  <a:pt x="7257451" y="3064328"/>
                  <a:pt x="6898600" y="3123727"/>
                </a:cubicBezTo>
                <a:lnTo>
                  <a:pt x="6898484" y="3124875"/>
                </a:lnTo>
                <a:cubicBezTo>
                  <a:pt x="6893173" y="3125886"/>
                  <a:pt x="6887844" y="3126834"/>
                  <a:pt x="6882267" y="3126415"/>
                </a:cubicBezTo>
                <a:cubicBezTo>
                  <a:pt x="6851095" y="3131969"/>
                  <a:pt x="6819215" y="3134950"/>
                  <a:pt x="6786841" y="3135477"/>
                </a:cubicBezTo>
                <a:lnTo>
                  <a:pt x="6769722" y="3137103"/>
                </a:lnTo>
                <a:lnTo>
                  <a:pt x="6769696" y="3136608"/>
                </a:lnTo>
                <a:lnTo>
                  <a:pt x="6769197" y="3136641"/>
                </a:lnTo>
                <a:cubicBezTo>
                  <a:pt x="6768631" y="3132839"/>
                  <a:pt x="6768604" y="3129023"/>
                  <a:pt x="6768604" y="3125201"/>
                </a:cubicBezTo>
                <a:cubicBezTo>
                  <a:pt x="6768604" y="3119519"/>
                  <a:pt x="6768663" y="3113850"/>
                  <a:pt x="6769975" y="3108220"/>
                </a:cubicBezTo>
                <a:cubicBezTo>
                  <a:pt x="6769933" y="3076892"/>
                  <a:pt x="6772382" y="3046007"/>
                  <a:pt x="6777439" y="3015763"/>
                </a:cubicBezTo>
                <a:lnTo>
                  <a:pt x="6777979" y="3009073"/>
                </a:lnTo>
                <a:cubicBezTo>
                  <a:pt x="6778148" y="3009068"/>
                  <a:pt x="6778317" y="3009063"/>
                  <a:pt x="6778485" y="3009010"/>
                </a:cubicBezTo>
                <a:cubicBezTo>
                  <a:pt x="6828761" y="2656144"/>
                  <a:pt x="7109800" y="2375367"/>
                  <a:pt x="7468650" y="2315969"/>
                </a:cubicBezTo>
                <a:lnTo>
                  <a:pt x="7468767" y="2314821"/>
                </a:lnTo>
                <a:cubicBezTo>
                  <a:pt x="7474076" y="2313811"/>
                  <a:pt x="7479404" y="2312863"/>
                  <a:pt x="7484980" y="2313282"/>
                </a:cubicBezTo>
                <a:cubicBezTo>
                  <a:pt x="7516163" y="2307725"/>
                  <a:pt x="7548056" y="2304744"/>
                  <a:pt x="7580442" y="2304217"/>
                </a:cubicBezTo>
                <a:lnTo>
                  <a:pt x="7597529" y="2302594"/>
                </a:lnTo>
                <a:close/>
                <a:moveTo>
                  <a:pt x="5928129" y="2302594"/>
                </a:moveTo>
                <a:lnTo>
                  <a:pt x="5945217" y="2304217"/>
                </a:lnTo>
                <a:cubicBezTo>
                  <a:pt x="5977602" y="2304744"/>
                  <a:pt x="6009495" y="2307725"/>
                  <a:pt x="6040678" y="2313282"/>
                </a:cubicBezTo>
                <a:cubicBezTo>
                  <a:pt x="6046254" y="2312863"/>
                  <a:pt x="6051582" y="2313811"/>
                  <a:pt x="6056891" y="2314821"/>
                </a:cubicBezTo>
                <a:lnTo>
                  <a:pt x="6057008" y="2315969"/>
                </a:lnTo>
                <a:cubicBezTo>
                  <a:pt x="6415858" y="2375367"/>
                  <a:pt x="6696897" y="2656144"/>
                  <a:pt x="6747174" y="3009010"/>
                </a:cubicBezTo>
                <a:cubicBezTo>
                  <a:pt x="6747341" y="3009063"/>
                  <a:pt x="6747511" y="3009068"/>
                  <a:pt x="6747679" y="3009073"/>
                </a:cubicBezTo>
                <a:lnTo>
                  <a:pt x="6748220" y="3015763"/>
                </a:lnTo>
                <a:cubicBezTo>
                  <a:pt x="6753276" y="3046007"/>
                  <a:pt x="6755726" y="3076892"/>
                  <a:pt x="6755684" y="3108220"/>
                </a:cubicBezTo>
                <a:cubicBezTo>
                  <a:pt x="6756996" y="3113850"/>
                  <a:pt x="6757054" y="3119519"/>
                  <a:pt x="6757054" y="3125201"/>
                </a:cubicBezTo>
                <a:cubicBezTo>
                  <a:pt x="6757054" y="3129023"/>
                  <a:pt x="6757027" y="3132839"/>
                  <a:pt x="6756461" y="3136641"/>
                </a:cubicBezTo>
                <a:lnTo>
                  <a:pt x="6755962" y="3136608"/>
                </a:lnTo>
                <a:lnTo>
                  <a:pt x="6755936" y="3137103"/>
                </a:lnTo>
                <a:lnTo>
                  <a:pt x="6738818" y="3135477"/>
                </a:lnTo>
                <a:cubicBezTo>
                  <a:pt x="6706444" y="3134950"/>
                  <a:pt x="6674563" y="3131969"/>
                  <a:pt x="6643391" y="3126415"/>
                </a:cubicBezTo>
                <a:cubicBezTo>
                  <a:pt x="6637814" y="3126834"/>
                  <a:pt x="6632485" y="3125886"/>
                  <a:pt x="6627175" y="3124875"/>
                </a:cubicBezTo>
                <a:lnTo>
                  <a:pt x="6627059" y="3123727"/>
                </a:lnTo>
                <a:cubicBezTo>
                  <a:pt x="6268207" y="3064328"/>
                  <a:pt x="5987168" y="2783551"/>
                  <a:pt x="5936893" y="2430686"/>
                </a:cubicBezTo>
                <a:cubicBezTo>
                  <a:pt x="5936725" y="2430633"/>
                  <a:pt x="5936557" y="2430628"/>
                  <a:pt x="5936387" y="2430623"/>
                </a:cubicBezTo>
                <a:lnTo>
                  <a:pt x="5935849" y="2423947"/>
                </a:lnTo>
                <a:cubicBezTo>
                  <a:pt x="5930790" y="2393697"/>
                  <a:pt x="5928340" y="2362806"/>
                  <a:pt x="5928382" y="2331471"/>
                </a:cubicBezTo>
                <a:cubicBezTo>
                  <a:pt x="5927070" y="2325843"/>
                  <a:pt x="5927011" y="2320176"/>
                  <a:pt x="5927011" y="2314495"/>
                </a:cubicBezTo>
                <a:lnTo>
                  <a:pt x="5927605" y="2303055"/>
                </a:lnTo>
                <a:lnTo>
                  <a:pt x="5928103" y="2303088"/>
                </a:lnTo>
                <a:lnTo>
                  <a:pt x="5928129" y="2302594"/>
                </a:lnTo>
                <a:close/>
                <a:moveTo>
                  <a:pt x="5905378" y="2302594"/>
                </a:moveTo>
                <a:lnTo>
                  <a:pt x="5905404" y="2303088"/>
                </a:lnTo>
                <a:lnTo>
                  <a:pt x="5905902" y="2303055"/>
                </a:lnTo>
                <a:lnTo>
                  <a:pt x="5906496" y="2314495"/>
                </a:lnTo>
                <a:cubicBezTo>
                  <a:pt x="5906496" y="2320176"/>
                  <a:pt x="5906438" y="2325843"/>
                  <a:pt x="5905126" y="2331471"/>
                </a:cubicBezTo>
                <a:cubicBezTo>
                  <a:pt x="5905168" y="2362806"/>
                  <a:pt x="5902717" y="2393697"/>
                  <a:pt x="5897659" y="2423947"/>
                </a:cubicBezTo>
                <a:lnTo>
                  <a:pt x="5897120" y="2430623"/>
                </a:lnTo>
                <a:cubicBezTo>
                  <a:pt x="5896951" y="2430628"/>
                  <a:pt x="5896782" y="2430633"/>
                  <a:pt x="5896615" y="2430686"/>
                </a:cubicBezTo>
                <a:cubicBezTo>
                  <a:pt x="5846339" y="2783551"/>
                  <a:pt x="5565300" y="3064328"/>
                  <a:pt x="5206449" y="3123727"/>
                </a:cubicBezTo>
                <a:lnTo>
                  <a:pt x="5206334" y="3124875"/>
                </a:lnTo>
                <a:cubicBezTo>
                  <a:pt x="5201022" y="3125886"/>
                  <a:pt x="5195693" y="3126834"/>
                  <a:pt x="5190116" y="3126415"/>
                </a:cubicBezTo>
                <a:cubicBezTo>
                  <a:pt x="5158944" y="3131969"/>
                  <a:pt x="5127065" y="3134950"/>
                  <a:pt x="5094690" y="3135477"/>
                </a:cubicBezTo>
                <a:lnTo>
                  <a:pt x="5077571" y="3137103"/>
                </a:lnTo>
                <a:lnTo>
                  <a:pt x="5077545" y="3136608"/>
                </a:lnTo>
                <a:lnTo>
                  <a:pt x="5077046" y="3136641"/>
                </a:lnTo>
                <a:cubicBezTo>
                  <a:pt x="5076480" y="3132839"/>
                  <a:pt x="5076453" y="3129023"/>
                  <a:pt x="5076453" y="3125201"/>
                </a:cubicBezTo>
                <a:cubicBezTo>
                  <a:pt x="5076453" y="3119519"/>
                  <a:pt x="5076512" y="3113850"/>
                  <a:pt x="5077824" y="3108220"/>
                </a:cubicBezTo>
                <a:cubicBezTo>
                  <a:pt x="5077782" y="3076892"/>
                  <a:pt x="5080231" y="3046007"/>
                  <a:pt x="5085288" y="3015763"/>
                </a:cubicBezTo>
                <a:lnTo>
                  <a:pt x="5085828" y="3009073"/>
                </a:lnTo>
                <a:cubicBezTo>
                  <a:pt x="5085997" y="3009068"/>
                  <a:pt x="5086166" y="3009063"/>
                  <a:pt x="5086334" y="3009010"/>
                </a:cubicBezTo>
                <a:cubicBezTo>
                  <a:pt x="5136610" y="2656144"/>
                  <a:pt x="5417649" y="2375367"/>
                  <a:pt x="5776501" y="2315969"/>
                </a:cubicBezTo>
                <a:lnTo>
                  <a:pt x="5776617" y="2314821"/>
                </a:lnTo>
                <a:cubicBezTo>
                  <a:pt x="5781926" y="2313811"/>
                  <a:pt x="5787253" y="2312863"/>
                  <a:pt x="5792829" y="2313282"/>
                </a:cubicBezTo>
                <a:cubicBezTo>
                  <a:pt x="5824013" y="2307725"/>
                  <a:pt x="5855905" y="2304744"/>
                  <a:pt x="5888291" y="2304217"/>
                </a:cubicBezTo>
                <a:lnTo>
                  <a:pt x="5905378" y="2302594"/>
                </a:lnTo>
                <a:close/>
                <a:moveTo>
                  <a:pt x="4235979" y="2302594"/>
                </a:moveTo>
                <a:lnTo>
                  <a:pt x="4253065" y="2304217"/>
                </a:lnTo>
                <a:cubicBezTo>
                  <a:pt x="4285451" y="2304744"/>
                  <a:pt x="4317343" y="2307725"/>
                  <a:pt x="4348528" y="2313282"/>
                </a:cubicBezTo>
                <a:cubicBezTo>
                  <a:pt x="4354104" y="2312863"/>
                  <a:pt x="4359431" y="2313811"/>
                  <a:pt x="4364739" y="2314821"/>
                </a:cubicBezTo>
                <a:lnTo>
                  <a:pt x="4364856" y="2315969"/>
                </a:lnTo>
                <a:cubicBezTo>
                  <a:pt x="4723707" y="2375367"/>
                  <a:pt x="5004746" y="2656144"/>
                  <a:pt x="5055022" y="3009010"/>
                </a:cubicBezTo>
                <a:cubicBezTo>
                  <a:pt x="5055190" y="3009063"/>
                  <a:pt x="5055359" y="3009068"/>
                  <a:pt x="5055528" y="3009073"/>
                </a:cubicBezTo>
                <a:lnTo>
                  <a:pt x="5056068" y="3015763"/>
                </a:lnTo>
                <a:cubicBezTo>
                  <a:pt x="5061125" y="3046007"/>
                  <a:pt x="5063574" y="3076892"/>
                  <a:pt x="5063532" y="3108220"/>
                </a:cubicBezTo>
                <a:cubicBezTo>
                  <a:pt x="5064844" y="3113850"/>
                  <a:pt x="5064903" y="3119519"/>
                  <a:pt x="5064903" y="3125201"/>
                </a:cubicBezTo>
                <a:cubicBezTo>
                  <a:pt x="5064903" y="3129023"/>
                  <a:pt x="5064876" y="3132839"/>
                  <a:pt x="5064310" y="3136641"/>
                </a:cubicBezTo>
                <a:lnTo>
                  <a:pt x="5063811" y="3136608"/>
                </a:lnTo>
                <a:lnTo>
                  <a:pt x="5063785" y="3137103"/>
                </a:lnTo>
                <a:lnTo>
                  <a:pt x="5046666" y="3135477"/>
                </a:lnTo>
                <a:cubicBezTo>
                  <a:pt x="5014292" y="3134950"/>
                  <a:pt x="4982412" y="3131969"/>
                  <a:pt x="4951241" y="3126415"/>
                </a:cubicBezTo>
                <a:cubicBezTo>
                  <a:pt x="4945663" y="3126834"/>
                  <a:pt x="4940334" y="3125886"/>
                  <a:pt x="4935023" y="3124875"/>
                </a:cubicBezTo>
                <a:lnTo>
                  <a:pt x="4934907" y="3123727"/>
                </a:lnTo>
                <a:cubicBezTo>
                  <a:pt x="4576056" y="3064328"/>
                  <a:pt x="4295017" y="2783551"/>
                  <a:pt x="4244741" y="2430686"/>
                </a:cubicBezTo>
                <a:cubicBezTo>
                  <a:pt x="4244574" y="2430633"/>
                  <a:pt x="4244405" y="2430628"/>
                  <a:pt x="4244236" y="2430623"/>
                </a:cubicBezTo>
                <a:lnTo>
                  <a:pt x="4243697" y="2423947"/>
                </a:lnTo>
                <a:cubicBezTo>
                  <a:pt x="4238639" y="2393697"/>
                  <a:pt x="4236188" y="2362806"/>
                  <a:pt x="4236230" y="2331471"/>
                </a:cubicBezTo>
                <a:cubicBezTo>
                  <a:pt x="4234918" y="2325843"/>
                  <a:pt x="4234860" y="2320176"/>
                  <a:pt x="4234860" y="2314495"/>
                </a:cubicBezTo>
                <a:lnTo>
                  <a:pt x="4235454" y="2303055"/>
                </a:lnTo>
                <a:lnTo>
                  <a:pt x="4235952" y="2303088"/>
                </a:lnTo>
                <a:lnTo>
                  <a:pt x="4235979" y="2302594"/>
                </a:lnTo>
                <a:close/>
                <a:moveTo>
                  <a:pt x="4213227" y="2302594"/>
                </a:moveTo>
                <a:lnTo>
                  <a:pt x="4213253" y="2303088"/>
                </a:lnTo>
                <a:lnTo>
                  <a:pt x="4213751" y="2303055"/>
                </a:lnTo>
                <a:lnTo>
                  <a:pt x="4214345" y="2314495"/>
                </a:lnTo>
                <a:cubicBezTo>
                  <a:pt x="4214345" y="2320176"/>
                  <a:pt x="4214286" y="2325843"/>
                  <a:pt x="4212974" y="2331471"/>
                </a:cubicBezTo>
                <a:cubicBezTo>
                  <a:pt x="4213016" y="2362806"/>
                  <a:pt x="4210566" y="2393697"/>
                  <a:pt x="4205507" y="2423947"/>
                </a:cubicBezTo>
                <a:lnTo>
                  <a:pt x="4204969" y="2430623"/>
                </a:lnTo>
                <a:cubicBezTo>
                  <a:pt x="4204799" y="2430628"/>
                  <a:pt x="4204631" y="2430633"/>
                  <a:pt x="4204463" y="2430686"/>
                </a:cubicBezTo>
                <a:cubicBezTo>
                  <a:pt x="4154188" y="2783551"/>
                  <a:pt x="3873149" y="3064328"/>
                  <a:pt x="3514297" y="3123727"/>
                </a:cubicBezTo>
                <a:lnTo>
                  <a:pt x="3514181" y="3124875"/>
                </a:lnTo>
                <a:cubicBezTo>
                  <a:pt x="3508871" y="3125886"/>
                  <a:pt x="3503542" y="3126834"/>
                  <a:pt x="3497965" y="3126415"/>
                </a:cubicBezTo>
                <a:cubicBezTo>
                  <a:pt x="3466793" y="3131969"/>
                  <a:pt x="3434912" y="3134950"/>
                  <a:pt x="3402538" y="3135477"/>
                </a:cubicBezTo>
                <a:lnTo>
                  <a:pt x="3385420" y="3137103"/>
                </a:lnTo>
                <a:lnTo>
                  <a:pt x="3385394" y="3136608"/>
                </a:lnTo>
                <a:lnTo>
                  <a:pt x="3384895" y="3136641"/>
                </a:lnTo>
                <a:cubicBezTo>
                  <a:pt x="3384329" y="3132839"/>
                  <a:pt x="3384302" y="3129023"/>
                  <a:pt x="3384302" y="3125201"/>
                </a:cubicBezTo>
                <a:cubicBezTo>
                  <a:pt x="3384302" y="3119519"/>
                  <a:pt x="3384360" y="3113850"/>
                  <a:pt x="3385672" y="3108220"/>
                </a:cubicBezTo>
                <a:cubicBezTo>
                  <a:pt x="3385630" y="3076892"/>
                  <a:pt x="3388080" y="3046007"/>
                  <a:pt x="3393136" y="3015763"/>
                </a:cubicBezTo>
                <a:lnTo>
                  <a:pt x="3393677" y="3009073"/>
                </a:lnTo>
                <a:cubicBezTo>
                  <a:pt x="3393845" y="3009068"/>
                  <a:pt x="3394015" y="3009063"/>
                  <a:pt x="3394182" y="3009010"/>
                </a:cubicBezTo>
                <a:cubicBezTo>
                  <a:pt x="3444459" y="2656144"/>
                  <a:pt x="3725498" y="2375367"/>
                  <a:pt x="4084348" y="2315969"/>
                </a:cubicBezTo>
                <a:lnTo>
                  <a:pt x="4084465" y="2314821"/>
                </a:lnTo>
                <a:cubicBezTo>
                  <a:pt x="4089774" y="2313811"/>
                  <a:pt x="4095102" y="2312863"/>
                  <a:pt x="4100678" y="2313282"/>
                </a:cubicBezTo>
                <a:cubicBezTo>
                  <a:pt x="4131861" y="2307725"/>
                  <a:pt x="4163754" y="2304744"/>
                  <a:pt x="4196139" y="2304217"/>
                </a:cubicBezTo>
                <a:lnTo>
                  <a:pt x="4213227" y="2302594"/>
                </a:lnTo>
                <a:close/>
                <a:moveTo>
                  <a:pt x="2543827" y="2302594"/>
                </a:moveTo>
                <a:lnTo>
                  <a:pt x="2560914" y="2304217"/>
                </a:lnTo>
                <a:cubicBezTo>
                  <a:pt x="2593300" y="2304744"/>
                  <a:pt x="2625192" y="2307725"/>
                  <a:pt x="2656376" y="2313282"/>
                </a:cubicBezTo>
                <a:cubicBezTo>
                  <a:pt x="2661952" y="2312863"/>
                  <a:pt x="2667280" y="2313811"/>
                  <a:pt x="2672588" y="2314821"/>
                </a:cubicBezTo>
                <a:lnTo>
                  <a:pt x="2672706" y="2315969"/>
                </a:lnTo>
                <a:cubicBezTo>
                  <a:pt x="3031556" y="2375367"/>
                  <a:pt x="3312595" y="2656144"/>
                  <a:pt x="3362871" y="3009010"/>
                </a:cubicBezTo>
                <a:cubicBezTo>
                  <a:pt x="3363039" y="3009063"/>
                  <a:pt x="3363208" y="3009068"/>
                  <a:pt x="3363377" y="3009073"/>
                </a:cubicBezTo>
                <a:lnTo>
                  <a:pt x="3363917" y="3015763"/>
                </a:lnTo>
                <a:cubicBezTo>
                  <a:pt x="3368974" y="3046007"/>
                  <a:pt x="3371423" y="3076892"/>
                  <a:pt x="3371381" y="3108220"/>
                </a:cubicBezTo>
                <a:cubicBezTo>
                  <a:pt x="3372693" y="3113850"/>
                  <a:pt x="3372752" y="3119519"/>
                  <a:pt x="3372752" y="3125201"/>
                </a:cubicBezTo>
                <a:cubicBezTo>
                  <a:pt x="3372752" y="3129023"/>
                  <a:pt x="3372725" y="3132839"/>
                  <a:pt x="3372159" y="3136641"/>
                </a:cubicBezTo>
                <a:lnTo>
                  <a:pt x="3371660" y="3136608"/>
                </a:lnTo>
                <a:lnTo>
                  <a:pt x="3371634" y="3137103"/>
                </a:lnTo>
                <a:lnTo>
                  <a:pt x="3354515" y="3135477"/>
                </a:lnTo>
                <a:cubicBezTo>
                  <a:pt x="3322141" y="3134950"/>
                  <a:pt x="3290261" y="3131969"/>
                  <a:pt x="3259089" y="3126415"/>
                </a:cubicBezTo>
                <a:cubicBezTo>
                  <a:pt x="3253512" y="3126834"/>
                  <a:pt x="3248183" y="3125886"/>
                  <a:pt x="3242872" y="3124875"/>
                </a:cubicBezTo>
                <a:lnTo>
                  <a:pt x="3242756" y="3123727"/>
                </a:lnTo>
                <a:cubicBezTo>
                  <a:pt x="2883905" y="3064328"/>
                  <a:pt x="2602866" y="2783551"/>
                  <a:pt x="2552590" y="2430686"/>
                </a:cubicBezTo>
                <a:cubicBezTo>
                  <a:pt x="2552423" y="2430633"/>
                  <a:pt x="2552254" y="2430628"/>
                  <a:pt x="2552085" y="2430623"/>
                </a:cubicBezTo>
                <a:lnTo>
                  <a:pt x="2551547" y="2423947"/>
                </a:lnTo>
                <a:cubicBezTo>
                  <a:pt x="2546488" y="2393697"/>
                  <a:pt x="2544037" y="2362806"/>
                  <a:pt x="2544079" y="2331471"/>
                </a:cubicBezTo>
                <a:cubicBezTo>
                  <a:pt x="2542767" y="2325843"/>
                  <a:pt x="2542709" y="2320176"/>
                  <a:pt x="2542709" y="2314495"/>
                </a:cubicBezTo>
                <a:lnTo>
                  <a:pt x="2543303" y="2303055"/>
                </a:lnTo>
                <a:lnTo>
                  <a:pt x="2543801" y="2303088"/>
                </a:lnTo>
                <a:lnTo>
                  <a:pt x="2543827" y="2302594"/>
                </a:lnTo>
                <a:close/>
                <a:moveTo>
                  <a:pt x="2521076" y="2302594"/>
                </a:moveTo>
                <a:lnTo>
                  <a:pt x="2521102" y="2303088"/>
                </a:lnTo>
                <a:lnTo>
                  <a:pt x="2521600" y="2303055"/>
                </a:lnTo>
                <a:lnTo>
                  <a:pt x="2522194" y="2314495"/>
                </a:lnTo>
                <a:cubicBezTo>
                  <a:pt x="2522194" y="2320176"/>
                  <a:pt x="2522135" y="2325843"/>
                  <a:pt x="2520823" y="2331471"/>
                </a:cubicBezTo>
                <a:cubicBezTo>
                  <a:pt x="2520865" y="2362806"/>
                  <a:pt x="2518415" y="2393697"/>
                  <a:pt x="2513356" y="2423947"/>
                </a:cubicBezTo>
                <a:lnTo>
                  <a:pt x="2512818" y="2430623"/>
                </a:lnTo>
                <a:cubicBezTo>
                  <a:pt x="2512648" y="2430628"/>
                  <a:pt x="2512480" y="2430633"/>
                  <a:pt x="2512312" y="2430686"/>
                </a:cubicBezTo>
                <a:cubicBezTo>
                  <a:pt x="2462037" y="2783551"/>
                  <a:pt x="2180998" y="3064328"/>
                  <a:pt x="1822147" y="3123727"/>
                </a:cubicBezTo>
                <a:lnTo>
                  <a:pt x="1822030" y="3124875"/>
                </a:lnTo>
                <a:cubicBezTo>
                  <a:pt x="1816720" y="3125886"/>
                  <a:pt x="1811391" y="3126834"/>
                  <a:pt x="1805814" y="3126415"/>
                </a:cubicBezTo>
                <a:cubicBezTo>
                  <a:pt x="1774642" y="3131969"/>
                  <a:pt x="1742762" y="3134950"/>
                  <a:pt x="1710387" y="3135477"/>
                </a:cubicBezTo>
                <a:lnTo>
                  <a:pt x="1693269" y="3137103"/>
                </a:lnTo>
                <a:lnTo>
                  <a:pt x="1693243" y="3136608"/>
                </a:lnTo>
                <a:lnTo>
                  <a:pt x="1692744" y="3136641"/>
                </a:lnTo>
                <a:cubicBezTo>
                  <a:pt x="1692178" y="3132839"/>
                  <a:pt x="1692151" y="3129023"/>
                  <a:pt x="1692151" y="3125201"/>
                </a:cubicBezTo>
                <a:cubicBezTo>
                  <a:pt x="1692151" y="3119519"/>
                  <a:pt x="1692209" y="3113850"/>
                  <a:pt x="1693521" y="3108220"/>
                </a:cubicBezTo>
                <a:cubicBezTo>
                  <a:pt x="1693479" y="3076892"/>
                  <a:pt x="1695929" y="3046007"/>
                  <a:pt x="1700985" y="3015763"/>
                </a:cubicBezTo>
                <a:lnTo>
                  <a:pt x="1701526" y="3009073"/>
                </a:lnTo>
                <a:cubicBezTo>
                  <a:pt x="1701694" y="3009068"/>
                  <a:pt x="1701864" y="3009063"/>
                  <a:pt x="1702031" y="3009010"/>
                </a:cubicBezTo>
                <a:cubicBezTo>
                  <a:pt x="1752308" y="2656144"/>
                  <a:pt x="2033347" y="2375367"/>
                  <a:pt x="2392197" y="2315969"/>
                </a:cubicBezTo>
                <a:lnTo>
                  <a:pt x="2392314" y="2314821"/>
                </a:lnTo>
                <a:cubicBezTo>
                  <a:pt x="2397623" y="2313811"/>
                  <a:pt x="2402951" y="2312863"/>
                  <a:pt x="2408527" y="2313282"/>
                </a:cubicBezTo>
                <a:cubicBezTo>
                  <a:pt x="2439710" y="2307725"/>
                  <a:pt x="2471603" y="2304744"/>
                  <a:pt x="2503988" y="2304217"/>
                </a:cubicBezTo>
                <a:lnTo>
                  <a:pt x="2521076" y="2302594"/>
                </a:lnTo>
                <a:close/>
                <a:moveTo>
                  <a:pt x="851676" y="2302594"/>
                </a:moveTo>
                <a:lnTo>
                  <a:pt x="868763" y="2304217"/>
                </a:lnTo>
                <a:cubicBezTo>
                  <a:pt x="901149" y="2304744"/>
                  <a:pt x="933041" y="2307725"/>
                  <a:pt x="964225" y="2313282"/>
                </a:cubicBezTo>
                <a:cubicBezTo>
                  <a:pt x="969801" y="2312863"/>
                  <a:pt x="975129" y="2313811"/>
                  <a:pt x="980437" y="2314821"/>
                </a:cubicBezTo>
                <a:lnTo>
                  <a:pt x="980555" y="2315969"/>
                </a:lnTo>
                <a:cubicBezTo>
                  <a:pt x="1339405" y="2375367"/>
                  <a:pt x="1620444" y="2656144"/>
                  <a:pt x="1670720" y="3009010"/>
                </a:cubicBezTo>
                <a:cubicBezTo>
                  <a:pt x="1670888" y="3009063"/>
                  <a:pt x="1671057" y="3009068"/>
                  <a:pt x="1671226" y="3009073"/>
                </a:cubicBezTo>
                <a:lnTo>
                  <a:pt x="1671766" y="3015763"/>
                </a:lnTo>
                <a:cubicBezTo>
                  <a:pt x="1676823" y="3046007"/>
                  <a:pt x="1679272" y="3076892"/>
                  <a:pt x="1679230" y="3108220"/>
                </a:cubicBezTo>
                <a:cubicBezTo>
                  <a:pt x="1680542" y="3113850"/>
                  <a:pt x="1680601" y="3119519"/>
                  <a:pt x="1680601" y="3125201"/>
                </a:cubicBezTo>
                <a:cubicBezTo>
                  <a:pt x="1680601" y="3129023"/>
                  <a:pt x="1680574" y="3132839"/>
                  <a:pt x="1680008" y="3136641"/>
                </a:cubicBezTo>
                <a:lnTo>
                  <a:pt x="1679509" y="3136608"/>
                </a:lnTo>
                <a:lnTo>
                  <a:pt x="1679483" y="3137103"/>
                </a:lnTo>
                <a:lnTo>
                  <a:pt x="1662364" y="3135477"/>
                </a:lnTo>
                <a:cubicBezTo>
                  <a:pt x="1629990" y="3134950"/>
                  <a:pt x="1598110" y="3131969"/>
                  <a:pt x="1566938" y="3126415"/>
                </a:cubicBezTo>
                <a:cubicBezTo>
                  <a:pt x="1561361" y="3126834"/>
                  <a:pt x="1556032" y="3125886"/>
                  <a:pt x="1550721" y="3124875"/>
                </a:cubicBezTo>
                <a:lnTo>
                  <a:pt x="1550605" y="3123727"/>
                </a:lnTo>
                <a:cubicBezTo>
                  <a:pt x="1191754" y="3064328"/>
                  <a:pt x="910715" y="2783551"/>
                  <a:pt x="860439" y="2430686"/>
                </a:cubicBezTo>
                <a:cubicBezTo>
                  <a:pt x="860272" y="2430633"/>
                  <a:pt x="860103" y="2430628"/>
                  <a:pt x="859934" y="2430623"/>
                </a:cubicBezTo>
                <a:lnTo>
                  <a:pt x="859396" y="2423947"/>
                </a:lnTo>
                <a:cubicBezTo>
                  <a:pt x="854337" y="2393697"/>
                  <a:pt x="851886" y="2362806"/>
                  <a:pt x="851928" y="2331471"/>
                </a:cubicBezTo>
                <a:cubicBezTo>
                  <a:pt x="850616" y="2325843"/>
                  <a:pt x="850558" y="2320176"/>
                  <a:pt x="850558" y="2314495"/>
                </a:cubicBezTo>
                <a:lnTo>
                  <a:pt x="851152" y="2303055"/>
                </a:lnTo>
                <a:lnTo>
                  <a:pt x="851650" y="2303088"/>
                </a:lnTo>
                <a:lnTo>
                  <a:pt x="851676" y="2302594"/>
                </a:lnTo>
                <a:close/>
                <a:moveTo>
                  <a:pt x="828925" y="2302594"/>
                </a:moveTo>
                <a:lnTo>
                  <a:pt x="828951" y="2303088"/>
                </a:lnTo>
                <a:lnTo>
                  <a:pt x="829449" y="2303055"/>
                </a:lnTo>
                <a:lnTo>
                  <a:pt x="830043" y="2314495"/>
                </a:lnTo>
                <a:cubicBezTo>
                  <a:pt x="830043" y="2320176"/>
                  <a:pt x="829984" y="2325843"/>
                  <a:pt x="828672" y="2331471"/>
                </a:cubicBezTo>
                <a:cubicBezTo>
                  <a:pt x="828714" y="2362806"/>
                  <a:pt x="826264" y="2393697"/>
                  <a:pt x="821205" y="2423947"/>
                </a:cubicBezTo>
                <a:lnTo>
                  <a:pt x="820667" y="2430623"/>
                </a:lnTo>
                <a:cubicBezTo>
                  <a:pt x="820497" y="2430628"/>
                  <a:pt x="820329" y="2430633"/>
                  <a:pt x="820161" y="2430686"/>
                </a:cubicBezTo>
                <a:cubicBezTo>
                  <a:pt x="769886" y="2783551"/>
                  <a:pt x="488847" y="3064328"/>
                  <a:pt x="129995" y="3123727"/>
                </a:cubicBezTo>
                <a:lnTo>
                  <a:pt x="129879" y="3124875"/>
                </a:lnTo>
                <a:cubicBezTo>
                  <a:pt x="124569" y="3125886"/>
                  <a:pt x="119240" y="3126834"/>
                  <a:pt x="113663" y="3126415"/>
                </a:cubicBezTo>
                <a:cubicBezTo>
                  <a:pt x="82491" y="3131969"/>
                  <a:pt x="50611" y="3134950"/>
                  <a:pt x="18236" y="3135477"/>
                </a:cubicBezTo>
                <a:lnTo>
                  <a:pt x="1118" y="3137103"/>
                </a:lnTo>
                <a:lnTo>
                  <a:pt x="1092" y="3136608"/>
                </a:lnTo>
                <a:lnTo>
                  <a:pt x="593" y="3136641"/>
                </a:lnTo>
                <a:cubicBezTo>
                  <a:pt x="27" y="3132839"/>
                  <a:pt x="0" y="3129023"/>
                  <a:pt x="0" y="3125201"/>
                </a:cubicBezTo>
                <a:cubicBezTo>
                  <a:pt x="0" y="3119519"/>
                  <a:pt x="58" y="3113850"/>
                  <a:pt x="1370" y="3108220"/>
                </a:cubicBezTo>
                <a:cubicBezTo>
                  <a:pt x="1328" y="3076892"/>
                  <a:pt x="3778" y="3046007"/>
                  <a:pt x="8835" y="3015763"/>
                </a:cubicBezTo>
                <a:lnTo>
                  <a:pt x="9375" y="3009073"/>
                </a:lnTo>
                <a:cubicBezTo>
                  <a:pt x="9543" y="3009068"/>
                  <a:pt x="9713" y="3009063"/>
                  <a:pt x="9880" y="3009010"/>
                </a:cubicBezTo>
                <a:cubicBezTo>
                  <a:pt x="60157" y="2656144"/>
                  <a:pt x="341196" y="2375367"/>
                  <a:pt x="700046" y="2315969"/>
                </a:cubicBezTo>
                <a:lnTo>
                  <a:pt x="700163" y="2314821"/>
                </a:lnTo>
                <a:cubicBezTo>
                  <a:pt x="705472" y="2313811"/>
                  <a:pt x="710800" y="2312863"/>
                  <a:pt x="716376" y="2313282"/>
                </a:cubicBezTo>
                <a:cubicBezTo>
                  <a:pt x="747559" y="2307725"/>
                  <a:pt x="779452" y="2304744"/>
                  <a:pt x="811837" y="2304217"/>
                </a:cubicBezTo>
                <a:lnTo>
                  <a:pt x="828925" y="2302594"/>
                </a:lnTo>
                <a:close/>
                <a:moveTo>
                  <a:pt x="8305836" y="1608087"/>
                </a:moveTo>
                <a:cubicBezTo>
                  <a:pt x="8030646" y="1666766"/>
                  <a:pt x="7815802" y="1879876"/>
                  <a:pt x="7762527" y="2148655"/>
                </a:cubicBezTo>
                <a:cubicBezTo>
                  <a:pt x="8037717" y="2089976"/>
                  <a:pt x="8252560" y="1876866"/>
                  <a:pt x="8305836" y="1608087"/>
                </a:cubicBezTo>
                <a:close/>
                <a:moveTo>
                  <a:pt x="6911971" y="1608087"/>
                </a:moveTo>
                <a:cubicBezTo>
                  <a:pt x="6965247" y="1876866"/>
                  <a:pt x="7180090" y="2089976"/>
                  <a:pt x="7455280" y="2148655"/>
                </a:cubicBezTo>
                <a:cubicBezTo>
                  <a:pt x="7402005" y="1879876"/>
                  <a:pt x="7187161" y="1666766"/>
                  <a:pt x="6911971" y="1608087"/>
                </a:cubicBezTo>
                <a:close/>
                <a:moveTo>
                  <a:pt x="6613685" y="1608087"/>
                </a:moveTo>
                <a:cubicBezTo>
                  <a:pt x="6338495" y="1666766"/>
                  <a:pt x="6123651" y="1879876"/>
                  <a:pt x="6070376" y="2148655"/>
                </a:cubicBezTo>
                <a:cubicBezTo>
                  <a:pt x="6345566" y="2089976"/>
                  <a:pt x="6560409" y="1876866"/>
                  <a:pt x="6613685" y="1608087"/>
                </a:cubicBezTo>
                <a:close/>
                <a:moveTo>
                  <a:pt x="5219820" y="1608087"/>
                </a:moveTo>
                <a:cubicBezTo>
                  <a:pt x="5273096" y="1876866"/>
                  <a:pt x="5487939" y="2089976"/>
                  <a:pt x="5763129" y="2148655"/>
                </a:cubicBezTo>
                <a:cubicBezTo>
                  <a:pt x="5709854" y="1879876"/>
                  <a:pt x="5495010" y="1666766"/>
                  <a:pt x="5219820" y="1608087"/>
                </a:cubicBezTo>
                <a:close/>
                <a:moveTo>
                  <a:pt x="4921534" y="1608087"/>
                </a:moveTo>
                <a:cubicBezTo>
                  <a:pt x="4646344" y="1666766"/>
                  <a:pt x="4431500" y="1879876"/>
                  <a:pt x="4378225" y="2148655"/>
                </a:cubicBezTo>
                <a:cubicBezTo>
                  <a:pt x="4653415" y="2089976"/>
                  <a:pt x="4868259" y="1876866"/>
                  <a:pt x="4921534" y="1608087"/>
                </a:cubicBezTo>
                <a:close/>
                <a:moveTo>
                  <a:pt x="3527669" y="1608087"/>
                </a:moveTo>
                <a:cubicBezTo>
                  <a:pt x="3580945" y="1876866"/>
                  <a:pt x="3795788" y="2089976"/>
                  <a:pt x="4070978" y="2148655"/>
                </a:cubicBezTo>
                <a:cubicBezTo>
                  <a:pt x="4017703" y="1879876"/>
                  <a:pt x="3802859" y="1666766"/>
                  <a:pt x="3527669" y="1608087"/>
                </a:cubicBezTo>
                <a:close/>
                <a:moveTo>
                  <a:pt x="3229383" y="1608087"/>
                </a:moveTo>
                <a:cubicBezTo>
                  <a:pt x="2954193" y="1666766"/>
                  <a:pt x="2739349" y="1879876"/>
                  <a:pt x="2686074" y="2148655"/>
                </a:cubicBezTo>
                <a:cubicBezTo>
                  <a:pt x="2961264" y="2089976"/>
                  <a:pt x="3176107" y="1876866"/>
                  <a:pt x="3229383" y="1608087"/>
                </a:cubicBezTo>
                <a:close/>
                <a:moveTo>
                  <a:pt x="1835518" y="1608087"/>
                </a:moveTo>
                <a:cubicBezTo>
                  <a:pt x="1888794" y="1876866"/>
                  <a:pt x="2103637" y="2089976"/>
                  <a:pt x="2378827" y="2148655"/>
                </a:cubicBezTo>
                <a:cubicBezTo>
                  <a:pt x="2325552" y="1879876"/>
                  <a:pt x="2110708" y="1666766"/>
                  <a:pt x="1835518" y="1608087"/>
                </a:cubicBezTo>
                <a:close/>
                <a:moveTo>
                  <a:pt x="1537232" y="1608087"/>
                </a:moveTo>
                <a:cubicBezTo>
                  <a:pt x="1262042" y="1666766"/>
                  <a:pt x="1047198" y="1879876"/>
                  <a:pt x="993923" y="2148655"/>
                </a:cubicBezTo>
                <a:cubicBezTo>
                  <a:pt x="1269113" y="2089976"/>
                  <a:pt x="1483956" y="1876866"/>
                  <a:pt x="1537232" y="1608087"/>
                </a:cubicBezTo>
                <a:close/>
                <a:moveTo>
                  <a:pt x="143367" y="1608087"/>
                </a:moveTo>
                <a:cubicBezTo>
                  <a:pt x="196643" y="1876866"/>
                  <a:pt x="411486" y="2089976"/>
                  <a:pt x="686676" y="2148655"/>
                </a:cubicBezTo>
                <a:cubicBezTo>
                  <a:pt x="633401" y="1879876"/>
                  <a:pt x="418557" y="1666766"/>
                  <a:pt x="143367" y="1608087"/>
                </a:cubicBezTo>
                <a:close/>
                <a:moveTo>
                  <a:pt x="8461873" y="1464394"/>
                </a:moveTo>
                <a:lnTo>
                  <a:pt x="8478960" y="1466004"/>
                </a:lnTo>
                <a:cubicBezTo>
                  <a:pt x="8511346" y="1466527"/>
                  <a:pt x="8543239" y="1469485"/>
                  <a:pt x="8574422" y="1474998"/>
                </a:cubicBezTo>
                <a:cubicBezTo>
                  <a:pt x="8579998" y="1474582"/>
                  <a:pt x="8585326" y="1475523"/>
                  <a:pt x="8590635" y="1476525"/>
                </a:cubicBezTo>
                <a:lnTo>
                  <a:pt x="8590752" y="1477664"/>
                </a:lnTo>
                <a:cubicBezTo>
                  <a:pt x="8815033" y="1514497"/>
                  <a:pt x="9008920" y="1637126"/>
                  <a:pt x="9135069" y="1809390"/>
                </a:cubicBezTo>
                <a:lnTo>
                  <a:pt x="9139239" y="1816149"/>
                </a:lnTo>
                <a:lnTo>
                  <a:pt x="9139239" y="2119309"/>
                </a:lnTo>
                <a:lnTo>
                  <a:pt x="9120077" y="2050665"/>
                </a:lnTo>
                <a:cubicBezTo>
                  <a:pt x="9039502" y="1829012"/>
                  <a:pt x="8844913" y="1659431"/>
                  <a:pt x="8604122" y="1608087"/>
                </a:cubicBezTo>
                <a:cubicBezTo>
                  <a:pt x="8650738" y="1843269"/>
                  <a:pt x="8821055" y="2035829"/>
                  <a:pt x="9047261" y="2119605"/>
                </a:cubicBezTo>
                <a:lnTo>
                  <a:pt x="9139239" y="2146279"/>
                </a:lnTo>
                <a:lnTo>
                  <a:pt x="9139239" y="2273778"/>
                </a:lnTo>
                <a:lnTo>
                  <a:pt x="9030179" y="2246972"/>
                </a:lnTo>
                <a:cubicBezTo>
                  <a:pt x="8735297" y="2149386"/>
                  <a:pt x="8514628" y="1897812"/>
                  <a:pt x="8470637" y="1591480"/>
                </a:cubicBezTo>
                <a:cubicBezTo>
                  <a:pt x="8470469" y="1591427"/>
                  <a:pt x="8470301" y="1591423"/>
                  <a:pt x="8470131" y="1591418"/>
                </a:cubicBezTo>
                <a:lnTo>
                  <a:pt x="8469593" y="1584794"/>
                </a:lnTo>
                <a:cubicBezTo>
                  <a:pt x="8464534" y="1554782"/>
                  <a:pt x="8462083" y="1524133"/>
                  <a:pt x="8462126" y="1493044"/>
                </a:cubicBezTo>
                <a:cubicBezTo>
                  <a:pt x="8460814" y="1487460"/>
                  <a:pt x="8460755" y="1481838"/>
                  <a:pt x="8460755" y="1476202"/>
                </a:cubicBezTo>
                <a:lnTo>
                  <a:pt x="8461349" y="1464852"/>
                </a:lnTo>
                <a:lnTo>
                  <a:pt x="8461847" y="1464884"/>
                </a:lnTo>
                <a:lnTo>
                  <a:pt x="8461873" y="1464394"/>
                </a:lnTo>
                <a:close/>
                <a:moveTo>
                  <a:pt x="8448085" y="1464394"/>
                </a:moveTo>
                <a:lnTo>
                  <a:pt x="8448111" y="1464884"/>
                </a:lnTo>
                <a:lnTo>
                  <a:pt x="8448609" y="1464852"/>
                </a:lnTo>
                <a:lnTo>
                  <a:pt x="8449203" y="1476202"/>
                </a:lnTo>
                <a:cubicBezTo>
                  <a:pt x="8449203" y="1481838"/>
                  <a:pt x="8449144" y="1487460"/>
                  <a:pt x="8447832" y="1493044"/>
                </a:cubicBezTo>
                <a:cubicBezTo>
                  <a:pt x="8447875" y="1524133"/>
                  <a:pt x="8445424" y="1554782"/>
                  <a:pt x="8440365" y="1584794"/>
                </a:cubicBezTo>
                <a:lnTo>
                  <a:pt x="8439827" y="1591418"/>
                </a:lnTo>
                <a:cubicBezTo>
                  <a:pt x="8439657" y="1591423"/>
                  <a:pt x="8439489" y="1591427"/>
                  <a:pt x="8439321" y="1591480"/>
                </a:cubicBezTo>
                <a:cubicBezTo>
                  <a:pt x="8389046" y="1941574"/>
                  <a:pt x="8108007" y="2220146"/>
                  <a:pt x="7749156" y="2279078"/>
                </a:cubicBezTo>
                <a:lnTo>
                  <a:pt x="7749040" y="2280217"/>
                </a:lnTo>
                <a:cubicBezTo>
                  <a:pt x="7743729" y="2281220"/>
                  <a:pt x="7738400" y="2282161"/>
                  <a:pt x="7732823" y="2281745"/>
                </a:cubicBezTo>
                <a:cubicBezTo>
                  <a:pt x="7701651" y="2287255"/>
                  <a:pt x="7669771" y="2290213"/>
                  <a:pt x="7637396" y="2290736"/>
                </a:cubicBezTo>
                <a:lnTo>
                  <a:pt x="7620278" y="2292349"/>
                </a:lnTo>
                <a:lnTo>
                  <a:pt x="7620252" y="2291858"/>
                </a:lnTo>
                <a:lnTo>
                  <a:pt x="7619753" y="2291891"/>
                </a:lnTo>
                <a:cubicBezTo>
                  <a:pt x="7619187" y="2288119"/>
                  <a:pt x="7619160" y="2284333"/>
                  <a:pt x="7619160" y="2280541"/>
                </a:cubicBezTo>
                <a:cubicBezTo>
                  <a:pt x="7619160" y="2274903"/>
                  <a:pt x="7619219" y="2269279"/>
                  <a:pt x="7620531" y="2263693"/>
                </a:cubicBezTo>
                <a:cubicBezTo>
                  <a:pt x="7620488" y="2232611"/>
                  <a:pt x="7622938" y="2201969"/>
                  <a:pt x="7627995" y="2171962"/>
                </a:cubicBezTo>
                <a:lnTo>
                  <a:pt x="7628535" y="2165325"/>
                </a:lnTo>
                <a:cubicBezTo>
                  <a:pt x="7628704" y="2165320"/>
                  <a:pt x="7628873" y="2165315"/>
                  <a:pt x="7629040" y="2165262"/>
                </a:cubicBezTo>
                <a:cubicBezTo>
                  <a:pt x="7679317" y="1815167"/>
                  <a:pt x="7960356" y="1536596"/>
                  <a:pt x="8319206" y="1477664"/>
                </a:cubicBezTo>
                <a:lnTo>
                  <a:pt x="8319323" y="1476525"/>
                </a:lnTo>
                <a:cubicBezTo>
                  <a:pt x="8324632" y="1475523"/>
                  <a:pt x="8329960" y="1474582"/>
                  <a:pt x="8335536" y="1474998"/>
                </a:cubicBezTo>
                <a:cubicBezTo>
                  <a:pt x="8366719" y="1469485"/>
                  <a:pt x="8398612" y="1466527"/>
                  <a:pt x="8430998" y="1466004"/>
                </a:cubicBezTo>
                <a:lnTo>
                  <a:pt x="8448085" y="1464394"/>
                </a:lnTo>
                <a:close/>
                <a:moveTo>
                  <a:pt x="6769722" y="1464394"/>
                </a:moveTo>
                <a:lnTo>
                  <a:pt x="6786810" y="1466004"/>
                </a:lnTo>
                <a:cubicBezTo>
                  <a:pt x="6819195" y="1466527"/>
                  <a:pt x="6851088" y="1469485"/>
                  <a:pt x="6882271" y="1474998"/>
                </a:cubicBezTo>
                <a:cubicBezTo>
                  <a:pt x="6887847" y="1474582"/>
                  <a:pt x="6893175" y="1475523"/>
                  <a:pt x="6898484" y="1476525"/>
                </a:cubicBezTo>
                <a:lnTo>
                  <a:pt x="6898601" y="1477664"/>
                </a:lnTo>
                <a:cubicBezTo>
                  <a:pt x="7257451" y="1536596"/>
                  <a:pt x="7538490" y="1815167"/>
                  <a:pt x="7588766" y="2165262"/>
                </a:cubicBezTo>
                <a:cubicBezTo>
                  <a:pt x="7588934" y="2165315"/>
                  <a:pt x="7589103" y="2165320"/>
                  <a:pt x="7589272" y="2165325"/>
                </a:cubicBezTo>
                <a:lnTo>
                  <a:pt x="7589812" y="2171962"/>
                </a:lnTo>
                <a:cubicBezTo>
                  <a:pt x="7594869" y="2201969"/>
                  <a:pt x="7597319" y="2232611"/>
                  <a:pt x="7597276" y="2263693"/>
                </a:cubicBezTo>
                <a:cubicBezTo>
                  <a:pt x="7598588" y="2269279"/>
                  <a:pt x="7598647" y="2274903"/>
                  <a:pt x="7598647" y="2280541"/>
                </a:cubicBezTo>
                <a:cubicBezTo>
                  <a:pt x="7598647" y="2284333"/>
                  <a:pt x="7598620" y="2288119"/>
                  <a:pt x="7598054" y="2291891"/>
                </a:cubicBezTo>
                <a:lnTo>
                  <a:pt x="7597555" y="2291858"/>
                </a:lnTo>
                <a:lnTo>
                  <a:pt x="7597529" y="2292349"/>
                </a:lnTo>
                <a:lnTo>
                  <a:pt x="7580411" y="2290736"/>
                </a:lnTo>
                <a:cubicBezTo>
                  <a:pt x="7548036" y="2290213"/>
                  <a:pt x="7516156" y="2287255"/>
                  <a:pt x="7484984" y="2281745"/>
                </a:cubicBezTo>
                <a:cubicBezTo>
                  <a:pt x="7479407" y="2282161"/>
                  <a:pt x="7474078" y="2281220"/>
                  <a:pt x="7468767" y="2280217"/>
                </a:cubicBezTo>
                <a:lnTo>
                  <a:pt x="7468651" y="2279078"/>
                </a:lnTo>
                <a:cubicBezTo>
                  <a:pt x="7109800" y="2220146"/>
                  <a:pt x="6828761" y="1941574"/>
                  <a:pt x="6778486" y="1591480"/>
                </a:cubicBezTo>
                <a:cubicBezTo>
                  <a:pt x="6778318" y="1591427"/>
                  <a:pt x="6778150" y="1591423"/>
                  <a:pt x="6777980" y="1591418"/>
                </a:cubicBezTo>
                <a:lnTo>
                  <a:pt x="6777442" y="1584794"/>
                </a:lnTo>
                <a:cubicBezTo>
                  <a:pt x="6772383" y="1554782"/>
                  <a:pt x="6769933" y="1524133"/>
                  <a:pt x="6769975" y="1493044"/>
                </a:cubicBezTo>
                <a:cubicBezTo>
                  <a:pt x="6768663" y="1487460"/>
                  <a:pt x="6768604" y="1481838"/>
                  <a:pt x="6768604" y="1476202"/>
                </a:cubicBezTo>
                <a:lnTo>
                  <a:pt x="6769198" y="1464852"/>
                </a:lnTo>
                <a:lnTo>
                  <a:pt x="6769696" y="1464884"/>
                </a:lnTo>
                <a:lnTo>
                  <a:pt x="6769722" y="1464394"/>
                </a:lnTo>
                <a:close/>
                <a:moveTo>
                  <a:pt x="6755934" y="1464394"/>
                </a:moveTo>
                <a:lnTo>
                  <a:pt x="6755960" y="1464884"/>
                </a:lnTo>
                <a:lnTo>
                  <a:pt x="6756458" y="1464852"/>
                </a:lnTo>
                <a:lnTo>
                  <a:pt x="6757052" y="1476202"/>
                </a:lnTo>
                <a:cubicBezTo>
                  <a:pt x="6757052" y="1481838"/>
                  <a:pt x="6756994" y="1487460"/>
                  <a:pt x="6755682" y="1493044"/>
                </a:cubicBezTo>
                <a:cubicBezTo>
                  <a:pt x="6755724" y="1524133"/>
                  <a:pt x="6753273" y="1554782"/>
                  <a:pt x="6748215" y="1584794"/>
                </a:cubicBezTo>
                <a:lnTo>
                  <a:pt x="6747676" y="1591418"/>
                </a:lnTo>
                <a:cubicBezTo>
                  <a:pt x="6747507" y="1591423"/>
                  <a:pt x="6747338" y="1591427"/>
                  <a:pt x="6747171" y="1591480"/>
                </a:cubicBezTo>
                <a:cubicBezTo>
                  <a:pt x="6696895" y="1941574"/>
                  <a:pt x="6415856" y="2220146"/>
                  <a:pt x="6057005" y="2279078"/>
                </a:cubicBezTo>
                <a:lnTo>
                  <a:pt x="6056889" y="2280217"/>
                </a:lnTo>
                <a:cubicBezTo>
                  <a:pt x="6051578" y="2281220"/>
                  <a:pt x="6046249" y="2282161"/>
                  <a:pt x="6040672" y="2281745"/>
                </a:cubicBezTo>
                <a:cubicBezTo>
                  <a:pt x="6009500" y="2287255"/>
                  <a:pt x="5977620" y="2290213"/>
                  <a:pt x="5945246" y="2290736"/>
                </a:cubicBezTo>
                <a:lnTo>
                  <a:pt x="5928127" y="2292349"/>
                </a:lnTo>
                <a:lnTo>
                  <a:pt x="5928101" y="2291858"/>
                </a:lnTo>
                <a:lnTo>
                  <a:pt x="5927602" y="2291891"/>
                </a:lnTo>
                <a:cubicBezTo>
                  <a:pt x="5927036" y="2288119"/>
                  <a:pt x="5927009" y="2284333"/>
                  <a:pt x="5927009" y="2280541"/>
                </a:cubicBezTo>
                <a:cubicBezTo>
                  <a:pt x="5927009" y="2274903"/>
                  <a:pt x="5927068" y="2269279"/>
                  <a:pt x="5928380" y="2263693"/>
                </a:cubicBezTo>
                <a:cubicBezTo>
                  <a:pt x="5928338" y="2232611"/>
                  <a:pt x="5930787" y="2201969"/>
                  <a:pt x="5935844" y="2171962"/>
                </a:cubicBezTo>
                <a:lnTo>
                  <a:pt x="5936384" y="2165325"/>
                </a:lnTo>
                <a:cubicBezTo>
                  <a:pt x="5936553" y="2165320"/>
                  <a:pt x="5936722" y="2165315"/>
                  <a:pt x="5936890" y="2165262"/>
                </a:cubicBezTo>
                <a:cubicBezTo>
                  <a:pt x="5987166" y="1815167"/>
                  <a:pt x="6268205" y="1536596"/>
                  <a:pt x="6627056" y="1477664"/>
                </a:cubicBezTo>
                <a:lnTo>
                  <a:pt x="6627173" y="1476525"/>
                </a:lnTo>
                <a:cubicBezTo>
                  <a:pt x="6632481" y="1475523"/>
                  <a:pt x="6637809" y="1474582"/>
                  <a:pt x="6643385" y="1474998"/>
                </a:cubicBezTo>
                <a:cubicBezTo>
                  <a:pt x="6674569" y="1469485"/>
                  <a:pt x="6706461" y="1466527"/>
                  <a:pt x="6738847" y="1466004"/>
                </a:cubicBezTo>
                <a:lnTo>
                  <a:pt x="6755934" y="1464394"/>
                </a:lnTo>
                <a:close/>
                <a:moveTo>
                  <a:pt x="5077571" y="1464394"/>
                </a:moveTo>
                <a:lnTo>
                  <a:pt x="5094659" y="1466004"/>
                </a:lnTo>
                <a:cubicBezTo>
                  <a:pt x="5127044" y="1466527"/>
                  <a:pt x="5158937" y="1469485"/>
                  <a:pt x="5190120" y="1474998"/>
                </a:cubicBezTo>
                <a:cubicBezTo>
                  <a:pt x="5195696" y="1474582"/>
                  <a:pt x="5201024" y="1475523"/>
                  <a:pt x="5206334" y="1476525"/>
                </a:cubicBezTo>
                <a:lnTo>
                  <a:pt x="5206450" y="1477664"/>
                </a:lnTo>
                <a:cubicBezTo>
                  <a:pt x="5565300" y="1536596"/>
                  <a:pt x="5846339" y="1815167"/>
                  <a:pt x="5896616" y="2165262"/>
                </a:cubicBezTo>
                <a:cubicBezTo>
                  <a:pt x="5896783" y="2165315"/>
                  <a:pt x="5896953" y="2165320"/>
                  <a:pt x="5897121" y="2165325"/>
                </a:cubicBezTo>
                <a:lnTo>
                  <a:pt x="5897662" y="2171962"/>
                </a:lnTo>
                <a:cubicBezTo>
                  <a:pt x="5902718" y="2201969"/>
                  <a:pt x="5905168" y="2232611"/>
                  <a:pt x="5905126" y="2263693"/>
                </a:cubicBezTo>
                <a:cubicBezTo>
                  <a:pt x="5906438" y="2269279"/>
                  <a:pt x="5906496" y="2274903"/>
                  <a:pt x="5906496" y="2280541"/>
                </a:cubicBezTo>
                <a:cubicBezTo>
                  <a:pt x="5906496" y="2284333"/>
                  <a:pt x="5906469" y="2288119"/>
                  <a:pt x="5905903" y="2291891"/>
                </a:cubicBezTo>
                <a:lnTo>
                  <a:pt x="5905404" y="2291858"/>
                </a:lnTo>
                <a:lnTo>
                  <a:pt x="5905378" y="2292349"/>
                </a:lnTo>
                <a:lnTo>
                  <a:pt x="5888260" y="2290736"/>
                </a:lnTo>
                <a:cubicBezTo>
                  <a:pt x="5855886" y="2290213"/>
                  <a:pt x="5824005" y="2287255"/>
                  <a:pt x="5792833" y="2281745"/>
                </a:cubicBezTo>
                <a:cubicBezTo>
                  <a:pt x="5787256" y="2282161"/>
                  <a:pt x="5781927" y="2281220"/>
                  <a:pt x="5776617" y="2280217"/>
                </a:cubicBezTo>
                <a:lnTo>
                  <a:pt x="5776501" y="2279078"/>
                </a:lnTo>
                <a:cubicBezTo>
                  <a:pt x="5417649" y="2220146"/>
                  <a:pt x="5136610" y="1941574"/>
                  <a:pt x="5086335" y="1591480"/>
                </a:cubicBezTo>
                <a:cubicBezTo>
                  <a:pt x="5086167" y="1591427"/>
                  <a:pt x="5085999" y="1591423"/>
                  <a:pt x="5085830" y="1591418"/>
                </a:cubicBezTo>
                <a:lnTo>
                  <a:pt x="5085291" y="1584794"/>
                </a:lnTo>
                <a:cubicBezTo>
                  <a:pt x="5080233" y="1554782"/>
                  <a:pt x="5077782" y="1524133"/>
                  <a:pt x="5077824" y="1493044"/>
                </a:cubicBezTo>
                <a:cubicBezTo>
                  <a:pt x="5076512" y="1487460"/>
                  <a:pt x="5076453" y="1481838"/>
                  <a:pt x="5076453" y="1476202"/>
                </a:cubicBezTo>
                <a:lnTo>
                  <a:pt x="5077047" y="1464852"/>
                </a:lnTo>
                <a:lnTo>
                  <a:pt x="5077545" y="1464884"/>
                </a:lnTo>
                <a:lnTo>
                  <a:pt x="5077571" y="1464394"/>
                </a:lnTo>
                <a:close/>
                <a:moveTo>
                  <a:pt x="5063783" y="1464394"/>
                </a:moveTo>
                <a:lnTo>
                  <a:pt x="5063809" y="1464884"/>
                </a:lnTo>
                <a:lnTo>
                  <a:pt x="5064307" y="1464852"/>
                </a:lnTo>
                <a:lnTo>
                  <a:pt x="5064902" y="1476202"/>
                </a:lnTo>
                <a:cubicBezTo>
                  <a:pt x="5064902" y="1481838"/>
                  <a:pt x="5064842" y="1487460"/>
                  <a:pt x="5063530" y="1493044"/>
                </a:cubicBezTo>
                <a:cubicBezTo>
                  <a:pt x="5063572" y="1524133"/>
                  <a:pt x="5061122" y="1554782"/>
                  <a:pt x="5056063" y="1584794"/>
                </a:cubicBezTo>
                <a:lnTo>
                  <a:pt x="5055525" y="1591418"/>
                </a:lnTo>
                <a:cubicBezTo>
                  <a:pt x="5055355" y="1591423"/>
                  <a:pt x="5055187" y="1591427"/>
                  <a:pt x="5055019" y="1591480"/>
                </a:cubicBezTo>
                <a:cubicBezTo>
                  <a:pt x="5004744" y="1941574"/>
                  <a:pt x="4723705" y="2220146"/>
                  <a:pt x="4364853" y="2279078"/>
                </a:cubicBezTo>
                <a:lnTo>
                  <a:pt x="4364737" y="2280217"/>
                </a:lnTo>
                <a:cubicBezTo>
                  <a:pt x="4359427" y="2281220"/>
                  <a:pt x="4354098" y="2282161"/>
                  <a:pt x="4348521" y="2281745"/>
                </a:cubicBezTo>
                <a:cubicBezTo>
                  <a:pt x="4317350" y="2287255"/>
                  <a:pt x="4285468" y="2290213"/>
                  <a:pt x="4253094" y="2290736"/>
                </a:cubicBezTo>
                <a:lnTo>
                  <a:pt x="4235976" y="2292349"/>
                </a:lnTo>
                <a:lnTo>
                  <a:pt x="4235950" y="2291858"/>
                </a:lnTo>
                <a:lnTo>
                  <a:pt x="4235451" y="2291891"/>
                </a:lnTo>
                <a:cubicBezTo>
                  <a:pt x="4234885" y="2288119"/>
                  <a:pt x="4234858" y="2284333"/>
                  <a:pt x="4234858" y="2280541"/>
                </a:cubicBezTo>
                <a:cubicBezTo>
                  <a:pt x="4234858" y="2274903"/>
                  <a:pt x="4234916" y="2269279"/>
                  <a:pt x="4236228" y="2263693"/>
                </a:cubicBezTo>
                <a:cubicBezTo>
                  <a:pt x="4236186" y="2232611"/>
                  <a:pt x="4238636" y="2201969"/>
                  <a:pt x="4243692" y="2171962"/>
                </a:cubicBezTo>
                <a:lnTo>
                  <a:pt x="4244233" y="2165325"/>
                </a:lnTo>
                <a:cubicBezTo>
                  <a:pt x="4244401" y="2165320"/>
                  <a:pt x="4244571" y="2165315"/>
                  <a:pt x="4244738" y="2165262"/>
                </a:cubicBezTo>
                <a:cubicBezTo>
                  <a:pt x="4295015" y="1815167"/>
                  <a:pt x="4576054" y="1536596"/>
                  <a:pt x="4934904" y="1477664"/>
                </a:cubicBezTo>
                <a:lnTo>
                  <a:pt x="4935021" y="1476525"/>
                </a:lnTo>
                <a:cubicBezTo>
                  <a:pt x="4940330" y="1475523"/>
                  <a:pt x="4945658" y="1474582"/>
                  <a:pt x="4951234" y="1474998"/>
                </a:cubicBezTo>
                <a:cubicBezTo>
                  <a:pt x="4982417" y="1469485"/>
                  <a:pt x="5014310" y="1466527"/>
                  <a:pt x="5046695" y="1466004"/>
                </a:cubicBezTo>
                <a:lnTo>
                  <a:pt x="5063783" y="1464394"/>
                </a:lnTo>
                <a:close/>
                <a:moveTo>
                  <a:pt x="3385420" y="1464394"/>
                </a:moveTo>
                <a:lnTo>
                  <a:pt x="3402507" y="1466004"/>
                </a:lnTo>
                <a:cubicBezTo>
                  <a:pt x="3434893" y="1466527"/>
                  <a:pt x="3466785" y="1469485"/>
                  <a:pt x="3497969" y="1474998"/>
                </a:cubicBezTo>
                <a:cubicBezTo>
                  <a:pt x="3503545" y="1474582"/>
                  <a:pt x="3508873" y="1475523"/>
                  <a:pt x="3514181" y="1476525"/>
                </a:cubicBezTo>
                <a:lnTo>
                  <a:pt x="3514298" y="1477664"/>
                </a:lnTo>
                <a:cubicBezTo>
                  <a:pt x="3873149" y="1536596"/>
                  <a:pt x="4154188" y="1815167"/>
                  <a:pt x="4204464" y="2165262"/>
                </a:cubicBezTo>
                <a:cubicBezTo>
                  <a:pt x="4204632" y="2165315"/>
                  <a:pt x="4204801" y="2165320"/>
                  <a:pt x="4204970" y="2165325"/>
                </a:cubicBezTo>
                <a:lnTo>
                  <a:pt x="4205510" y="2171962"/>
                </a:lnTo>
                <a:cubicBezTo>
                  <a:pt x="4210567" y="2201969"/>
                  <a:pt x="4213016" y="2232611"/>
                  <a:pt x="4212974" y="2263693"/>
                </a:cubicBezTo>
                <a:cubicBezTo>
                  <a:pt x="4214286" y="2269279"/>
                  <a:pt x="4214345" y="2274903"/>
                  <a:pt x="4214345" y="2280541"/>
                </a:cubicBezTo>
                <a:cubicBezTo>
                  <a:pt x="4214345" y="2284333"/>
                  <a:pt x="4214318" y="2288119"/>
                  <a:pt x="4213752" y="2291891"/>
                </a:cubicBezTo>
                <a:lnTo>
                  <a:pt x="4213253" y="2291858"/>
                </a:lnTo>
                <a:lnTo>
                  <a:pt x="4213227" y="2292349"/>
                </a:lnTo>
                <a:lnTo>
                  <a:pt x="4196108" y="2290736"/>
                </a:lnTo>
                <a:cubicBezTo>
                  <a:pt x="4163734" y="2290213"/>
                  <a:pt x="4131854" y="2287255"/>
                  <a:pt x="4100682" y="2281745"/>
                </a:cubicBezTo>
                <a:cubicBezTo>
                  <a:pt x="4095105" y="2282161"/>
                  <a:pt x="4089776" y="2281220"/>
                  <a:pt x="4084465" y="2280217"/>
                </a:cubicBezTo>
                <a:lnTo>
                  <a:pt x="4084349" y="2279078"/>
                </a:lnTo>
                <a:cubicBezTo>
                  <a:pt x="3725498" y="2220146"/>
                  <a:pt x="3444459" y="1941574"/>
                  <a:pt x="3394183" y="1591480"/>
                </a:cubicBezTo>
                <a:cubicBezTo>
                  <a:pt x="3394016" y="1591427"/>
                  <a:pt x="3393847" y="1591423"/>
                  <a:pt x="3393678" y="1591418"/>
                </a:cubicBezTo>
                <a:lnTo>
                  <a:pt x="3393139" y="1584794"/>
                </a:lnTo>
                <a:cubicBezTo>
                  <a:pt x="3388081" y="1554782"/>
                  <a:pt x="3385630" y="1524133"/>
                  <a:pt x="3385672" y="1493044"/>
                </a:cubicBezTo>
                <a:cubicBezTo>
                  <a:pt x="3384360" y="1487460"/>
                  <a:pt x="3384302" y="1481838"/>
                  <a:pt x="3384302" y="1476202"/>
                </a:cubicBezTo>
                <a:lnTo>
                  <a:pt x="3384896" y="1464852"/>
                </a:lnTo>
                <a:lnTo>
                  <a:pt x="3385394" y="1464884"/>
                </a:lnTo>
                <a:lnTo>
                  <a:pt x="3385420" y="1464394"/>
                </a:lnTo>
                <a:close/>
                <a:moveTo>
                  <a:pt x="3371632" y="1464394"/>
                </a:moveTo>
                <a:lnTo>
                  <a:pt x="3371658" y="1464884"/>
                </a:lnTo>
                <a:lnTo>
                  <a:pt x="3372156" y="1464852"/>
                </a:lnTo>
                <a:lnTo>
                  <a:pt x="3372750" y="1476202"/>
                </a:lnTo>
                <a:cubicBezTo>
                  <a:pt x="3372750" y="1481838"/>
                  <a:pt x="3372691" y="1487460"/>
                  <a:pt x="3371379" y="1493044"/>
                </a:cubicBezTo>
                <a:cubicBezTo>
                  <a:pt x="3371421" y="1524133"/>
                  <a:pt x="3368971" y="1554782"/>
                  <a:pt x="3363912" y="1584794"/>
                </a:cubicBezTo>
                <a:lnTo>
                  <a:pt x="3363374" y="1591418"/>
                </a:lnTo>
                <a:cubicBezTo>
                  <a:pt x="3363204" y="1591423"/>
                  <a:pt x="3363036" y="1591427"/>
                  <a:pt x="3362868" y="1591480"/>
                </a:cubicBezTo>
                <a:cubicBezTo>
                  <a:pt x="3312593" y="1941574"/>
                  <a:pt x="3031554" y="2220146"/>
                  <a:pt x="2672703" y="2279078"/>
                </a:cubicBezTo>
                <a:lnTo>
                  <a:pt x="2672586" y="2280217"/>
                </a:lnTo>
                <a:cubicBezTo>
                  <a:pt x="2667276" y="2281220"/>
                  <a:pt x="2661947" y="2282161"/>
                  <a:pt x="2656370" y="2281745"/>
                </a:cubicBezTo>
                <a:cubicBezTo>
                  <a:pt x="2625198" y="2287255"/>
                  <a:pt x="2593318" y="2290213"/>
                  <a:pt x="2560943" y="2290736"/>
                </a:cubicBezTo>
                <a:lnTo>
                  <a:pt x="2543825" y="2292349"/>
                </a:lnTo>
                <a:lnTo>
                  <a:pt x="2543799" y="2291858"/>
                </a:lnTo>
                <a:lnTo>
                  <a:pt x="2543300" y="2291891"/>
                </a:lnTo>
                <a:cubicBezTo>
                  <a:pt x="2542734" y="2288119"/>
                  <a:pt x="2542707" y="2284333"/>
                  <a:pt x="2542707" y="2280541"/>
                </a:cubicBezTo>
                <a:cubicBezTo>
                  <a:pt x="2542707" y="2274903"/>
                  <a:pt x="2542765" y="2269279"/>
                  <a:pt x="2544077" y="2263693"/>
                </a:cubicBezTo>
                <a:cubicBezTo>
                  <a:pt x="2544035" y="2232611"/>
                  <a:pt x="2546485" y="2201969"/>
                  <a:pt x="2551541" y="2171962"/>
                </a:cubicBezTo>
                <a:lnTo>
                  <a:pt x="2552082" y="2165325"/>
                </a:lnTo>
                <a:cubicBezTo>
                  <a:pt x="2552250" y="2165320"/>
                  <a:pt x="2552420" y="2165315"/>
                  <a:pt x="2552587" y="2165262"/>
                </a:cubicBezTo>
                <a:cubicBezTo>
                  <a:pt x="2602864" y="1815167"/>
                  <a:pt x="2883903" y="1536596"/>
                  <a:pt x="3242753" y="1477664"/>
                </a:cubicBezTo>
                <a:lnTo>
                  <a:pt x="3242870" y="1476525"/>
                </a:lnTo>
                <a:cubicBezTo>
                  <a:pt x="3248179" y="1475523"/>
                  <a:pt x="3253507" y="1474582"/>
                  <a:pt x="3259083" y="1474998"/>
                </a:cubicBezTo>
                <a:cubicBezTo>
                  <a:pt x="3290266" y="1469485"/>
                  <a:pt x="3322159" y="1466527"/>
                  <a:pt x="3354544" y="1466004"/>
                </a:cubicBezTo>
                <a:lnTo>
                  <a:pt x="3371632" y="1464394"/>
                </a:lnTo>
                <a:close/>
                <a:moveTo>
                  <a:pt x="1693269" y="1464394"/>
                </a:moveTo>
                <a:lnTo>
                  <a:pt x="1710356" y="1466004"/>
                </a:lnTo>
                <a:cubicBezTo>
                  <a:pt x="1742742" y="1466527"/>
                  <a:pt x="1774634" y="1469485"/>
                  <a:pt x="1805818" y="1474998"/>
                </a:cubicBezTo>
                <a:cubicBezTo>
                  <a:pt x="1811394" y="1474582"/>
                  <a:pt x="1816722" y="1475523"/>
                  <a:pt x="1822030" y="1476525"/>
                </a:cubicBezTo>
                <a:lnTo>
                  <a:pt x="1822148" y="1477664"/>
                </a:lnTo>
                <a:cubicBezTo>
                  <a:pt x="2180998" y="1536596"/>
                  <a:pt x="2462037" y="1815167"/>
                  <a:pt x="2512313" y="2165262"/>
                </a:cubicBezTo>
                <a:cubicBezTo>
                  <a:pt x="2512481" y="2165315"/>
                  <a:pt x="2512650" y="2165320"/>
                  <a:pt x="2512819" y="2165325"/>
                </a:cubicBezTo>
                <a:lnTo>
                  <a:pt x="2513359" y="2171962"/>
                </a:lnTo>
                <a:cubicBezTo>
                  <a:pt x="2518416" y="2201969"/>
                  <a:pt x="2520865" y="2232611"/>
                  <a:pt x="2520823" y="2263693"/>
                </a:cubicBezTo>
                <a:cubicBezTo>
                  <a:pt x="2522135" y="2269279"/>
                  <a:pt x="2522194" y="2274903"/>
                  <a:pt x="2522194" y="2280541"/>
                </a:cubicBezTo>
                <a:cubicBezTo>
                  <a:pt x="2522194" y="2284333"/>
                  <a:pt x="2522167" y="2288119"/>
                  <a:pt x="2521601" y="2291891"/>
                </a:cubicBezTo>
                <a:lnTo>
                  <a:pt x="2521102" y="2291858"/>
                </a:lnTo>
                <a:lnTo>
                  <a:pt x="2521076" y="2292349"/>
                </a:lnTo>
                <a:lnTo>
                  <a:pt x="2503957" y="2290736"/>
                </a:lnTo>
                <a:cubicBezTo>
                  <a:pt x="2471583" y="2290213"/>
                  <a:pt x="2439703" y="2287255"/>
                  <a:pt x="2408531" y="2281745"/>
                </a:cubicBezTo>
                <a:cubicBezTo>
                  <a:pt x="2402954" y="2282161"/>
                  <a:pt x="2397625" y="2281220"/>
                  <a:pt x="2392314" y="2280217"/>
                </a:cubicBezTo>
                <a:lnTo>
                  <a:pt x="2392198" y="2279078"/>
                </a:lnTo>
                <a:cubicBezTo>
                  <a:pt x="2033347" y="2220146"/>
                  <a:pt x="1752308" y="1941574"/>
                  <a:pt x="1702032" y="1591480"/>
                </a:cubicBezTo>
                <a:cubicBezTo>
                  <a:pt x="1701865" y="1591427"/>
                  <a:pt x="1701696" y="1591423"/>
                  <a:pt x="1701527" y="1591418"/>
                </a:cubicBezTo>
                <a:lnTo>
                  <a:pt x="1700989" y="1584794"/>
                </a:lnTo>
                <a:cubicBezTo>
                  <a:pt x="1695930" y="1554782"/>
                  <a:pt x="1693479" y="1524133"/>
                  <a:pt x="1693521" y="1493044"/>
                </a:cubicBezTo>
                <a:cubicBezTo>
                  <a:pt x="1692209" y="1487460"/>
                  <a:pt x="1692151" y="1481838"/>
                  <a:pt x="1692151" y="1476202"/>
                </a:cubicBezTo>
                <a:lnTo>
                  <a:pt x="1692745" y="1464852"/>
                </a:lnTo>
                <a:lnTo>
                  <a:pt x="1693243" y="1464884"/>
                </a:lnTo>
                <a:lnTo>
                  <a:pt x="1693269" y="1464394"/>
                </a:lnTo>
                <a:close/>
                <a:moveTo>
                  <a:pt x="1679481" y="1464394"/>
                </a:moveTo>
                <a:lnTo>
                  <a:pt x="1679507" y="1464884"/>
                </a:lnTo>
                <a:lnTo>
                  <a:pt x="1680005" y="1464852"/>
                </a:lnTo>
                <a:lnTo>
                  <a:pt x="1680599" y="1476202"/>
                </a:lnTo>
                <a:cubicBezTo>
                  <a:pt x="1680599" y="1481838"/>
                  <a:pt x="1680540" y="1487460"/>
                  <a:pt x="1679228" y="1493044"/>
                </a:cubicBezTo>
                <a:cubicBezTo>
                  <a:pt x="1679270" y="1524133"/>
                  <a:pt x="1676820" y="1554782"/>
                  <a:pt x="1671761" y="1584794"/>
                </a:cubicBezTo>
                <a:lnTo>
                  <a:pt x="1671223" y="1591418"/>
                </a:lnTo>
                <a:cubicBezTo>
                  <a:pt x="1671053" y="1591423"/>
                  <a:pt x="1670885" y="1591427"/>
                  <a:pt x="1670717" y="1591480"/>
                </a:cubicBezTo>
                <a:cubicBezTo>
                  <a:pt x="1620442" y="1941574"/>
                  <a:pt x="1339403" y="2220146"/>
                  <a:pt x="980552" y="2279078"/>
                </a:cubicBezTo>
                <a:lnTo>
                  <a:pt x="980435" y="2280217"/>
                </a:lnTo>
                <a:cubicBezTo>
                  <a:pt x="975125" y="2281220"/>
                  <a:pt x="969796" y="2282161"/>
                  <a:pt x="964219" y="2281745"/>
                </a:cubicBezTo>
                <a:cubicBezTo>
                  <a:pt x="933047" y="2287255"/>
                  <a:pt x="901167" y="2290213"/>
                  <a:pt x="868792" y="2290736"/>
                </a:cubicBezTo>
                <a:lnTo>
                  <a:pt x="851674" y="2292349"/>
                </a:lnTo>
                <a:lnTo>
                  <a:pt x="851648" y="2291858"/>
                </a:lnTo>
                <a:lnTo>
                  <a:pt x="851149" y="2291891"/>
                </a:lnTo>
                <a:cubicBezTo>
                  <a:pt x="850583" y="2288119"/>
                  <a:pt x="850556" y="2284333"/>
                  <a:pt x="850556" y="2280541"/>
                </a:cubicBezTo>
                <a:cubicBezTo>
                  <a:pt x="850556" y="2274903"/>
                  <a:pt x="850614" y="2269279"/>
                  <a:pt x="851926" y="2263693"/>
                </a:cubicBezTo>
                <a:cubicBezTo>
                  <a:pt x="851884" y="2232611"/>
                  <a:pt x="854334" y="2201969"/>
                  <a:pt x="859390" y="2171962"/>
                </a:cubicBezTo>
                <a:lnTo>
                  <a:pt x="859931" y="2165325"/>
                </a:lnTo>
                <a:cubicBezTo>
                  <a:pt x="860099" y="2165320"/>
                  <a:pt x="860269" y="2165315"/>
                  <a:pt x="860436" y="2165262"/>
                </a:cubicBezTo>
                <a:cubicBezTo>
                  <a:pt x="910713" y="1815167"/>
                  <a:pt x="1191752" y="1536596"/>
                  <a:pt x="1550602" y="1477664"/>
                </a:cubicBezTo>
                <a:lnTo>
                  <a:pt x="1550719" y="1476525"/>
                </a:lnTo>
                <a:cubicBezTo>
                  <a:pt x="1556028" y="1475523"/>
                  <a:pt x="1561356" y="1474582"/>
                  <a:pt x="1566932" y="1474998"/>
                </a:cubicBezTo>
                <a:cubicBezTo>
                  <a:pt x="1598115" y="1469485"/>
                  <a:pt x="1630008" y="1466527"/>
                  <a:pt x="1662393" y="1466004"/>
                </a:cubicBezTo>
                <a:lnTo>
                  <a:pt x="1679481" y="1464394"/>
                </a:lnTo>
                <a:close/>
                <a:moveTo>
                  <a:pt x="1118" y="1464394"/>
                </a:moveTo>
                <a:lnTo>
                  <a:pt x="18205" y="1466004"/>
                </a:lnTo>
                <a:cubicBezTo>
                  <a:pt x="50591" y="1466527"/>
                  <a:pt x="82483" y="1469485"/>
                  <a:pt x="113667" y="1474998"/>
                </a:cubicBezTo>
                <a:cubicBezTo>
                  <a:pt x="119243" y="1474582"/>
                  <a:pt x="124571" y="1475523"/>
                  <a:pt x="129879" y="1476525"/>
                </a:cubicBezTo>
                <a:lnTo>
                  <a:pt x="129997" y="1477664"/>
                </a:lnTo>
                <a:cubicBezTo>
                  <a:pt x="488847" y="1536596"/>
                  <a:pt x="769886" y="1815167"/>
                  <a:pt x="820162" y="2165262"/>
                </a:cubicBezTo>
                <a:cubicBezTo>
                  <a:pt x="820330" y="2165315"/>
                  <a:pt x="820499" y="2165320"/>
                  <a:pt x="820668" y="2165325"/>
                </a:cubicBezTo>
                <a:lnTo>
                  <a:pt x="821208" y="2171962"/>
                </a:lnTo>
                <a:cubicBezTo>
                  <a:pt x="826265" y="2201969"/>
                  <a:pt x="828714" y="2232611"/>
                  <a:pt x="828672" y="2263693"/>
                </a:cubicBezTo>
                <a:cubicBezTo>
                  <a:pt x="829984" y="2269279"/>
                  <a:pt x="830043" y="2274903"/>
                  <a:pt x="830043" y="2280541"/>
                </a:cubicBezTo>
                <a:cubicBezTo>
                  <a:pt x="830043" y="2284333"/>
                  <a:pt x="830016" y="2288119"/>
                  <a:pt x="829450" y="2291891"/>
                </a:cubicBezTo>
                <a:lnTo>
                  <a:pt x="828951" y="2291858"/>
                </a:lnTo>
                <a:lnTo>
                  <a:pt x="828925" y="2292349"/>
                </a:lnTo>
                <a:lnTo>
                  <a:pt x="811806" y="2290736"/>
                </a:lnTo>
                <a:cubicBezTo>
                  <a:pt x="779432" y="2290213"/>
                  <a:pt x="747552" y="2287255"/>
                  <a:pt x="716380" y="2281745"/>
                </a:cubicBezTo>
                <a:cubicBezTo>
                  <a:pt x="710803" y="2282161"/>
                  <a:pt x="705474" y="2281220"/>
                  <a:pt x="700163" y="2280217"/>
                </a:cubicBezTo>
                <a:lnTo>
                  <a:pt x="700047" y="2279078"/>
                </a:lnTo>
                <a:cubicBezTo>
                  <a:pt x="341196" y="2220146"/>
                  <a:pt x="60157" y="1941574"/>
                  <a:pt x="9881" y="1591480"/>
                </a:cubicBezTo>
                <a:cubicBezTo>
                  <a:pt x="9714" y="1591427"/>
                  <a:pt x="9545" y="1591423"/>
                  <a:pt x="9376" y="1591418"/>
                </a:cubicBezTo>
                <a:lnTo>
                  <a:pt x="8837" y="1584794"/>
                </a:lnTo>
                <a:cubicBezTo>
                  <a:pt x="3779" y="1554782"/>
                  <a:pt x="1328" y="1524133"/>
                  <a:pt x="1370" y="1493044"/>
                </a:cubicBezTo>
                <a:cubicBezTo>
                  <a:pt x="58" y="1487460"/>
                  <a:pt x="0" y="1481838"/>
                  <a:pt x="0" y="1476202"/>
                </a:cubicBezTo>
                <a:lnTo>
                  <a:pt x="594" y="1464852"/>
                </a:lnTo>
                <a:lnTo>
                  <a:pt x="1092" y="1464884"/>
                </a:lnTo>
                <a:lnTo>
                  <a:pt x="1118" y="1464394"/>
                </a:lnTo>
                <a:close/>
                <a:moveTo>
                  <a:pt x="7762529" y="750600"/>
                </a:moveTo>
                <a:cubicBezTo>
                  <a:pt x="7815805" y="1021506"/>
                  <a:pt x="8030648" y="1236303"/>
                  <a:pt x="8305838" y="1295446"/>
                </a:cubicBezTo>
                <a:cubicBezTo>
                  <a:pt x="8252563" y="1024540"/>
                  <a:pt x="8037719" y="809743"/>
                  <a:pt x="7762529" y="750600"/>
                </a:cubicBezTo>
                <a:close/>
                <a:moveTo>
                  <a:pt x="7455280" y="750600"/>
                </a:moveTo>
                <a:cubicBezTo>
                  <a:pt x="7180090" y="809743"/>
                  <a:pt x="6965246" y="1024540"/>
                  <a:pt x="6911971" y="1295446"/>
                </a:cubicBezTo>
                <a:cubicBezTo>
                  <a:pt x="7187161" y="1236303"/>
                  <a:pt x="7402004" y="1021506"/>
                  <a:pt x="7455280" y="750600"/>
                </a:cubicBezTo>
                <a:close/>
                <a:moveTo>
                  <a:pt x="6070378" y="750600"/>
                </a:moveTo>
                <a:cubicBezTo>
                  <a:pt x="6123654" y="1021506"/>
                  <a:pt x="6338497" y="1236303"/>
                  <a:pt x="6613687" y="1295446"/>
                </a:cubicBezTo>
                <a:cubicBezTo>
                  <a:pt x="6560412" y="1024540"/>
                  <a:pt x="6345568" y="809743"/>
                  <a:pt x="6070378" y="750600"/>
                </a:cubicBezTo>
                <a:close/>
                <a:moveTo>
                  <a:pt x="5763129" y="750600"/>
                </a:moveTo>
                <a:cubicBezTo>
                  <a:pt x="5487939" y="809743"/>
                  <a:pt x="5273095" y="1024540"/>
                  <a:pt x="5219820" y="1295446"/>
                </a:cubicBezTo>
                <a:cubicBezTo>
                  <a:pt x="5495010" y="1236303"/>
                  <a:pt x="5709853" y="1021506"/>
                  <a:pt x="5763129" y="750600"/>
                </a:cubicBezTo>
                <a:close/>
                <a:moveTo>
                  <a:pt x="4378227" y="750600"/>
                </a:moveTo>
                <a:cubicBezTo>
                  <a:pt x="4431503" y="1021506"/>
                  <a:pt x="4646346" y="1236303"/>
                  <a:pt x="4921536" y="1295446"/>
                </a:cubicBezTo>
                <a:cubicBezTo>
                  <a:pt x="4868261" y="1024540"/>
                  <a:pt x="4653417" y="809743"/>
                  <a:pt x="4378227" y="750600"/>
                </a:cubicBezTo>
                <a:close/>
                <a:moveTo>
                  <a:pt x="4070978" y="750600"/>
                </a:moveTo>
                <a:cubicBezTo>
                  <a:pt x="3795788" y="809743"/>
                  <a:pt x="3580944" y="1024540"/>
                  <a:pt x="3527669" y="1295446"/>
                </a:cubicBezTo>
                <a:cubicBezTo>
                  <a:pt x="3802859" y="1236303"/>
                  <a:pt x="4017702" y="1021506"/>
                  <a:pt x="4070978" y="750600"/>
                </a:cubicBezTo>
                <a:close/>
                <a:moveTo>
                  <a:pt x="2686076" y="750600"/>
                </a:moveTo>
                <a:cubicBezTo>
                  <a:pt x="2739352" y="1021506"/>
                  <a:pt x="2954195" y="1236303"/>
                  <a:pt x="3229385" y="1295446"/>
                </a:cubicBezTo>
                <a:cubicBezTo>
                  <a:pt x="3176110" y="1024540"/>
                  <a:pt x="2961266" y="809743"/>
                  <a:pt x="2686076" y="750600"/>
                </a:cubicBezTo>
                <a:close/>
                <a:moveTo>
                  <a:pt x="2378827" y="750600"/>
                </a:moveTo>
                <a:cubicBezTo>
                  <a:pt x="2103637" y="809743"/>
                  <a:pt x="1888793" y="1024540"/>
                  <a:pt x="1835518" y="1295446"/>
                </a:cubicBezTo>
                <a:cubicBezTo>
                  <a:pt x="2110708" y="1236303"/>
                  <a:pt x="2325551" y="1021506"/>
                  <a:pt x="2378827" y="750600"/>
                </a:cubicBezTo>
                <a:close/>
                <a:moveTo>
                  <a:pt x="993925" y="750600"/>
                </a:moveTo>
                <a:cubicBezTo>
                  <a:pt x="1047201" y="1021506"/>
                  <a:pt x="1262044" y="1236303"/>
                  <a:pt x="1537234" y="1295446"/>
                </a:cubicBezTo>
                <a:cubicBezTo>
                  <a:pt x="1483959" y="1024540"/>
                  <a:pt x="1269115" y="809743"/>
                  <a:pt x="993925" y="750600"/>
                </a:cubicBezTo>
                <a:close/>
                <a:moveTo>
                  <a:pt x="686676" y="750600"/>
                </a:moveTo>
                <a:cubicBezTo>
                  <a:pt x="411486" y="809743"/>
                  <a:pt x="196642" y="1024540"/>
                  <a:pt x="143367" y="1295446"/>
                </a:cubicBezTo>
                <a:cubicBezTo>
                  <a:pt x="418557" y="1236303"/>
                  <a:pt x="633400" y="1021506"/>
                  <a:pt x="686676" y="750600"/>
                </a:cubicBezTo>
                <a:close/>
                <a:moveTo>
                  <a:pt x="9139239" y="624486"/>
                </a:moveTo>
                <a:lnTo>
                  <a:pt x="9139239" y="752995"/>
                </a:lnTo>
                <a:lnTo>
                  <a:pt x="9047261" y="779881"/>
                </a:lnTo>
                <a:cubicBezTo>
                  <a:pt x="8821055" y="864319"/>
                  <a:pt x="8650738" y="1058403"/>
                  <a:pt x="8604122" y="1295446"/>
                </a:cubicBezTo>
                <a:cubicBezTo>
                  <a:pt x="8844913" y="1243696"/>
                  <a:pt x="9039501" y="1072773"/>
                  <a:pt x="9120077" y="849365"/>
                </a:cubicBezTo>
                <a:lnTo>
                  <a:pt x="9139239" y="780178"/>
                </a:lnTo>
                <a:lnTo>
                  <a:pt x="9139239" y="1085737"/>
                </a:lnTo>
                <a:lnTo>
                  <a:pt x="9135069" y="1092549"/>
                </a:lnTo>
                <a:cubicBezTo>
                  <a:pt x="9008919" y="1266178"/>
                  <a:pt x="8815033" y="1389778"/>
                  <a:pt x="8590751" y="1426902"/>
                </a:cubicBezTo>
                <a:lnTo>
                  <a:pt x="8590635" y="1428050"/>
                </a:lnTo>
                <a:cubicBezTo>
                  <a:pt x="8585324" y="1429061"/>
                  <a:pt x="8579995" y="1430009"/>
                  <a:pt x="8574418" y="1429590"/>
                </a:cubicBezTo>
                <a:cubicBezTo>
                  <a:pt x="8543246" y="1435144"/>
                  <a:pt x="8511366" y="1438125"/>
                  <a:pt x="8478991" y="1438652"/>
                </a:cubicBezTo>
                <a:lnTo>
                  <a:pt x="8461873" y="1440278"/>
                </a:lnTo>
                <a:lnTo>
                  <a:pt x="8461847" y="1439783"/>
                </a:lnTo>
                <a:lnTo>
                  <a:pt x="8461348" y="1439816"/>
                </a:lnTo>
                <a:cubicBezTo>
                  <a:pt x="8460782" y="1436014"/>
                  <a:pt x="8460755" y="1432198"/>
                  <a:pt x="8460755" y="1428376"/>
                </a:cubicBezTo>
                <a:cubicBezTo>
                  <a:pt x="8460755" y="1422694"/>
                  <a:pt x="8460814" y="1417025"/>
                  <a:pt x="8462126" y="1411395"/>
                </a:cubicBezTo>
                <a:cubicBezTo>
                  <a:pt x="8462083" y="1380067"/>
                  <a:pt x="8464533" y="1349182"/>
                  <a:pt x="8469590" y="1318938"/>
                </a:cubicBezTo>
                <a:lnTo>
                  <a:pt x="8470130" y="1312248"/>
                </a:lnTo>
                <a:cubicBezTo>
                  <a:pt x="8470299" y="1312243"/>
                  <a:pt x="8470468" y="1312238"/>
                  <a:pt x="8470636" y="1312185"/>
                </a:cubicBezTo>
                <a:cubicBezTo>
                  <a:pt x="8514628" y="1003427"/>
                  <a:pt x="8735297" y="749863"/>
                  <a:pt x="9030178" y="651504"/>
                </a:cubicBezTo>
                <a:lnTo>
                  <a:pt x="9139239" y="624486"/>
                </a:lnTo>
                <a:close/>
                <a:moveTo>
                  <a:pt x="7620280" y="605769"/>
                </a:moveTo>
                <a:lnTo>
                  <a:pt x="7637367" y="607392"/>
                </a:lnTo>
                <a:cubicBezTo>
                  <a:pt x="7669753" y="607919"/>
                  <a:pt x="7701646" y="610900"/>
                  <a:pt x="7732829" y="616457"/>
                </a:cubicBezTo>
                <a:cubicBezTo>
                  <a:pt x="7738405" y="616038"/>
                  <a:pt x="7743733" y="616986"/>
                  <a:pt x="7749042" y="617996"/>
                </a:cubicBezTo>
                <a:lnTo>
                  <a:pt x="7749159" y="619144"/>
                </a:lnTo>
                <a:cubicBezTo>
                  <a:pt x="8108009" y="678542"/>
                  <a:pt x="8389048" y="959319"/>
                  <a:pt x="8439324" y="1312185"/>
                </a:cubicBezTo>
                <a:cubicBezTo>
                  <a:pt x="8439492" y="1312238"/>
                  <a:pt x="8439661" y="1312243"/>
                  <a:pt x="8439830" y="1312248"/>
                </a:cubicBezTo>
                <a:lnTo>
                  <a:pt x="8440370" y="1318938"/>
                </a:lnTo>
                <a:cubicBezTo>
                  <a:pt x="8445427" y="1349182"/>
                  <a:pt x="8447877" y="1380067"/>
                  <a:pt x="8447834" y="1411395"/>
                </a:cubicBezTo>
                <a:cubicBezTo>
                  <a:pt x="8449146" y="1417025"/>
                  <a:pt x="8449205" y="1422694"/>
                  <a:pt x="8449205" y="1428376"/>
                </a:cubicBezTo>
                <a:cubicBezTo>
                  <a:pt x="8449205" y="1432198"/>
                  <a:pt x="8449178" y="1436014"/>
                  <a:pt x="8448612" y="1439816"/>
                </a:cubicBezTo>
                <a:lnTo>
                  <a:pt x="8448113" y="1439783"/>
                </a:lnTo>
                <a:lnTo>
                  <a:pt x="8448087" y="1440278"/>
                </a:lnTo>
                <a:lnTo>
                  <a:pt x="8430969" y="1438652"/>
                </a:lnTo>
                <a:cubicBezTo>
                  <a:pt x="8398594" y="1438125"/>
                  <a:pt x="8366714" y="1435144"/>
                  <a:pt x="8335542" y="1429590"/>
                </a:cubicBezTo>
                <a:cubicBezTo>
                  <a:pt x="8329965" y="1430009"/>
                  <a:pt x="8324636" y="1429061"/>
                  <a:pt x="8319325" y="1428050"/>
                </a:cubicBezTo>
                <a:lnTo>
                  <a:pt x="8319209" y="1426902"/>
                </a:lnTo>
                <a:cubicBezTo>
                  <a:pt x="7960358" y="1367503"/>
                  <a:pt x="7679319" y="1086726"/>
                  <a:pt x="7629044" y="733861"/>
                </a:cubicBezTo>
                <a:cubicBezTo>
                  <a:pt x="7628876" y="733808"/>
                  <a:pt x="7628708" y="733803"/>
                  <a:pt x="7628538" y="733798"/>
                </a:cubicBezTo>
                <a:lnTo>
                  <a:pt x="7628000" y="727122"/>
                </a:lnTo>
                <a:cubicBezTo>
                  <a:pt x="7622941" y="696872"/>
                  <a:pt x="7620490" y="665981"/>
                  <a:pt x="7620533" y="634646"/>
                </a:cubicBezTo>
                <a:cubicBezTo>
                  <a:pt x="7619221" y="629018"/>
                  <a:pt x="7619162" y="623351"/>
                  <a:pt x="7619162" y="617670"/>
                </a:cubicBezTo>
                <a:lnTo>
                  <a:pt x="7619756" y="606230"/>
                </a:lnTo>
                <a:lnTo>
                  <a:pt x="7620254" y="606263"/>
                </a:lnTo>
                <a:lnTo>
                  <a:pt x="7620280" y="605769"/>
                </a:lnTo>
                <a:close/>
                <a:moveTo>
                  <a:pt x="7597529" y="605769"/>
                </a:moveTo>
                <a:lnTo>
                  <a:pt x="7597555" y="606263"/>
                </a:lnTo>
                <a:lnTo>
                  <a:pt x="7598053" y="606230"/>
                </a:lnTo>
                <a:lnTo>
                  <a:pt x="7598647" y="617670"/>
                </a:lnTo>
                <a:cubicBezTo>
                  <a:pt x="7598647" y="623351"/>
                  <a:pt x="7598588" y="629018"/>
                  <a:pt x="7597276" y="634646"/>
                </a:cubicBezTo>
                <a:cubicBezTo>
                  <a:pt x="7597319" y="665981"/>
                  <a:pt x="7594868" y="696872"/>
                  <a:pt x="7589809" y="727122"/>
                </a:cubicBezTo>
                <a:lnTo>
                  <a:pt x="7589271" y="733798"/>
                </a:lnTo>
                <a:cubicBezTo>
                  <a:pt x="7589101" y="733803"/>
                  <a:pt x="7588933" y="733808"/>
                  <a:pt x="7588765" y="733861"/>
                </a:cubicBezTo>
                <a:cubicBezTo>
                  <a:pt x="7538490" y="1086726"/>
                  <a:pt x="7257451" y="1367503"/>
                  <a:pt x="6898600" y="1426902"/>
                </a:cubicBezTo>
                <a:lnTo>
                  <a:pt x="6898484" y="1428050"/>
                </a:lnTo>
                <a:cubicBezTo>
                  <a:pt x="6893173" y="1429061"/>
                  <a:pt x="6887844" y="1430009"/>
                  <a:pt x="6882267" y="1429590"/>
                </a:cubicBezTo>
                <a:cubicBezTo>
                  <a:pt x="6851095" y="1435144"/>
                  <a:pt x="6819215" y="1438125"/>
                  <a:pt x="6786841" y="1438652"/>
                </a:cubicBezTo>
                <a:lnTo>
                  <a:pt x="6769722" y="1440278"/>
                </a:lnTo>
                <a:lnTo>
                  <a:pt x="6769696" y="1439783"/>
                </a:lnTo>
                <a:lnTo>
                  <a:pt x="6769197" y="1439816"/>
                </a:lnTo>
                <a:cubicBezTo>
                  <a:pt x="6768631" y="1436014"/>
                  <a:pt x="6768604" y="1432198"/>
                  <a:pt x="6768604" y="1428376"/>
                </a:cubicBezTo>
                <a:cubicBezTo>
                  <a:pt x="6768604" y="1422694"/>
                  <a:pt x="6768663" y="1417025"/>
                  <a:pt x="6769975" y="1411395"/>
                </a:cubicBezTo>
                <a:cubicBezTo>
                  <a:pt x="6769933" y="1380067"/>
                  <a:pt x="6772382" y="1349182"/>
                  <a:pt x="6777439" y="1318938"/>
                </a:cubicBezTo>
                <a:lnTo>
                  <a:pt x="6777979" y="1312248"/>
                </a:lnTo>
                <a:cubicBezTo>
                  <a:pt x="6778148" y="1312243"/>
                  <a:pt x="6778317" y="1312238"/>
                  <a:pt x="6778485" y="1312185"/>
                </a:cubicBezTo>
                <a:cubicBezTo>
                  <a:pt x="6828761" y="959319"/>
                  <a:pt x="7109800" y="678542"/>
                  <a:pt x="7468650" y="619144"/>
                </a:cubicBezTo>
                <a:lnTo>
                  <a:pt x="7468767" y="617996"/>
                </a:lnTo>
                <a:cubicBezTo>
                  <a:pt x="7474076" y="616986"/>
                  <a:pt x="7479404" y="616038"/>
                  <a:pt x="7484980" y="616457"/>
                </a:cubicBezTo>
                <a:cubicBezTo>
                  <a:pt x="7516163" y="610900"/>
                  <a:pt x="7548056" y="607919"/>
                  <a:pt x="7580442" y="607392"/>
                </a:cubicBezTo>
                <a:lnTo>
                  <a:pt x="7597529" y="605769"/>
                </a:lnTo>
                <a:close/>
                <a:moveTo>
                  <a:pt x="5928129" y="605769"/>
                </a:moveTo>
                <a:lnTo>
                  <a:pt x="5945217" y="607392"/>
                </a:lnTo>
                <a:cubicBezTo>
                  <a:pt x="5977602" y="607919"/>
                  <a:pt x="6009495" y="610900"/>
                  <a:pt x="6040678" y="616457"/>
                </a:cubicBezTo>
                <a:cubicBezTo>
                  <a:pt x="6046254" y="616038"/>
                  <a:pt x="6051582" y="616986"/>
                  <a:pt x="6056891" y="617996"/>
                </a:cubicBezTo>
                <a:lnTo>
                  <a:pt x="6057008" y="619144"/>
                </a:lnTo>
                <a:cubicBezTo>
                  <a:pt x="6415858" y="678542"/>
                  <a:pt x="6696897" y="959319"/>
                  <a:pt x="6747174" y="1312185"/>
                </a:cubicBezTo>
                <a:cubicBezTo>
                  <a:pt x="6747341" y="1312238"/>
                  <a:pt x="6747511" y="1312243"/>
                  <a:pt x="6747679" y="1312248"/>
                </a:cubicBezTo>
                <a:lnTo>
                  <a:pt x="6748220" y="1318938"/>
                </a:lnTo>
                <a:cubicBezTo>
                  <a:pt x="6753276" y="1349182"/>
                  <a:pt x="6755726" y="1380067"/>
                  <a:pt x="6755684" y="1411395"/>
                </a:cubicBezTo>
                <a:cubicBezTo>
                  <a:pt x="6756996" y="1417025"/>
                  <a:pt x="6757054" y="1422694"/>
                  <a:pt x="6757054" y="1428376"/>
                </a:cubicBezTo>
                <a:cubicBezTo>
                  <a:pt x="6757054" y="1432198"/>
                  <a:pt x="6757027" y="1436014"/>
                  <a:pt x="6756461" y="1439816"/>
                </a:cubicBezTo>
                <a:lnTo>
                  <a:pt x="6755962" y="1439783"/>
                </a:lnTo>
                <a:lnTo>
                  <a:pt x="6755936" y="1440278"/>
                </a:lnTo>
                <a:lnTo>
                  <a:pt x="6738818" y="1438652"/>
                </a:lnTo>
                <a:cubicBezTo>
                  <a:pt x="6706444" y="1438125"/>
                  <a:pt x="6674563" y="1435144"/>
                  <a:pt x="6643391" y="1429590"/>
                </a:cubicBezTo>
                <a:cubicBezTo>
                  <a:pt x="6637814" y="1430009"/>
                  <a:pt x="6632485" y="1429061"/>
                  <a:pt x="6627175" y="1428050"/>
                </a:cubicBezTo>
                <a:lnTo>
                  <a:pt x="6627059" y="1426902"/>
                </a:lnTo>
                <a:cubicBezTo>
                  <a:pt x="6268207" y="1367503"/>
                  <a:pt x="5987168" y="1086726"/>
                  <a:pt x="5936893" y="733861"/>
                </a:cubicBezTo>
                <a:cubicBezTo>
                  <a:pt x="5936725" y="733808"/>
                  <a:pt x="5936557" y="733803"/>
                  <a:pt x="5936387" y="733798"/>
                </a:cubicBezTo>
                <a:lnTo>
                  <a:pt x="5935849" y="727122"/>
                </a:lnTo>
                <a:cubicBezTo>
                  <a:pt x="5930790" y="696872"/>
                  <a:pt x="5928340" y="665981"/>
                  <a:pt x="5928382" y="634646"/>
                </a:cubicBezTo>
                <a:cubicBezTo>
                  <a:pt x="5927070" y="629018"/>
                  <a:pt x="5927011" y="623351"/>
                  <a:pt x="5927011" y="617670"/>
                </a:cubicBezTo>
                <a:lnTo>
                  <a:pt x="5927605" y="606230"/>
                </a:lnTo>
                <a:lnTo>
                  <a:pt x="5928103" y="606263"/>
                </a:lnTo>
                <a:lnTo>
                  <a:pt x="5928129" y="605769"/>
                </a:lnTo>
                <a:close/>
                <a:moveTo>
                  <a:pt x="5905378" y="605769"/>
                </a:moveTo>
                <a:lnTo>
                  <a:pt x="5905404" y="606263"/>
                </a:lnTo>
                <a:lnTo>
                  <a:pt x="5905902" y="606230"/>
                </a:lnTo>
                <a:lnTo>
                  <a:pt x="5906496" y="617670"/>
                </a:lnTo>
                <a:cubicBezTo>
                  <a:pt x="5906496" y="623351"/>
                  <a:pt x="5906438" y="629018"/>
                  <a:pt x="5905126" y="634646"/>
                </a:cubicBezTo>
                <a:cubicBezTo>
                  <a:pt x="5905168" y="665981"/>
                  <a:pt x="5902717" y="696872"/>
                  <a:pt x="5897659" y="727122"/>
                </a:cubicBezTo>
                <a:lnTo>
                  <a:pt x="5897120" y="733798"/>
                </a:lnTo>
                <a:cubicBezTo>
                  <a:pt x="5896951" y="733803"/>
                  <a:pt x="5896782" y="733808"/>
                  <a:pt x="5896615" y="733861"/>
                </a:cubicBezTo>
                <a:cubicBezTo>
                  <a:pt x="5846339" y="1086726"/>
                  <a:pt x="5565300" y="1367503"/>
                  <a:pt x="5206449" y="1426902"/>
                </a:cubicBezTo>
                <a:lnTo>
                  <a:pt x="5206334" y="1428050"/>
                </a:lnTo>
                <a:cubicBezTo>
                  <a:pt x="5201022" y="1429061"/>
                  <a:pt x="5195693" y="1430009"/>
                  <a:pt x="5190116" y="1429590"/>
                </a:cubicBezTo>
                <a:cubicBezTo>
                  <a:pt x="5158944" y="1435144"/>
                  <a:pt x="5127065" y="1438125"/>
                  <a:pt x="5094690" y="1438652"/>
                </a:cubicBezTo>
                <a:lnTo>
                  <a:pt x="5077571" y="1440278"/>
                </a:lnTo>
                <a:lnTo>
                  <a:pt x="5077545" y="1439783"/>
                </a:lnTo>
                <a:lnTo>
                  <a:pt x="5077046" y="1439816"/>
                </a:lnTo>
                <a:cubicBezTo>
                  <a:pt x="5076480" y="1436014"/>
                  <a:pt x="5076453" y="1432198"/>
                  <a:pt x="5076453" y="1428376"/>
                </a:cubicBezTo>
                <a:cubicBezTo>
                  <a:pt x="5076453" y="1422694"/>
                  <a:pt x="5076512" y="1417025"/>
                  <a:pt x="5077824" y="1411395"/>
                </a:cubicBezTo>
                <a:cubicBezTo>
                  <a:pt x="5077782" y="1380067"/>
                  <a:pt x="5080231" y="1349182"/>
                  <a:pt x="5085288" y="1318938"/>
                </a:cubicBezTo>
                <a:lnTo>
                  <a:pt x="5085828" y="1312248"/>
                </a:lnTo>
                <a:cubicBezTo>
                  <a:pt x="5085997" y="1312243"/>
                  <a:pt x="5086166" y="1312238"/>
                  <a:pt x="5086334" y="1312185"/>
                </a:cubicBezTo>
                <a:cubicBezTo>
                  <a:pt x="5136610" y="959319"/>
                  <a:pt x="5417649" y="678542"/>
                  <a:pt x="5776501" y="619144"/>
                </a:cubicBezTo>
                <a:lnTo>
                  <a:pt x="5776617" y="617996"/>
                </a:lnTo>
                <a:cubicBezTo>
                  <a:pt x="5781926" y="616986"/>
                  <a:pt x="5787253" y="616038"/>
                  <a:pt x="5792829" y="616457"/>
                </a:cubicBezTo>
                <a:cubicBezTo>
                  <a:pt x="5824013" y="610900"/>
                  <a:pt x="5855905" y="607919"/>
                  <a:pt x="5888291" y="607392"/>
                </a:cubicBezTo>
                <a:lnTo>
                  <a:pt x="5905378" y="605769"/>
                </a:lnTo>
                <a:close/>
                <a:moveTo>
                  <a:pt x="4235979" y="605769"/>
                </a:moveTo>
                <a:lnTo>
                  <a:pt x="4253065" y="607392"/>
                </a:lnTo>
                <a:cubicBezTo>
                  <a:pt x="4285451" y="607919"/>
                  <a:pt x="4317343" y="610900"/>
                  <a:pt x="4348528" y="616457"/>
                </a:cubicBezTo>
                <a:cubicBezTo>
                  <a:pt x="4354104" y="616038"/>
                  <a:pt x="4359431" y="616986"/>
                  <a:pt x="4364739" y="617996"/>
                </a:cubicBezTo>
                <a:lnTo>
                  <a:pt x="4364856" y="619144"/>
                </a:lnTo>
                <a:cubicBezTo>
                  <a:pt x="4723707" y="678542"/>
                  <a:pt x="5004746" y="959319"/>
                  <a:pt x="5055022" y="1312185"/>
                </a:cubicBezTo>
                <a:cubicBezTo>
                  <a:pt x="5055190" y="1312238"/>
                  <a:pt x="5055359" y="1312243"/>
                  <a:pt x="5055528" y="1312248"/>
                </a:cubicBezTo>
                <a:lnTo>
                  <a:pt x="5056068" y="1318938"/>
                </a:lnTo>
                <a:cubicBezTo>
                  <a:pt x="5061125" y="1349182"/>
                  <a:pt x="5063574" y="1380067"/>
                  <a:pt x="5063532" y="1411395"/>
                </a:cubicBezTo>
                <a:cubicBezTo>
                  <a:pt x="5064844" y="1417025"/>
                  <a:pt x="5064903" y="1422694"/>
                  <a:pt x="5064903" y="1428376"/>
                </a:cubicBezTo>
                <a:cubicBezTo>
                  <a:pt x="5064903" y="1432198"/>
                  <a:pt x="5064876" y="1436014"/>
                  <a:pt x="5064310" y="1439816"/>
                </a:cubicBezTo>
                <a:lnTo>
                  <a:pt x="5063811" y="1439783"/>
                </a:lnTo>
                <a:lnTo>
                  <a:pt x="5063785" y="1440278"/>
                </a:lnTo>
                <a:lnTo>
                  <a:pt x="5046666" y="1438652"/>
                </a:lnTo>
                <a:cubicBezTo>
                  <a:pt x="5014292" y="1438125"/>
                  <a:pt x="4982412" y="1435144"/>
                  <a:pt x="4951241" y="1429590"/>
                </a:cubicBezTo>
                <a:cubicBezTo>
                  <a:pt x="4945663" y="1430009"/>
                  <a:pt x="4940334" y="1429061"/>
                  <a:pt x="4935023" y="1428050"/>
                </a:cubicBezTo>
                <a:lnTo>
                  <a:pt x="4934907" y="1426902"/>
                </a:lnTo>
                <a:cubicBezTo>
                  <a:pt x="4576056" y="1367503"/>
                  <a:pt x="4295017" y="1086726"/>
                  <a:pt x="4244741" y="733861"/>
                </a:cubicBezTo>
                <a:cubicBezTo>
                  <a:pt x="4244574" y="733808"/>
                  <a:pt x="4244405" y="733803"/>
                  <a:pt x="4244236" y="733798"/>
                </a:cubicBezTo>
                <a:lnTo>
                  <a:pt x="4243697" y="727122"/>
                </a:lnTo>
                <a:cubicBezTo>
                  <a:pt x="4238639" y="696872"/>
                  <a:pt x="4236188" y="665981"/>
                  <a:pt x="4236230" y="634646"/>
                </a:cubicBezTo>
                <a:cubicBezTo>
                  <a:pt x="4234918" y="629018"/>
                  <a:pt x="4234860" y="623351"/>
                  <a:pt x="4234860" y="617670"/>
                </a:cubicBezTo>
                <a:lnTo>
                  <a:pt x="4235454" y="606230"/>
                </a:lnTo>
                <a:lnTo>
                  <a:pt x="4235952" y="606263"/>
                </a:lnTo>
                <a:lnTo>
                  <a:pt x="4235979" y="605769"/>
                </a:lnTo>
                <a:close/>
                <a:moveTo>
                  <a:pt x="4213227" y="605769"/>
                </a:moveTo>
                <a:lnTo>
                  <a:pt x="4213253" y="606263"/>
                </a:lnTo>
                <a:lnTo>
                  <a:pt x="4213751" y="606230"/>
                </a:lnTo>
                <a:lnTo>
                  <a:pt x="4214345" y="617670"/>
                </a:lnTo>
                <a:cubicBezTo>
                  <a:pt x="4214345" y="623351"/>
                  <a:pt x="4214286" y="629018"/>
                  <a:pt x="4212974" y="634646"/>
                </a:cubicBezTo>
                <a:cubicBezTo>
                  <a:pt x="4213016" y="665981"/>
                  <a:pt x="4210566" y="696872"/>
                  <a:pt x="4205507" y="727122"/>
                </a:cubicBezTo>
                <a:lnTo>
                  <a:pt x="4204969" y="733798"/>
                </a:lnTo>
                <a:cubicBezTo>
                  <a:pt x="4204799" y="733803"/>
                  <a:pt x="4204631" y="733808"/>
                  <a:pt x="4204463" y="733861"/>
                </a:cubicBezTo>
                <a:cubicBezTo>
                  <a:pt x="4154188" y="1086726"/>
                  <a:pt x="3873149" y="1367503"/>
                  <a:pt x="3514297" y="1426902"/>
                </a:cubicBezTo>
                <a:lnTo>
                  <a:pt x="3514181" y="1428050"/>
                </a:lnTo>
                <a:cubicBezTo>
                  <a:pt x="3508871" y="1429061"/>
                  <a:pt x="3503542" y="1430009"/>
                  <a:pt x="3497965" y="1429590"/>
                </a:cubicBezTo>
                <a:cubicBezTo>
                  <a:pt x="3466793" y="1435144"/>
                  <a:pt x="3434912" y="1438125"/>
                  <a:pt x="3402538" y="1438652"/>
                </a:cubicBezTo>
                <a:lnTo>
                  <a:pt x="3385420" y="1440278"/>
                </a:lnTo>
                <a:lnTo>
                  <a:pt x="3385394" y="1439783"/>
                </a:lnTo>
                <a:lnTo>
                  <a:pt x="3384895" y="1439816"/>
                </a:lnTo>
                <a:cubicBezTo>
                  <a:pt x="3384329" y="1436014"/>
                  <a:pt x="3384302" y="1432198"/>
                  <a:pt x="3384302" y="1428376"/>
                </a:cubicBezTo>
                <a:cubicBezTo>
                  <a:pt x="3384302" y="1422694"/>
                  <a:pt x="3384360" y="1417025"/>
                  <a:pt x="3385672" y="1411395"/>
                </a:cubicBezTo>
                <a:cubicBezTo>
                  <a:pt x="3385630" y="1380067"/>
                  <a:pt x="3388080" y="1349182"/>
                  <a:pt x="3393136" y="1318938"/>
                </a:cubicBezTo>
                <a:lnTo>
                  <a:pt x="3393677" y="1312248"/>
                </a:lnTo>
                <a:cubicBezTo>
                  <a:pt x="3393845" y="1312243"/>
                  <a:pt x="3394015" y="1312238"/>
                  <a:pt x="3394182" y="1312185"/>
                </a:cubicBezTo>
                <a:cubicBezTo>
                  <a:pt x="3444459" y="959319"/>
                  <a:pt x="3725498" y="678542"/>
                  <a:pt x="4084348" y="619144"/>
                </a:cubicBezTo>
                <a:lnTo>
                  <a:pt x="4084465" y="617996"/>
                </a:lnTo>
                <a:cubicBezTo>
                  <a:pt x="4089774" y="616986"/>
                  <a:pt x="4095102" y="616038"/>
                  <a:pt x="4100678" y="616457"/>
                </a:cubicBezTo>
                <a:cubicBezTo>
                  <a:pt x="4131861" y="610900"/>
                  <a:pt x="4163754" y="607919"/>
                  <a:pt x="4196139" y="607392"/>
                </a:cubicBezTo>
                <a:lnTo>
                  <a:pt x="4213227" y="605769"/>
                </a:lnTo>
                <a:close/>
                <a:moveTo>
                  <a:pt x="2543827" y="605769"/>
                </a:moveTo>
                <a:lnTo>
                  <a:pt x="2560914" y="607392"/>
                </a:lnTo>
                <a:cubicBezTo>
                  <a:pt x="2593300" y="607919"/>
                  <a:pt x="2625192" y="610900"/>
                  <a:pt x="2656376" y="616457"/>
                </a:cubicBezTo>
                <a:cubicBezTo>
                  <a:pt x="2661952" y="616038"/>
                  <a:pt x="2667280" y="616986"/>
                  <a:pt x="2672588" y="617996"/>
                </a:cubicBezTo>
                <a:lnTo>
                  <a:pt x="2672706" y="619144"/>
                </a:lnTo>
                <a:cubicBezTo>
                  <a:pt x="3031556" y="678542"/>
                  <a:pt x="3312595" y="959319"/>
                  <a:pt x="3362871" y="1312185"/>
                </a:cubicBezTo>
                <a:cubicBezTo>
                  <a:pt x="3363039" y="1312238"/>
                  <a:pt x="3363208" y="1312243"/>
                  <a:pt x="3363377" y="1312248"/>
                </a:cubicBezTo>
                <a:lnTo>
                  <a:pt x="3363917" y="1318938"/>
                </a:lnTo>
                <a:cubicBezTo>
                  <a:pt x="3368974" y="1349182"/>
                  <a:pt x="3371423" y="1380067"/>
                  <a:pt x="3371381" y="1411395"/>
                </a:cubicBezTo>
                <a:cubicBezTo>
                  <a:pt x="3372693" y="1417025"/>
                  <a:pt x="3372752" y="1422694"/>
                  <a:pt x="3372752" y="1428376"/>
                </a:cubicBezTo>
                <a:cubicBezTo>
                  <a:pt x="3372752" y="1432198"/>
                  <a:pt x="3372725" y="1436014"/>
                  <a:pt x="3372159" y="1439816"/>
                </a:cubicBezTo>
                <a:lnTo>
                  <a:pt x="3371660" y="1439783"/>
                </a:lnTo>
                <a:lnTo>
                  <a:pt x="3371634" y="1440278"/>
                </a:lnTo>
                <a:lnTo>
                  <a:pt x="3354515" y="1438652"/>
                </a:lnTo>
                <a:cubicBezTo>
                  <a:pt x="3322141" y="1438125"/>
                  <a:pt x="3290261" y="1435144"/>
                  <a:pt x="3259089" y="1429590"/>
                </a:cubicBezTo>
                <a:cubicBezTo>
                  <a:pt x="3253512" y="1430009"/>
                  <a:pt x="3248183" y="1429061"/>
                  <a:pt x="3242872" y="1428050"/>
                </a:cubicBezTo>
                <a:lnTo>
                  <a:pt x="3242756" y="1426902"/>
                </a:lnTo>
                <a:cubicBezTo>
                  <a:pt x="2883905" y="1367503"/>
                  <a:pt x="2602866" y="1086726"/>
                  <a:pt x="2552590" y="733861"/>
                </a:cubicBezTo>
                <a:cubicBezTo>
                  <a:pt x="2552423" y="733808"/>
                  <a:pt x="2552254" y="733803"/>
                  <a:pt x="2552085" y="733798"/>
                </a:cubicBezTo>
                <a:lnTo>
                  <a:pt x="2551547" y="727122"/>
                </a:lnTo>
                <a:cubicBezTo>
                  <a:pt x="2546488" y="696872"/>
                  <a:pt x="2544037" y="665981"/>
                  <a:pt x="2544079" y="634646"/>
                </a:cubicBezTo>
                <a:cubicBezTo>
                  <a:pt x="2542767" y="629018"/>
                  <a:pt x="2542709" y="623351"/>
                  <a:pt x="2542709" y="617670"/>
                </a:cubicBezTo>
                <a:lnTo>
                  <a:pt x="2543303" y="606230"/>
                </a:lnTo>
                <a:lnTo>
                  <a:pt x="2543801" y="606263"/>
                </a:lnTo>
                <a:lnTo>
                  <a:pt x="2543827" y="605769"/>
                </a:lnTo>
                <a:close/>
                <a:moveTo>
                  <a:pt x="2521076" y="605769"/>
                </a:moveTo>
                <a:lnTo>
                  <a:pt x="2521102" y="606263"/>
                </a:lnTo>
                <a:lnTo>
                  <a:pt x="2521600" y="606230"/>
                </a:lnTo>
                <a:lnTo>
                  <a:pt x="2522194" y="617670"/>
                </a:lnTo>
                <a:cubicBezTo>
                  <a:pt x="2522194" y="623351"/>
                  <a:pt x="2522135" y="629018"/>
                  <a:pt x="2520823" y="634646"/>
                </a:cubicBezTo>
                <a:cubicBezTo>
                  <a:pt x="2520865" y="665981"/>
                  <a:pt x="2518415" y="696872"/>
                  <a:pt x="2513356" y="727122"/>
                </a:cubicBezTo>
                <a:lnTo>
                  <a:pt x="2512818" y="733798"/>
                </a:lnTo>
                <a:cubicBezTo>
                  <a:pt x="2512648" y="733803"/>
                  <a:pt x="2512480" y="733808"/>
                  <a:pt x="2512312" y="733861"/>
                </a:cubicBezTo>
                <a:cubicBezTo>
                  <a:pt x="2462037" y="1086726"/>
                  <a:pt x="2180998" y="1367503"/>
                  <a:pt x="1822147" y="1426902"/>
                </a:cubicBezTo>
                <a:lnTo>
                  <a:pt x="1822030" y="1428050"/>
                </a:lnTo>
                <a:cubicBezTo>
                  <a:pt x="1816720" y="1429061"/>
                  <a:pt x="1811391" y="1430009"/>
                  <a:pt x="1805814" y="1429590"/>
                </a:cubicBezTo>
                <a:cubicBezTo>
                  <a:pt x="1774642" y="1435144"/>
                  <a:pt x="1742762" y="1438125"/>
                  <a:pt x="1710387" y="1438652"/>
                </a:cubicBezTo>
                <a:lnTo>
                  <a:pt x="1693269" y="1440278"/>
                </a:lnTo>
                <a:lnTo>
                  <a:pt x="1693243" y="1439783"/>
                </a:lnTo>
                <a:lnTo>
                  <a:pt x="1692744" y="1439816"/>
                </a:lnTo>
                <a:cubicBezTo>
                  <a:pt x="1692178" y="1436014"/>
                  <a:pt x="1692151" y="1432198"/>
                  <a:pt x="1692151" y="1428376"/>
                </a:cubicBezTo>
                <a:cubicBezTo>
                  <a:pt x="1692151" y="1422694"/>
                  <a:pt x="1692209" y="1417025"/>
                  <a:pt x="1693521" y="1411395"/>
                </a:cubicBezTo>
                <a:cubicBezTo>
                  <a:pt x="1693479" y="1380067"/>
                  <a:pt x="1695929" y="1349182"/>
                  <a:pt x="1700985" y="1318938"/>
                </a:cubicBezTo>
                <a:lnTo>
                  <a:pt x="1701526" y="1312248"/>
                </a:lnTo>
                <a:cubicBezTo>
                  <a:pt x="1701694" y="1312243"/>
                  <a:pt x="1701864" y="1312238"/>
                  <a:pt x="1702031" y="1312185"/>
                </a:cubicBezTo>
                <a:cubicBezTo>
                  <a:pt x="1752308" y="959319"/>
                  <a:pt x="2033347" y="678542"/>
                  <a:pt x="2392197" y="619144"/>
                </a:cubicBezTo>
                <a:lnTo>
                  <a:pt x="2392314" y="617996"/>
                </a:lnTo>
                <a:cubicBezTo>
                  <a:pt x="2397623" y="616986"/>
                  <a:pt x="2402951" y="616038"/>
                  <a:pt x="2408527" y="616457"/>
                </a:cubicBezTo>
                <a:cubicBezTo>
                  <a:pt x="2439710" y="610900"/>
                  <a:pt x="2471603" y="607919"/>
                  <a:pt x="2503988" y="607392"/>
                </a:cubicBezTo>
                <a:lnTo>
                  <a:pt x="2521076" y="605769"/>
                </a:lnTo>
                <a:close/>
                <a:moveTo>
                  <a:pt x="851676" y="605769"/>
                </a:moveTo>
                <a:lnTo>
                  <a:pt x="868763" y="607392"/>
                </a:lnTo>
                <a:cubicBezTo>
                  <a:pt x="901149" y="607919"/>
                  <a:pt x="933041" y="610900"/>
                  <a:pt x="964225" y="616457"/>
                </a:cubicBezTo>
                <a:cubicBezTo>
                  <a:pt x="969801" y="616038"/>
                  <a:pt x="975129" y="616986"/>
                  <a:pt x="980437" y="617996"/>
                </a:cubicBezTo>
                <a:lnTo>
                  <a:pt x="980555" y="619144"/>
                </a:lnTo>
                <a:cubicBezTo>
                  <a:pt x="1339405" y="678542"/>
                  <a:pt x="1620444" y="959319"/>
                  <a:pt x="1670720" y="1312185"/>
                </a:cubicBezTo>
                <a:cubicBezTo>
                  <a:pt x="1670888" y="1312238"/>
                  <a:pt x="1671057" y="1312243"/>
                  <a:pt x="1671226" y="1312248"/>
                </a:cubicBezTo>
                <a:lnTo>
                  <a:pt x="1671766" y="1318938"/>
                </a:lnTo>
                <a:cubicBezTo>
                  <a:pt x="1676823" y="1349182"/>
                  <a:pt x="1679272" y="1380067"/>
                  <a:pt x="1679230" y="1411395"/>
                </a:cubicBezTo>
                <a:cubicBezTo>
                  <a:pt x="1680542" y="1417025"/>
                  <a:pt x="1680601" y="1422694"/>
                  <a:pt x="1680601" y="1428376"/>
                </a:cubicBezTo>
                <a:cubicBezTo>
                  <a:pt x="1680601" y="1432198"/>
                  <a:pt x="1680574" y="1436014"/>
                  <a:pt x="1680008" y="1439816"/>
                </a:cubicBezTo>
                <a:lnTo>
                  <a:pt x="1679509" y="1439783"/>
                </a:lnTo>
                <a:lnTo>
                  <a:pt x="1679483" y="1440278"/>
                </a:lnTo>
                <a:lnTo>
                  <a:pt x="1662364" y="1438652"/>
                </a:lnTo>
                <a:cubicBezTo>
                  <a:pt x="1629990" y="1438125"/>
                  <a:pt x="1598110" y="1435144"/>
                  <a:pt x="1566938" y="1429590"/>
                </a:cubicBezTo>
                <a:cubicBezTo>
                  <a:pt x="1561361" y="1430009"/>
                  <a:pt x="1556032" y="1429061"/>
                  <a:pt x="1550721" y="1428050"/>
                </a:cubicBezTo>
                <a:lnTo>
                  <a:pt x="1550605" y="1426902"/>
                </a:lnTo>
                <a:cubicBezTo>
                  <a:pt x="1191754" y="1367503"/>
                  <a:pt x="910715" y="1086726"/>
                  <a:pt x="860439" y="733861"/>
                </a:cubicBezTo>
                <a:cubicBezTo>
                  <a:pt x="860272" y="733808"/>
                  <a:pt x="860103" y="733803"/>
                  <a:pt x="859934" y="733798"/>
                </a:cubicBezTo>
                <a:lnTo>
                  <a:pt x="859396" y="727122"/>
                </a:lnTo>
                <a:cubicBezTo>
                  <a:pt x="854337" y="696872"/>
                  <a:pt x="851886" y="665981"/>
                  <a:pt x="851928" y="634646"/>
                </a:cubicBezTo>
                <a:cubicBezTo>
                  <a:pt x="850616" y="629018"/>
                  <a:pt x="850558" y="623351"/>
                  <a:pt x="850558" y="617670"/>
                </a:cubicBezTo>
                <a:lnTo>
                  <a:pt x="851152" y="606230"/>
                </a:lnTo>
                <a:lnTo>
                  <a:pt x="851650" y="606263"/>
                </a:lnTo>
                <a:lnTo>
                  <a:pt x="851676" y="605769"/>
                </a:lnTo>
                <a:close/>
                <a:moveTo>
                  <a:pt x="828925" y="605769"/>
                </a:moveTo>
                <a:lnTo>
                  <a:pt x="828951" y="606263"/>
                </a:lnTo>
                <a:lnTo>
                  <a:pt x="829449" y="606230"/>
                </a:lnTo>
                <a:lnTo>
                  <a:pt x="830043" y="617670"/>
                </a:lnTo>
                <a:cubicBezTo>
                  <a:pt x="830043" y="623351"/>
                  <a:pt x="829984" y="629018"/>
                  <a:pt x="828672" y="634646"/>
                </a:cubicBezTo>
                <a:cubicBezTo>
                  <a:pt x="828714" y="665981"/>
                  <a:pt x="826264" y="696872"/>
                  <a:pt x="821205" y="727122"/>
                </a:cubicBezTo>
                <a:lnTo>
                  <a:pt x="820667" y="733798"/>
                </a:lnTo>
                <a:cubicBezTo>
                  <a:pt x="820497" y="733803"/>
                  <a:pt x="820329" y="733808"/>
                  <a:pt x="820161" y="733861"/>
                </a:cubicBezTo>
                <a:cubicBezTo>
                  <a:pt x="769886" y="1086726"/>
                  <a:pt x="488847" y="1367503"/>
                  <a:pt x="129995" y="1426902"/>
                </a:cubicBezTo>
                <a:lnTo>
                  <a:pt x="129879" y="1428050"/>
                </a:lnTo>
                <a:cubicBezTo>
                  <a:pt x="124569" y="1429061"/>
                  <a:pt x="119240" y="1430009"/>
                  <a:pt x="113663" y="1429590"/>
                </a:cubicBezTo>
                <a:cubicBezTo>
                  <a:pt x="82491" y="1435144"/>
                  <a:pt x="50611" y="1438125"/>
                  <a:pt x="18236" y="1438652"/>
                </a:cubicBezTo>
                <a:lnTo>
                  <a:pt x="1118" y="1440278"/>
                </a:lnTo>
                <a:lnTo>
                  <a:pt x="1092" y="1439783"/>
                </a:lnTo>
                <a:lnTo>
                  <a:pt x="593" y="1439816"/>
                </a:lnTo>
                <a:cubicBezTo>
                  <a:pt x="27" y="1436014"/>
                  <a:pt x="0" y="1432198"/>
                  <a:pt x="0" y="1428376"/>
                </a:cubicBezTo>
                <a:cubicBezTo>
                  <a:pt x="0" y="1422694"/>
                  <a:pt x="58" y="1417025"/>
                  <a:pt x="1370" y="1411395"/>
                </a:cubicBezTo>
                <a:cubicBezTo>
                  <a:pt x="1328" y="1380067"/>
                  <a:pt x="3778" y="1349182"/>
                  <a:pt x="8835" y="1318938"/>
                </a:cubicBezTo>
                <a:lnTo>
                  <a:pt x="9375" y="1312248"/>
                </a:lnTo>
                <a:cubicBezTo>
                  <a:pt x="9543" y="1312243"/>
                  <a:pt x="9713" y="1312238"/>
                  <a:pt x="9880" y="1312185"/>
                </a:cubicBezTo>
                <a:cubicBezTo>
                  <a:pt x="60157" y="959319"/>
                  <a:pt x="341196" y="678542"/>
                  <a:pt x="700046" y="619144"/>
                </a:cubicBezTo>
                <a:lnTo>
                  <a:pt x="700163" y="617996"/>
                </a:lnTo>
                <a:cubicBezTo>
                  <a:pt x="705472" y="616986"/>
                  <a:pt x="710800" y="616038"/>
                  <a:pt x="716376" y="616457"/>
                </a:cubicBezTo>
                <a:cubicBezTo>
                  <a:pt x="747559" y="610900"/>
                  <a:pt x="779452" y="607919"/>
                  <a:pt x="811837" y="607392"/>
                </a:cubicBezTo>
                <a:lnTo>
                  <a:pt x="828925" y="605769"/>
                </a:lnTo>
                <a:close/>
                <a:moveTo>
                  <a:pt x="8824701" y="0"/>
                </a:moveTo>
                <a:lnTo>
                  <a:pt x="9033411" y="0"/>
                </a:lnTo>
                <a:cubicBezTo>
                  <a:pt x="9066347" y="30426"/>
                  <a:pt x="9096640" y="63469"/>
                  <a:pt x="9123965" y="98781"/>
                </a:cubicBezTo>
                <a:lnTo>
                  <a:pt x="9139239" y="122382"/>
                </a:lnTo>
                <a:lnTo>
                  <a:pt x="9139239" y="425734"/>
                </a:lnTo>
                <a:lnTo>
                  <a:pt x="9104305" y="314451"/>
                </a:lnTo>
                <a:cubicBezTo>
                  <a:pt x="9046997" y="183490"/>
                  <a:pt x="8948803" y="73504"/>
                  <a:pt x="8824701" y="0"/>
                </a:cubicBezTo>
                <a:close/>
                <a:moveTo>
                  <a:pt x="8494877" y="0"/>
                </a:moveTo>
                <a:lnTo>
                  <a:pt x="8628893" y="0"/>
                </a:lnTo>
                <a:cubicBezTo>
                  <a:pt x="8697052" y="198004"/>
                  <a:pt x="8856086" y="355591"/>
                  <a:pt x="9058275" y="426756"/>
                </a:cubicBezTo>
                <a:lnTo>
                  <a:pt x="9139239" y="449526"/>
                </a:lnTo>
                <a:lnTo>
                  <a:pt x="9139239" y="577136"/>
                </a:lnTo>
                <a:lnTo>
                  <a:pt x="9043252" y="554355"/>
                </a:lnTo>
                <a:cubicBezTo>
                  <a:pt x="8776836" y="470904"/>
                  <a:pt x="8569058" y="262348"/>
                  <a:pt x="8494877" y="0"/>
                </a:cubicBezTo>
                <a:close/>
                <a:moveTo>
                  <a:pt x="7876547" y="0"/>
                </a:moveTo>
                <a:lnTo>
                  <a:pt x="8085257" y="0"/>
                </a:lnTo>
                <a:cubicBezTo>
                  <a:pt x="7919787" y="98005"/>
                  <a:pt x="7800378" y="260867"/>
                  <a:pt x="7762527" y="451830"/>
                </a:cubicBezTo>
                <a:cubicBezTo>
                  <a:pt x="8006579" y="399791"/>
                  <a:pt x="8203169" y="226290"/>
                  <a:pt x="8281065" y="0"/>
                </a:cubicBezTo>
                <a:lnTo>
                  <a:pt x="8415081" y="0"/>
                </a:lnTo>
                <a:cubicBezTo>
                  <a:pt x="8330303" y="299826"/>
                  <a:pt x="8071031" y="529393"/>
                  <a:pt x="7749156" y="582253"/>
                </a:cubicBezTo>
                <a:lnTo>
                  <a:pt x="7749040" y="583392"/>
                </a:lnTo>
                <a:cubicBezTo>
                  <a:pt x="7743729" y="584395"/>
                  <a:pt x="7738400" y="585336"/>
                  <a:pt x="7732823" y="584920"/>
                </a:cubicBezTo>
                <a:cubicBezTo>
                  <a:pt x="7701651" y="590430"/>
                  <a:pt x="7669771" y="593388"/>
                  <a:pt x="7637396" y="593911"/>
                </a:cubicBezTo>
                <a:lnTo>
                  <a:pt x="7620278" y="595524"/>
                </a:lnTo>
                <a:lnTo>
                  <a:pt x="7620252" y="595033"/>
                </a:lnTo>
                <a:lnTo>
                  <a:pt x="7619753" y="595066"/>
                </a:lnTo>
                <a:cubicBezTo>
                  <a:pt x="7619187" y="591293"/>
                  <a:pt x="7619160" y="587507"/>
                  <a:pt x="7619160" y="583715"/>
                </a:cubicBezTo>
                <a:cubicBezTo>
                  <a:pt x="7619160" y="578078"/>
                  <a:pt x="7619219" y="572454"/>
                  <a:pt x="7620531" y="566868"/>
                </a:cubicBezTo>
                <a:cubicBezTo>
                  <a:pt x="7620488" y="535786"/>
                  <a:pt x="7622938" y="505143"/>
                  <a:pt x="7627995" y="475137"/>
                </a:cubicBezTo>
                <a:lnTo>
                  <a:pt x="7628535" y="468500"/>
                </a:lnTo>
                <a:cubicBezTo>
                  <a:pt x="7628704" y="468495"/>
                  <a:pt x="7628873" y="468490"/>
                  <a:pt x="7629040" y="468437"/>
                </a:cubicBezTo>
                <a:cubicBezTo>
                  <a:pt x="7655343" y="285283"/>
                  <a:pt x="7744803" y="121704"/>
                  <a:pt x="7876547" y="0"/>
                </a:cubicBezTo>
                <a:close/>
                <a:moveTo>
                  <a:pt x="6802727" y="0"/>
                </a:moveTo>
                <a:lnTo>
                  <a:pt x="6936742" y="0"/>
                </a:lnTo>
                <a:cubicBezTo>
                  <a:pt x="7014638" y="226290"/>
                  <a:pt x="7211228" y="399791"/>
                  <a:pt x="7455280" y="451830"/>
                </a:cubicBezTo>
                <a:cubicBezTo>
                  <a:pt x="7417429" y="260867"/>
                  <a:pt x="7298020" y="98005"/>
                  <a:pt x="7132550" y="0"/>
                </a:cubicBezTo>
                <a:lnTo>
                  <a:pt x="7341259" y="0"/>
                </a:lnTo>
                <a:cubicBezTo>
                  <a:pt x="7473003" y="121704"/>
                  <a:pt x="7562464" y="285283"/>
                  <a:pt x="7588766" y="468437"/>
                </a:cubicBezTo>
                <a:cubicBezTo>
                  <a:pt x="7588934" y="468490"/>
                  <a:pt x="7589103" y="468495"/>
                  <a:pt x="7589272" y="468500"/>
                </a:cubicBezTo>
                <a:lnTo>
                  <a:pt x="7589812" y="475137"/>
                </a:lnTo>
                <a:cubicBezTo>
                  <a:pt x="7594869" y="505143"/>
                  <a:pt x="7597319" y="535786"/>
                  <a:pt x="7597276" y="566868"/>
                </a:cubicBezTo>
                <a:cubicBezTo>
                  <a:pt x="7598588" y="572454"/>
                  <a:pt x="7598647" y="578078"/>
                  <a:pt x="7598647" y="583715"/>
                </a:cubicBezTo>
                <a:cubicBezTo>
                  <a:pt x="7598647" y="587507"/>
                  <a:pt x="7598620" y="591293"/>
                  <a:pt x="7598054" y="595066"/>
                </a:cubicBezTo>
                <a:lnTo>
                  <a:pt x="7597555" y="595033"/>
                </a:lnTo>
                <a:lnTo>
                  <a:pt x="7597529" y="595524"/>
                </a:lnTo>
                <a:lnTo>
                  <a:pt x="7580411" y="593911"/>
                </a:lnTo>
                <a:cubicBezTo>
                  <a:pt x="7548036" y="593388"/>
                  <a:pt x="7516156" y="590430"/>
                  <a:pt x="7484984" y="584920"/>
                </a:cubicBezTo>
                <a:cubicBezTo>
                  <a:pt x="7479407" y="585336"/>
                  <a:pt x="7474078" y="584395"/>
                  <a:pt x="7468767" y="583392"/>
                </a:cubicBezTo>
                <a:lnTo>
                  <a:pt x="7468651" y="582253"/>
                </a:lnTo>
                <a:cubicBezTo>
                  <a:pt x="7146776" y="529393"/>
                  <a:pt x="6887504" y="299826"/>
                  <a:pt x="6802727" y="0"/>
                </a:cubicBezTo>
                <a:close/>
                <a:moveTo>
                  <a:pt x="6184397" y="0"/>
                </a:moveTo>
                <a:lnTo>
                  <a:pt x="6393106" y="0"/>
                </a:lnTo>
                <a:cubicBezTo>
                  <a:pt x="6227636" y="98005"/>
                  <a:pt x="6108227" y="260867"/>
                  <a:pt x="6070376" y="451830"/>
                </a:cubicBezTo>
                <a:cubicBezTo>
                  <a:pt x="6314429" y="399791"/>
                  <a:pt x="6511018" y="226290"/>
                  <a:pt x="6588914" y="0"/>
                </a:cubicBezTo>
                <a:lnTo>
                  <a:pt x="6722931" y="0"/>
                </a:lnTo>
                <a:cubicBezTo>
                  <a:pt x="6638152" y="299826"/>
                  <a:pt x="6378880" y="529393"/>
                  <a:pt x="6057005" y="582253"/>
                </a:cubicBezTo>
                <a:lnTo>
                  <a:pt x="6056889" y="583392"/>
                </a:lnTo>
                <a:cubicBezTo>
                  <a:pt x="6051578" y="584395"/>
                  <a:pt x="6046249" y="585336"/>
                  <a:pt x="6040672" y="584920"/>
                </a:cubicBezTo>
                <a:cubicBezTo>
                  <a:pt x="6009500" y="590430"/>
                  <a:pt x="5977620" y="593388"/>
                  <a:pt x="5945246" y="593911"/>
                </a:cubicBezTo>
                <a:lnTo>
                  <a:pt x="5928127" y="595524"/>
                </a:lnTo>
                <a:lnTo>
                  <a:pt x="5928101" y="595033"/>
                </a:lnTo>
                <a:lnTo>
                  <a:pt x="5927602" y="595066"/>
                </a:lnTo>
                <a:cubicBezTo>
                  <a:pt x="5927036" y="591293"/>
                  <a:pt x="5927009" y="587507"/>
                  <a:pt x="5927009" y="583715"/>
                </a:cubicBezTo>
                <a:cubicBezTo>
                  <a:pt x="5927009" y="578078"/>
                  <a:pt x="5927068" y="572454"/>
                  <a:pt x="5928380" y="566868"/>
                </a:cubicBezTo>
                <a:cubicBezTo>
                  <a:pt x="5928338" y="535786"/>
                  <a:pt x="5930787" y="505143"/>
                  <a:pt x="5935844" y="475137"/>
                </a:cubicBezTo>
                <a:lnTo>
                  <a:pt x="5936384" y="468500"/>
                </a:lnTo>
                <a:cubicBezTo>
                  <a:pt x="5936553" y="468495"/>
                  <a:pt x="5936722" y="468490"/>
                  <a:pt x="5936890" y="468437"/>
                </a:cubicBezTo>
                <a:cubicBezTo>
                  <a:pt x="5963192" y="285283"/>
                  <a:pt x="6052653" y="121703"/>
                  <a:pt x="6184397" y="0"/>
                </a:cubicBezTo>
                <a:close/>
                <a:moveTo>
                  <a:pt x="5110576" y="0"/>
                </a:moveTo>
                <a:lnTo>
                  <a:pt x="5244592" y="0"/>
                </a:lnTo>
                <a:cubicBezTo>
                  <a:pt x="5322488" y="226290"/>
                  <a:pt x="5519077" y="399791"/>
                  <a:pt x="5763129" y="451830"/>
                </a:cubicBezTo>
                <a:cubicBezTo>
                  <a:pt x="5725278" y="260867"/>
                  <a:pt x="5605869" y="98005"/>
                  <a:pt x="5440399" y="0"/>
                </a:cubicBezTo>
                <a:lnTo>
                  <a:pt x="5649109" y="0"/>
                </a:lnTo>
                <a:cubicBezTo>
                  <a:pt x="5780853" y="121704"/>
                  <a:pt x="5870314" y="285283"/>
                  <a:pt x="5896616" y="468437"/>
                </a:cubicBezTo>
                <a:cubicBezTo>
                  <a:pt x="5896783" y="468490"/>
                  <a:pt x="5896953" y="468495"/>
                  <a:pt x="5897121" y="468500"/>
                </a:cubicBezTo>
                <a:lnTo>
                  <a:pt x="5897662" y="475137"/>
                </a:lnTo>
                <a:cubicBezTo>
                  <a:pt x="5902718" y="505143"/>
                  <a:pt x="5905168" y="535786"/>
                  <a:pt x="5905126" y="566868"/>
                </a:cubicBezTo>
                <a:cubicBezTo>
                  <a:pt x="5906438" y="572454"/>
                  <a:pt x="5906496" y="578078"/>
                  <a:pt x="5906496" y="583715"/>
                </a:cubicBezTo>
                <a:cubicBezTo>
                  <a:pt x="5906496" y="587507"/>
                  <a:pt x="5906469" y="591293"/>
                  <a:pt x="5905903" y="595066"/>
                </a:cubicBezTo>
                <a:lnTo>
                  <a:pt x="5905404" y="595033"/>
                </a:lnTo>
                <a:lnTo>
                  <a:pt x="5905378" y="595524"/>
                </a:lnTo>
                <a:lnTo>
                  <a:pt x="5888260" y="593911"/>
                </a:lnTo>
                <a:cubicBezTo>
                  <a:pt x="5855886" y="593388"/>
                  <a:pt x="5824005" y="590430"/>
                  <a:pt x="5792833" y="584920"/>
                </a:cubicBezTo>
                <a:cubicBezTo>
                  <a:pt x="5787256" y="585336"/>
                  <a:pt x="5781927" y="584395"/>
                  <a:pt x="5776617" y="583392"/>
                </a:cubicBezTo>
                <a:lnTo>
                  <a:pt x="5776501" y="582253"/>
                </a:lnTo>
                <a:cubicBezTo>
                  <a:pt x="5454626" y="529393"/>
                  <a:pt x="5195354" y="299826"/>
                  <a:pt x="5110576" y="0"/>
                </a:cubicBezTo>
                <a:close/>
                <a:moveTo>
                  <a:pt x="4492246" y="0"/>
                </a:moveTo>
                <a:lnTo>
                  <a:pt x="4700955" y="0"/>
                </a:lnTo>
                <a:cubicBezTo>
                  <a:pt x="4535485" y="98005"/>
                  <a:pt x="4416076" y="260867"/>
                  <a:pt x="4378225" y="451830"/>
                </a:cubicBezTo>
                <a:cubicBezTo>
                  <a:pt x="4622279" y="399791"/>
                  <a:pt x="4818867" y="226290"/>
                  <a:pt x="4896763" y="0"/>
                </a:cubicBezTo>
                <a:lnTo>
                  <a:pt x="5030779" y="0"/>
                </a:lnTo>
                <a:cubicBezTo>
                  <a:pt x="4946001" y="299826"/>
                  <a:pt x="4686729" y="529393"/>
                  <a:pt x="4364853" y="582253"/>
                </a:cubicBezTo>
                <a:lnTo>
                  <a:pt x="4364737" y="583392"/>
                </a:lnTo>
                <a:cubicBezTo>
                  <a:pt x="4359427" y="584395"/>
                  <a:pt x="4354098" y="585336"/>
                  <a:pt x="4348521" y="584920"/>
                </a:cubicBezTo>
                <a:cubicBezTo>
                  <a:pt x="4317350" y="590430"/>
                  <a:pt x="4285468" y="593388"/>
                  <a:pt x="4253094" y="593911"/>
                </a:cubicBezTo>
                <a:lnTo>
                  <a:pt x="4235976" y="595524"/>
                </a:lnTo>
                <a:lnTo>
                  <a:pt x="4235950" y="595033"/>
                </a:lnTo>
                <a:lnTo>
                  <a:pt x="4235451" y="595066"/>
                </a:lnTo>
                <a:cubicBezTo>
                  <a:pt x="4234885" y="591293"/>
                  <a:pt x="4234858" y="587507"/>
                  <a:pt x="4234858" y="583715"/>
                </a:cubicBezTo>
                <a:cubicBezTo>
                  <a:pt x="4234858" y="578078"/>
                  <a:pt x="4234916" y="572454"/>
                  <a:pt x="4236228" y="566868"/>
                </a:cubicBezTo>
                <a:cubicBezTo>
                  <a:pt x="4236186" y="535786"/>
                  <a:pt x="4238636" y="505143"/>
                  <a:pt x="4243692" y="475137"/>
                </a:cubicBezTo>
                <a:lnTo>
                  <a:pt x="4244233" y="468500"/>
                </a:lnTo>
                <a:cubicBezTo>
                  <a:pt x="4244401" y="468495"/>
                  <a:pt x="4244571" y="468490"/>
                  <a:pt x="4244738" y="468437"/>
                </a:cubicBezTo>
                <a:cubicBezTo>
                  <a:pt x="4271041" y="285283"/>
                  <a:pt x="4360502" y="121704"/>
                  <a:pt x="4492246" y="0"/>
                </a:cubicBezTo>
                <a:close/>
                <a:moveTo>
                  <a:pt x="3418424" y="0"/>
                </a:moveTo>
                <a:lnTo>
                  <a:pt x="3552441" y="0"/>
                </a:lnTo>
                <a:cubicBezTo>
                  <a:pt x="3630337" y="226291"/>
                  <a:pt x="3826926" y="399791"/>
                  <a:pt x="4070978" y="451830"/>
                </a:cubicBezTo>
                <a:cubicBezTo>
                  <a:pt x="4033127" y="260867"/>
                  <a:pt x="3913719" y="98005"/>
                  <a:pt x="3748249" y="0"/>
                </a:cubicBezTo>
                <a:lnTo>
                  <a:pt x="3956957" y="0"/>
                </a:lnTo>
                <a:cubicBezTo>
                  <a:pt x="4088702" y="121703"/>
                  <a:pt x="4178162" y="285283"/>
                  <a:pt x="4204464" y="468437"/>
                </a:cubicBezTo>
                <a:cubicBezTo>
                  <a:pt x="4204632" y="468490"/>
                  <a:pt x="4204801" y="468495"/>
                  <a:pt x="4204970" y="468499"/>
                </a:cubicBezTo>
                <a:lnTo>
                  <a:pt x="4205510" y="475137"/>
                </a:lnTo>
                <a:cubicBezTo>
                  <a:pt x="4210567" y="505143"/>
                  <a:pt x="4213016" y="535786"/>
                  <a:pt x="4212974" y="566868"/>
                </a:cubicBezTo>
                <a:cubicBezTo>
                  <a:pt x="4214286" y="572454"/>
                  <a:pt x="4214345" y="578078"/>
                  <a:pt x="4214345" y="583715"/>
                </a:cubicBezTo>
                <a:cubicBezTo>
                  <a:pt x="4214345" y="587508"/>
                  <a:pt x="4214318" y="591293"/>
                  <a:pt x="4213752" y="595066"/>
                </a:cubicBezTo>
                <a:lnTo>
                  <a:pt x="4213253" y="595033"/>
                </a:lnTo>
                <a:lnTo>
                  <a:pt x="4213227" y="595524"/>
                </a:lnTo>
                <a:lnTo>
                  <a:pt x="4196108" y="593911"/>
                </a:lnTo>
                <a:cubicBezTo>
                  <a:pt x="4163734" y="593388"/>
                  <a:pt x="4131854" y="590430"/>
                  <a:pt x="4100682" y="584920"/>
                </a:cubicBezTo>
                <a:cubicBezTo>
                  <a:pt x="4095105" y="585336"/>
                  <a:pt x="4089776" y="584395"/>
                  <a:pt x="4084465" y="583392"/>
                </a:cubicBezTo>
                <a:lnTo>
                  <a:pt x="4084349" y="582253"/>
                </a:lnTo>
                <a:cubicBezTo>
                  <a:pt x="3762475" y="529393"/>
                  <a:pt x="3503203" y="299826"/>
                  <a:pt x="3418424" y="0"/>
                </a:cubicBezTo>
                <a:close/>
                <a:moveTo>
                  <a:pt x="2800095" y="0"/>
                </a:moveTo>
                <a:lnTo>
                  <a:pt x="3008804" y="0"/>
                </a:lnTo>
                <a:cubicBezTo>
                  <a:pt x="2843334" y="98005"/>
                  <a:pt x="2723925" y="260867"/>
                  <a:pt x="2686074" y="451830"/>
                </a:cubicBezTo>
                <a:cubicBezTo>
                  <a:pt x="2930126" y="399791"/>
                  <a:pt x="3126716" y="226291"/>
                  <a:pt x="3204612" y="0"/>
                </a:cubicBezTo>
                <a:lnTo>
                  <a:pt x="3338628" y="0"/>
                </a:lnTo>
                <a:cubicBezTo>
                  <a:pt x="3253850" y="299826"/>
                  <a:pt x="2994578" y="529393"/>
                  <a:pt x="2672703" y="582253"/>
                </a:cubicBezTo>
                <a:lnTo>
                  <a:pt x="2672586" y="583392"/>
                </a:lnTo>
                <a:cubicBezTo>
                  <a:pt x="2667276" y="584395"/>
                  <a:pt x="2661947" y="585336"/>
                  <a:pt x="2656370" y="584920"/>
                </a:cubicBezTo>
                <a:cubicBezTo>
                  <a:pt x="2625198" y="590430"/>
                  <a:pt x="2593318" y="593388"/>
                  <a:pt x="2560943" y="593911"/>
                </a:cubicBezTo>
                <a:lnTo>
                  <a:pt x="2543825" y="595524"/>
                </a:lnTo>
                <a:lnTo>
                  <a:pt x="2543799" y="595033"/>
                </a:lnTo>
                <a:lnTo>
                  <a:pt x="2543300" y="595066"/>
                </a:lnTo>
                <a:cubicBezTo>
                  <a:pt x="2542734" y="591293"/>
                  <a:pt x="2542707" y="587507"/>
                  <a:pt x="2542707" y="583715"/>
                </a:cubicBezTo>
                <a:cubicBezTo>
                  <a:pt x="2542707" y="578078"/>
                  <a:pt x="2542765" y="572454"/>
                  <a:pt x="2544077" y="566868"/>
                </a:cubicBezTo>
                <a:cubicBezTo>
                  <a:pt x="2544035" y="535786"/>
                  <a:pt x="2546485" y="505143"/>
                  <a:pt x="2551541" y="475137"/>
                </a:cubicBezTo>
                <a:lnTo>
                  <a:pt x="2552082" y="468499"/>
                </a:lnTo>
                <a:cubicBezTo>
                  <a:pt x="2552250" y="468495"/>
                  <a:pt x="2552420" y="468490"/>
                  <a:pt x="2552587" y="468437"/>
                </a:cubicBezTo>
                <a:cubicBezTo>
                  <a:pt x="2578890" y="285283"/>
                  <a:pt x="2668350" y="121703"/>
                  <a:pt x="2800095" y="0"/>
                </a:cubicBezTo>
                <a:close/>
                <a:moveTo>
                  <a:pt x="1726273" y="0"/>
                </a:moveTo>
                <a:lnTo>
                  <a:pt x="1860290" y="0"/>
                </a:lnTo>
                <a:cubicBezTo>
                  <a:pt x="1938186" y="226291"/>
                  <a:pt x="2134775" y="399791"/>
                  <a:pt x="2378827" y="451830"/>
                </a:cubicBezTo>
                <a:cubicBezTo>
                  <a:pt x="2340976" y="260867"/>
                  <a:pt x="2221567" y="98005"/>
                  <a:pt x="2056098" y="0"/>
                </a:cubicBezTo>
                <a:lnTo>
                  <a:pt x="2264806" y="0"/>
                </a:lnTo>
                <a:cubicBezTo>
                  <a:pt x="2396551" y="121703"/>
                  <a:pt x="2486011" y="285283"/>
                  <a:pt x="2512313" y="468437"/>
                </a:cubicBezTo>
                <a:cubicBezTo>
                  <a:pt x="2512481" y="468490"/>
                  <a:pt x="2512650" y="468495"/>
                  <a:pt x="2512819" y="468499"/>
                </a:cubicBezTo>
                <a:lnTo>
                  <a:pt x="2513359" y="475137"/>
                </a:lnTo>
                <a:cubicBezTo>
                  <a:pt x="2518416" y="505143"/>
                  <a:pt x="2520865" y="535786"/>
                  <a:pt x="2520823" y="566868"/>
                </a:cubicBezTo>
                <a:cubicBezTo>
                  <a:pt x="2522135" y="572454"/>
                  <a:pt x="2522194" y="578078"/>
                  <a:pt x="2522194" y="583715"/>
                </a:cubicBezTo>
                <a:cubicBezTo>
                  <a:pt x="2522194" y="587508"/>
                  <a:pt x="2522167" y="591293"/>
                  <a:pt x="2521601" y="595066"/>
                </a:cubicBezTo>
                <a:lnTo>
                  <a:pt x="2521102" y="595033"/>
                </a:lnTo>
                <a:lnTo>
                  <a:pt x="2521076" y="595524"/>
                </a:lnTo>
                <a:lnTo>
                  <a:pt x="2503957" y="593911"/>
                </a:lnTo>
                <a:cubicBezTo>
                  <a:pt x="2471583" y="593388"/>
                  <a:pt x="2439703" y="590430"/>
                  <a:pt x="2408531" y="584920"/>
                </a:cubicBezTo>
                <a:cubicBezTo>
                  <a:pt x="2402954" y="585336"/>
                  <a:pt x="2397625" y="584395"/>
                  <a:pt x="2392314" y="583392"/>
                </a:cubicBezTo>
                <a:lnTo>
                  <a:pt x="2392198" y="582253"/>
                </a:lnTo>
                <a:cubicBezTo>
                  <a:pt x="2070324" y="529393"/>
                  <a:pt x="1811051" y="299826"/>
                  <a:pt x="1726273" y="0"/>
                </a:cubicBezTo>
                <a:close/>
                <a:moveTo>
                  <a:pt x="1107944" y="0"/>
                </a:moveTo>
                <a:lnTo>
                  <a:pt x="1316652" y="0"/>
                </a:lnTo>
                <a:cubicBezTo>
                  <a:pt x="1151183" y="98005"/>
                  <a:pt x="1031774" y="260867"/>
                  <a:pt x="993923" y="451830"/>
                </a:cubicBezTo>
                <a:cubicBezTo>
                  <a:pt x="1237975" y="399791"/>
                  <a:pt x="1434564" y="226291"/>
                  <a:pt x="1512461" y="0"/>
                </a:cubicBezTo>
                <a:lnTo>
                  <a:pt x="1646477" y="0"/>
                </a:lnTo>
                <a:cubicBezTo>
                  <a:pt x="1561699" y="299826"/>
                  <a:pt x="1302427" y="529393"/>
                  <a:pt x="980552" y="582253"/>
                </a:cubicBezTo>
                <a:lnTo>
                  <a:pt x="980435" y="583392"/>
                </a:lnTo>
                <a:cubicBezTo>
                  <a:pt x="975125" y="584395"/>
                  <a:pt x="969796" y="585336"/>
                  <a:pt x="964219" y="584920"/>
                </a:cubicBezTo>
                <a:cubicBezTo>
                  <a:pt x="933047" y="590430"/>
                  <a:pt x="901167" y="593388"/>
                  <a:pt x="868792" y="593911"/>
                </a:cubicBezTo>
                <a:lnTo>
                  <a:pt x="851674" y="595524"/>
                </a:lnTo>
                <a:lnTo>
                  <a:pt x="851648" y="595033"/>
                </a:lnTo>
                <a:lnTo>
                  <a:pt x="851149" y="595066"/>
                </a:lnTo>
                <a:cubicBezTo>
                  <a:pt x="850583" y="591293"/>
                  <a:pt x="850556" y="587507"/>
                  <a:pt x="850556" y="583715"/>
                </a:cubicBezTo>
                <a:cubicBezTo>
                  <a:pt x="850556" y="578078"/>
                  <a:pt x="850614" y="572454"/>
                  <a:pt x="851926" y="566868"/>
                </a:cubicBezTo>
                <a:cubicBezTo>
                  <a:pt x="851884" y="535786"/>
                  <a:pt x="854334" y="505143"/>
                  <a:pt x="859390" y="475137"/>
                </a:cubicBezTo>
                <a:lnTo>
                  <a:pt x="859931" y="468499"/>
                </a:lnTo>
                <a:cubicBezTo>
                  <a:pt x="860099" y="468495"/>
                  <a:pt x="860269" y="468490"/>
                  <a:pt x="860436" y="468437"/>
                </a:cubicBezTo>
                <a:cubicBezTo>
                  <a:pt x="886739" y="285283"/>
                  <a:pt x="976199" y="121704"/>
                  <a:pt x="1107944" y="0"/>
                </a:cubicBezTo>
                <a:close/>
                <a:moveTo>
                  <a:pt x="34122" y="0"/>
                </a:moveTo>
                <a:lnTo>
                  <a:pt x="168138" y="0"/>
                </a:lnTo>
                <a:cubicBezTo>
                  <a:pt x="246034" y="226290"/>
                  <a:pt x="442624" y="399791"/>
                  <a:pt x="686676" y="451830"/>
                </a:cubicBezTo>
                <a:cubicBezTo>
                  <a:pt x="648825" y="260867"/>
                  <a:pt x="529416" y="98005"/>
                  <a:pt x="363946" y="0"/>
                </a:cubicBezTo>
                <a:lnTo>
                  <a:pt x="572655" y="0"/>
                </a:lnTo>
                <a:cubicBezTo>
                  <a:pt x="704400" y="121703"/>
                  <a:pt x="793860" y="285283"/>
                  <a:pt x="820162" y="468437"/>
                </a:cubicBezTo>
                <a:cubicBezTo>
                  <a:pt x="820330" y="468490"/>
                  <a:pt x="820499" y="468495"/>
                  <a:pt x="820668" y="468500"/>
                </a:cubicBezTo>
                <a:lnTo>
                  <a:pt x="821208" y="475137"/>
                </a:lnTo>
                <a:cubicBezTo>
                  <a:pt x="826265" y="505143"/>
                  <a:pt x="828714" y="535786"/>
                  <a:pt x="828672" y="566868"/>
                </a:cubicBezTo>
                <a:cubicBezTo>
                  <a:pt x="829984" y="572454"/>
                  <a:pt x="830043" y="578078"/>
                  <a:pt x="830043" y="583715"/>
                </a:cubicBezTo>
                <a:cubicBezTo>
                  <a:pt x="830043" y="587508"/>
                  <a:pt x="830016" y="591293"/>
                  <a:pt x="829450" y="595066"/>
                </a:cubicBezTo>
                <a:lnTo>
                  <a:pt x="828951" y="595033"/>
                </a:lnTo>
                <a:lnTo>
                  <a:pt x="828925" y="595524"/>
                </a:lnTo>
                <a:lnTo>
                  <a:pt x="811806" y="593911"/>
                </a:lnTo>
                <a:cubicBezTo>
                  <a:pt x="779432" y="593388"/>
                  <a:pt x="747552" y="590430"/>
                  <a:pt x="716380" y="584920"/>
                </a:cubicBezTo>
                <a:cubicBezTo>
                  <a:pt x="710803" y="585336"/>
                  <a:pt x="705474" y="584395"/>
                  <a:pt x="700163" y="583392"/>
                </a:cubicBezTo>
                <a:lnTo>
                  <a:pt x="700047" y="582253"/>
                </a:lnTo>
                <a:cubicBezTo>
                  <a:pt x="378172" y="529393"/>
                  <a:pt x="118900" y="299826"/>
                  <a:pt x="34122" y="0"/>
                </a:cubicBezTo>
                <a:close/>
              </a:path>
            </a:pathLst>
          </a:custGeom>
          <a:solidFill>
            <a:schemeClr val="lt1"/>
          </a:solid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cxnSp>
        <p:nvCxnSpPr>
          <p:cNvPr id="12" name="Google Shape;12;p25"/>
          <p:cNvCxnSpPr/>
          <p:nvPr/>
        </p:nvCxnSpPr>
        <p:spPr>
          <a:xfrm rot="10800000">
            <a:off x="6289675" y="5264150"/>
            <a:ext cx="0" cy="914400"/>
          </a:xfrm>
          <a:prstGeom prst="straightConnector1">
            <a:avLst/>
          </a:prstGeom>
          <a:noFill/>
          <a:ln w="19050" cap="flat" cmpd="sng">
            <a:solidFill>
              <a:srgbClr val="1482AC"/>
            </a:solidFill>
            <a:prstDash val="solid"/>
            <a:miter lim="800000"/>
            <a:headEnd type="none" w="sm" len="sm"/>
            <a:tailEnd type="none" w="sm" len="sm"/>
          </a:ln>
        </p:spPr>
      </p:cxnSp>
      <p:sp>
        <p:nvSpPr>
          <p:cNvPr id="13" name="Google Shape;13;p25"/>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1pPr>
            <a:lvl2pPr marR="0" lvl="1"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2pPr>
            <a:lvl3pPr marR="0" lvl="2"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3pPr>
            <a:lvl4pPr marR="0" lvl="3"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4pPr>
            <a:lvl5pPr marR="0" lvl="4"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5pPr>
            <a:lvl6pPr marR="0" lvl="5"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6pPr>
            <a:lvl7pPr marR="0" lvl="6"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7pPr>
            <a:lvl8pPr marR="0" lvl="7"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8pPr>
            <a:lvl9pPr marR="0" lvl="8"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9pPr>
          </a:lstStyle>
          <a:p>
            <a:endParaRPr/>
          </a:p>
        </p:txBody>
      </p:sp>
      <p:sp>
        <p:nvSpPr>
          <p:cNvPr id="14" name="Google Shape;14;p25"/>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lvl1pPr marL="457200" marR="0" lvl="0" indent="-35560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Twentieth Century"/>
                <a:ea typeface="Twentieth Century"/>
                <a:cs typeface="Twentieth Century"/>
                <a:sym typeface="Twentieth Century"/>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Twentieth Century"/>
                <a:ea typeface="Twentieth Century"/>
                <a:cs typeface="Twentieth Century"/>
                <a:sym typeface="Twentieth Century"/>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5" name="Google Shape;15;p25"/>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D0D0D"/>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6" name="Google Shape;16;p25"/>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17" name="Google Shape;17;p25"/>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4"/>
        <p:cNvGrpSpPr/>
        <p:nvPr/>
      </p:nvGrpSpPr>
      <p:grpSpPr>
        <a:xfrm>
          <a:off x="0" y="0"/>
          <a:ext cx="0" cy="0"/>
          <a:chOff x="0" y="0"/>
          <a:chExt cx="0" cy="0"/>
        </a:xfrm>
      </p:grpSpPr>
      <p:sp>
        <p:nvSpPr>
          <p:cNvPr id="25" name="Google Shape;25;p27"/>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1pPr>
            <a:lvl2pPr marR="0" lvl="1"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2pPr>
            <a:lvl3pPr marR="0" lvl="2"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3pPr>
            <a:lvl4pPr marR="0" lvl="3"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4pPr>
            <a:lvl5pPr marR="0" lvl="4"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5pPr>
            <a:lvl6pPr marR="0" lvl="5"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6pPr>
            <a:lvl7pPr marR="0" lvl="6"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7pPr>
            <a:lvl8pPr marR="0" lvl="7"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8pPr>
            <a:lvl9pPr marR="0" lvl="8"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9pPr>
          </a:lstStyle>
          <a:p>
            <a:endParaRPr/>
          </a:p>
        </p:txBody>
      </p:sp>
      <p:sp>
        <p:nvSpPr>
          <p:cNvPr id="26" name="Google Shape;26;p27"/>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lvl1pPr marL="457200" marR="0" lvl="0" indent="-35560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Twentieth Century"/>
                <a:ea typeface="Twentieth Century"/>
                <a:cs typeface="Twentieth Century"/>
                <a:sym typeface="Twentieth Century"/>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Twentieth Century"/>
                <a:ea typeface="Twentieth Century"/>
                <a:cs typeface="Twentieth Century"/>
                <a:sym typeface="Twentieth Century"/>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7" name="Google Shape;27;p27"/>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D0D0D"/>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8" name="Google Shape;28;p27"/>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29" name="Google Shape;29;p27"/>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cxnSp>
        <p:nvCxnSpPr>
          <p:cNvPr id="30" name="Google Shape;30;p27"/>
          <p:cNvCxnSpPr/>
          <p:nvPr/>
        </p:nvCxnSpPr>
        <p:spPr>
          <a:xfrm rot="10800000">
            <a:off x="571500" y="827087"/>
            <a:ext cx="0" cy="914400"/>
          </a:xfrm>
          <a:prstGeom prst="straightConnector1">
            <a:avLst/>
          </a:prstGeom>
          <a:noFill/>
          <a:ln w="19050" cap="flat" cmpd="sng">
            <a:solidFill>
              <a:schemeClr val="accent1"/>
            </a:solidFill>
            <a:prstDash val="solid"/>
            <a:miter lim="800000"/>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75"/>
        <p:cNvGrpSpPr/>
        <p:nvPr/>
      </p:nvGrpSpPr>
      <p:grpSpPr>
        <a:xfrm>
          <a:off x="0" y="0"/>
          <a:ext cx="0" cy="0"/>
          <a:chOff x="0" y="0"/>
          <a:chExt cx="0" cy="0"/>
        </a:xfrm>
      </p:grpSpPr>
      <p:sp>
        <p:nvSpPr>
          <p:cNvPr id="76" name="Google Shape;76;p30"/>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lvl1pPr marR="0" lvl="0"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1pPr>
            <a:lvl2pPr marR="0" lvl="1"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2pPr>
            <a:lvl3pPr marR="0" lvl="2"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3pPr>
            <a:lvl4pPr marR="0" lvl="3"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4pPr>
            <a:lvl5pPr marR="0" lvl="4"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5pPr>
            <a:lvl6pPr marR="0" lvl="5"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6pPr>
            <a:lvl7pPr marR="0" lvl="6"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7pPr>
            <a:lvl8pPr marR="0" lvl="7"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8pPr>
            <a:lvl9pPr marR="0" lvl="8" algn="l" rtl="0">
              <a:lnSpc>
                <a:spcPct val="80000"/>
              </a:lnSpc>
              <a:spcBef>
                <a:spcPts val="0"/>
              </a:spcBef>
              <a:spcAft>
                <a:spcPts val="0"/>
              </a:spcAft>
              <a:buClr>
                <a:srgbClr val="000000"/>
              </a:buClr>
              <a:buSzPts val="1400"/>
              <a:buFont typeface="Arial"/>
              <a:buNone/>
              <a:defRPr sz="4400" b="0" i="0" u="none" strike="noStrike" cap="none">
                <a:solidFill>
                  <a:srgbClr val="0D0D0D"/>
                </a:solidFill>
                <a:latin typeface="Twentieth Century"/>
                <a:ea typeface="Twentieth Century"/>
                <a:cs typeface="Twentieth Century"/>
                <a:sym typeface="Twentieth Century"/>
              </a:defRPr>
            </a:lvl9pPr>
          </a:lstStyle>
          <a:p>
            <a:endParaRPr/>
          </a:p>
        </p:txBody>
      </p:sp>
      <p:sp>
        <p:nvSpPr>
          <p:cNvPr id="77" name="Google Shape;77;p30"/>
          <p:cNvSpPr txBox="1">
            <a:spLocks noGrp="1"/>
          </p:cNvSpPr>
          <p:nvPr>
            <p:ph type="body" idx="1"/>
          </p:nvPr>
        </p:nvSpPr>
        <p:spPr>
          <a:xfrm>
            <a:off x="768350" y="2286000"/>
            <a:ext cx="7289800" cy="4022725"/>
          </a:xfrm>
          <a:prstGeom prst="rect">
            <a:avLst/>
          </a:prstGeom>
          <a:noFill/>
          <a:ln>
            <a:noFill/>
          </a:ln>
        </p:spPr>
        <p:txBody>
          <a:bodyPr spcFirstLastPara="1" wrap="square" lIns="45700" tIns="45700" rIns="45700" bIns="45700" anchor="t" anchorCtr="0">
            <a:noAutofit/>
          </a:bodyPr>
          <a:lstStyle>
            <a:lvl1pPr marL="457200" marR="0" lvl="0" indent="-355600" algn="l" rtl="0">
              <a:lnSpc>
                <a:spcPct val="90000"/>
              </a:lnSpc>
              <a:spcBef>
                <a:spcPts val="1200"/>
              </a:spcBef>
              <a:spcAft>
                <a:spcPts val="0"/>
              </a:spcAft>
              <a:buClr>
                <a:schemeClr val="accent1"/>
              </a:buClr>
              <a:buSzPts val="2000"/>
              <a:buFont typeface="Twentieth Century"/>
              <a:buChar char=" "/>
              <a:defRPr sz="2000" b="0" i="0" u="none" strike="noStrike" cap="none">
                <a:solidFill>
                  <a:schemeClr val="dk1"/>
                </a:solidFill>
                <a:latin typeface="Twentieth Century"/>
                <a:ea typeface="Twentieth Century"/>
                <a:cs typeface="Twentieth Century"/>
                <a:sym typeface="Twentieth Century"/>
              </a:defRPr>
            </a:lvl1pPr>
            <a:lvl2pPr marL="914400" marR="0" lvl="1" indent="-330200" algn="l" rtl="0">
              <a:lnSpc>
                <a:spcPct val="90000"/>
              </a:lnSpc>
              <a:spcBef>
                <a:spcPts val="200"/>
              </a:spcBef>
              <a:spcAft>
                <a:spcPts val="0"/>
              </a:spcAft>
              <a:buClr>
                <a:schemeClr val="accent1"/>
              </a:buClr>
              <a:buSzPts val="1600"/>
              <a:buFont typeface="Noto Sans Symbols"/>
              <a:buChar char="🢝"/>
              <a:defRPr sz="1600" b="0" i="0" u="none" strike="noStrike" cap="none">
                <a:solidFill>
                  <a:schemeClr val="dk1"/>
                </a:solidFill>
                <a:latin typeface="Twentieth Century"/>
                <a:ea typeface="Twentieth Century"/>
                <a:cs typeface="Twentieth Century"/>
                <a:sym typeface="Twentieth Century"/>
              </a:defRPr>
            </a:lvl2pPr>
            <a:lvl3pPr marL="1371600" marR="0" lvl="2"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3pPr>
            <a:lvl4pPr marL="1828800" marR="0" lvl="3"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4pPr>
            <a:lvl5pPr marL="2286000" marR="0" lvl="4"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5pPr>
            <a:lvl6pPr marL="2743200" marR="0" lvl="5"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6pPr>
            <a:lvl7pPr marL="3200400" marR="0" lvl="6"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7pPr>
            <a:lvl8pPr marL="3657600" marR="0" lvl="7" indent="-304800" algn="l" rtl="0">
              <a:lnSpc>
                <a:spcPct val="90000"/>
              </a:lnSpc>
              <a:spcBef>
                <a:spcPts val="400"/>
              </a:spcBef>
              <a:spcAft>
                <a:spcPts val="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8pPr>
            <a:lvl9pPr marL="4114800" marR="0" lvl="8" indent="-304800" algn="l" rtl="0">
              <a:lnSpc>
                <a:spcPct val="90000"/>
              </a:lnSpc>
              <a:spcBef>
                <a:spcPts val="400"/>
              </a:spcBef>
              <a:spcAft>
                <a:spcPts val="400"/>
              </a:spcAft>
              <a:buClr>
                <a:schemeClr val="accent1"/>
              </a:buClr>
              <a:buSzPts val="1200"/>
              <a:buFont typeface="Noto Sans Symbols"/>
              <a:buChar char="🢝"/>
              <a:defRPr sz="12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8" name="Google Shape;78;p30"/>
          <p:cNvSpPr txBox="1">
            <a:spLocks noGrp="1"/>
          </p:cNvSpPr>
          <p:nvPr>
            <p:ph type="dt" idx="10"/>
          </p:nvPr>
        </p:nvSpPr>
        <p:spPr>
          <a:xfrm>
            <a:off x="768350" y="6470650"/>
            <a:ext cx="1616075"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000" b="0" i="0" u="none" strike="noStrike" cap="none">
                <a:solidFill>
                  <a:srgbClr val="0D0D0D"/>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79" name="Google Shape;79;p30"/>
          <p:cNvSpPr txBox="1">
            <a:spLocks noGrp="1"/>
          </p:cNvSpPr>
          <p:nvPr>
            <p:ph type="ftr" idx="11"/>
          </p:nvPr>
        </p:nvSpPr>
        <p:spPr>
          <a:xfrm>
            <a:off x="3632200" y="6470650"/>
            <a:ext cx="4425950" cy="274637"/>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Twentieth Century"/>
                <a:ea typeface="Twentieth Century"/>
                <a:cs typeface="Twentieth Century"/>
                <a:sym typeface="Twentieth Century"/>
              </a:defRPr>
            </a:lvl9pPr>
          </a:lstStyle>
          <a:p>
            <a:endParaRPr/>
          </a:p>
        </p:txBody>
      </p:sp>
      <p:sp>
        <p:nvSpPr>
          <p:cNvPr id="80" name="Google Shape;80;p30"/>
          <p:cNvSpPr txBox="1">
            <a:spLocks noGrp="1"/>
          </p:cNvSpPr>
          <p:nvPr>
            <p:ph type="sldNum" idx="12"/>
          </p:nvPr>
        </p:nvSpPr>
        <p:spPr>
          <a:xfrm>
            <a:off x="8128000" y="6470650"/>
            <a:ext cx="730250" cy="274637"/>
          </a:xfrm>
          <a:prstGeom prst="rect">
            <a:avLst/>
          </a:prstGeom>
          <a:noFill/>
          <a:ln>
            <a:noFill/>
          </a:ln>
        </p:spPr>
        <p:txBody>
          <a:bodyPr spcFirstLastPara="1" wrap="square" lIns="91425" tIns="45700" rIns="91425" bIns="45700" anchor="ctr" anchorCtr="0">
            <a:noAutofit/>
          </a:bodyPr>
          <a:lstStyle>
            <a:lvl1pPr marL="0" marR="0" lvl="0"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1pPr>
            <a:lvl2pPr marL="0" marR="0" lvl="1"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2pPr>
            <a:lvl3pPr marL="0" marR="0" lvl="2"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3pPr>
            <a:lvl4pPr marL="0" marR="0" lvl="3"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4pPr>
            <a:lvl5pPr marL="0" marR="0" lvl="4"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5pPr>
            <a:lvl6pPr marL="0" marR="0" lvl="5"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6pPr>
            <a:lvl7pPr marL="0" marR="0" lvl="6"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7pPr>
            <a:lvl8pPr marL="0" marR="0" lvl="7"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8pPr>
            <a:lvl9pPr marL="0" marR="0" lvl="8" indent="0" algn="l" rtl="0">
              <a:lnSpc>
                <a:spcPct val="100000"/>
              </a:lnSpc>
              <a:spcBef>
                <a:spcPts val="0"/>
              </a:spcBef>
              <a:spcAft>
                <a:spcPts val="0"/>
              </a:spcAft>
              <a:buClr>
                <a:srgbClr val="0D0D0D"/>
              </a:buClr>
              <a:buSzPts val="1000"/>
              <a:buFont typeface="Twentieth Century"/>
              <a:buNone/>
              <a:defRPr sz="1000" b="0" i="0" u="none" strike="noStrike" cap="none">
                <a:solidFill>
                  <a:srgbClr val="0D0D0D"/>
                </a:solidFill>
                <a:latin typeface="Twentieth Century"/>
                <a:ea typeface="Twentieth Century"/>
                <a:cs typeface="Twentieth Century"/>
                <a:sym typeface="Twentieth Century"/>
              </a:defRPr>
            </a:lvl9pPr>
          </a:lstStyle>
          <a:p>
            <a:pPr marL="0" lvl="0" indent="0" algn="l" rtl="0">
              <a:spcBef>
                <a:spcPts val="0"/>
              </a:spcBef>
              <a:spcAft>
                <a:spcPts val="0"/>
              </a:spcAft>
              <a:buNone/>
            </a:pPr>
            <a:fld id="{00000000-1234-1234-1234-123412341234}" type="slidenum">
              <a:rPr lang="en-US"/>
              <a:t>‹Nº›</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5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3" Type="http://schemas.openxmlformats.org/officeDocument/2006/relationships/hyperlink" Target="http://celulares.no" TargetMode="External"/><Relationship Id="rId2" Type="http://schemas.openxmlformats.org/officeDocument/2006/relationships/notesSlide" Target="../notesSlides/notesSlide13.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3.xml"/><Relationship Id="rId1" Type="http://schemas.openxmlformats.org/officeDocument/2006/relationships/slideLayout" Target="../slideLayouts/slideLayout4.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3.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8.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9.xml"/><Relationship Id="rId4" Type="http://schemas.openxmlformats.org/officeDocument/2006/relationships/image" Target="../media/image4.png"/></Relationships>
</file>

<file path=ppt/slides/_rels/slide9.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8"/>
        <p:cNvGrpSpPr/>
        <p:nvPr/>
      </p:nvGrpSpPr>
      <p:grpSpPr>
        <a:xfrm>
          <a:off x="0" y="0"/>
          <a:ext cx="0" cy="0"/>
          <a:chOff x="0" y="0"/>
          <a:chExt cx="0" cy="0"/>
        </a:xfrm>
      </p:grpSpPr>
      <p:sp>
        <p:nvSpPr>
          <p:cNvPr id="89" name="Google Shape;89;p11"/>
          <p:cNvSpPr txBox="1">
            <a:spLocks noGrp="1"/>
          </p:cNvSpPr>
          <p:nvPr>
            <p:ph type="ctrTitle"/>
          </p:nvPr>
        </p:nvSpPr>
        <p:spPr>
          <a:xfrm>
            <a:off x="342900" y="4959350"/>
            <a:ext cx="5829300" cy="1463675"/>
          </a:xfrm>
          <a:prstGeom prst="rect">
            <a:avLst/>
          </a:prstGeom>
          <a:noFill/>
          <a:ln>
            <a:noFill/>
          </a:ln>
        </p:spPr>
        <p:txBody>
          <a:bodyPr spcFirstLastPara="1" wrap="square" lIns="91425" tIns="45700" rIns="91425" bIns="45700" anchor="ctr" anchorCtr="0">
            <a:normAutofit/>
          </a:bodyPr>
          <a:lstStyle/>
          <a:p>
            <a:pPr marL="0" lvl="0" indent="0" algn="r" rtl="0">
              <a:lnSpc>
                <a:spcPct val="80000"/>
              </a:lnSpc>
              <a:spcBef>
                <a:spcPts val="0"/>
              </a:spcBef>
              <a:spcAft>
                <a:spcPts val="0"/>
              </a:spcAft>
              <a:buClr>
                <a:srgbClr val="0D0D0D"/>
              </a:buClr>
              <a:buSzPts val="4400"/>
              <a:buFont typeface="Twentieth Century"/>
              <a:buNone/>
            </a:pPr>
            <a:r>
              <a:rPr lang="en-US"/>
              <a:t>EL </a:t>
            </a:r>
            <a:r>
              <a:rPr lang="en-US" sz="4400" b="0" i="0" u="none">
                <a:solidFill>
                  <a:srgbClr val="0D0D0D"/>
                </a:solidFill>
                <a:latin typeface="Twentieth Century"/>
                <a:ea typeface="Twentieth Century"/>
                <a:cs typeface="Twentieth Century"/>
                <a:sym typeface="Twentieth Century"/>
              </a:rPr>
              <a:t>VIRIÓN</a:t>
            </a:r>
            <a:endParaRPr/>
          </a:p>
        </p:txBody>
      </p:sp>
      <p:sp>
        <p:nvSpPr>
          <p:cNvPr id="90" name="Google Shape;90;p11"/>
          <p:cNvSpPr txBox="1">
            <a:spLocks noGrp="1"/>
          </p:cNvSpPr>
          <p:nvPr>
            <p:ph type="subTitle" idx="1"/>
          </p:nvPr>
        </p:nvSpPr>
        <p:spPr>
          <a:xfrm>
            <a:off x="6457950" y="4959350"/>
            <a:ext cx="2400300" cy="1463675"/>
          </a:xfrm>
          <a:prstGeom prst="rect">
            <a:avLst/>
          </a:prstGeom>
          <a:noFill/>
          <a:ln>
            <a:noFill/>
          </a:ln>
        </p:spPr>
        <p:txBody>
          <a:bodyPr spcFirstLastPara="1" wrap="square" lIns="91425" tIns="45700" rIns="91425" bIns="45700" anchor="ctr" anchorCtr="0">
            <a:normAutofit/>
          </a:bodyPr>
          <a:lstStyle/>
          <a:p>
            <a:pPr marL="0" lvl="0" indent="0" algn="l" rtl="0">
              <a:lnSpc>
                <a:spcPct val="100000"/>
              </a:lnSpc>
              <a:spcBef>
                <a:spcPts val="0"/>
              </a:spcBef>
              <a:spcAft>
                <a:spcPts val="0"/>
              </a:spcAft>
              <a:buSzPts val="1600"/>
              <a:buNone/>
            </a:pPr>
            <a:r>
              <a:rPr lang="en-US" sz="1600" b="0" i="0" u="none">
                <a:solidFill>
                  <a:srgbClr val="0D0D0D"/>
                </a:solidFill>
                <a:latin typeface="Twentieth Century"/>
                <a:ea typeface="Twentieth Century"/>
                <a:cs typeface="Twentieth Century"/>
                <a:sym typeface="Twentieth Century"/>
              </a:rPr>
              <a:t>Estructura</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53"/>
        <p:cNvGrpSpPr/>
        <p:nvPr/>
      </p:nvGrpSpPr>
      <p:grpSpPr>
        <a:xfrm>
          <a:off x="0" y="0"/>
          <a:ext cx="0" cy="0"/>
          <a:chOff x="0" y="0"/>
          <a:chExt cx="0" cy="0"/>
        </a:xfrm>
      </p:grpSpPr>
      <p:sp>
        <p:nvSpPr>
          <p:cNvPr id="154" name="Google Shape;154;g39547af9e01_0_33"/>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Virus envueltos o cubiertos</a:t>
            </a:r>
            <a:endParaRPr/>
          </a:p>
        </p:txBody>
      </p:sp>
      <p:sp>
        <p:nvSpPr>
          <p:cNvPr id="155" name="Google Shape;155;g39547af9e01_0_33"/>
          <p:cNvSpPr txBox="1">
            <a:spLocks noGrp="1"/>
          </p:cNvSpPr>
          <p:nvPr>
            <p:ph type="body" idx="1"/>
          </p:nvPr>
        </p:nvSpPr>
        <p:spPr>
          <a:xfrm>
            <a:off x="768350" y="2286000"/>
            <a:ext cx="7289700" cy="4022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600">
                <a:latin typeface="Architects Daughter"/>
                <a:ea typeface="Architects Daughter"/>
                <a:cs typeface="Architects Daughter"/>
                <a:sym typeface="Architects Daughter"/>
              </a:rPr>
              <a:t>Son aquellos que tienen una envoltura fosfolipídica que el virus obtiene de la membrana de la célula hospedadora.</a:t>
            </a:r>
            <a:endParaRPr sz="26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600">
                <a:latin typeface="Architects Daughter"/>
                <a:ea typeface="Architects Daughter"/>
                <a:cs typeface="Architects Daughter"/>
                <a:sym typeface="Architects Daughter"/>
              </a:rPr>
              <a:t>En ella se insertan proteínas codificadas por el virus conocidas como espículas. Son glucoproteínas </a:t>
            </a:r>
            <a:endParaRPr sz="26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600">
                <a:latin typeface="Architects Daughter"/>
                <a:ea typeface="Architects Daughter"/>
                <a:cs typeface="Architects Daughter"/>
                <a:sym typeface="Architects Daughter"/>
              </a:rPr>
              <a:t>Función: reconocimiento de receptores presentes en la superficie de la célula susceptible, marca el tropismo del virus hacia ellas.</a:t>
            </a:r>
            <a:endParaRPr sz="2600">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0"/>
        <p:cNvGrpSpPr/>
        <p:nvPr/>
      </p:nvGrpSpPr>
      <p:grpSpPr>
        <a:xfrm>
          <a:off x="0" y="0"/>
          <a:ext cx="0" cy="0"/>
          <a:chOff x="0" y="0"/>
          <a:chExt cx="0" cy="0"/>
        </a:xfrm>
      </p:grpSpPr>
      <p:graphicFrame>
        <p:nvGraphicFramePr>
          <p:cNvPr id="161" name="Google Shape;161;g39547af9e01_0_39"/>
          <p:cNvGraphicFramePr/>
          <p:nvPr/>
        </p:nvGraphicFramePr>
        <p:xfrm>
          <a:off x="544725" y="1115150"/>
          <a:ext cx="8054550" cy="4823400"/>
        </p:xfrm>
        <a:graphic>
          <a:graphicData uri="http://schemas.openxmlformats.org/drawingml/2006/table">
            <a:tbl>
              <a:tblPr>
                <a:noFill/>
                <a:tableStyleId>{754CA6B7-0D38-48AA-8CD5-51BF128899A5}</a:tableStyleId>
              </a:tblPr>
              <a:tblGrid>
                <a:gridCol w="2684850">
                  <a:extLst>
                    <a:ext uri="{9D8B030D-6E8A-4147-A177-3AD203B41FA5}">
                      <a16:colId xmlns:a16="http://schemas.microsoft.com/office/drawing/2014/main" val="20000"/>
                    </a:ext>
                  </a:extLst>
                </a:gridCol>
                <a:gridCol w="2684850">
                  <a:extLst>
                    <a:ext uri="{9D8B030D-6E8A-4147-A177-3AD203B41FA5}">
                      <a16:colId xmlns:a16="http://schemas.microsoft.com/office/drawing/2014/main" val="20001"/>
                    </a:ext>
                  </a:extLst>
                </a:gridCol>
                <a:gridCol w="2684850">
                  <a:extLst>
                    <a:ext uri="{9D8B030D-6E8A-4147-A177-3AD203B41FA5}">
                      <a16:colId xmlns:a16="http://schemas.microsoft.com/office/drawing/2014/main" val="20002"/>
                    </a:ext>
                  </a:extLst>
                </a:gridCol>
              </a:tblGrid>
              <a:tr h="844425">
                <a:tc>
                  <a:txBody>
                    <a:bodyPr/>
                    <a:lstStyle/>
                    <a:p>
                      <a:pPr marL="0" lvl="0" indent="0" algn="l" rtl="0">
                        <a:spcBef>
                          <a:spcPts val="0"/>
                        </a:spcBef>
                        <a:spcAft>
                          <a:spcPts val="0"/>
                        </a:spcAft>
                        <a:buNone/>
                      </a:pPr>
                      <a:r>
                        <a:rPr lang="en-US" sz="2100">
                          <a:latin typeface="Twentieth Century"/>
                          <a:ea typeface="Twentieth Century"/>
                          <a:cs typeface="Twentieth Century"/>
                          <a:sym typeface="Twentieth Century"/>
                        </a:rPr>
                        <a:t>VIRUS</a:t>
                      </a:r>
                      <a:endParaRPr sz="2100">
                        <a:latin typeface="Twentieth Century"/>
                        <a:ea typeface="Twentieth Century"/>
                        <a:cs typeface="Twentieth Century"/>
                        <a:sym typeface="Twentieth Century"/>
                      </a:endParaRPr>
                    </a:p>
                  </a:txBody>
                  <a:tcPr marL="91425" marR="91425" marT="91425" marB="91425"/>
                </a:tc>
                <a:tc>
                  <a:txBody>
                    <a:bodyPr/>
                    <a:lstStyle/>
                    <a:p>
                      <a:pPr marL="0" lvl="0" indent="0" algn="l" rtl="0">
                        <a:spcBef>
                          <a:spcPts val="0"/>
                        </a:spcBef>
                        <a:spcAft>
                          <a:spcPts val="0"/>
                        </a:spcAft>
                        <a:buNone/>
                      </a:pPr>
                      <a:r>
                        <a:rPr lang="en-US" sz="2100">
                          <a:latin typeface="Twentieth Century"/>
                          <a:ea typeface="Twentieth Century"/>
                          <a:cs typeface="Twentieth Century"/>
                          <a:sym typeface="Twentieth Century"/>
                        </a:rPr>
                        <a:t>CÉLULA SUSCEPTIBLE</a:t>
                      </a:r>
                      <a:endParaRPr sz="2100">
                        <a:latin typeface="Twentieth Century"/>
                        <a:ea typeface="Twentieth Century"/>
                        <a:cs typeface="Twentieth Century"/>
                        <a:sym typeface="Twentieth Century"/>
                      </a:endParaRPr>
                    </a:p>
                  </a:txBody>
                  <a:tcPr marL="91425" marR="91425" marT="91425" marB="91425"/>
                </a:tc>
                <a:tc>
                  <a:txBody>
                    <a:bodyPr/>
                    <a:lstStyle/>
                    <a:p>
                      <a:pPr marL="0" lvl="0" indent="0" algn="l" rtl="0">
                        <a:spcBef>
                          <a:spcPts val="0"/>
                        </a:spcBef>
                        <a:spcAft>
                          <a:spcPts val="0"/>
                        </a:spcAft>
                        <a:buNone/>
                      </a:pPr>
                      <a:r>
                        <a:rPr lang="en-US" sz="2100">
                          <a:latin typeface="Twentieth Century"/>
                          <a:ea typeface="Twentieth Century"/>
                          <a:cs typeface="Twentieth Century"/>
                          <a:sym typeface="Twentieth Century"/>
                        </a:rPr>
                        <a:t>RECEPTOR</a:t>
                      </a:r>
                      <a:endParaRPr sz="2100">
                        <a:latin typeface="Twentieth Century"/>
                        <a:ea typeface="Twentieth Century"/>
                        <a:cs typeface="Twentieth Century"/>
                        <a:sym typeface="Twentieth Century"/>
                      </a:endParaRPr>
                    </a:p>
                  </a:txBody>
                  <a:tcPr marL="91425" marR="91425" marT="91425" marB="91425"/>
                </a:tc>
                <a:extLst>
                  <a:ext uri="{0D108BD9-81ED-4DB2-BD59-A6C34878D82A}">
                    <a16:rowId xmlns:a16="http://schemas.microsoft.com/office/drawing/2014/main" val="10000"/>
                  </a:ext>
                </a:extLst>
              </a:tr>
              <a:tr h="1326325">
                <a:tc>
                  <a:txBody>
                    <a:bodyPr/>
                    <a:lstStyle/>
                    <a:p>
                      <a:pPr marL="0" lvl="0" indent="0" algn="l" rtl="0">
                        <a:spcBef>
                          <a:spcPts val="0"/>
                        </a:spcBef>
                        <a:spcAft>
                          <a:spcPts val="0"/>
                        </a:spcAft>
                        <a:buNone/>
                      </a:pPr>
                      <a:r>
                        <a:rPr lang="en-US" sz="1700"/>
                        <a:t>VIRUS DE LA INMUNODEFICIENCIA HUMANA (VIH)</a:t>
                      </a:r>
                      <a:endParaRPr sz="1700"/>
                    </a:p>
                  </a:txBody>
                  <a:tcPr marL="91425" marR="91425" marT="91425" marB="91425"/>
                </a:tc>
                <a:tc>
                  <a:txBody>
                    <a:bodyPr/>
                    <a:lstStyle/>
                    <a:p>
                      <a:pPr marL="0" lvl="0" indent="0" algn="l" rtl="0">
                        <a:spcBef>
                          <a:spcPts val="0"/>
                        </a:spcBef>
                        <a:spcAft>
                          <a:spcPts val="0"/>
                        </a:spcAft>
                        <a:buNone/>
                      </a:pPr>
                      <a:r>
                        <a:rPr lang="en-US" sz="1700"/>
                        <a:t>LINFOCITOS T </a:t>
                      </a:r>
                      <a:r>
                        <a:rPr lang="en-US" sz="1700">
                          <a:solidFill>
                            <a:schemeClr val="dk1"/>
                          </a:solidFill>
                        </a:rPr>
                        <a:t>CD</a:t>
                      </a:r>
                      <a:r>
                        <a:rPr lang="en-US" sz="1700" baseline="30000">
                          <a:solidFill>
                            <a:schemeClr val="dk1"/>
                          </a:solidFill>
                        </a:rPr>
                        <a:t>4  </a:t>
                      </a:r>
                      <a:endParaRPr sz="1700" baseline="30000">
                        <a:solidFill>
                          <a:schemeClr val="dk1"/>
                        </a:solidFill>
                      </a:endParaRPr>
                    </a:p>
                    <a:p>
                      <a:pPr marL="0" lvl="0" indent="0" algn="l" rtl="0">
                        <a:spcBef>
                          <a:spcPts val="0"/>
                        </a:spcBef>
                        <a:spcAft>
                          <a:spcPts val="0"/>
                        </a:spcAft>
                        <a:buNone/>
                      </a:pPr>
                      <a:r>
                        <a:rPr lang="en-US" sz="1700"/>
                        <a:t>MONOCITOS</a:t>
                      </a:r>
                      <a:endParaRPr sz="1700"/>
                    </a:p>
                  </a:txBody>
                  <a:tcPr marL="91425" marR="91425" marT="91425" marB="91425"/>
                </a:tc>
                <a:tc>
                  <a:txBody>
                    <a:bodyPr/>
                    <a:lstStyle/>
                    <a:p>
                      <a:pPr marL="0" lvl="0" indent="0" algn="l" rtl="0">
                        <a:spcBef>
                          <a:spcPts val="0"/>
                        </a:spcBef>
                        <a:spcAft>
                          <a:spcPts val="0"/>
                        </a:spcAft>
                        <a:buNone/>
                      </a:pPr>
                      <a:r>
                        <a:rPr lang="en-US" sz="1700"/>
                        <a:t>CD4, CXCR4, CCR5</a:t>
                      </a:r>
                      <a:endParaRPr sz="1700"/>
                    </a:p>
                  </a:txBody>
                  <a:tcPr marL="91425" marR="91425" marT="91425" marB="91425"/>
                </a:tc>
                <a:extLst>
                  <a:ext uri="{0D108BD9-81ED-4DB2-BD59-A6C34878D82A}">
                    <a16:rowId xmlns:a16="http://schemas.microsoft.com/office/drawing/2014/main" val="10001"/>
                  </a:ext>
                </a:extLst>
              </a:tr>
              <a:tr h="1326325">
                <a:tc>
                  <a:txBody>
                    <a:bodyPr/>
                    <a:lstStyle/>
                    <a:p>
                      <a:pPr marL="0" lvl="0" indent="0" algn="l" rtl="0">
                        <a:spcBef>
                          <a:spcPts val="0"/>
                        </a:spcBef>
                        <a:spcAft>
                          <a:spcPts val="0"/>
                        </a:spcAft>
                        <a:buNone/>
                      </a:pPr>
                      <a:r>
                        <a:rPr lang="en-US" sz="1700"/>
                        <a:t>VIRUS INFLUENZAE</a:t>
                      </a:r>
                      <a:endParaRPr sz="1700"/>
                    </a:p>
                  </a:txBody>
                  <a:tcPr marL="91425" marR="91425" marT="91425" marB="91425"/>
                </a:tc>
                <a:tc>
                  <a:txBody>
                    <a:bodyPr/>
                    <a:lstStyle/>
                    <a:p>
                      <a:pPr marL="0" lvl="0" indent="0" algn="l" rtl="0">
                        <a:spcBef>
                          <a:spcPts val="0"/>
                        </a:spcBef>
                        <a:spcAft>
                          <a:spcPts val="0"/>
                        </a:spcAft>
                        <a:buNone/>
                      </a:pPr>
                      <a:r>
                        <a:rPr lang="en-US" sz="1700"/>
                        <a:t>CÉLULAS DEL EPITELIO RESPIRATORIO</a:t>
                      </a:r>
                      <a:endParaRPr sz="1700"/>
                    </a:p>
                  </a:txBody>
                  <a:tcPr marL="91425" marR="91425" marT="91425" marB="91425"/>
                </a:tc>
                <a:tc>
                  <a:txBody>
                    <a:bodyPr/>
                    <a:lstStyle/>
                    <a:p>
                      <a:pPr marL="0" lvl="0" indent="0" algn="l" rtl="0">
                        <a:spcBef>
                          <a:spcPts val="0"/>
                        </a:spcBef>
                        <a:spcAft>
                          <a:spcPts val="0"/>
                        </a:spcAft>
                        <a:buNone/>
                      </a:pPr>
                      <a:r>
                        <a:rPr lang="en-US" sz="1700"/>
                        <a:t>RESIDUOS DE ÁCIDO SIÁLICO</a:t>
                      </a:r>
                      <a:endParaRPr sz="1700"/>
                    </a:p>
                  </a:txBody>
                  <a:tcPr marL="91425" marR="91425" marT="91425" marB="91425"/>
                </a:tc>
                <a:extLst>
                  <a:ext uri="{0D108BD9-81ED-4DB2-BD59-A6C34878D82A}">
                    <a16:rowId xmlns:a16="http://schemas.microsoft.com/office/drawing/2014/main" val="10002"/>
                  </a:ext>
                </a:extLst>
              </a:tr>
              <a:tr h="1326325">
                <a:tc>
                  <a:txBody>
                    <a:bodyPr/>
                    <a:lstStyle/>
                    <a:p>
                      <a:pPr marL="0" lvl="0" indent="0" algn="l" rtl="0">
                        <a:spcBef>
                          <a:spcPts val="0"/>
                        </a:spcBef>
                        <a:spcAft>
                          <a:spcPts val="0"/>
                        </a:spcAft>
                        <a:buNone/>
                      </a:pPr>
                      <a:r>
                        <a:rPr lang="en-US" sz="1700"/>
                        <a:t>RHINOVIRUS</a:t>
                      </a:r>
                      <a:endParaRPr sz="1700"/>
                    </a:p>
                  </a:txBody>
                  <a:tcPr marL="91425" marR="91425" marT="91425" marB="91425"/>
                </a:tc>
                <a:tc>
                  <a:txBody>
                    <a:bodyPr/>
                    <a:lstStyle/>
                    <a:p>
                      <a:pPr marL="0" lvl="0" indent="0" algn="l" rtl="0">
                        <a:spcBef>
                          <a:spcPts val="0"/>
                        </a:spcBef>
                        <a:spcAft>
                          <a:spcPts val="0"/>
                        </a:spcAft>
                        <a:buNone/>
                      </a:pPr>
                      <a:r>
                        <a:rPr lang="en-US" sz="1700"/>
                        <a:t>EPITELIO NASAL</a:t>
                      </a:r>
                      <a:endParaRPr sz="1700"/>
                    </a:p>
                  </a:txBody>
                  <a:tcPr marL="91425" marR="91425" marT="91425" marB="91425"/>
                </a:tc>
                <a:tc>
                  <a:txBody>
                    <a:bodyPr/>
                    <a:lstStyle/>
                    <a:p>
                      <a:pPr marL="0" lvl="0" indent="0" algn="l" rtl="0">
                        <a:spcBef>
                          <a:spcPts val="0"/>
                        </a:spcBef>
                        <a:spcAft>
                          <a:spcPts val="0"/>
                        </a:spcAft>
                        <a:buNone/>
                      </a:pPr>
                      <a:r>
                        <a:rPr lang="en-US" sz="1700"/>
                        <a:t>ICAM-1</a:t>
                      </a:r>
                      <a:endParaRPr sz="1700"/>
                    </a:p>
                  </a:txBody>
                  <a:tcPr marL="91425" marR="91425" marT="91425" marB="91425"/>
                </a:tc>
                <a:extLst>
                  <a:ext uri="{0D108BD9-81ED-4DB2-BD59-A6C34878D82A}">
                    <a16:rowId xmlns:a16="http://schemas.microsoft.com/office/drawing/2014/main" val="10003"/>
                  </a:ext>
                </a:extLst>
              </a:tr>
            </a:tbl>
          </a:graphicData>
        </a:graphic>
      </p:graphicFrame>
      <p:sp>
        <p:nvSpPr>
          <p:cNvPr id="162" name="Google Shape;162;g39547af9e01_0_39"/>
          <p:cNvSpPr txBox="1"/>
          <p:nvPr/>
        </p:nvSpPr>
        <p:spPr>
          <a:xfrm>
            <a:off x="704325" y="426300"/>
            <a:ext cx="60795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700">
                <a:solidFill>
                  <a:schemeClr val="dk1"/>
                </a:solidFill>
                <a:latin typeface="Twentieth Century"/>
                <a:ea typeface="Twentieth Century"/>
                <a:cs typeface="Twentieth Century"/>
                <a:sym typeface="Twentieth Century"/>
              </a:rPr>
              <a:t>EJEMPLOS</a:t>
            </a:r>
            <a:endParaRPr sz="27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66"/>
        <p:cNvGrpSpPr/>
        <p:nvPr/>
      </p:nvGrpSpPr>
      <p:grpSpPr>
        <a:xfrm>
          <a:off x="0" y="0"/>
          <a:ext cx="0" cy="0"/>
          <a:chOff x="0" y="0"/>
          <a:chExt cx="0" cy="0"/>
        </a:xfrm>
      </p:grpSpPr>
      <p:sp>
        <p:nvSpPr>
          <p:cNvPr id="167" name="Google Shape;167;p18"/>
          <p:cNvSpPr txBox="1">
            <a:spLocks noGrp="1"/>
          </p:cNvSpPr>
          <p:nvPr>
            <p:ph type="title"/>
          </p:nvPr>
        </p:nvSpPr>
        <p:spPr>
          <a:xfrm>
            <a:off x="768350" y="12"/>
            <a:ext cx="7289700" cy="14985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D0D0D"/>
              </a:buClr>
              <a:buSzPts val="4400"/>
              <a:buFont typeface="Twentieth Century"/>
              <a:buNone/>
            </a:pPr>
            <a:r>
              <a:rPr lang="en-US" sz="4400" b="0" i="0" u="none">
                <a:solidFill>
                  <a:srgbClr val="0D0D0D"/>
                </a:solidFill>
                <a:latin typeface="Twentieth Century"/>
                <a:ea typeface="Twentieth Century"/>
                <a:cs typeface="Twentieth Century"/>
                <a:sym typeface="Twentieth Century"/>
              </a:rPr>
              <a:t>MATERIAL GENÉTICO</a:t>
            </a:r>
            <a:endParaRPr/>
          </a:p>
        </p:txBody>
      </p:sp>
      <p:sp>
        <p:nvSpPr>
          <p:cNvPr id="168" name="Google Shape;168;p18"/>
          <p:cNvSpPr txBox="1">
            <a:spLocks noGrp="1"/>
          </p:cNvSpPr>
          <p:nvPr>
            <p:ph type="body" idx="1"/>
          </p:nvPr>
        </p:nvSpPr>
        <p:spPr>
          <a:xfrm>
            <a:off x="768300" y="1767000"/>
            <a:ext cx="7289700" cy="5091000"/>
          </a:xfrm>
          <a:prstGeom prst="rect">
            <a:avLst/>
          </a:prstGeom>
          <a:noFill/>
          <a:ln>
            <a:noFill/>
          </a:ln>
        </p:spPr>
        <p:txBody>
          <a:bodyPr spcFirstLastPara="1" wrap="square" lIns="45700" tIns="45700" rIns="45700" bIns="45700" anchor="t" anchorCtr="0">
            <a:noAutofit/>
          </a:bodyPr>
          <a:lstStyle/>
          <a:p>
            <a:pPr marL="90487" lvl="0" indent="-109536" algn="l" rtl="0">
              <a:lnSpc>
                <a:spcPct val="90000"/>
              </a:lnSpc>
              <a:spcBef>
                <a:spcPts val="0"/>
              </a:spcBef>
              <a:spcAft>
                <a:spcPts val="0"/>
              </a:spcAft>
              <a:buSzPts val="2300"/>
              <a:buFont typeface="Architects Daughter"/>
              <a:buChar char="⮚"/>
            </a:pPr>
            <a:r>
              <a:rPr lang="en-US" sz="2700">
                <a:latin typeface="Architects Daughter"/>
                <a:ea typeface="Architects Daughter"/>
                <a:cs typeface="Architects Daughter"/>
                <a:sym typeface="Architects Daughter"/>
              </a:rPr>
              <a:t>Puede ser ADN o ARN, de cadena simple o doble </a:t>
            </a:r>
            <a:endParaRPr sz="2300">
              <a:latin typeface="Architects Daughter"/>
              <a:ea typeface="Architects Daughter"/>
              <a:cs typeface="Architects Daughter"/>
              <a:sym typeface="Architects Daughter"/>
            </a:endParaRPr>
          </a:p>
          <a:p>
            <a:pPr marL="90487" lvl="0" indent="36513" algn="l" rtl="0">
              <a:lnSpc>
                <a:spcPct val="90000"/>
              </a:lnSpc>
              <a:spcBef>
                <a:spcPts val="0"/>
              </a:spcBef>
              <a:spcAft>
                <a:spcPts val="0"/>
              </a:spcAft>
              <a:buSzPts val="2000"/>
              <a:buFont typeface="Noto Sans Symbols"/>
              <a:buNone/>
            </a:pPr>
            <a:endParaRPr sz="2700" i="0" u="none">
              <a:solidFill>
                <a:schemeClr val="dk1"/>
              </a:solidFill>
              <a:latin typeface="Architects Daughter"/>
              <a:ea typeface="Architects Daughter"/>
              <a:cs typeface="Architects Daughter"/>
              <a:sym typeface="Architects Daughter"/>
            </a:endParaRPr>
          </a:p>
          <a:p>
            <a:pPr marL="90487" lvl="0" indent="-109536" algn="l" rtl="0">
              <a:lnSpc>
                <a:spcPct val="90000"/>
              </a:lnSpc>
              <a:spcBef>
                <a:spcPts val="0"/>
              </a:spcBef>
              <a:spcAft>
                <a:spcPts val="0"/>
              </a:spcAft>
              <a:buSzPts val="2300"/>
              <a:buFont typeface="Architects Daughter"/>
              <a:buChar char="⮚"/>
            </a:pPr>
            <a:r>
              <a:rPr lang="en-US" sz="2700" i="0" u="none">
                <a:solidFill>
                  <a:schemeClr val="dk1"/>
                </a:solidFill>
                <a:latin typeface="Architects Daughter"/>
                <a:ea typeface="Architects Daughter"/>
                <a:cs typeface="Architects Daughter"/>
                <a:sym typeface="Architects Daughter"/>
              </a:rPr>
              <a:t>Lleva  la información para la codificar las proteínas virales.</a:t>
            </a:r>
            <a:endParaRPr sz="2300">
              <a:latin typeface="Architects Daughter"/>
              <a:ea typeface="Architects Daughter"/>
              <a:cs typeface="Architects Daughter"/>
              <a:sym typeface="Architects Daughter"/>
            </a:endParaRPr>
          </a:p>
          <a:p>
            <a:pPr marL="0" lvl="0" indent="0" algn="l" rtl="0">
              <a:lnSpc>
                <a:spcPct val="90000"/>
              </a:lnSpc>
              <a:spcBef>
                <a:spcPts val="0"/>
              </a:spcBef>
              <a:spcAft>
                <a:spcPts val="0"/>
              </a:spcAft>
              <a:buSzPts val="2000"/>
              <a:buNone/>
            </a:pPr>
            <a:endParaRPr sz="2700" i="0" u="none">
              <a:solidFill>
                <a:schemeClr val="dk1"/>
              </a:solidFill>
              <a:latin typeface="Architects Daughter"/>
              <a:ea typeface="Architects Daughter"/>
              <a:cs typeface="Architects Daughter"/>
              <a:sym typeface="Architects Daughter"/>
            </a:endParaRPr>
          </a:p>
          <a:p>
            <a:pPr marL="90487" marR="0" lvl="0" indent="-109536" algn="l" rtl="0">
              <a:lnSpc>
                <a:spcPct val="90000"/>
              </a:lnSpc>
              <a:spcBef>
                <a:spcPts val="1400"/>
              </a:spcBef>
              <a:spcAft>
                <a:spcPts val="0"/>
              </a:spcAft>
              <a:buClr>
                <a:schemeClr val="accent1"/>
              </a:buClr>
              <a:buSzPts val="2300"/>
              <a:buFont typeface="Architects Daughter"/>
              <a:buChar char="⮚"/>
            </a:pPr>
            <a:r>
              <a:rPr lang="en-US" sz="2700" i="0" u="none">
                <a:solidFill>
                  <a:schemeClr val="dk1"/>
                </a:solidFill>
                <a:latin typeface="Architects Daughter"/>
                <a:ea typeface="Architects Daughter"/>
                <a:cs typeface="Architects Daughter"/>
                <a:sym typeface="Architects Daughter"/>
              </a:rPr>
              <a:t> Parte infectiva de la partícula viral</a:t>
            </a:r>
            <a:endParaRPr sz="2700">
              <a:latin typeface="Architects Daughter"/>
              <a:ea typeface="Architects Daughter"/>
              <a:cs typeface="Architects Daughter"/>
              <a:sym typeface="Architects Daughter"/>
            </a:endParaRPr>
          </a:p>
          <a:p>
            <a:pPr marL="90487" marR="0" lvl="0" indent="-90487" algn="l" rtl="0">
              <a:lnSpc>
                <a:spcPct val="90000"/>
              </a:lnSpc>
              <a:spcBef>
                <a:spcPts val="1400"/>
              </a:spcBef>
              <a:spcAft>
                <a:spcPts val="0"/>
              </a:spcAft>
              <a:buClr>
                <a:schemeClr val="accent1"/>
              </a:buClr>
              <a:buSzPts val="2000"/>
              <a:buFont typeface="Twentieth Century"/>
              <a:buNone/>
            </a:pPr>
            <a:endParaRPr sz="2700" i="0" u="none">
              <a:solidFill>
                <a:schemeClr val="dk1"/>
              </a:solidFill>
              <a:latin typeface="Architects Daughter"/>
              <a:ea typeface="Architects Daughter"/>
              <a:cs typeface="Architects Daughter"/>
              <a:sym typeface="Architects Daughter"/>
            </a:endParaRPr>
          </a:p>
          <a:p>
            <a:pPr marL="90487" marR="0" lvl="0" indent="-109536" algn="l" rtl="0">
              <a:lnSpc>
                <a:spcPct val="90000"/>
              </a:lnSpc>
              <a:spcBef>
                <a:spcPts val="1400"/>
              </a:spcBef>
              <a:spcAft>
                <a:spcPts val="0"/>
              </a:spcAft>
              <a:buClr>
                <a:schemeClr val="accent1"/>
              </a:buClr>
              <a:buSzPts val="2300"/>
              <a:buFont typeface="Architects Daughter"/>
              <a:buChar char="⮚"/>
            </a:pPr>
            <a:r>
              <a:rPr lang="en-US" sz="2700" i="0" u="none">
                <a:solidFill>
                  <a:schemeClr val="dk1"/>
                </a:solidFill>
                <a:latin typeface="Architects Daughter"/>
                <a:ea typeface="Architects Daughter"/>
                <a:cs typeface="Architects Daughter"/>
                <a:sym typeface="Architects Daughter"/>
              </a:rPr>
              <a:t> Los virus ARN pueden ser de polaridad positiva o negativa</a:t>
            </a:r>
            <a:endParaRPr sz="2700">
              <a:latin typeface="Architects Daughter"/>
              <a:ea typeface="Architects Daughter"/>
              <a:cs typeface="Architects Daughter"/>
              <a:sym typeface="Architects Daughter"/>
            </a:endParaRPr>
          </a:p>
          <a:p>
            <a:pPr marL="90488" marR="0" lvl="0" indent="0" algn="l" rtl="0">
              <a:lnSpc>
                <a:spcPct val="90000"/>
              </a:lnSpc>
              <a:spcBef>
                <a:spcPts val="1400"/>
              </a:spcBef>
              <a:spcAft>
                <a:spcPts val="0"/>
              </a:spcAft>
              <a:buClr>
                <a:schemeClr val="accent1"/>
              </a:buClr>
              <a:buSzPts val="2000"/>
              <a:buFont typeface="Twentieth Century"/>
              <a:buNone/>
            </a:pPr>
            <a:endParaRPr sz="2300" i="0" u="none">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g39547af9e01_0_51"/>
          <p:cNvSpPr txBox="1">
            <a:spLocks noGrp="1"/>
          </p:cNvSpPr>
          <p:nvPr>
            <p:ph type="body" idx="1"/>
          </p:nvPr>
        </p:nvSpPr>
        <p:spPr>
          <a:xfrm>
            <a:off x="768350" y="2075925"/>
            <a:ext cx="8035800" cy="42330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400">
                <a:latin typeface="Architects Daughter"/>
                <a:ea typeface="Architects Daughter"/>
                <a:cs typeface="Architects Daughter"/>
                <a:sym typeface="Architects Daughter"/>
              </a:rPr>
              <a:t>Los virus ARN monocatenario (ssRNA), se clasifican por la polaridad de su genoma como:</a:t>
            </a:r>
            <a:endParaRPr sz="24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400">
                <a:latin typeface="Architects Daughter"/>
                <a:ea typeface="Architects Daughter"/>
                <a:cs typeface="Architects Daughter"/>
                <a:sym typeface="Architects Daughter"/>
              </a:rPr>
              <a:t> </a:t>
            </a:r>
            <a:r>
              <a:rPr lang="en-US" sz="2500" u="sng">
                <a:solidFill>
                  <a:srgbClr val="001D35"/>
                </a:solidFill>
                <a:latin typeface="Architects Daughter"/>
                <a:ea typeface="Architects Daughter"/>
                <a:cs typeface="Architects Daughter"/>
                <a:sym typeface="Architects Daughter"/>
              </a:rPr>
              <a:t>Polaridad positiva (+)</a:t>
            </a:r>
            <a:r>
              <a:rPr lang="en-US" sz="2500">
                <a:solidFill>
                  <a:srgbClr val="001D35"/>
                </a:solidFill>
                <a:latin typeface="Architects Daughter"/>
                <a:ea typeface="Architects Daughter"/>
                <a:cs typeface="Architects Daughter"/>
                <a:sym typeface="Architects Daughter"/>
              </a:rPr>
              <a:t>: </a:t>
            </a:r>
            <a:endParaRPr sz="25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500">
                <a:solidFill>
                  <a:srgbClr val="001D35"/>
                </a:solidFill>
                <a:latin typeface="Architects Daughter"/>
                <a:ea typeface="Architects Daughter"/>
                <a:cs typeface="Architects Daughter"/>
                <a:sym typeface="Architects Daughter"/>
              </a:rPr>
              <a:t>La orientación de su secuencia genómica es 5´     3´el mismo sentido de lectura del ARNm</a:t>
            </a:r>
            <a:endParaRPr sz="25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500">
                <a:solidFill>
                  <a:srgbClr val="001D35"/>
                </a:solidFill>
                <a:latin typeface="Architects Daughter"/>
                <a:ea typeface="Architects Daughter"/>
                <a:cs typeface="Architects Daughter"/>
                <a:sym typeface="Architects Daughter"/>
              </a:rPr>
              <a:t>Actúan directamente como ARN mensajero (ARNm) para la traducción inmediata en proteínas por ribosomas </a:t>
            </a:r>
            <a:r>
              <a:rPr lang="en-US" sz="2500">
                <a:uFill>
                  <a:noFill/>
                </a:uFill>
                <a:latin typeface="Architects Daughter"/>
                <a:ea typeface="Architects Daughter"/>
                <a:cs typeface="Architects Daughter"/>
                <a:sym typeface="Architects Daughter"/>
                <a:hlinkClick r:id="rId3"/>
              </a:rPr>
              <a:t>celulares.</a:t>
            </a:r>
            <a:endParaRPr/>
          </a:p>
          <a:p>
            <a:pPr marL="0" lvl="0" indent="0" algn="l" rtl="0">
              <a:spcBef>
                <a:spcPts val="1200"/>
              </a:spcBef>
              <a:spcAft>
                <a:spcPts val="0"/>
              </a:spcAft>
              <a:buNone/>
            </a:pPr>
            <a:r>
              <a:rPr lang="en-US" sz="2500">
                <a:uFill>
                  <a:noFill/>
                </a:uFill>
                <a:latin typeface="Architects Daughter"/>
                <a:ea typeface="Architects Daughter"/>
                <a:cs typeface="Architects Daughter"/>
                <a:sym typeface="Architects Daughter"/>
                <a:hlinkClick r:id="rId3"/>
              </a:rPr>
              <a:t>No</a:t>
            </a:r>
            <a:r>
              <a:rPr lang="en-US" sz="2500">
                <a:solidFill>
                  <a:srgbClr val="001D35"/>
                </a:solidFill>
                <a:latin typeface="Architects Daughter"/>
                <a:ea typeface="Architects Daughter"/>
                <a:cs typeface="Architects Daughter"/>
                <a:sym typeface="Architects Daughter"/>
              </a:rPr>
              <a:t> necesitan de una ARN-polimerasa</a:t>
            </a:r>
            <a:endParaRPr sz="25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500">
                <a:solidFill>
                  <a:srgbClr val="001D35"/>
                </a:solidFill>
                <a:latin typeface="Architects Daughter"/>
                <a:ea typeface="Architects Daughter"/>
                <a:cs typeface="Architects Daughter"/>
                <a:sym typeface="Architects Daughter"/>
              </a:rPr>
              <a:t>Ejemplo: Virus Dengue, SARS-CoV2, Poliovirus</a:t>
            </a:r>
            <a:endParaRPr sz="25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endParaRPr sz="25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500">
                <a:solidFill>
                  <a:srgbClr val="001D35"/>
                </a:solidFill>
                <a:latin typeface="Architects Daughter"/>
                <a:ea typeface="Architects Daughter"/>
                <a:cs typeface="Architects Daughter"/>
                <a:sym typeface="Architects Daughter"/>
              </a:rPr>
              <a:t> </a:t>
            </a:r>
            <a:endParaRPr sz="2300">
              <a:latin typeface="Architects Daughter"/>
              <a:ea typeface="Architects Daughter"/>
              <a:cs typeface="Architects Daughter"/>
              <a:sym typeface="Architects Daughter"/>
            </a:endParaRPr>
          </a:p>
        </p:txBody>
      </p:sp>
      <p:cxnSp>
        <p:nvCxnSpPr>
          <p:cNvPr id="175" name="Google Shape;175;g39547af9e01_0_51"/>
          <p:cNvCxnSpPr/>
          <p:nvPr/>
        </p:nvCxnSpPr>
        <p:spPr>
          <a:xfrm rot="10800000" flipH="1">
            <a:off x="7858925" y="3614350"/>
            <a:ext cx="296700" cy="18600"/>
          </a:xfrm>
          <a:prstGeom prst="straightConnector1">
            <a:avLst/>
          </a:prstGeom>
          <a:noFill/>
          <a:ln w="9525" cap="flat" cmpd="sng">
            <a:solidFill>
              <a:schemeClr val="dk2"/>
            </a:solidFill>
            <a:prstDash val="solid"/>
            <a:round/>
            <a:headEnd type="none" w="med" len="med"/>
            <a:tailEnd type="triangle" w="med" len="med"/>
          </a:ln>
        </p:spPr>
      </p:cxnSp>
      <p:sp>
        <p:nvSpPr>
          <p:cNvPr id="176" name="Google Shape;176;g39547af9e01_0_51"/>
          <p:cNvSpPr txBox="1"/>
          <p:nvPr/>
        </p:nvSpPr>
        <p:spPr>
          <a:xfrm>
            <a:off x="908225" y="852625"/>
            <a:ext cx="6709800" cy="834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000">
                <a:solidFill>
                  <a:schemeClr val="dk1"/>
                </a:solidFill>
                <a:latin typeface="Twentieth Century"/>
                <a:ea typeface="Twentieth Century"/>
                <a:cs typeface="Twentieth Century"/>
                <a:sym typeface="Twentieth Century"/>
              </a:rPr>
              <a:t>¿QUÉ SIGNIFICA QUE UN VIRUS TENGA POLARIDAD POSITIVA O NEGATIVA?</a:t>
            </a:r>
            <a:endParaRPr sz="2000">
              <a:solidFill>
                <a:schemeClr val="dk1"/>
              </a:solidFill>
              <a:latin typeface="Twentieth Century"/>
              <a:ea typeface="Twentieth Century"/>
              <a:cs typeface="Twentieth Century"/>
              <a:sym typeface="Twentieth Century"/>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Google Shape;182;g3cb0b3412e7_0_2"/>
          <p:cNvSpPr txBox="1">
            <a:spLocks noGrp="1"/>
          </p:cNvSpPr>
          <p:nvPr>
            <p:ph type="body" idx="1"/>
          </p:nvPr>
        </p:nvSpPr>
        <p:spPr>
          <a:xfrm>
            <a:off x="797000" y="1297450"/>
            <a:ext cx="7419900" cy="52824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700" u="sng">
                <a:solidFill>
                  <a:srgbClr val="001D35"/>
                </a:solidFill>
                <a:latin typeface="Architects Daughter"/>
                <a:ea typeface="Architects Daughter"/>
                <a:cs typeface="Architects Daughter"/>
                <a:sym typeface="Architects Daughter"/>
              </a:rPr>
              <a:t>Polaridad negativa (-):</a:t>
            </a:r>
            <a:r>
              <a:rPr lang="en-US" sz="2700">
                <a:solidFill>
                  <a:srgbClr val="001D35"/>
                </a:solidFill>
                <a:latin typeface="Architects Daughter"/>
                <a:ea typeface="Architects Daughter"/>
                <a:cs typeface="Architects Daughter"/>
                <a:sym typeface="Architects Daughter"/>
              </a:rPr>
              <a:t> </a:t>
            </a:r>
            <a:endParaRPr sz="27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endParaRPr sz="27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700">
                <a:solidFill>
                  <a:srgbClr val="001D35"/>
                </a:solidFill>
                <a:latin typeface="Architects Daughter"/>
                <a:ea typeface="Architects Daughter"/>
                <a:cs typeface="Architects Daughter"/>
                <a:sym typeface="Architects Daughter"/>
              </a:rPr>
              <a:t>La orientación de su secuencia genómica es 3´     5´, por lo tanto el ARNm no puede leerlo directamente.</a:t>
            </a:r>
            <a:endParaRPr sz="27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700">
                <a:solidFill>
                  <a:srgbClr val="001D35"/>
                </a:solidFill>
                <a:latin typeface="Architects Daughter"/>
                <a:ea typeface="Architects Daughter"/>
                <a:cs typeface="Architects Daughter"/>
                <a:sym typeface="Architects Daughter"/>
              </a:rPr>
              <a:t>Son complementarios al ARNm </a:t>
            </a:r>
            <a:endParaRPr sz="27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700">
                <a:solidFill>
                  <a:srgbClr val="001D35"/>
                </a:solidFill>
                <a:latin typeface="Architects Daughter"/>
                <a:ea typeface="Architects Daughter"/>
                <a:cs typeface="Architects Daughter"/>
                <a:sym typeface="Architects Daughter"/>
              </a:rPr>
              <a:t>Deben convertir su genoma a positivo usando una ARN polimerasa dependiente de ARN (RdRp) que cargan dentro del virión</a:t>
            </a:r>
            <a:endParaRPr sz="27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700">
                <a:solidFill>
                  <a:srgbClr val="001D35"/>
                </a:solidFill>
                <a:latin typeface="Architects Daughter"/>
                <a:ea typeface="Architects Daughter"/>
                <a:cs typeface="Architects Daughter"/>
                <a:sym typeface="Architects Daughter"/>
              </a:rPr>
              <a:t>Ejemplos: Virus Influenzae, Virus Sarampión, Virus Parotiditis</a:t>
            </a:r>
            <a:endParaRPr sz="27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Clr>
                <a:schemeClr val="dk1"/>
              </a:buClr>
              <a:buSzPts val="1100"/>
              <a:buFont typeface="Arial"/>
              <a:buNone/>
            </a:pPr>
            <a:endParaRPr sz="27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Clr>
                <a:schemeClr val="dk1"/>
              </a:buClr>
              <a:buSzPts val="1100"/>
              <a:buFont typeface="Arial"/>
              <a:buNone/>
            </a:pPr>
            <a:endParaRPr>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p:txBody>
      </p:sp>
      <p:cxnSp>
        <p:nvCxnSpPr>
          <p:cNvPr id="183" name="Google Shape;183;g3cb0b3412e7_0_2"/>
          <p:cNvCxnSpPr/>
          <p:nvPr/>
        </p:nvCxnSpPr>
        <p:spPr>
          <a:xfrm>
            <a:off x="1316000" y="2947075"/>
            <a:ext cx="315000" cy="18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Google Shape;189;g39547af9e01_0_1"/>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CLASIFICACIÓN</a:t>
            </a:r>
            <a:endParaRPr/>
          </a:p>
        </p:txBody>
      </p:sp>
      <p:sp>
        <p:nvSpPr>
          <p:cNvPr id="190" name="Google Shape;190;g39547af9e01_0_1"/>
          <p:cNvSpPr txBox="1">
            <a:spLocks noGrp="1"/>
          </p:cNvSpPr>
          <p:nvPr>
            <p:ph type="body" idx="1"/>
          </p:nvPr>
        </p:nvSpPr>
        <p:spPr>
          <a:xfrm>
            <a:off x="768350" y="2286000"/>
            <a:ext cx="7289700" cy="4022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a:latin typeface="Architects Daughter"/>
                <a:ea typeface="Architects Daughter"/>
                <a:cs typeface="Architects Daughter"/>
                <a:sym typeface="Architects Daughter"/>
              </a:rPr>
              <a:t>SE LOS CLASIFICA EN DIFERENTES ÓRDENES Y fAMILIAS</a:t>
            </a:r>
            <a:endParaRPr>
              <a:latin typeface="Architects Daughter"/>
              <a:ea typeface="Architects Daughter"/>
              <a:cs typeface="Architects Daughter"/>
              <a:sym typeface="Architects Daughter"/>
            </a:endParaRPr>
          </a:p>
          <a:p>
            <a:pPr marL="457200" lvl="0" indent="0" algn="l" rtl="0">
              <a:spcBef>
                <a:spcPts val="1200"/>
              </a:spcBef>
              <a:spcAft>
                <a:spcPts val="0"/>
              </a:spcAft>
              <a:buNone/>
            </a:pPr>
            <a:endParaRPr>
              <a:latin typeface="Architects Daughter"/>
              <a:ea typeface="Architects Daughter"/>
              <a:cs typeface="Architects Daughter"/>
              <a:sym typeface="Architects Daughter"/>
            </a:endParaRPr>
          </a:p>
          <a:p>
            <a:pPr marL="0" lvl="0" indent="0" algn="l" rtl="0">
              <a:spcBef>
                <a:spcPts val="1200"/>
              </a:spcBef>
              <a:spcAft>
                <a:spcPts val="0"/>
              </a:spcAft>
              <a:buNone/>
            </a:pPr>
            <a:r>
              <a:rPr lang="en-US">
                <a:latin typeface="Architects Daughter"/>
                <a:ea typeface="Architects Daughter"/>
                <a:cs typeface="Architects Daughter"/>
                <a:sym typeface="Architects Daughter"/>
              </a:rPr>
              <a:t>SE CONSIDERA: </a:t>
            </a:r>
            <a:endParaRPr>
              <a:latin typeface="Architects Daughter"/>
              <a:ea typeface="Architects Daughter"/>
              <a:cs typeface="Architects Daughter"/>
              <a:sym typeface="Architects Daughter"/>
            </a:endParaRPr>
          </a:p>
          <a:p>
            <a:pPr marL="457200" lvl="0" indent="-342900" algn="l" rtl="0">
              <a:spcBef>
                <a:spcPts val="1200"/>
              </a:spcBef>
              <a:spcAft>
                <a:spcPts val="0"/>
              </a:spcAft>
              <a:buSzPts val="1800"/>
              <a:buFont typeface="Architects Daughter"/>
              <a:buChar char="❖"/>
            </a:pPr>
            <a:r>
              <a:rPr lang="en-US">
                <a:latin typeface="Architects Daughter"/>
                <a:ea typeface="Architects Daughter"/>
                <a:cs typeface="Architects Daughter"/>
                <a:sym typeface="Architects Daughter"/>
              </a:rPr>
              <a:t>TIPO DE ÁCIDO NUCLEICO (ADN/ARN)</a:t>
            </a:r>
            <a:endParaRPr>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a:p>
            <a:pPr marL="457200" lvl="0" indent="-342900" algn="l" rtl="0">
              <a:spcBef>
                <a:spcPts val="1200"/>
              </a:spcBef>
              <a:spcAft>
                <a:spcPts val="0"/>
              </a:spcAft>
              <a:buSzPts val="1800"/>
              <a:buFont typeface="Architects Daughter"/>
              <a:buChar char="❖"/>
            </a:pPr>
            <a:r>
              <a:rPr lang="en-US">
                <a:latin typeface="Architects Daughter"/>
                <a:ea typeface="Architects Daughter"/>
                <a:cs typeface="Architects Daughter"/>
                <a:sym typeface="Architects Daughter"/>
              </a:rPr>
              <a:t>SI SON DE CADENA SIMPLE O DOBLE</a:t>
            </a:r>
            <a:endParaRPr>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a:p>
            <a:pPr marL="457200" lvl="0" indent="-342900" algn="l" rtl="0">
              <a:spcBef>
                <a:spcPts val="1200"/>
              </a:spcBef>
              <a:spcAft>
                <a:spcPts val="0"/>
              </a:spcAft>
              <a:buSzPts val="1800"/>
              <a:buFont typeface="Architects Daughter"/>
              <a:buChar char="❖"/>
            </a:pPr>
            <a:r>
              <a:rPr lang="en-US">
                <a:latin typeface="Architects Daughter"/>
                <a:ea typeface="Architects Daughter"/>
                <a:cs typeface="Architects Daughter"/>
                <a:sym typeface="Architects Daughter"/>
              </a:rPr>
              <a:t>SI SON ENVUELTOS O DESNUDOS</a:t>
            </a:r>
            <a:endParaRPr>
              <a:latin typeface="Architects Daughter"/>
              <a:ea typeface="Architects Daughter"/>
              <a:cs typeface="Architects Daughter"/>
              <a:sym typeface="Architects Daughte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195"/>
        <p:cNvGrpSpPr/>
        <p:nvPr/>
      </p:nvGrpSpPr>
      <p:grpSpPr>
        <a:xfrm>
          <a:off x="0" y="0"/>
          <a:ext cx="0" cy="0"/>
          <a:chOff x="0" y="0"/>
          <a:chExt cx="0" cy="0"/>
        </a:xfrm>
      </p:grpSpPr>
      <p:sp>
        <p:nvSpPr>
          <p:cNvPr id="196" name="Google Shape;196;g3cb0b3412e7_0_17"/>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sz="4200" u="sng"/>
              <a:t>CLASIFICACIÓN DE BALTIMORE (1971)</a:t>
            </a:r>
            <a:endParaRPr sz="4200" u="sng"/>
          </a:p>
        </p:txBody>
      </p:sp>
      <p:sp>
        <p:nvSpPr>
          <p:cNvPr id="197" name="Google Shape;197;g3cb0b3412e7_0_17"/>
          <p:cNvSpPr txBox="1">
            <a:spLocks noGrp="1"/>
          </p:cNvSpPr>
          <p:nvPr>
            <p:ph type="body" idx="1"/>
          </p:nvPr>
        </p:nvSpPr>
        <p:spPr>
          <a:xfrm>
            <a:off x="203875" y="2286000"/>
            <a:ext cx="8730300" cy="4022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3200">
                <a:latin typeface="Architects Daughter"/>
                <a:ea typeface="Architects Daughter"/>
                <a:cs typeface="Architects Daughter"/>
                <a:sym typeface="Architects Daughter"/>
              </a:rPr>
              <a:t>Creada por el biólogo David Baltimore, </a:t>
            </a:r>
            <a:r>
              <a:rPr lang="en-US" sz="3300">
                <a:solidFill>
                  <a:srgbClr val="001D35"/>
                </a:solidFill>
                <a:latin typeface="Architects Daughter"/>
                <a:ea typeface="Architects Daughter"/>
                <a:cs typeface="Architects Daughter"/>
                <a:sym typeface="Architects Daughter"/>
              </a:rPr>
              <a:t>categoriza los virus en siete grupos (I-VII) según su tipo de genoma (ADN o ARN, cadena sencilla o doble) y el proceso de síntesis de ARN mensajero (ARNm)</a:t>
            </a:r>
            <a:endParaRPr sz="33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endParaRPr sz="3300">
              <a:solidFill>
                <a:srgbClr val="001D35"/>
              </a:solidFill>
              <a:latin typeface="Architects Daughter"/>
              <a:ea typeface="Architects Daughter"/>
              <a:cs typeface="Architects Daughter"/>
              <a:sym typeface="Architects Daughter"/>
            </a:endParaRPr>
          </a:p>
          <a:p>
            <a:pPr marL="0" lvl="0" indent="0" algn="l" rtl="0">
              <a:spcBef>
                <a:spcPts val="1200"/>
              </a:spcBef>
              <a:spcAft>
                <a:spcPts val="0"/>
              </a:spcAft>
              <a:buNone/>
            </a:pPr>
            <a:r>
              <a:rPr lang="en-US" sz="3000">
                <a:solidFill>
                  <a:srgbClr val="001D35"/>
                </a:solidFill>
              </a:rPr>
              <a:t>https://open.oregonstate.education/generalmicrobiology/chapter/the-viruses</a:t>
            </a:r>
            <a:endParaRPr sz="3000">
              <a:solidFill>
                <a:srgbClr val="001D35"/>
              </a:solidFil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02"/>
        <p:cNvGrpSpPr/>
        <p:nvPr/>
      </p:nvGrpSpPr>
      <p:grpSpPr>
        <a:xfrm>
          <a:off x="0" y="0"/>
          <a:ext cx="0" cy="0"/>
          <a:chOff x="0" y="0"/>
          <a:chExt cx="0" cy="0"/>
        </a:xfrm>
      </p:grpSpPr>
      <p:sp>
        <p:nvSpPr>
          <p:cNvPr id="203" name="Google Shape;203;g3cb0b3412e7_0_25"/>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Clase I</a:t>
            </a:r>
            <a:endParaRPr/>
          </a:p>
        </p:txBody>
      </p:sp>
      <p:sp>
        <p:nvSpPr>
          <p:cNvPr id="204" name="Google Shape;204;g3cb0b3412e7_0_25"/>
          <p:cNvSpPr txBox="1">
            <a:spLocks noGrp="1"/>
          </p:cNvSpPr>
          <p:nvPr>
            <p:ph type="body" idx="1"/>
          </p:nvPr>
        </p:nvSpPr>
        <p:spPr>
          <a:xfrm>
            <a:off x="315100" y="2415750"/>
            <a:ext cx="8563200" cy="4022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300" b="1">
                <a:latin typeface="Architects Daughter"/>
                <a:ea typeface="Architects Daughter"/>
                <a:cs typeface="Architects Daughter"/>
                <a:sym typeface="Architects Daughter"/>
              </a:rPr>
              <a:t>Virus DNA bicatenario (dsDNA) </a:t>
            </a:r>
            <a:endParaRPr sz="2300" b="1">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300">
                <a:latin typeface="Architects Daughter"/>
                <a:ea typeface="Architects Daughter"/>
                <a:cs typeface="Architects Daughter"/>
                <a:sym typeface="Architects Daughter"/>
              </a:rPr>
              <a:t>El DNA viral se transcribe a RNAm mediante una ARN polimerasa presente en la célula hospedadora.</a:t>
            </a:r>
            <a:endParaRPr sz="2300">
              <a:latin typeface="Architects Daughter"/>
              <a:ea typeface="Architects Daughter"/>
              <a:cs typeface="Architects Daughter"/>
              <a:sym typeface="Architects Daughter"/>
            </a:endParaRPr>
          </a:p>
          <a:p>
            <a:pPr marL="0" lvl="0" indent="0" algn="l" rtl="0">
              <a:spcBef>
                <a:spcPts val="1200"/>
              </a:spcBef>
              <a:spcAft>
                <a:spcPts val="0"/>
              </a:spcAft>
              <a:buNone/>
            </a:pPr>
            <a:endParaRPr sz="23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300" u="sng">
                <a:latin typeface="Architects Daughter"/>
                <a:ea typeface="Architects Daughter"/>
                <a:cs typeface="Architects Daughter"/>
                <a:sym typeface="Architects Daughter"/>
              </a:rPr>
              <a:t>Síntesis de proteínas</a:t>
            </a:r>
            <a:r>
              <a:rPr lang="en-US" sz="2300">
                <a:latin typeface="Architects Daughter"/>
                <a:ea typeface="Architects Daughter"/>
                <a:cs typeface="Architects Daughter"/>
                <a:sym typeface="Architects Daughter"/>
              </a:rPr>
              <a:t>: dsDNA      mRNA	      proteínas</a:t>
            </a:r>
            <a:endParaRPr sz="23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300" u="sng">
                <a:latin typeface="Architects Daughter"/>
                <a:ea typeface="Architects Daughter"/>
                <a:cs typeface="Architects Daughter"/>
                <a:sym typeface="Architects Daughter"/>
              </a:rPr>
              <a:t>Síntesis de genoma</a:t>
            </a:r>
            <a:r>
              <a:rPr lang="en-US" sz="2300">
                <a:latin typeface="Architects Daughter"/>
                <a:ea typeface="Architects Daughter"/>
                <a:cs typeface="Architects Daughter"/>
                <a:sym typeface="Architects Daughter"/>
              </a:rPr>
              <a:t>: dsDNA		dsDNA	</a:t>
            </a:r>
            <a:endParaRPr sz="23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300">
                <a:latin typeface="Architects Daughter"/>
                <a:ea typeface="Architects Daughter"/>
                <a:cs typeface="Architects Daughter"/>
                <a:sym typeface="Architects Daughter"/>
              </a:rPr>
              <a:t>Pertenecen a esta clase: </a:t>
            </a:r>
            <a:r>
              <a:rPr lang="en-US" sz="2300" b="1">
                <a:latin typeface="Architects Daughter"/>
                <a:ea typeface="Architects Daughter"/>
                <a:cs typeface="Architects Daughter"/>
                <a:sym typeface="Architects Daughter"/>
              </a:rPr>
              <a:t>Herpesvirus, Adenovirus, Papilomavirus (HPV)y Poliomavirus (JC y BK)</a:t>
            </a:r>
            <a:endParaRPr sz="2300" b="1">
              <a:latin typeface="Architects Daughter"/>
              <a:ea typeface="Architects Daughter"/>
              <a:cs typeface="Architects Daughter"/>
              <a:sym typeface="Architects Daughter"/>
            </a:endParaRPr>
          </a:p>
          <a:p>
            <a:pPr marL="0" lvl="0" indent="0" algn="l" rtl="0">
              <a:spcBef>
                <a:spcPts val="1200"/>
              </a:spcBef>
              <a:spcAft>
                <a:spcPts val="0"/>
              </a:spcAft>
              <a:buNone/>
            </a:pPr>
            <a:endParaRPr sz="2300">
              <a:latin typeface="Architects Daughter"/>
              <a:ea typeface="Architects Daughter"/>
              <a:cs typeface="Architects Daughter"/>
              <a:sym typeface="Architects Daughter"/>
            </a:endParaRPr>
          </a:p>
        </p:txBody>
      </p:sp>
      <p:cxnSp>
        <p:nvCxnSpPr>
          <p:cNvPr id="205" name="Google Shape;205;g3cb0b3412e7_0_25"/>
          <p:cNvCxnSpPr/>
          <p:nvPr/>
        </p:nvCxnSpPr>
        <p:spPr>
          <a:xfrm>
            <a:off x="4385050" y="4318725"/>
            <a:ext cx="423300" cy="18600"/>
          </a:xfrm>
          <a:prstGeom prst="straightConnector1">
            <a:avLst/>
          </a:prstGeom>
          <a:noFill/>
          <a:ln w="9525" cap="flat" cmpd="sng">
            <a:solidFill>
              <a:schemeClr val="dk2"/>
            </a:solidFill>
            <a:prstDash val="solid"/>
            <a:round/>
            <a:headEnd type="none" w="med" len="med"/>
            <a:tailEnd type="triangle" w="med" len="med"/>
          </a:ln>
        </p:spPr>
      </p:cxnSp>
      <p:cxnSp>
        <p:nvCxnSpPr>
          <p:cNvPr id="206" name="Google Shape;206;g3cb0b3412e7_0_25"/>
          <p:cNvCxnSpPr/>
          <p:nvPr/>
        </p:nvCxnSpPr>
        <p:spPr>
          <a:xfrm>
            <a:off x="5894150" y="4318725"/>
            <a:ext cx="611700" cy="18600"/>
          </a:xfrm>
          <a:prstGeom prst="straightConnector1">
            <a:avLst/>
          </a:prstGeom>
          <a:noFill/>
          <a:ln w="9525" cap="flat" cmpd="sng">
            <a:solidFill>
              <a:schemeClr val="dk2"/>
            </a:solidFill>
            <a:prstDash val="solid"/>
            <a:round/>
            <a:headEnd type="none" w="med" len="med"/>
            <a:tailEnd type="triangle" w="med" len="med"/>
          </a:ln>
        </p:spPr>
      </p:cxnSp>
      <p:cxnSp>
        <p:nvCxnSpPr>
          <p:cNvPr id="207" name="Google Shape;207;g3cb0b3412e7_0_25"/>
          <p:cNvCxnSpPr/>
          <p:nvPr/>
        </p:nvCxnSpPr>
        <p:spPr>
          <a:xfrm>
            <a:off x="3910900" y="4819125"/>
            <a:ext cx="5562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12"/>
        <p:cNvGrpSpPr/>
        <p:nvPr/>
      </p:nvGrpSpPr>
      <p:grpSpPr>
        <a:xfrm>
          <a:off x="0" y="0"/>
          <a:ext cx="0" cy="0"/>
          <a:chOff x="0" y="0"/>
          <a:chExt cx="0" cy="0"/>
        </a:xfrm>
      </p:grpSpPr>
      <p:sp>
        <p:nvSpPr>
          <p:cNvPr id="213" name="Google Shape;213;g3cb0b3412e7_0_32"/>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Clase II</a:t>
            </a:r>
            <a:endParaRPr/>
          </a:p>
        </p:txBody>
      </p:sp>
      <p:sp>
        <p:nvSpPr>
          <p:cNvPr id="214" name="Google Shape;214;g3cb0b3412e7_0_32"/>
          <p:cNvSpPr txBox="1">
            <a:spLocks noGrp="1"/>
          </p:cNvSpPr>
          <p:nvPr>
            <p:ph type="body" idx="1"/>
          </p:nvPr>
        </p:nvSpPr>
        <p:spPr>
          <a:xfrm>
            <a:off x="768350" y="2286000"/>
            <a:ext cx="7289700" cy="4022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a:latin typeface="Architects Daughter"/>
                <a:ea typeface="Architects Daughter"/>
                <a:cs typeface="Architects Daughter"/>
                <a:sym typeface="Architects Daughter"/>
              </a:rPr>
              <a:t>V</a:t>
            </a:r>
            <a:r>
              <a:rPr lang="en-US" b="1">
                <a:latin typeface="Architects Daughter"/>
                <a:ea typeface="Architects Daughter"/>
                <a:cs typeface="Architects Daughter"/>
                <a:sym typeface="Architects Daughter"/>
              </a:rPr>
              <a:t>irus DNA monocatenario (ss DNA), </a:t>
            </a:r>
            <a:endParaRPr b="1">
              <a:latin typeface="Architects Daughter"/>
              <a:ea typeface="Architects Daughter"/>
              <a:cs typeface="Architects Daughter"/>
              <a:sym typeface="Architects Daughter"/>
            </a:endParaRPr>
          </a:p>
          <a:p>
            <a:pPr marL="0" lvl="0" indent="0" algn="l" rtl="0">
              <a:spcBef>
                <a:spcPts val="1200"/>
              </a:spcBef>
              <a:spcAft>
                <a:spcPts val="0"/>
              </a:spcAft>
              <a:buNone/>
            </a:pPr>
            <a:r>
              <a:rPr lang="en-US">
                <a:latin typeface="Architects Daughter"/>
                <a:ea typeface="Architects Daughter"/>
                <a:cs typeface="Architects Daughter"/>
                <a:sym typeface="Architects Daughter"/>
              </a:rPr>
              <a:t>El virus debe primero generar una cadena doble a partir de su cadena simple</a:t>
            </a:r>
            <a:endParaRPr>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a:p>
            <a:pPr marL="0" lvl="0" indent="0" algn="l" rtl="0">
              <a:spcBef>
                <a:spcPts val="1200"/>
              </a:spcBef>
              <a:spcAft>
                <a:spcPts val="0"/>
              </a:spcAft>
              <a:buNone/>
            </a:pPr>
            <a:r>
              <a:rPr lang="en-US">
                <a:latin typeface="Architects Daughter"/>
                <a:ea typeface="Architects Daughter"/>
                <a:cs typeface="Architects Daughter"/>
                <a:sym typeface="Architects Daughter"/>
              </a:rPr>
              <a:t>ssDNA		dsDNA			RNAm			</a:t>
            </a:r>
            <a:r>
              <a:rPr lang="en-US" u="sng">
                <a:latin typeface="Architects Daughter"/>
                <a:ea typeface="Architects Daughter"/>
                <a:cs typeface="Architects Daughter"/>
                <a:sym typeface="Architects Daughter"/>
              </a:rPr>
              <a:t>Síntesis de proteínas</a:t>
            </a:r>
            <a:endParaRPr u="sng">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a:p>
            <a:pPr marL="0" lvl="0" indent="0" algn="l" rtl="0">
              <a:spcBef>
                <a:spcPts val="1200"/>
              </a:spcBef>
              <a:spcAft>
                <a:spcPts val="0"/>
              </a:spcAft>
              <a:buNone/>
            </a:pPr>
            <a:r>
              <a:rPr lang="en-US" u="sng">
                <a:latin typeface="Architects Daughter"/>
                <a:ea typeface="Architects Daughter"/>
                <a:cs typeface="Architects Daughter"/>
                <a:sym typeface="Architects Daughter"/>
              </a:rPr>
              <a:t>Síntesis de genoma</a:t>
            </a:r>
            <a:r>
              <a:rPr lang="en-US">
                <a:latin typeface="Architects Daughter"/>
                <a:ea typeface="Architects Daughter"/>
                <a:cs typeface="Architects Daughter"/>
                <a:sym typeface="Architects Daughter"/>
              </a:rPr>
              <a:t>: ssDNA			dsDNA		 ssDNA</a:t>
            </a:r>
            <a:endParaRPr>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a:p>
            <a:pPr marL="0" lvl="0" indent="0" algn="l" rtl="0">
              <a:spcBef>
                <a:spcPts val="1200"/>
              </a:spcBef>
              <a:spcAft>
                <a:spcPts val="0"/>
              </a:spcAft>
              <a:buNone/>
            </a:pPr>
            <a:r>
              <a:rPr lang="en-US">
                <a:latin typeface="Architects Daughter"/>
                <a:ea typeface="Architects Daughter"/>
                <a:cs typeface="Architects Daughter"/>
                <a:sym typeface="Architects Daughter"/>
              </a:rPr>
              <a:t>A esta clase pertenecen los </a:t>
            </a:r>
            <a:r>
              <a:rPr lang="en-US" b="1">
                <a:latin typeface="Architects Daughter"/>
                <a:ea typeface="Architects Daughter"/>
                <a:cs typeface="Architects Daughter"/>
                <a:sym typeface="Architects Daughter"/>
              </a:rPr>
              <a:t>Parvovirus B19</a:t>
            </a:r>
            <a:endParaRPr b="1">
              <a:latin typeface="Architects Daughter"/>
              <a:ea typeface="Architects Daughter"/>
              <a:cs typeface="Architects Daughter"/>
              <a:sym typeface="Architects Daughter"/>
            </a:endParaRPr>
          </a:p>
        </p:txBody>
      </p:sp>
      <p:cxnSp>
        <p:nvCxnSpPr>
          <p:cNvPr id="215" name="Google Shape;215;g3cb0b3412e7_0_32"/>
          <p:cNvCxnSpPr/>
          <p:nvPr/>
        </p:nvCxnSpPr>
        <p:spPr>
          <a:xfrm>
            <a:off x="1501350" y="4059200"/>
            <a:ext cx="574500" cy="18600"/>
          </a:xfrm>
          <a:prstGeom prst="straightConnector1">
            <a:avLst/>
          </a:prstGeom>
          <a:noFill/>
          <a:ln w="9525" cap="flat" cmpd="sng">
            <a:solidFill>
              <a:schemeClr val="dk2"/>
            </a:solidFill>
            <a:prstDash val="solid"/>
            <a:round/>
            <a:headEnd type="none" w="med" len="med"/>
            <a:tailEnd type="triangle" w="med" len="med"/>
          </a:ln>
        </p:spPr>
      </p:cxnSp>
      <p:cxnSp>
        <p:nvCxnSpPr>
          <p:cNvPr id="216" name="Google Shape;216;g3cb0b3412e7_0_32"/>
          <p:cNvCxnSpPr/>
          <p:nvPr/>
        </p:nvCxnSpPr>
        <p:spPr>
          <a:xfrm rot="10800000" flipH="1">
            <a:off x="2984150" y="4059125"/>
            <a:ext cx="815700" cy="18600"/>
          </a:xfrm>
          <a:prstGeom prst="straightConnector1">
            <a:avLst/>
          </a:prstGeom>
          <a:noFill/>
          <a:ln w="9525" cap="flat" cmpd="sng">
            <a:solidFill>
              <a:schemeClr val="dk2"/>
            </a:solidFill>
            <a:prstDash val="solid"/>
            <a:round/>
            <a:headEnd type="none" w="med" len="med"/>
            <a:tailEnd type="triangle" w="med" len="med"/>
          </a:ln>
        </p:spPr>
      </p:cxnSp>
      <p:cxnSp>
        <p:nvCxnSpPr>
          <p:cNvPr id="217" name="Google Shape;217;g3cb0b3412e7_0_32"/>
          <p:cNvCxnSpPr/>
          <p:nvPr/>
        </p:nvCxnSpPr>
        <p:spPr>
          <a:xfrm rot="10800000" flipH="1">
            <a:off x="4726450" y="4022050"/>
            <a:ext cx="926700" cy="18600"/>
          </a:xfrm>
          <a:prstGeom prst="straightConnector1">
            <a:avLst/>
          </a:prstGeom>
          <a:noFill/>
          <a:ln w="9525" cap="flat" cmpd="sng">
            <a:solidFill>
              <a:schemeClr val="dk2"/>
            </a:solidFill>
            <a:prstDash val="solid"/>
            <a:round/>
            <a:headEnd type="none" w="med" len="med"/>
            <a:tailEnd type="triangle" w="med" len="med"/>
          </a:ln>
        </p:spPr>
      </p:cxnSp>
      <p:cxnSp>
        <p:nvCxnSpPr>
          <p:cNvPr id="218" name="Google Shape;218;g3cb0b3412e7_0_32"/>
          <p:cNvCxnSpPr/>
          <p:nvPr/>
        </p:nvCxnSpPr>
        <p:spPr>
          <a:xfrm>
            <a:off x="4088900" y="5189850"/>
            <a:ext cx="648600" cy="0"/>
          </a:xfrm>
          <a:prstGeom prst="straightConnector1">
            <a:avLst/>
          </a:prstGeom>
          <a:noFill/>
          <a:ln w="9525" cap="flat" cmpd="sng">
            <a:solidFill>
              <a:schemeClr val="dk2"/>
            </a:solidFill>
            <a:prstDash val="solid"/>
            <a:round/>
            <a:headEnd type="none" w="med" len="med"/>
            <a:tailEnd type="triangle" w="med" len="med"/>
          </a:ln>
        </p:spPr>
      </p:cxnSp>
      <p:cxnSp>
        <p:nvCxnSpPr>
          <p:cNvPr id="219" name="Google Shape;219;g3cb0b3412e7_0_32"/>
          <p:cNvCxnSpPr/>
          <p:nvPr/>
        </p:nvCxnSpPr>
        <p:spPr>
          <a:xfrm>
            <a:off x="5764400" y="5189850"/>
            <a:ext cx="6117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24"/>
        <p:cNvGrpSpPr/>
        <p:nvPr/>
      </p:nvGrpSpPr>
      <p:grpSpPr>
        <a:xfrm>
          <a:off x="0" y="0"/>
          <a:ext cx="0" cy="0"/>
          <a:chOff x="0" y="0"/>
          <a:chExt cx="0" cy="0"/>
        </a:xfrm>
      </p:grpSpPr>
      <p:sp>
        <p:nvSpPr>
          <p:cNvPr id="225" name="Google Shape;225;g3cb0b3412e7_0_46"/>
          <p:cNvSpPr txBox="1">
            <a:spLocks noGrp="1"/>
          </p:cNvSpPr>
          <p:nvPr>
            <p:ph type="title"/>
          </p:nvPr>
        </p:nvSpPr>
        <p:spPr>
          <a:xfrm>
            <a:off x="768350" y="648728"/>
            <a:ext cx="7289700" cy="10647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Clase III</a:t>
            </a:r>
            <a:endParaRPr/>
          </a:p>
        </p:txBody>
      </p:sp>
      <p:sp>
        <p:nvSpPr>
          <p:cNvPr id="226" name="Google Shape;226;g3cb0b3412e7_0_46"/>
          <p:cNvSpPr txBox="1">
            <a:spLocks noGrp="1"/>
          </p:cNvSpPr>
          <p:nvPr>
            <p:ph type="body" idx="1"/>
          </p:nvPr>
        </p:nvSpPr>
        <p:spPr>
          <a:xfrm>
            <a:off x="240950" y="1713425"/>
            <a:ext cx="8581800" cy="50148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200" b="1">
                <a:latin typeface="Architects Daughter"/>
                <a:ea typeface="Architects Daughter"/>
                <a:cs typeface="Architects Daughter"/>
                <a:sym typeface="Architects Daughter"/>
              </a:rPr>
              <a:t>Virus RNA bicatenario (dsRNA)</a:t>
            </a:r>
            <a:endParaRPr sz="2200" b="1">
              <a:latin typeface="Architects Daughter"/>
              <a:ea typeface="Architects Daughter"/>
              <a:cs typeface="Architects Daughter"/>
              <a:sym typeface="Architects Daughter"/>
            </a:endParaRPr>
          </a:p>
          <a:p>
            <a:pPr marL="0" lvl="0" indent="0" algn="l" rtl="0">
              <a:spcBef>
                <a:spcPts val="1200"/>
              </a:spcBef>
              <a:spcAft>
                <a:spcPts val="0"/>
              </a:spcAft>
              <a:buNone/>
            </a:pPr>
            <a:endParaRPr sz="2200" b="1">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200">
                <a:latin typeface="Architects Daughter"/>
                <a:ea typeface="Architects Daughter"/>
                <a:cs typeface="Architects Daughter"/>
                <a:sym typeface="Architects Daughter"/>
              </a:rPr>
              <a:t>Requieren de una ARN polimerasa dependiente de ARN que es provista por el propio virus </a:t>
            </a: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200">
                <a:latin typeface="Architects Daughter"/>
                <a:ea typeface="Architects Daughter"/>
                <a:cs typeface="Architects Daughter"/>
                <a:sym typeface="Architects Daughter"/>
              </a:rPr>
              <a:t>dsRNA			RNAss (+) = RNAm		</a:t>
            </a:r>
            <a:r>
              <a:rPr lang="en-US" sz="2200" u="sng">
                <a:latin typeface="Architects Daughter"/>
                <a:ea typeface="Architects Daughter"/>
                <a:cs typeface="Architects Daughter"/>
                <a:sym typeface="Architects Daughter"/>
              </a:rPr>
              <a:t>Síntesis de proteínas</a:t>
            </a:r>
            <a:endParaRPr sz="2200" u="sng">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200">
                <a:latin typeface="Architects Daughter"/>
                <a:ea typeface="Architects Daughter"/>
                <a:cs typeface="Architects Daughter"/>
                <a:sym typeface="Architects Daughter"/>
              </a:rPr>
              <a:t>dsRNA por acción de la polimerasa RNA dependiente sintetiza cadenas de los nuevos </a:t>
            </a:r>
            <a:r>
              <a:rPr lang="en-US" sz="2200" u="sng">
                <a:latin typeface="Architects Daughter"/>
                <a:ea typeface="Architects Daughter"/>
                <a:cs typeface="Architects Daughter"/>
                <a:sym typeface="Architects Daughter"/>
              </a:rPr>
              <a:t>genomas </a:t>
            </a:r>
            <a:r>
              <a:rPr lang="en-US" sz="2200">
                <a:latin typeface="Architects Daughter"/>
                <a:ea typeface="Architects Daughter"/>
                <a:cs typeface="Architects Daughter"/>
                <a:sym typeface="Architects Daughter"/>
              </a:rPr>
              <a:t>virales</a:t>
            </a: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200">
                <a:latin typeface="Architects Daughter"/>
                <a:ea typeface="Architects Daughter"/>
                <a:cs typeface="Architects Daughter"/>
                <a:sym typeface="Architects Daughter"/>
              </a:rPr>
              <a:t>Pertenecen a esta clase: </a:t>
            </a:r>
            <a:r>
              <a:rPr lang="en-US" sz="2200" b="1">
                <a:latin typeface="Architects Daughter"/>
                <a:ea typeface="Architects Daughter"/>
                <a:cs typeface="Architects Daughter"/>
                <a:sym typeface="Architects Daughter"/>
              </a:rPr>
              <a:t>Reovirus, Picobirnavirus</a:t>
            </a:r>
            <a:endParaRPr sz="2200" b="1">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p:txBody>
      </p:sp>
      <p:cxnSp>
        <p:nvCxnSpPr>
          <p:cNvPr id="227" name="Google Shape;227;g3cb0b3412e7_0_46"/>
          <p:cNvCxnSpPr/>
          <p:nvPr/>
        </p:nvCxnSpPr>
        <p:spPr>
          <a:xfrm>
            <a:off x="1297450" y="4077725"/>
            <a:ext cx="611700" cy="0"/>
          </a:xfrm>
          <a:prstGeom prst="straightConnector1">
            <a:avLst/>
          </a:prstGeom>
          <a:noFill/>
          <a:ln w="9525" cap="flat" cmpd="sng">
            <a:solidFill>
              <a:schemeClr val="dk2"/>
            </a:solidFill>
            <a:prstDash val="solid"/>
            <a:round/>
            <a:headEnd type="none" w="med" len="med"/>
            <a:tailEnd type="triangle" w="med" len="med"/>
          </a:ln>
        </p:spPr>
      </p:cxnSp>
      <p:cxnSp>
        <p:nvCxnSpPr>
          <p:cNvPr id="228" name="Google Shape;228;g3cb0b3412e7_0_46"/>
          <p:cNvCxnSpPr/>
          <p:nvPr/>
        </p:nvCxnSpPr>
        <p:spPr>
          <a:xfrm>
            <a:off x="4745000" y="4077725"/>
            <a:ext cx="556200" cy="1860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4"/>
        <p:cNvGrpSpPr/>
        <p:nvPr/>
      </p:nvGrpSpPr>
      <p:grpSpPr>
        <a:xfrm>
          <a:off x="0" y="0"/>
          <a:ext cx="0" cy="0"/>
          <a:chOff x="0" y="0"/>
          <a:chExt cx="0" cy="0"/>
        </a:xfrm>
      </p:grpSpPr>
      <p:sp>
        <p:nvSpPr>
          <p:cNvPr id="95" name="Google Shape;95;p12"/>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D0D0D"/>
              </a:buClr>
              <a:buSzPts val="4400"/>
              <a:buFont typeface="Twentieth Century"/>
              <a:buNone/>
            </a:pPr>
            <a:r>
              <a:rPr lang="en-US" sz="4400" b="0" i="0" u="none">
                <a:solidFill>
                  <a:srgbClr val="0D0D0D"/>
                </a:solidFill>
                <a:latin typeface="Twentieth Century"/>
                <a:ea typeface="Twentieth Century"/>
                <a:cs typeface="Twentieth Century"/>
                <a:sym typeface="Twentieth Century"/>
              </a:rPr>
              <a:t>¿CÓMO PODEMOS DEFINIR A UN VIRIÓN?</a:t>
            </a:r>
            <a:endParaRPr/>
          </a:p>
        </p:txBody>
      </p:sp>
      <p:sp>
        <p:nvSpPr>
          <p:cNvPr id="96" name="Google Shape;96;p12"/>
          <p:cNvSpPr txBox="1"/>
          <p:nvPr/>
        </p:nvSpPr>
        <p:spPr>
          <a:xfrm>
            <a:off x="530950" y="3008675"/>
            <a:ext cx="4695900" cy="3109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800">
                <a:latin typeface="Architects Daughter"/>
                <a:ea typeface="Architects Daughter"/>
                <a:cs typeface="Architects Daughter"/>
                <a:sym typeface="Architects Daughter"/>
              </a:rPr>
              <a:t>El VIRIÓN e</a:t>
            </a:r>
            <a:r>
              <a:rPr lang="en-US" sz="2800" b="0" i="0" u="none" strike="noStrike" cap="none">
                <a:solidFill>
                  <a:srgbClr val="000000"/>
                </a:solidFill>
                <a:latin typeface="Architects Daughter"/>
                <a:ea typeface="Architects Daughter"/>
                <a:cs typeface="Architects Daughter"/>
                <a:sym typeface="Architects Daughter"/>
              </a:rPr>
              <a:t>s la partícula viral completa, madura e infecciosa, capaz de sobrevivir fuera de una célula y de iniciar una nueva infección al ingresar a una célula susceptible.</a:t>
            </a:r>
            <a:endParaRPr/>
          </a:p>
        </p:txBody>
      </p:sp>
      <p:sp>
        <p:nvSpPr>
          <p:cNvPr id="97" name="Google Shape;97;p12"/>
          <p:cNvSpPr txBox="1"/>
          <p:nvPr/>
        </p:nvSpPr>
        <p:spPr>
          <a:xfrm>
            <a:off x="5226925" y="1538400"/>
            <a:ext cx="3669900" cy="327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chemeClr val="dk1"/>
                </a:solidFill>
                <a:latin typeface="Architects Daughter"/>
                <a:ea typeface="Architects Daughter"/>
                <a:cs typeface="Architects Daughter"/>
                <a:sym typeface="Architects Daughter"/>
              </a:rPr>
              <a:t>El VIRUS se comporta  como un parásito intracelular obligado ya que utilizan los procesos biosintéticos de la célula para poder replicarse.</a:t>
            </a:r>
            <a:endParaRPr sz="260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233"/>
        <p:cNvGrpSpPr/>
        <p:nvPr/>
      </p:nvGrpSpPr>
      <p:grpSpPr>
        <a:xfrm>
          <a:off x="0" y="0"/>
          <a:ext cx="0" cy="0"/>
          <a:chOff x="0" y="0"/>
          <a:chExt cx="0" cy="0"/>
        </a:xfrm>
      </p:grpSpPr>
      <p:sp>
        <p:nvSpPr>
          <p:cNvPr id="234" name="Google Shape;234;g3cb0b3412e7_0_56"/>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Clase IV</a:t>
            </a:r>
            <a:endParaRPr/>
          </a:p>
        </p:txBody>
      </p:sp>
      <p:sp>
        <p:nvSpPr>
          <p:cNvPr id="235" name="Google Shape;235;g3cb0b3412e7_0_56"/>
          <p:cNvSpPr txBox="1">
            <a:spLocks noGrp="1"/>
          </p:cNvSpPr>
          <p:nvPr>
            <p:ph type="body" idx="1"/>
          </p:nvPr>
        </p:nvSpPr>
        <p:spPr>
          <a:xfrm>
            <a:off x="768350" y="2286000"/>
            <a:ext cx="8147100" cy="4022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sz="2200" b="1">
                <a:latin typeface="Architects Daughter"/>
                <a:ea typeface="Architects Daughter"/>
                <a:cs typeface="Architects Daughter"/>
                <a:sym typeface="Architects Daughter"/>
              </a:rPr>
              <a:t>RNA monocatenario de polaridad positiva (ssRNA +)</a:t>
            </a:r>
            <a:endParaRPr sz="2200" b="1">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200">
                <a:latin typeface="Architects Daughter"/>
                <a:ea typeface="Architects Daughter"/>
                <a:cs typeface="Architects Daughter"/>
                <a:sym typeface="Architects Daughter"/>
              </a:rPr>
              <a:t>Al ser de polaridad positiva actúa como un RNAm iniciando la síntesis de proteínas sin ningún mediador enzimático</a:t>
            </a: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200">
                <a:latin typeface="Architects Daughter"/>
                <a:ea typeface="Architects Daughter"/>
                <a:cs typeface="Architects Daughter"/>
                <a:sym typeface="Architects Daughter"/>
              </a:rPr>
              <a:t>RNAss (+) = RNAm 				</a:t>
            </a:r>
            <a:r>
              <a:rPr lang="en-US" sz="2200" u="sng">
                <a:latin typeface="Architects Daughter"/>
                <a:ea typeface="Architects Daughter"/>
                <a:cs typeface="Architects Daughter"/>
                <a:sym typeface="Architects Daughter"/>
              </a:rPr>
              <a:t>Síntesis de proteínas</a:t>
            </a:r>
            <a:endParaRPr sz="2200" u="sng">
              <a:latin typeface="Architects Daughter"/>
              <a:ea typeface="Architects Daughter"/>
              <a:cs typeface="Architects Daughter"/>
              <a:sym typeface="Architects Daughter"/>
            </a:endParaRPr>
          </a:p>
          <a:p>
            <a:pPr marL="0" lvl="0" indent="0" algn="l" rtl="0">
              <a:spcBef>
                <a:spcPts val="1200"/>
              </a:spcBef>
              <a:spcAft>
                <a:spcPts val="0"/>
              </a:spcAft>
              <a:buNone/>
            </a:pPr>
            <a:r>
              <a:rPr lang="en-US" sz="2200" u="sng">
                <a:latin typeface="Architects Daughter"/>
                <a:ea typeface="Architects Daughter"/>
                <a:cs typeface="Architects Daughter"/>
                <a:sym typeface="Architects Daughter"/>
              </a:rPr>
              <a:t>Síntesis del genoma</a:t>
            </a:r>
            <a:r>
              <a:rPr lang="en-US" sz="2200">
                <a:latin typeface="Architects Daughter"/>
                <a:ea typeface="Architects Daughter"/>
                <a:cs typeface="Architects Daughter"/>
                <a:sym typeface="Architects Daughter"/>
              </a:rPr>
              <a:t>: RNAss (+)      ssRNA (-)	      ssRNA (+)</a:t>
            </a: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a:p>
            <a:pPr marL="0" lvl="0" indent="0" algn="l" rtl="0">
              <a:lnSpc>
                <a:spcPct val="80000"/>
              </a:lnSpc>
              <a:spcBef>
                <a:spcPts val="1400"/>
              </a:spcBef>
              <a:spcAft>
                <a:spcPts val="0"/>
              </a:spcAft>
              <a:buClr>
                <a:schemeClr val="accent1"/>
              </a:buClr>
              <a:buSzPts val="1900"/>
              <a:buFont typeface="Twentieth Century"/>
              <a:buNone/>
            </a:pPr>
            <a:r>
              <a:rPr lang="en-US" sz="2200" b="1">
                <a:latin typeface="Architects Daughter"/>
                <a:ea typeface="Architects Daughter"/>
                <a:cs typeface="Architects Daughter"/>
                <a:sym typeface="Architects Daughter"/>
              </a:rPr>
              <a:t>Caliciviridae, Astroviridae, Hepevirus, Picornaviridae</a:t>
            </a:r>
            <a:endParaRPr sz="2500">
              <a:solidFill>
                <a:schemeClr val="accent1"/>
              </a:solidFill>
              <a:latin typeface="Architects Daughter"/>
              <a:ea typeface="Architects Daughter"/>
              <a:cs typeface="Architects Daughter"/>
              <a:sym typeface="Architects Daughter"/>
            </a:endParaRPr>
          </a:p>
          <a:p>
            <a:pPr marL="0" lvl="0" indent="0" algn="l" rtl="0">
              <a:spcBef>
                <a:spcPts val="1400"/>
              </a:spcBef>
              <a:spcAft>
                <a:spcPts val="0"/>
              </a:spcAft>
              <a:buClr>
                <a:schemeClr val="accent1"/>
              </a:buClr>
              <a:buSzPts val="2000"/>
              <a:buFont typeface="Twentieth Century"/>
              <a:buNone/>
            </a:pPr>
            <a:r>
              <a:rPr lang="en-US" sz="2200" b="1">
                <a:latin typeface="Architects Daughter"/>
                <a:ea typeface="Architects Daughter"/>
                <a:cs typeface="Architects Daughter"/>
                <a:sym typeface="Architects Daughter"/>
              </a:rPr>
              <a:t>Coronavirus, Flavivirus, Togaviridae, Arenaviridae, Buyaviridae</a:t>
            </a:r>
            <a:endParaRPr sz="2200">
              <a:latin typeface="Architects Daughter"/>
              <a:ea typeface="Architects Daughter"/>
              <a:cs typeface="Architects Daughter"/>
              <a:sym typeface="Architects Daughter"/>
            </a:endParaRPr>
          </a:p>
          <a:p>
            <a:pPr marL="0" lvl="0" indent="0" algn="l" rtl="0">
              <a:spcBef>
                <a:spcPts val="1200"/>
              </a:spcBef>
              <a:spcAft>
                <a:spcPts val="0"/>
              </a:spcAft>
              <a:buNone/>
            </a:pPr>
            <a:endParaRPr sz="2200">
              <a:latin typeface="Architects Daughter"/>
              <a:ea typeface="Architects Daughter"/>
              <a:cs typeface="Architects Daughter"/>
              <a:sym typeface="Architects Daughter"/>
            </a:endParaRPr>
          </a:p>
        </p:txBody>
      </p:sp>
      <p:cxnSp>
        <p:nvCxnSpPr>
          <p:cNvPr id="236" name="Google Shape;236;g3cb0b3412e7_0_56"/>
          <p:cNvCxnSpPr/>
          <p:nvPr/>
        </p:nvCxnSpPr>
        <p:spPr>
          <a:xfrm>
            <a:off x="3484625" y="4170425"/>
            <a:ext cx="1316100" cy="0"/>
          </a:xfrm>
          <a:prstGeom prst="straightConnector1">
            <a:avLst/>
          </a:prstGeom>
          <a:noFill/>
          <a:ln w="9525" cap="flat" cmpd="sng">
            <a:solidFill>
              <a:schemeClr val="dk2"/>
            </a:solidFill>
            <a:prstDash val="solid"/>
            <a:round/>
            <a:headEnd type="none" w="med" len="med"/>
            <a:tailEnd type="triangle" w="med" len="med"/>
          </a:ln>
        </p:spPr>
      </p:cxnSp>
      <p:cxnSp>
        <p:nvCxnSpPr>
          <p:cNvPr id="237" name="Google Shape;237;g3cb0b3412e7_0_56"/>
          <p:cNvCxnSpPr/>
          <p:nvPr/>
        </p:nvCxnSpPr>
        <p:spPr>
          <a:xfrm rot="10800000" flipH="1">
            <a:off x="4800725" y="4643000"/>
            <a:ext cx="537600" cy="18600"/>
          </a:xfrm>
          <a:prstGeom prst="straightConnector1">
            <a:avLst/>
          </a:prstGeom>
          <a:noFill/>
          <a:ln w="9525" cap="flat" cmpd="sng">
            <a:solidFill>
              <a:schemeClr val="dk2"/>
            </a:solidFill>
            <a:prstDash val="solid"/>
            <a:round/>
            <a:headEnd type="none" w="med" len="med"/>
            <a:tailEnd type="triangle" w="med" len="med"/>
          </a:ln>
        </p:spPr>
      </p:cxnSp>
      <p:cxnSp>
        <p:nvCxnSpPr>
          <p:cNvPr id="238" name="Google Shape;238;g3cb0b3412e7_0_56"/>
          <p:cNvCxnSpPr/>
          <p:nvPr/>
        </p:nvCxnSpPr>
        <p:spPr>
          <a:xfrm>
            <a:off x="6672600" y="4652300"/>
            <a:ext cx="7044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243"/>
        <p:cNvGrpSpPr/>
        <p:nvPr/>
      </p:nvGrpSpPr>
      <p:grpSpPr>
        <a:xfrm>
          <a:off x="0" y="0"/>
          <a:ext cx="0" cy="0"/>
          <a:chOff x="0" y="0"/>
          <a:chExt cx="0" cy="0"/>
        </a:xfrm>
      </p:grpSpPr>
      <p:sp>
        <p:nvSpPr>
          <p:cNvPr id="244" name="Google Shape;244;g3957326e9aa_0_0"/>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Clase V</a:t>
            </a:r>
            <a:endParaRPr/>
          </a:p>
        </p:txBody>
      </p:sp>
      <p:sp>
        <p:nvSpPr>
          <p:cNvPr id="245" name="Google Shape;245;g3957326e9aa_0_0"/>
          <p:cNvSpPr txBox="1">
            <a:spLocks noGrp="1"/>
          </p:cNvSpPr>
          <p:nvPr>
            <p:ph type="body" idx="1"/>
          </p:nvPr>
        </p:nvSpPr>
        <p:spPr>
          <a:xfrm>
            <a:off x="768350" y="2286000"/>
            <a:ext cx="7943100" cy="44607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b="1">
                <a:latin typeface="Architects Daughter"/>
                <a:ea typeface="Architects Daughter"/>
                <a:cs typeface="Architects Daughter"/>
                <a:sym typeface="Architects Daughter"/>
              </a:rPr>
              <a:t>Virus RNA monocatenario (ssRNA) polaridad negativa</a:t>
            </a:r>
            <a:endParaRPr b="1">
              <a:latin typeface="Architects Daughter"/>
              <a:ea typeface="Architects Daughter"/>
              <a:cs typeface="Architects Daughter"/>
              <a:sym typeface="Architects Daughter"/>
            </a:endParaRPr>
          </a:p>
          <a:p>
            <a:pPr marL="0" lvl="0" indent="0" algn="l" rtl="0">
              <a:spcBef>
                <a:spcPts val="1200"/>
              </a:spcBef>
              <a:spcAft>
                <a:spcPts val="0"/>
              </a:spcAft>
              <a:buNone/>
            </a:pPr>
            <a:endParaRPr b="1">
              <a:latin typeface="Architects Daughter"/>
              <a:ea typeface="Architects Daughter"/>
              <a:cs typeface="Architects Daughter"/>
              <a:sym typeface="Architects Daughter"/>
            </a:endParaRPr>
          </a:p>
          <a:p>
            <a:pPr marL="0" lvl="0" indent="0" algn="l" rtl="0">
              <a:spcBef>
                <a:spcPts val="1200"/>
              </a:spcBef>
              <a:spcAft>
                <a:spcPts val="0"/>
              </a:spcAft>
              <a:buNone/>
            </a:pPr>
            <a:r>
              <a:rPr lang="en-US">
                <a:latin typeface="Architects Daughter"/>
                <a:ea typeface="Architects Daughter"/>
                <a:cs typeface="Architects Daughter"/>
                <a:sym typeface="Architects Daughter"/>
              </a:rPr>
              <a:t>Debe transformar la cadena genómica a polaridad positiva mediante una RNA polimerasa que provee el virus´para poder ser leído por el RNAm</a:t>
            </a:r>
            <a:endParaRPr>
              <a:latin typeface="Architects Daughter"/>
              <a:ea typeface="Architects Daughter"/>
              <a:cs typeface="Architects Daughter"/>
              <a:sym typeface="Architects Daughter"/>
            </a:endParaRPr>
          </a:p>
          <a:p>
            <a:pPr marL="0" lvl="0" indent="0" algn="l" rtl="0">
              <a:spcBef>
                <a:spcPts val="1200"/>
              </a:spcBef>
              <a:spcAft>
                <a:spcPts val="0"/>
              </a:spcAft>
              <a:buNone/>
            </a:pPr>
            <a:endParaRPr>
              <a:latin typeface="Architects Daughter"/>
              <a:ea typeface="Architects Daughter"/>
              <a:cs typeface="Architects Daughter"/>
              <a:sym typeface="Architects Daughter"/>
            </a:endParaRPr>
          </a:p>
          <a:p>
            <a:pPr marL="0" lvl="0" indent="0" algn="l" rtl="0">
              <a:spcBef>
                <a:spcPts val="1200"/>
              </a:spcBef>
              <a:spcAft>
                <a:spcPts val="0"/>
              </a:spcAft>
              <a:buNone/>
            </a:pPr>
            <a:r>
              <a:rPr lang="en-US">
                <a:latin typeface="Architects Daughter"/>
                <a:ea typeface="Architects Daughter"/>
                <a:cs typeface="Architects Daughter"/>
                <a:sym typeface="Architects Daughter"/>
              </a:rPr>
              <a:t>RNAss(-)		   RNAss(+) = RNAm			síntesis de proteínas</a:t>
            </a:r>
            <a:endParaRPr>
              <a:latin typeface="Architects Daughter"/>
              <a:ea typeface="Architects Daughter"/>
              <a:cs typeface="Architects Daughter"/>
              <a:sym typeface="Architects Daughter"/>
            </a:endParaRPr>
          </a:p>
          <a:p>
            <a:pPr marL="0" lvl="0" indent="0" algn="l" rtl="0">
              <a:spcBef>
                <a:spcPts val="1200"/>
              </a:spcBef>
              <a:spcAft>
                <a:spcPts val="0"/>
              </a:spcAft>
              <a:buNone/>
            </a:pPr>
            <a:endParaRPr b="1">
              <a:latin typeface="Architects Daughter"/>
              <a:ea typeface="Architects Daughter"/>
              <a:cs typeface="Architects Daughter"/>
              <a:sym typeface="Architects Daughter"/>
            </a:endParaRPr>
          </a:p>
          <a:p>
            <a:pPr marL="0" lvl="0" indent="0" algn="l" rtl="0">
              <a:spcBef>
                <a:spcPts val="1200"/>
              </a:spcBef>
              <a:spcAft>
                <a:spcPts val="0"/>
              </a:spcAft>
              <a:buNone/>
            </a:pPr>
            <a:r>
              <a:rPr lang="en-US" b="1"/>
              <a:t> </a:t>
            </a:r>
            <a:r>
              <a:rPr lang="en-US" sz="2400" b="1">
                <a:latin typeface="Architects Daughter"/>
                <a:ea typeface="Architects Daughter"/>
                <a:cs typeface="Architects Daughter"/>
                <a:sym typeface="Architects Daughter"/>
              </a:rPr>
              <a:t>Orthomyxoviridae</a:t>
            </a:r>
            <a:r>
              <a:rPr lang="en-US" sz="2600" b="1">
                <a:latin typeface="Architects Daughter"/>
                <a:ea typeface="Architects Daughter"/>
                <a:cs typeface="Architects Daughter"/>
                <a:sym typeface="Architects Daughter"/>
              </a:rPr>
              <a:t>, </a:t>
            </a:r>
            <a:r>
              <a:rPr lang="en-US" sz="2400" b="1">
                <a:latin typeface="Architects Daughter"/>
                <a:ea typeface="Architects Daughter"/>
                <a:cs typeface="Architects Daughter"/>
                <a:sym typeface="Architects Daughter"/>
              </a:rPr>
              <a:t>Paramyxoviridae</a:t>
            </a:r>
            <a:r>
              <a:rPr lang="en-US" sz="2600" b="1">
                <a:latin typeface="Architects Daughter"/>
                <a:ea typeface="Architects Daughter"/>
                <a:cs typeface="Architects Daughter"/>
                <a:sym typeface="Architects Daughter"/>
              </a:rPr>
              <a:t>, </a:t>
            </a:r>
            <a:r>
              <a:rPr lang="en-US" sz="2400" b="1">
                <a:latin typeface="Architects Daughter"/>
                <a:ea typeface="Architects Daughter"/>
                <a:cs typeface="Architects Daughter"/>
                <a:sym typeface="Architects Daughter"/>
              </a:rPr>
              <a:t>Filoviridae</a:t>
            </a:r>
            <a:r>
              <a:rPr lang="en-US" sz="2600" b="1">
                <a:latin typeface="Architects Daughter"/>
                <a:ea typeface="Architects Daughter"/>
                <a:cs typeface="Architects Daughter"/>
                <a:sym typeface="Architects Daughter"/>
              </a:rPr>
              <a:t>, </a:t>
            </a:r>
            <a:r>
              <a:rPr lang="en-US" sz="2400" b="1">
                <a:latin typeface="Architects Daughter"/>
                <a:ea typeface="Architects Daughter"/>
                <a:cs typeface="Architects Daughter"/>
                <a:sym typeface="Architects Daughter"/>
              </a:rPr>
              <a:t>Deltaviridae</a:t>
            </a:r>
            <a:endParaRPr sz="2600" b="1">
              <a:solidFill>
                <a:schemeClr val="accent1"/>
              </a:solidFill>
              <a:latin typeface="Architects Daughter"/>
              <a:ea typeface="Architects Daughter"/>
              <a:cs typeface="Architects Daughter"/>
              <a:sym typeface="Architects Daughter"/>
            </a:endParaRPr>
          </a:p>
          <a:p>
            <a:pPr marL="0" lvl="0" indent="0" algn="l" rtl="0">
              <a:spcBef>
                <a:spcPts val="1200"/>
              </a:spcBef>
              <a:spcAft>
                <a:spcPts val="0"/>
              </a:spcAft>
              <a:buNone/>
            </a:pPr>
            <a:endParaRPr b="1"/>
          </a:p>
        </p:txBody>
      </p:sp>
      <p:cxnSp>
        <p:nvCxnSpPr>
          <p:cNvPr id="246" name="Google Shape;246;g3957326e9aa_0_0"/>
          <p:cNvCxnSpPr/>
          <p:nvPr/>
        </p:nvCxnSpPr>
        <p:spPr>
          <a:xfrm rot="10800000" flipH="1">
            <a:off x="2038875" y="4782025"/>
            <a:ext cx="537600" cy="18600"/>
          </a:xfrm>
          <a:prstGeom prst="straightConnector1">
            <a:avLst/>
          </a:prstGeom>
          <a:noFill/>
          <a:ln w="9525" cap="flat" cmpd="sng">
            <a:solidFill>
              <a:schemeClr val="dk2"/>
            </a:solidFill>
            <a:prstDash val="solid"/>
            <a:round/>
            <a:headEnd type="none" w="med" len="med"/>
            <a:tailEnd type="triangle" w="med" len="med"/>
          </a:ln>
        </p:spPr>
      </p:cxnSp>
      <p:cxnSp>
        <p:nvCxnSpPr>
          <p:cNvPr id="247" name="Google Shape;247;g3957326e9aa_0_0"/>
          <p:cNvCxnSpPr/>
          <p:nvPr/>
        </p:nvCxnSpPr>
        <p:spPr>
          <a:xfrm>
            <a:off x="5226925" y="4791325"/>
            <a:ext cx="945300" cy="0"/>
          </a:xfrm>
          <a:prstGeom prst="straightConnector1">
            <a:avLst/>
          </a:prstGeom>
          <a:noFill/>
          <a:ln w="9525" cap="flat" cmpd="sng">
            <a:solidFill>
              <a:schemeClr val="dk2"/>
            </a:solidFill>
            <a:prstDash val="solid"/>
            <a:round/>
            <a:headEnd type="none" w="med" len="med"/>
            <a:tailEnd type="triangle" w="med" len="med"/>
          </a:ln>
        </p:spPr>
      </p:cxn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252"/>
        <p:cNvGrpSpPr/>
        <p:nvPr/>
      </p:nvGrpSpPr>
      <p:grpSpPr>
        <a:xfrm>
          <a:off x="0" y="0"/>
          <a:ext cx="0" cy="0"/>
          <a:chOff x="0" y="0"/>
          <a:chExt cx="0" cy="0"/>
        </a:xfrm>
      </p:grpSpPr>
      <p:sp>
        <p:nvSpPr>
          <p:cNvPr id="253" name="Google Shape;253;g3957326e9aa_0_28"/>
          <p:cNvSpPr txBox="1">
            <a:spLocks noGrp="1"/>
          </p:cNvSpPr>
          <p:nvPr>
            <p:ph type="title"/>
          </p:nvPr>
        </p:nvSpPr>
        <p:spPr>
          <a:xfrm>
            <a:off x="768350" y="585787"/>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Clase VI</a:t>
            </a:r>
            <a:endParaRPr/>
          </a:p>
        </p:txBody>
      </p:sp>
      <p:sp>
        <p:nvSpPr>
          <p:cNvPr id="254" name="Google Shape;254;g3957326e9aa_0_28"/>
          <p:cNvSpPr txBox="1">
            <a:spLocks noGrp="1"/>
          </p:cNvSpPr>
          <p:nvPr>
            <p:ph type="body" idx="1"/>
          </p:nvPr>
        </p:nvSpPr>
        <p:spPr>
          <a:xfrm>
            <a:off x="694200" y="1748500"/>
            <a:ext cx="8276700" cy="4905600"/>
          </a:xfrm>
          <a:prstGeom prst="rect">
            <a:avLst/>
          </a:prstGeom>
        </p:spPr>
        <p:txBody>
          <a:bodyPr spcFirstLastPara="1" wrap="square" lIns="45700" tIns="45700" rIns="45700" bIns="45700" anchor="t" anchorCtr="0">
            <a:noAutofit/>
          </a:bodyPr>
          <a:lstStyle/>
          <a:p>
            <a:pPr marL="0" lvl="0" indent="0" algn="l" rtl="0">
              <a:lnSpc>
                <a:spcPct val="100000"/>
              </a:lnSpc>
              <a:spcBef>
                <a:spcPts val="0"/>
              </a:spcBef>
              <a:spcAft>
                <a:spcPts val="0"/>
              </a:spcAft>
              <a:buNone/>
            </a:pPr>
            <a:r>
              <a:rPr lang="en-US" sz="1950" b="1">
                <a:solidFill>
                  <a:srgbClr val="373D3F"/>
                </a:solidFill>
                <a:highlight>
                  <a:srgbClr val="FFFFFF"/>
                </a:highlight>
                <a:latin typeface="Architects Daughter"/>
                <a:ea typeface="Architects Daughter"/>
                <a:cs typeface="Architects Daughter"/>
                <a:sym typeface="Architects Daughter"/>
              </a:rPr>
              <a:t>Virus RNA monocatenerio retrotranscripto (ssRNA+-RT)</a:t>
            </a:r>
            <a:endParaRPr sz="1950" b="1">
              <a:solidFill>
                <a:srgbClr val="373D3F"/>
              </a:solidFill>
              <a:highlight>
                <a:srgbClr val="FFFFFF"/>
              </a:highlight>
              <a:latin typeface="Architects Daughter"/>
              <a:ea typeface="Architects Daughter"/>
              <a:cs typeface="Architects Daughter"/>
              <a:sym typeface="Architects Daughter"/>
            </a:endParaRPr>
          </a:p>
          <a:p>
            <a:pPr marL="0" lvl="0" indent="0" algn="l" rtl="0">
              <a:lnSpc>
                <a:spcPct val="100000"/>
              </a:lnSpc>
              <a:spcBef>
                <a:spcPts val="0"/>
              </a:spcBef>
              <a:spcAft>
                <a:spcPts val="0"/>
              </a:spcAft>
              <a:buNone/>
            </a:pPr>
            <a:endParaRPr sz="1950">
              <a:solidFill>
                <a:srgbClr val="373D3F"/>
              </a:solidFill>
              <a:highlight>
                <a:srgbClr val="FFFFFF"/>
              </a:highlight>
              <a:latin typeface="Architects Daughter"/>
              <a:ea typeface="Architects Daughter"/>
              <a:cs typeface="Architects Daughter"/>
              <a:sym typeface="Architects Daughter"/>
            </a:endParaRPr>
          </a:p>
          <a:p>
            <a:pPr marL="0" lvl="0" indent="0" algn="l" rtl="0">
              <a:lnSpc>
                <a:spcPct val="100000"/>
              </a:lnSpc>
              <a:spcBef>
                <a:spcPts val="0"/>
              </a:spcBef>
              <a:spcAft>
                <a:spcPts val="0"/>
              </a:spcAft>
              <a:buNone/>
            </a:pPr>
            <a:r>
              <a:rPr lang="en-US" sz="2350">
                <a:solidFill>
                  <a:srgbClr val="373D3F"/>
                </a:solidFill>
                <a:highlight>
                  <a:srgbClr val="FFFFFF"/>
                </a:highlight>
                <a:latin typeface="Architects Daughter"/>
                <a:ea typeface="Architects Daughter"/>
                <a:cs typeface="Architects Daughter"/>
                <a:sym typeface="Architects Daughter"/>
              </a:rPr>
              <a:t>A pesar de que el genoma está compuesto de ssRNA+, no se utiliza como ARNm. En su lugar, el virus utiliza su transcriptasa inversa para: sintetizar un fragmento de ssDNA complementario al genoma viral .y para: actuar como una</a:t>
            </a:r>
            <a:r>
              <a:rPr lang="en-US" sz="2050">
                <a:solidFill>
                  <a:srgbClr val="373D3F"/>
                </a:solidFill>
                <a:highlight>
                  <a:srgbClr val="FFFFFF"/>
                </a:highlight>
                <a:latin typeface="Lora"/>
                <a:ea typeface="Lora"/>
                <a:cs typeface="Lora"/>
                <a:sym typeface="Lora"/>
              </a:rPr>
              <a:t> ADN </a:t>
            </a:r>
            <a:r>
              <a:rPr lang="en-US" sz="2400">
                <a:solidFill>
                  <a:srgbClr val="373D3F"/>
                </a:solidFill>
                <a:highlight>
                  <a:srgbClr val="FFFFFF"/>
                </a:highlight>
                <a:latin typeface="Architects Daughter"/>
                <a:ea typeface="Architects Daughter"/>
                <a:cs typeface="Architects Daughter"/>
                <a:sym typeface="Architects Daughter"/>
              </a:rPr>
              <a:t>polimerasa y hacer una copia complementaria al ssDNA, produciendo una molécula de dsDNA.</a:t>
            </a:r>
            <a:endParaRPr sz="2400">
              <a:solidFill>
                <a:srgbClr val="373D3F"/>
              </a:solidFill>
              <a:highlight>
                <a:srgbClr val="FFFFFF"/>
              </a:highlight>
              <a:latin typeface="Architects Daughter"/>
              <a:ea typeface="Architects Daughter"/>
              <a:cs typeface="Architects Daughter"/>
              <a:sym typeface="Architects Daughter"/>
            </a:endParaRPr>
          </a:p>
          <a:p>
            <a:pPr marL="0" lvl="0" indent="0" algn="l" rtl="0">
              <a:lnSpc>
                <a:spcPct val="100000"/>
              </a:lnSpc>
              <a:spcBef>
                <a:spcPts val="0"/>
              </a:spcBef>
              <a:spcAft>
                <a:spcPts val="0"/>
              </a:spcAft>
              <a:buNone/>
            </a:pPr>
            <a:r>
              <a:rPr lang="en-US" sz="2400">
                <a:solidFill>
                  <a:srgbClr val="373D3F"/>
                </a:solidFill>
                <a:highlight>
                  <a:srgbClr val="FFFFFF"/>
                </a:highlight>
                <a:latin typeface="Architects Daughter"/>
                <a:ea typeface="Architects Daughter"/>
                <a:cs typeface="Architects Daughter"/>
                <a:sym typeface="Architects Daughter"/>
              </a:rPr>
              <a:t>Esto permite que el virus inserte su genoma, en forma de dsDNA, en el cromosoma del hospedador, formando un provirus que por acción de la RNApolimerasa II de la célula genera RNAm ahora de orígen viral e inicia la síntesis de proteínas</a:t>
            </a:r>
            <a:endParaRPr sz="240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259"/>
        <p:cNvGrpSpPr/>
        <p:nvPr/>
      </p:nvGrpSpPr>
      <p:grpSpPr>
        <a:xfrm>
          <a:off x="0" y="0"/>
          <a:ext cx="0" cy="0"/>
          <a:chOff x="0" y="0"/>
          <a:chExt cx="0" cy="0"/>
        </a:xfrm>
      </p:grpSpPr>
      <p:pic>
        <p:nvPicPr>
          <p:cNvPr id="260" name="Google Shape;260;g3957326e9aa_0_14"/>
          <p:cNvPicPr preferRelativeResize="0"/>
          <p:nvPr/>
        </p:nvPicPr>
        <p:blipFill>
          <a:blip r:embed="rId3">
            <a:alphaModFix/>
          </a:blip>
          <a:stretch>
            <a:fillRect/>
          </a:stretch>
        </p:blipFill>
        <p:spPr>
          <a:xfrm>
            <a:off x="671375" y="1227450"/>
            <a:ext cx="6587349" cy="3851200"/>
          </a:xfrm>
          <a:prstGeom prst="rect">
            <a:avLst/>
          </a:prstGeom>
          <a:noFill/>
          <a:ln>
            <a:noFill/>
          </a:ln>
        </p:spPr>
      </p:pic>
      <p:sp>
        <p:nvSpPr>
          <p:cNvPr id="261" name="Google Shape;261;g3957326e9aa_0_14"/>
          <p:cNvSpPr txBox="1"/>
          <p:nvPr/>
        </p:nvSpPr>
        <p:spPr>
          <a:xfrm>
            <a:off x="815550" y="1149250"/>
            <a:ext cx="7988700" cy="4337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1750">
                <a:solidFill>
                  <a:srgbClr val="373D3F"/>
                </a:solidFill>
                <a:highlight>
                  <a:srgbClr val="FFFFFF"/>
                </a:highlight>
                <a:latin typeface="Architects Daughter"/>
                <a:ea typeface="Architects Daughter"/>
                <a:cs typeface="Architects Daughter"/>
                <a:sym typeface="Architects Daughter"/>
              </a:rPr>
              <a:t> </a:t>
            </a:r>
            <a:endParaRPr sz="1800">
              <a:solidFill>
                <a:schemeClr val="dk1"/>
              </a:solidFill>
              <a:latin typeface="Architects Daughter"/>
              <a:ea typeface="Architects Daughter"/>
              <a:cs typeface="Architects Daughter"/>
              <a:sym typeface="Architects Daughter"/>
            </a:endParaRPr>
          </a:p>
        </p:txBody>
      </p:sp>
      <p:sp>
        <p:nvSpPr>
          <p:cNvPr id="262" name="Google Shape;262;g3957326e9aa_0_14"/>
          <p:cNvSpPr txBox="1"/>
          <p:nvPr/>
        </p:nvSpPr>
        <p:spPr>
          <a:xfrm>
            <a:off x="560175" y="391150"/>
            <a:ext cx="8748600" cy="1112400"/>
          </a:xfrm>
          <a:prstGeom prst="rect">
            <a:avLst/>
          </a:prstGeom>
          <a:noFill/>
          <a:ln>
            <a:noFill/>
          </a:ln>
        </p:spPr>
        <p:txBody>
          <a:bodyPr spcFirstLastPara="1" wrap="square" lIns="91425" tIns="91425" rIns="91425" bIns="91425" anchor="t" anchorCtr="0">
            <a:spAutoFit/>
          </a:bodyPr>
          <a:lstStyle/>
          <a:p>
            <a:pPr marL="0" lvl="0" indent="0" algn="l" rtl="0">
              <a:lnSpc>
                <a:spcPct val="90000"/>
              </a:lnSpc>
              <a:spcBef>
                <a:spcPts val="1400"/>
              </a:spcBef>
              <a:spcAft>
                <a:spcPts val="0"/>
              </a:spcAft>
              <a:buNone/>
            </a:pPr>
            <a:r>
              <a:rPr lang="en-US" sz="2700">
                <a:solidFill>
                  <a:schemeClr val="dk1"/>
                </a:solidFill>
                <a:latin typeface="Twentieth Century"/>
                <a:ea typeface="Twentieth Century"/>
                <a:cs typeface="Twentieth Century"/>
                <a:sym typeface="Twentieth Century"/>
              </a:rPr>
              <a:t>(+)ssRNA           RNA/DNA        dsDNA           (+)ssRNA </a:t>
            </a:r>
            <a:endParaRPr sz="2900">
              <a:solidFill>
                <a:schemeClr val="accent1"/>
              </a:solidFill>
              <a:latin typeface="Twentieth Century"/>
              <a:ea typeface="Twentieth Century"/>
              <a:cs typeface="Twentieth Century"/>
              <a:sym typeface="Twentieth Century"/>
            </a:endParaRPr>
          </a:p>
          <a:p>
            <a:pPr marL="0" lvl="0" indent="0" algn="l" rtl="0">
              <a:lnSpc>
                <a:spcPct val="90000"/>
              </a:lnSpc>
              <a:spcBef>
                <a:spcPts val="1400"/>
              </a:spcBef>
              <a:spcAft>
                <a:spcPts val="0"/>
              </a:spcAft>
              <a:buNone/>
            </a:pPr>
            <a:endParaRPr sz="2700">
              <a:solidFill>
                <a:schemeClr val="dk1"/>
              </a:solidFill>
              <a:latin typeface="Twentieth Century"/>
              <a:ea typeface="Twentieth Century"/>
              <a:cs typeface="Twentieth Century"/>
              <a:sym typeface="Twentieth Century"/>
            </a:endParaRPr>
          </a:p>
        </p:txBody>
      </p:sp>
      <p:cxnSp>
        <p:nvCxnSpPr>
          <p:cNvPr id="263" name="Google Shape;263;g3957326e9aa_0_14"/>
          <p:cNvCxnSpPr/>
          <p:nvPr/>
        </p:nvCxnSpPr>
        <p:spPr>
          <a:xfrm rot="10800000" flipH="1">
            <a:off x="2020350" y="685725"/>
            <a:ext cx="667200" cy="18600"/>
          </a:xfrm>
          <a:prstGeom prst="straightConnector1">
            <a:avLst/>
          </a:prstGeom>
          <a:noFill/>
          <a:ln w="9525" cap="flat" cmpd="sng">
            <a:solidFill>
              <a:schemeClr val="dk2"/>
            </a:solidFill>
            <a:prstDash val="solid"/>
            <a:round/>
            <a:headEnd type="none" w="med" len="med"/>
            <a:tailEnd type="triangle" w="med" len="med"/>
          </a:ln>
        </p:spPr>
      </p:cxnSp>
      <p:cxnSp>
        <p:nvCxnSpPr>
          <p:cNvPr id="264" name="Google Shape;264;g3957326e9aa_0_14"/>
          <p:cNvCxnSpPr/>
          <p:nvPr/>
        </p:nvCxnSpPr>
        <p:spPr>
          <a:xfrm>
            <a:off x="4374313" y="676425"/>
            <a:ext cx="685800" cy="37200"/>
          </a:xfrm>
          <a:prstGeom prst="straightConnector1">
            <a:avLst/>
          </a:prstGeom>
          <a:noFill/>
          <a:ln w="9525" cap="flat" cmpd="sng">
            <a:solidFill>
              <a:schemeClr val="dk2"/>
            </a:solidFill>
            <a:prstDash val="solid"/>
            <a:round/>
            <a:headEnd type="none" w="med" len="med"/>
            <a:tailEnd type="triangle" w="med" len="med"/>
          </a:ln>
        </p:spPr>
      </p:cxnSp>
      <p:cxnSp>
        <p:nvCxnSpPr>
          <p:cNvPr id="265" name="Google Shape;265;g3957326e9aa_0_14"/>
          <p:cNvCxnSpPr/>
          <p:nvPr/>
        </p:nvCxnSpPr>
        <p:spPr>
          <a:xfrm rot="10800000" flipH="1">
            <a:off x="6283450" y="676425"/>
            <a:ext cx="741300" cy="37200"/>
          </a:xfrm>
          <a:prstGeom prst="straightConnector1">
            <a:avLst/>
          </a:prstGeom>
          <a:noFill/>
          <a:ln w="9525" cap="flat" cmpd="sng">
            <a:solidFill>
              <a:schemeClr val="dk2"/>
            </a:solidFill>
            <a:prstDash val="solid"/>
            <a:round/>
            <a:headEnd type="none" w="med" len="med"/>
            <a:tailEnd type="triangle" w="med" len="med"/>
          </a:ln>
        </p:spPr>
      </p:cxnSp>
      <p:sp>
        <p:nvSpPr>
          <p:cNvPr id="266" name="Google Shape;266;g3957326e9aa_0_14"/>
          <p:cNvSpPr txBox="1"/>
          <p:nvPr/>
        </p:nvSpPr>
        <p:spPr>
          <a:xfrm>
            <a:off x="481925" y="852625"/>
            <a:ext cx="444900" cy="3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sz="2000">
              <a:solidFill>
                <a:schemeClr val="dk1"/>
              </a:solidFill>
              <a:latin typeface="Twentieth Century"/>
              <a:ea typeface="Twentieth Century"/>
              <a:cs typeface="Twentieth Century"/>
              <a:sym typeface="Twentieth Century"/>
            </a:endParaRPr>
          </a:p>
        </p:txBody>
      </p:sp>
      <p:sp>
        <p:nvSpPr>
          <p:cNvPr id="267" name="Google Shape;267;g3957326e9aa_0_14"/>
          <p:cNvSpPr txBox="1"/>
          <p:nvPr/>
        </p:nvSpPr>
        <p:spPr>
          <a:xfrm>
            <a:off x="560175" y="5486350"/>
            <a:ext cx="8336700" cy="667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200" b="1">
                <a:solidFill>
                  <a:schemeClr val="dk1"/>
                </a:solidFill>
                <a:latin typeface="Architects Daughter"/>
                <a:ea typeface="Architects Daughter"/>
                <a:cs typeface="Architects Daughter"/>
                <a:sym typeface="Architects Daughter"/>
              </a:rPr>
              <a:t>Pertenecen a esta clase los retrovirus: HIV, HTLV</a:t>
            </a:r>
            <a:endParaRPr sz="2200" b="1">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272"/>
        <p:cNvGrpSpPr/>
        <p:nvPr/>
      </p:nvGrpSpPr>
      <p:grpSpPr>
        <a:xfrm>
          <a:off x="0" y="0"/>
          <a:ext cx="0" cy="0"/>
          <a:chOff x="0" y="0"/>
          <a:chExt cx="0" cy="0"/>
        </a:xfrm>
      </p:grpSpPr>
      <p:sp>
        <p:nvSpPr>
          <p:cNvPr id="273" name="Google Shape;273;g3957326e9aa_0_43"/>
          <p:cNvSpPr txBox="1">
            <a:spLocks noGrp="1"/>
          </p:cNvSpPr>
          <p:nvPr>
            <p:ph type="title"/>
          </p:nvPr>
        </p:nvSpPr>
        <p:spPr>
          <a:xfrm>
            <a:off x="927150" y="103853"/>
            <a:ext cx="7289700" cy="11010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Clase VII</a:t>
            </a:r>
            <a:endParaRPr/>
          </a:p>
        </p:txBody>
      </p:sp>
      <p:sp>
        <p:nvSpPr>
          <p:cNvPr id="274" name="Google Shape;274;g3957326e9aa_0_43"/>
          <p:cNvSpPr txBox="1">
            <a:spLocks noGrp="1"/>
          </p:cNvSpPr>
          <p:nvPr>
            <p:ph type="body" idx="1"/>
          </p:nvPr>
        </p:nvSpPr>
        <p:spPr>
          <a:xfrm>
            <a:off x="718800" y="1427225"/>
            <a:ext cx="8425200" cy="4782000"/>
          </a:xfrm>
          <a:prstGeom prst="rect">
            <a:avLst/>
          </a:prstGeom>
        </p:spPr>
        <p:txBody>
          <a:bodyPr spcFirstLastPara="1" wrap="square" lIns="45700" tIns="45700" rIns="45700" bIns="45700" anchor="t" anchorCtr="0">
            <a:noAutofit/>
          </a:bodyPr>
          <a:lstStyle/>
          <a:p>
            <a:pPr marL="0" lvl="0" indent="0" algn="l" rtl="0">
              <a:spcBef>
                <a:spcPts val="1200"/>
              </a:spcBef>
              <a:spcAft>
                <a:spcPts val="0"/>
              </a:spcAft>
              <a:buNone/>
            </a:pPr>
            <a:r>
              <a:rPr lang="en-US" b="1">
                <a:latin typeface="Architects Daughter"/>
                <a:ea typeface="Architects Daughter"/>
                <a:cs typeface="Architects Daughter"/>
                <a:sym typeface="Architects Daughter"/>
              </a:rPr>
              <a:t>Virus DNA bicatenario retrotranscripto (dcDNA- RT)</a:t>
            </a:r>
            <a:endParaRPr b="1">
              <a:latin typeface="Architects Daughter"/>
              <a:ea typeface="Architects Daughter"/>
              <a:cs typeface="Architects Daughter"/>
              <a:sym typeface="Architects Daughter"/>
            </a:endParaRPr>
          </a:p>
          <a:p>
            <a:pPr marL="0" lvl="0" indent="0" algn="l" rtl="0">
              <a:lnSpc>
                <a:spcPct val="150000"/>
              </a:lnSpc>
              <a:spcBef>
                <a:spcPts val="1200"/>
              </a:spcBef>
              <a:spcAft>
                <a:spcPts val="0"/>
              </a:spcAft>
              <a:buNone/>
            </a:pPr>
            <a:r>
              <a:rPr lang="en-US" sz="1600">
                <a:solidFill>
                  <a:srgbClr val="373D3F"/>
                </a:solidFill>
                <a:highlight>
                  <a:srgbClr val="FFFFFF"/>
                </a:highlight>
                <a:latin typeface="Architects Daughter"/>
                <a:ea typeface="Architects Daughter"/>
                <a:cs typeface="Architects Daughter"/>
                <a:sym typeface="Architects Daughter"/>
              </a:rPr>
              <a:t>Contienen un genoma de ADN parcialmente bicatenario, es una doble cadena incompleta, por lo tanto,</a:t>
            </a:r>
            <a:r>
              <a:rPr lang="en-US" sz="1600">
                <a:solidFill>
                  <a:srgbClr val="001D35"/>
                </a:solidFill>
                <a:latin typeface="Architects Daughter"/>
                <a:ea typeface="Architects Daughter"/>
                <a:cs typeface="Architects Daughter"/>
                <a:sym typeface="Architects Daughter"/>
              </a:rPr>
              <a:t>requiere reparar el genoma dentro del núcleo celular para formar ADN de doble cadena circular cerrado (cccDNA)</a:t>
            </a:r>
            <a:r>
              <a:rPr lang="en-US" sz="1600">
                <a:solidFill>
                  <a:srgbClr val="0A0A0A"/>
                </a:solidFill>
                <a:highlight>
                  <a:srgbClr val="FFFFFF"/>
                </a:highlight>
                <a:latin typeface="Architects Daughter"/>
                <a:ea typeface="Architects Daughter"/>
                <a:cs typeface="Architects Daughter"/>
                <a:sym typeface="Architects Daughter"/>
              </a:rPr>
              <a:t>. Este cccDNA sirve como molde para que la ARN polimerasa II celular transcriba ARNm virales, y un ARN más largo llamado pregenómico (pgRNA).</a:t>
            </a:r>
            <a:endParaRPr sz="1600">
              <a:solidFill>
                <a:srgbClr val="0A0A0A"/>
              </a:solidFill>
              <a:highlight>
                <a:srgbClr val="FFFFFF"/>
              </a:highlight>
              <a:latin typeface="Architects Daughter"/>
              <a:ea typeface="Architects Daughter"/>
              <a:cs typeface="Architects Daughter"/>
              <a:sym typeface="Architects Daughter"/>
            </a:endParaRPr>
          </a:p>
          <a:p>
            <a:pPr marL="0" lvl="0" indent="0" algn="l" rtl="0">
              <a:lnSpc>
                <a:spcPct val="150000"/>
              </a:lnSpc>
              <a:spcBef>
                <a:spcPts val="900"/>
              </a:spcBef>
              <a:spcAft>
                <a:spcPts val="0"/>
              </a:spcAft>
              <a:buNone/>
            </a:pPr>
            <a:r>
              <a:rPr lang="en-US" sz="1600">
                <a:solidFill>
                  <a:srgbClr val="0A0A0A"/>
                </a:solidFill>
                <a:highlight>
                  <a:srgbClr val="FFFFFF"/>
                </a:highlight>
                <a:latin typeface="Architects Daughter"/>
                <a:ea typeface="Architects Daughter"/>
                <a:cs typeface="Architects Daughter"/>
                <a:sym typeface="Architects Daughter"/>
              </a:rPr>
              <a:t>Los ARNm se dirigen al citoplasma para ser traducidos por los ribosomas de la célula huésped en proteínas virales (core, polimerasa, envoltura.  El pgRNA es encapsidado y la enzima polimerasa viral convierte este ARN nuevamente en ADN de doble cadena incompleto dentro de la nueva cápside, utilizando su propia función de transcriptasa inversa.</a:t>
            </a:r>
            <a:endParaRPr sz="1600">
              <a:solidFill>
                <a:srgbClr val="0A0A0A"/>
              </a:solidFill>
              <a:highlight>
                <a:srgbClr val="FFFFFF"/>
              </a:highlight>
              <a:latin typeface="Architects Daughter"/>
              <a:ea typeface="Architects Daughter"/>
              <a:cs typeface="Architects Daughter"/>
              <a:sym typeface="Architects Daughter"/>
            </a:endParaRPr>
          </a:p>
          <a:p>
            <a:pPr marL="0" lvl="0" indent="0" algn="l" rtl="0">
              <a:lnSpc>
                <a:spcPct val="150000"/>
              </a:lnSpc>
              <a:spcBef>
                <a:spcPts val="2100"/>
              </a:spcBef>
              <a:spcAft>
                <a:spcPts val="0"/>
              </a:spcAft>
              <a:buNone/>
            </a:pPr>
            <a:r>
              <a:rPr lang="en-US" sz="1600">
                <a:solidFill>
                  <a:srgbClr val="0A0A0A"/>
                </a:solidFill>
                <a:highlight>
                  <a:srgbClr val="FFFFFF"/>
                </a:highlight>
                <a:latin typeface="Architects Daughter"/>
                <a:ea typeface="Architects Daughter"/>
                <a:cs typeface="Architects Daughter"/>
                <a:sym typeface="Architects Daughter"/>
              </a:rPr>
              <a:t>A esta clase pertenece el Virus de la Hepatitis B (Hepadnavirus)</a:t>
            </a:r>
            <a:endParaRPr sz="1600">
              <a:solidFill>
                <a:srgbClr val="0A0A0A"/>
              </a:solidFill>
              <a:highlight>
                <a:srgbClr val="FFFFFF"/>
              </a:highlight>
              <a:latin typeface="Architects Daughter"/>
              <a:ea typeface="Architects Daughter"/>
              <a:cs typeface="Architects Daughter"/>
              <a:sym typeface="Architects Daughter"/>
            </a:endParaRPr>
          </a:p>
          <a:p>
            <a:pPr marL="0" lvl="0" indent="0" algn="l" rtl="0">
              <a:spcBef>
                <a:spcPts val="2100"/>
              </a:spcBef>
              <a:spcAft>
                <a:spcPts val="0"/>
              </a:spcAft>
              <a:buNone/>
            </a:pPr>
            <a:endParaRPr sz="1900">
              <a:solidFill>
                <a:srgbClr val="0A0A0A"/>
              </a:solidFill>
              <a:highlight>
                <a:srgbClr val="FFFFFF"/>
              </a:highlight>
              <a:latin typeface="Arial"/>
              <a:ea typeface="Arial"/>
              <a:cs typeface="Arial"/>
              <a:sym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279"/>
        <p:cNvGrpSpPr/>
        <p:nvPr/>
      </p:nvGrpSpPr>
      <p:grpSpPr>
        <a:xfrm>
          <a:off x="0" y="0"/>
          <a:ext cx="0" cy="0"/>
          <a:chOff x="0" y="0"/>
          <a:chExt cx="0" cy="0"/>
        </a:xfrm>
      </p:grpSpPr>
      <p:sp>
        <p:nvSpPr>
          <p:cNvPr id="280" name="Google Shape;280;g3957326e9aa_0_57"/>
          <p:cNvSpPr txBox="1">
            <a:spLocks noGrp="1"/>
          </p:cNvSpPr>
          <p:nvPr>
            <p:ph type="title" idx="4294967295"/>
          </p:nvPr>
        </p:nvSpPr>
        <p:spPr>
          <a:xfrm>
            <a:off x="670025" y="12"/>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REPLICACIÓN VIRAL: etapas</a:t>
            </a:r>
            <a:endParaRPr/>
          </a:p>
        </p:txBody>
      </p:sp>
      <p:sp>
        <p:nvSpPr>
          <p:cNvPr id="281" name="Google Shape;281;g3957326e9aa_0_57"/>
          <p:cNvSpPr txBox="1"/>
          <p:nvPr/>
        </p:nvSpPr>
        <p:spPr>
          <a:xfrm>
            <a:off x="670025" y="1418900"/>
            <a:ext cx="8277000" cy="5202600"/>
          </a:xfrm>
          <a:prstGeom prst="rect">
            <a:avLst/>
          </a:prstGeom>
          <a:noFill/>
          <a:ln>
            <a:noFill/>
          </a:ln>
        </p:spPr>
        <p:txBody>
          <a:bodyPr spcFirstLastPara="1" wrap="square" lIns="91425" tIns="91425" rIns="91425" bIns="91425" anchor="t" anchorCtr="0">
            <a:noAutofit/>
          </a:bodyPr>
          <a:lstStyle/>
          <a:p>
            <a:pPr marL="457200" lvl="0" indent="-374650" algn="l" rtl="0">
              <a:spcBef>
                <a:spcPts val="0"/>
              </a:spcBef>
              <a:spcAft>
                <a:spcPts val="0"/>
              </a:spcAft>
              <a:buClr>
                <a:schemeClr val="dk1"/>
              </a:buClr>
              <a:buSzPts val="2300"/>
              <a:buFont typeface="Architects Daughter"/>
              <a:buChar char="❏"/>
            </a:pPr>
            <a:r>
              <a:rPr lang="en-US" sz="2300" dirty="0" err="1">
                <a:solidFill>
                  <a:schemeClr val="dk1"/>
                </a:solidFill>
                <a:latin typeface="Architects Daughter"/>
                <a:ea typeface="Architects Daughter"/>
                <a:cs typeface="Architects Daughter"/>
                <a:sym typeface="Architects Daughter"/>
              </a:rPr>
              <a:t>Adsoción</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requiere</a:t>
            </a:r>
            <a:r>
              <a:rPr lang="en-US" sz="2300" dirty="0">
                <a:solidFill>
                  <a:schemeClr val="dk1"/>
                </a:solidFill>
                <a:latin typeface="Architects Daughter"/>
                <a:ea typeface="Architects Daughter"/>
                <a:cs typeface="Architects Daughter"/>
                <a:sym typeface="Architects Daughter"/>
              </a:rPr>
              <a:t> la </a:t>
            </a:r>
            <a:r>
              <a:rPr lang="en-US" sz="2300" dirty="0" err="1">
                <a:solidFill>
                  <a:schemeClr val="dk1"/>
                </a:solidFill>
                <a:latin typeface="Architects Daughter"/>
                <a:ea typeface="Architects Daughter"/>
                <a:cs typeface="Architects Daughter"/>
                <a:sym typeface="Architects Daughter"/>
              </a:rPr>
              <a:t>unión</a:t>
            </a:r>
            <a:r>
              <a:rPr lang="en-US" sz="2300" dirty="0">
                <a:solidFill>
                  <a:schemeClr val="dk1"/>
                </a:solidFill>
                <a:latin typeface="Architects Daughter"/>
                <a:ea typeface="Architects Daughter"/>
                <a:cs typeface="Architects Daughter"/>
                <a:sym typeface="Architects Daughter"/>
              </a:rPr>
              <a:t> del virus a la </a:t>
            </a:r>
            <a:r>
              <a:rPr lang="en-US" sz="2300" dirty="0" err="1">
                <a:solidFill>
                  <a:schemeClr val="dk1"/>
                </a:solidFill>
                <a:latin typeface="Architects Daughter"/>
                <a:ea typeface="Architects Daughter"/>
                <a:cs typeface="Architects Daughter"/>
                <a:sym typeface="Architects Daughter"/>
              </a:rPr>
              <a:t>célula</a:t>
            </a:r>
            <a:r>
              <a:rPr lang="en-US" sz="2300" dirty="0">
                <a:solidFill>
                  <a:schemeClr val="dk1"/>
                </a:solidFill>
                <a:latin typeface="Architects Daughter"/>
                <a:ea typeface="Architects Daughter"/>
                <a:cs typeface="Architects Daughter"/>
                <a:sym typeface="Architects Daughter"/>
              </a:rPr>
              <a:t> por medio de </a:t>
            </a:r>
            <a:r>
              <a:rPr lang="en-US" sz="2300" dirty="0" err="1">
                <a:solidFill>
                  <a:schemeClr val="dk1"/>
                </a:solidFill>
                <a:latin typeface="Architects Daughter"/>
                <a:ea typeface="Architects Daughter"/>
                <a:cs typeface="Architects Daughter"/>
                <a:sym typeface="Architects Daughter"/>
              </a:rPr>
              <a:t>receptores</a:t>
            </a:r>
            <a:r>
              <a:rPr lang="en-US" sz="2300" dirty="0">
                <a:solidFill>
                  <a:schemeClr val="dk1"/>
                </a:solidFill>
                <a:latin typeface="Architects Daughter"/>
                <a:ea typeface="Architects Daughter"/>
                <a:cs typeface="Architects Daughter"/>
                <a:sym typeface="Architects Daughter"/>
              </a:rPr>
              <a:t> que son </a:t>
            </a:r>
            <a:r>
              <a:rPr lang="en-US" sz="2300" dirty="0" err="1">
                <a:solidFill>
                  <a:schemeClr val="dk1"/>
                </a:solidFill>
                <a:latin typeface="Architects Daughter"/>
                <a:ea typeface="Architects Daughter"/>
                <a:cs typeface="Architects Daughter"/>
                <a:sym typeface="Architects Daughter"/>
              </a:rPr>
              <a:t>específicos</a:t>
            </a:r>
            <a:r>
              <a:rPr lang="en-US" sz="2300" dirty="0">
                <a:solidFill>
                  <a:schemeClr val="dk1"/>
                </a:solidFill>
                <a:latin typeface="Architects Daughter"/>
                <a:ea typeface="Architects Daughter"/>
                <a:cs typeface="Architects Daughter"/>
                <a:sym typeface="Architects Daughter"/>
              </a:rPr>
              <a:t> y se </a:t>
            </a:r>
            <a:r>
              <a:rPr lang="en-US" sz="2300" dirty="0" err="1">
                <a:solidFill>
                  <a:schemeClr val="dk1"/>
                </a:solidFill>
                <a:latin typeface="Architects Daughter"/>
                <a:ea typeface="Architects Daughter"/>
                <a:cs typeface="Architects Daughter"/>
                <a:sym typeface="Architects Daughter"/>
              </a:rPr>
              <a:t>encuentra</a:t>
            </a:r>
            <a:r>
              <a:rPr lang="en-US" sz="2300" dirty="0">
                <a:solidFill>
                  <a:schemeClr val="dk1"/>
                </a:solidFill>
                <a:latin typeface="Architects Daughter"/>
                <a:ea typeface="Architects Daughter"/>
                <a:cs typeface="Architects Daughter"/>
                <a:sym typeface="Architects Daughter"/>
              </a:rPr>
              <a:t> tanto en la </a:t>
            </a:r>
            <a:r>
              <a:rPr lang="en-US" sz="2300" dirty="0" err="1">
                <a:solidFill>
                  <a:schemeClr val="dk1"/>
                </a:solidFill>
                <a:latin typeface="Architects Daughter"/>
                <a:ea typeface="Architects Daughter"/>
                <a:cs typeface="Architects Daughter"/>
                <a:sym typeface="Architects Daughter"/>
              </a:rPr>
              <a:t>superficie</a:t>
            </a:r>
            <a:r>
              <a:rPr lang="en-US" sz="2300" dirty="0">
                <a:solidFill>
                  <a:schemeClr val="dk1"/>
                </a:solidFill>
                <a:latin typeface="Architects Daughter"/>
                <a:ea typeface="Architects Daughter"/>
                <a:cs typeface="Architects Daughter"/>
                <a:sym typeface="Architects Daughter"/>
              </a:rPr>
              <a:t> viral y en la </a:t>
            </a:r>
            <a:r>
              <a:rPr lang="en-US" sz="2300" dirty="0" err="1">
                <a:solidFill>
                  <a:schemeClr val="dk1"/>
                </a:solidFill>
                <a:latin typeface="Architects Daughter"/>
                <a:ea typeface="Architects Daughter"/>
                <a:cs typeface="Architects Daughter"/>
                <a:sym typeface="Architects Daughter"/>
              </a:rPr>
              <a:t>membrana</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citoplasmática</a:t>
            </a:r>
            <a:r>
              <a:rPr lang="en-US" sz="2300" dirty="0">
                <a:solidFill>
                  <a:schemeClr val="dk1"/>
                </a:solidFill>
                <a:latin typeface="Architects Daughter"/>
                <a:ea typeface="Architects Daughter"/>
                <a:cs typeface="Architects Daughter"/>
                <a:sym typeface="Architects Daughter"/>
              </a:rPr>
              <a:t> de la </a:t>
            </a:r>
            <a:r>
              <a:rPr lang="en-US" sz="2300" dirty="0" err="1">
                <a:solidFill>
                  <a:schemeClr val="dk1"/>
                </a:solidFill>
                <a:latin typeface="Architects Daughter"/>
                <a:ea typeface="Architects Daughter"/>
                <a:cs typeface="Architects Daughter"/>
                <a:sym typeface="Architects Daughter"/>
              </a:rPr>
              <a:t>célula</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eucariota</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esto</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determina</a:t>
            </a:r>
            <a:r>
              <a:rPr lang="en-US" sz="2300" dirty="0">
                <a:solidFill>
                  <a:schemeClr val="dk1"/>
                </a:solidFill>
                <a:latin typeface="Architects Daughter"/>
                <a:ea typeface="Architects Daughter"/>
                <a:cs typeface="Architects Daughter"/>
                <a:sym typeface="Architects Daughter"/>
              </a:rPr>
              <a:t> la </a:t>
            </a:r>
            <a:r>
              <a:rPr lang="en-US" sz="2300" dirty="0" err="1">
                <a:solidFill>
                  <a:schemeClr val="dk1"/>
                </a:solidFill>
                <a:latin typeface="Architects Daughter"/>
                <a:ea typeface="Architects Daughter"/>
                <a:cs typeface="Architects Daughter"/>
                <a:sym typeface="Architects Daughter"/>
              </a:rPr>
              <a:t>susceptibilidad</a:t>
            </a:r>
            <a:r>
              <a:rPr lang="en-US" sz="2300" dirty="0">
                <a:solidFill>
                  <a:schemeClr val="dk1"/>
                </a:solidFill>
                <a:latin typeface="Architects Daughter"/>
                <a:ea typeface="Architects Daughter"/>
                <a:cs typeface="Architects Daughter"/>
                <a:sym typeface="Architects Daughter"/>
              </a:rPr>
              <a:t> de la </a:t>
            </a:r>
            <a:r>
              <a:rPr lang="en-US" sz="2300" dirty="0" err="1">
                <a:solidFill>
                  <a:schemeClr val="dk1"/>
                </a:solidFill>
                <a:latin typeface="Architects Daughter"/>
                <a:ea typeface="Architects Daughter"/>
                <a:cs typeface="Architects Daughter"/>
                <a:sym typeface="Architects Daughter"/>
              </a:rPr>
              <a:t>célula</a:t>
            </a:r>
            <a:r>
              <a:rPr lang="en-US" sz="2300" dirty="0">
                <a:solidFill>
                  <a:schemeClr val="dk1"/>
                </a:solidFill>
                <a:latin typeface="Architects Daughter"/>
                <a:ea typeface="Architects Daughter"/>
                <a:cs typeface="Architects Daughter"/>
                <a:sym typeface="Architects Daughter"/>
              </a:rPr>
              <a:t> a ser </a:t>
            </a:r>
            <a:r>
              <a:rPr lang="en-US" sz="2300" dirty="0" err="1">
                <a:solidFill>
                  <a:schemeClr val="dk1"/>
                </a:solidFill>
                <a:latin typeface="Architects Daughter"/>
                <a:ea typeface="Architects Daughter"/>
                <a:cs typeface="Architects Daughter"/>
                <a:sym typeface="Architects Daughter"/>
              </a:rPr>
              <a:t>infectada</a:t>
            </a:r>
            <a:r>
              <a:rPr lang="en-US" sz="2300" dirty="0">
                <a:solidFill>
                  <a:schemeClr val="dk1"/>
                </a:solidFill>
                <a:latin typeface="Architects Daughter"/>
                <a:ea typeface="Architects Daughter"/>
                <a:cs typeface="Architects Daughter"/>
                <a:sym typeface="Architects Daughter"/>
              </a:rPr>
              <a:t>.</a:t>
            </a:r>
            <a:endParaRPr sz="2300" dirty="0">
              <a:solidFill>
                <a:schemeClr val="dk1"/>
              </a:solidFill>
              <a:latin typeface="Architects Daughter"/>
              <a:ea typeface="Architects Daughter"/>
              <a:cs typeface="Architects Daughter"/>
              <a:sym typeface="Architects Daughter"/>
            </a:endParaRPr>
          </a:p>
          <a:p>
            <a:pPr marL="457200" lvl="0" indent="0" algn="l" rtl="0">
              <a:spcBef>
                <a:spcPts val="0"/>
              </a:spcBef>
              <a:spcAft>
                <a:spcPts val="0"/>
              </a:spcAft>
              <a:buNone/>
            </a:pPr>
            <a:endParaRPr sz="2300" dirty="0">
              <a:solidFill>
                <a:schemeClr val="dk1"/>
              </a:solidFill>
              <a:latin typeface="Architects Daughter"/>
              <a:ea typeface="Architects Daughter"/>
              <a:cs typeface="Architects Daughter"/>
              <a:sym typeface="Architects Daughter"/>
            </a:endParaRPr>
          </a:p>
          <a:p>
            <a:pPr marL="457200" lvl="0" indent="-374650" algn="l" rtl="0">
              <a:spcBef>
                <a:spcPts val="0"/>
              </a:spcBef>
              <a:spcAft>
                <a:spcPts val="0"/>
              </a:spcAft>
              <a:buClr>
                <a:schemeClr val="dk1"/>
              </a:buClr>
              <a:buSzPts val="2300"/>
              <a:buFont typeface="Architects Daughter"/>
              <a:buChar char="❏"/>
            </a:pPr>
            <a:r>
              <a:rPr lang="en-US" sz="2300" dirty="0" err="1">
                <a:solidFill>
                  <a:schemeClr val="dk1"/>
                </a:solidFill>
                <a:latin typeface="Architects Daughter"/>
                <a:ea typeface="Architects Daughter"/>
                <a:cs typeface="Architects Daughter"/>
                <a:sym typeface="Architects Daughter"/>
              </a:rPr>
              <a:t>Penetración</a:t>
            </a:r>
            <a:r>
              <a:rPr lang="en-US" sz="2300" dirty="0">
                <a:solidFill>
                  <a:schemeClr val="dk1"/>
                </a:solidFill>
                <a:latin typeface="Architects Daughter"/>
                <a:ea typeface="Architects Daughter"/>
                <a:cs typeface="Architects Daughter"/>
                <a:sym typeface="Architects Daughter"/>
              </a:rPr>
              <a:t>: se </a:t>
            </a:r>
            <a:r>
              <a:rPr lang="en-US" sz="2300" dirty="0" err="1">
                <a:solidFill>
                  <a:schemeClr val="dk1"/>
                </a:solidFill>
                <a:latin typeface="Architects Daughter"/>
                <a:ea typeface="Architects Daughter"/>
                <a:cs typeface="Architects Daughter"/>
                <a:sym typeface="Architects Daughter"/>
              </a:rPr>
              <a:t>puede</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realizar</a:t>
            </a:r>
            <a:r>
              <a:rPr lang="en-US" sz="2300" dirty="0">
                <a:solidFill>
                  <a:schemeClr val="dk1"/>
                </a:solidFill>
                <a:latin typeface="Architects Daughter"/>
                <a:ea typeface="Architects Daughter"/>
                <a:cs typeface="Architects Daughter"/>
                <a:sym typeface="Architects Daughter"/>
              </a:rPr>
              <a:t> por a) </a:t>
            </a:r>
            <a:r>
              <a:rPr lang="en-US" sz="2300" dirty="0" err="1">
                <a:solidFill>
                  <a:schemeClr val="dk1"/>
                </a:solidFill>
                <a:latin typeface="Architects Daughter"/>
                <a:ea typeface="Architects Daughter"/>
                <a:cs typeface="Architects Daughter"/>
                <a:sym typeface="Architects Daughter"/>
              </a:rPr>
              <a:t>fusión</a:t>
            </a:r>
            <a:r>
              <a:rPr lang="en-US" sz="2300" dirty="0">
                <a:solidFill>
                  <a:schemeClr val="dk1"/>
                </a:solidFill>
                <a:latin typeface="Architects Daughter"/>
                <a:ea typeface="Architects Daughter"/>
                <a:cs typeface="Architects Daughter"/>
                <a:sym typeface="Architects Daughter"/>
              </a:rPr>
              <a:t> de </a:t>
            </a:r>
            <a:r>
              <a:rPr lang="en-US" sz="2300" dirty="0" err="1">
                <a:solidFill>
                  <a:schemeClr val="dk1"/>
                </a:solidFill>
                <a:latin typeface="Architects Daughter"/>
                <a:ea typeface="Architects Daughter"/>
                <a:cs typeface="Architects Daughter"/>
                <a:sym typeface="Architects Daughter"/>
              </a:rPr>
              <a:t>membrana</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mecanismo</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utilizado</a:t>
            </a:r>
            <a:r>
              <a:rPr lang="en-US" sz="2300" dirty="0">
                <a:solidFill>
                  <a:schemeClr val="dk1"/>
                </a:solidFill>
                <a:latin typeface="Architects Daughter"/>
                <a:ea typeface="Architects Daughter"/>
                <a:cs typeface="Architects Daughter"/>
                <a:sym typeface="Architects Daughter"/>
              </a:rPr>
              <a:t> por el VIH b) </a:t>
            </a:r>
            <a:r>
              <a:rPr lang="en-US" sz="2300" dirty="0" err="1">
                <a:solidFill>
                  <a:schemeClr val="dk1"/>
                </a:solidFill>
                <a:latin typeface="Architects Daughter"/>
                <a:ea typeface="Architects Daughter"/>
                <a:cs typeface="Architects Daughter"/>
                <a:sym typeface="Architects Daughter"/>
              </a:rPr>
              <a:t>endocitosis</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mediada</a:t>
            </a:r>
            <a:r>
              <a:rPr lang="en-US" sz="2300" dirty="0">
                <a:solidFill>
                  <a:schemeClr val="dk1"/>
                </a:solidFill>
                <a:latin typeface="Architects Daughter"/>
                <a:ea typeface="Architects Daughter"/>
                <a:cs typeface="Architects Daughter"/>
                <a:sym typeface="Architects Daughter"/>
              </a:rPr>
              <a:t> por </a:t>
            </a:r>
            <a:r>
              <a:rPr lang="en-US" sz="2300" dirty="0" err="1">
                <a:solidFill>
                  <a:schemeClr val="dk1"/>
                </a:solidFill>
                <a:latin typeface="Architects Daughter"/>
                <a:ea typeface="Architects Daughter"/>
                <a:cs typeface="Architects Daughter"/>
                <a:sym typeface="Architects Daughter"/>
              </a:rPr>
              <a:t>receptores</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donde</a:t>
            </a:r>
            <a:r>
              <a:rPr lang="en-US" sz="2300" dirty="0">
                <a:solidFill>
                  <a:schemeClr val="dk1"/>
                </a:solidFill>
                <a:latin typeface="Architects Daughter"/>
                <a:ea typeface="Architects Daughter"/>
                <a:cs typeface="Architects Daughter"/>
                <a:sym typeface="Architects Daughter"/>
              </a:rPr>
              <a:t> se </a:t>
            </a:r>
            <a:r>
              <a:rPr lang="en-US" sz="2300" dirty="0" err="1">
                <a:solidFill>
                  <a:schemeClr val="dk1"/>
                </a:solidFill>
                <a:latin typeface="Architects Daughter"/>
                <a:ea typeface="Architects Daughter"/>
                <a:cs typeface="Architects Daughter"/>
                <a:sym typeface="Architects Daughter"/>
              </a:rPr>
              <a:t>generan</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vesículas</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revestidas</a:t>
            </a:r>
            <a:r>
              <a:rPr lang="en-US" sz="2300" dirty="0">
                <a:solidFill>
                  <a:schemeClr val="dk1"/>
                </a:solidFill>
                <a:latin typeface="Architects Daughter"/>
                <a:ea typeface="Architects Daughter"/>
                <a:cs typeface="Architects Daughter"/>
                <a:sym typeface="Architects Daughter"/>
              </a:rPr>
              <a:t> por </a:t>
            </a:r>
            <a:r>
              <a:rPr lang="en-US" sz="2300" dirty="0" err="1">
                <a:solidFill>
                  <a:schemeClr val="dk1"/>
                </a:solidFill>
                <a:latin typeface="Architects Daughter"/>
                <a:ea typeface="Architects Daughter"/>
                <a:cs typeface="Architects Daughter"/>
                <a:sym typeface="Architects Daughter"/>
              </a:rPr>
              <a:t>clatrinas</a:t>
            </a:r>
            <a:r>
              <a:rPr lang="en-US" sz="2300" dirty="0">
                <a:solidFill>
                  <a:schemeClr val="dk1"/>
                </a:solidFill>
                <a:latin typeface="Architects Daughter"/>
                <a:ea typeface="Architects Daughter"/>
                <a:cs typeface="Architects Daughter"/>
                <a:sym typeface="Architects Daughter"/>
              </a:rPr>
              <a:t> y posterior </a:t>
            </a:r>
            <a:r>
              <a:rPr lang="en-US" sz="2300" dirty="0" err="1">
                <a:solidFill>
                  <a:schemeClr val="dk1"/>
                </a:solidFill>
                <a:latin typeface="Architects Daughter"/>
                <a:ea typeface="Architects Daughter"/>
                <a:cs typeface="Architects Daughter"/>
                <a:sym typeface="Architects Daughter"/>
              </a:rPr>
              <a:t>transporte</a:t>
            </a:r>
            <a:r>
              <a:rPr lang="en-US" sz="2300" dirty="0">
                <a:solidFill>
                  <a:schemeClr val="dk1"/>
                </a:solidFill>
                <a:latin typeface="Architects Daughter"/>
                <a:ea typeface="Architects Daughter"/>
                <a:cs typeface="Architects Daughter"/>
                <a:sym typeface="Architects Daughter"/>
              </a:rPr>
              <a:t> a </a:t>
            </a:r>
            <a:r>
              <a:rPr lang="en-US" sz="2300" dirty="0" err="1">
                <a:solidFill>
                  <a:schemeClr val="dk1"/>
                </a:solidFill>
                <a:latin typeface="Architects Daughter"/>
                <a:ea typeface="Architects Daughter"/>
                <a:cs typeface="Architects Daughter"/>
                <a:sym typeface="Architects Daughter"/>
              </a:rPr>
              <a:t>su</a:t>
            </a:r>
            <a:r>
              <a:rPr lang="en-US" sz="2300" dirty="0">
                <a:solidFill>
                  <a:schemeClr val="dk1"/>
                </a:solidFill>
                <a:latin typeface="Architects Daughter"/>
                <a:ea typeface="Architects Daughter"/>
                <a:cs typeface="Architects Daughter"/>
                <a:sym typeface="Architects Daughter"/>
              </a:rPr>
              <a:t> sitio de </a:t>
            </a:r>
            <a:r>
              <a:rPr lang="en-US" sz="2300" dirty="0" err="1">
                <a:solidFill>
                  <a:schemeClr val="dk1"/>
                </a:solidFill>
                <a:latin typeface="Architects Daughter"/>
                <a:ea typeface="Architects Daughter"/>
                <a:cs typeface="Architects Daughter"/>
                <a:sym typeface="Architects Daughter"/>
              </a:rPr>
              <a:t>replicación</a:t>
            </a:r>
            <a:r>
              <a:rPr lang="en-US" sz="2300" dirty="0">
                <a:solidFill>
                  <a:schemeClr val="dk1"/>
                </a:solidFill>
                <a:latin typeface="Architects Daughter"/>
                <a:ea typeface="Architects Daughter"/>
                <a:cs typeface="Architects Daughter"/>
                <a:sym typeface="Architects Daughter"/>
              </a:rPr>
              <a:t> por el </a:t>
            </a:r>
            <a:r>
              <a:rPr lang="en-US" sz="2300" dirty="0" err="1">
                <a:solidFill>
                  <a:schemeClr val="dk1"/>
                </a:solidFill>
                <a:latin typeface="Architects Daughter"/>
                <a:ea typeface="Architects Daughter"/>
                <a:cs typeface="Architects Daughter"/>
                <a:sym typeface="Architects Daughter"/>
              </a:rPr>
              <a:t>sistema</a:t>
            </a:r>
            <a:r>
              <a:rPr lang="en-US" sz="2300" dirty="0">
                <a:solidFill>
                  <a:schemeClr val="dk1"/>
                </a:solidFill>
                <a:latin typeface="Architects Daughter"/>
                <a:ea typeface="Architects Daughter"/>
                <a:cs typeface="Architects Daughter"/>
                <a:sym typeface="Architects Daughter"/>
              </a:rPr>
              <a:t> endosomal al </a:t>
            </a:r>
            <a:r>
              <a:rPr lang="en-US" sz="2300" dirty="0" err="1">
                <a:solidFill>
                  <a:schemeClr val="dk1"/>
                </a:solidFill>
                <a:latin typeface="Architects Daughter"/>
                <a:ea typeface="Architects Daughter"/>
                <a:cs typeface="Architects Daughter"/>
                <a:sym typeface="Architects Daughter"/>
              </a:rPr>
              <a:t>citoplasma</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Usado</a:t>
            </a:r>
            <a:r>
              <a:rPr lang="en-US" sz="2300" dirty="0">
                <a:solidFill>
                  <a:schemeClr val="dk1"/>
                </a:solidFill>
                <a:latin typeface="Architects Daughter"/>
                <a:ea typeface="Architects Daughter"/>
                <a:cs typeface="Architects Daughter"/>
                <a:sym typeface="Architects Daughter"/>
              </a:rPr>
              <a:t> tanto por virus </a:t>
            </a:r>
            <a:r>
              <a:rPr lang="en-US" sz="2300" dirty="0" err="1">
                <a:solidFill>
                  <a:schemeClr val="dk1"/>
                </a:solidFill>
                <a:latin typeface="Architects Daughter"/>
                <a:ea typeface="Architects Daughter"/>
                <a:cs typeface="Architects Daughter"/>
                <a:sym typeface="Architects Daughter"/>
              </a:rPr>
              <a:t>cubiertos</a:t>
            </a:r>
            <a:r>
              <a:rPr lang="en-US" sz="2300" dirty="0">
                <a:solidFill>
                  <a:schemeClr val="dk1"/>
                </a:solidFill>
                <a:latin typeface="Architects Daughter"/>
                <a:ea typeface="Architects Daughter"/>
                <a:cs typeface="Architects Daughter"/>
                <a:sym typeface="Architects Daughter"/>
              </a:rPr>
              <a:t> como </a:t>
            </a:r>
            <a:r>
              <a:rPr lang="en-US" sz="2300" dirty="0" err="1">
                <a:solidFill>
                  <a:schemeClr val="dk1"/>
                </a:solidFill>
                <a:latin typeface="Architects Daughter"/>
                <a:ea typeface="Architects Daughter"/>
                <a:cs typeface="Architects Daughter"/>
                <a:sym typeface="Architects Daughter"/>
              </a:rPr>
              <a:t>desnudos</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Otro</a:t>
            </a:r>
            <a:r>
              <a:rPr lang="en-US" sz="2300" dirty="0">
                <a:solidFill>
                  <a:schemeClr val="dk1"/>
                </a:solidFill>
                <a:latin typeface="Architects Daughter"/>
                <a:ea typeface="Architects Daughter"/>
                <a:cs typeface="Architects Daughter"/>
                <a:sym typeface="Architects Daughter"/>
              </a:rPr>
              <a:t> receptor </a:t>
            </a:r>
            <a:r>
              <a:rPr lang="en-US" sz="2300" dirty="0" err="1">
                <a:solidFill>
                  <a:schemeClr val="dk1"/>
                </a:solidFill>
                <a:latin typeface="Architects Daughter"/>
                <a:ea typeface="Architects Daughter"/>
                <a:cs typeface="Architects Daughter"/>
                <a:sym typeface="Architects Daughter"/>
              </a:rPr>
              <a:t>sería</a:t>
            </a:r>
            <a:r>
              <a:rPr lang="en-US" sz="2300" dirty="0">
                <a:solidFill>
                  <a:schemeClr val="dk1"/>
                </a:solidFill>
                <a:latin typeface="Architects Daughter"/>
                <a:ea typeface="Architects Daughter"/>
                <a:cs typeface="Architects Daughter"/>
                <a:sym typeface="Architects Daughter"/>
              </a:rPr>
              <a:t> las </a:t>
            </a:r>
            <a:r>
              <a:rPr lang="en-US" sz="2300" dirty="0" err="1">
                <a:solidFill>
                  <a:schemeClr val="dk1"/>
                </a:solidFill>
                <a:latin typeface="Architects Daughter"/>
                <a:ea typeface="Architects Daughter"/>
                <a:cs typeface="Architects Daughter"/>
                <a:sym typeface="Architects Daughter"/>
              </a:rPr>
              <a:t>caveolas</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presentes</a:t>
            </a:r>
            <a:r>
              <a:rPr lang="en-US" sz="2300" dirty="0">
                <a:solidFill>
                  <a:schemeClr val="dk1"/>
                </a:solidFill>
                <a:latin typeface="Architects Daughter"/>
                <a:ea typeface="Architects Daughter"/>
                <a:cs typeface="Architects Daughter"/>
                <a:sym typeface="Architects Daughter"/>
              </a:rPr>
              <a:t> en </a:t>
            </a:r>
            <a:r>
              <a:rPr lang="en-US" sz="2300" dirty="0" err="1">
                <a:solidFill>
                  <a:schemeClr val="dk1"/>
                </a:solidFill>
                <a:latin typeface="Architects Daughter"/>
                <a:ea typeface="Architects Daughter"/>
                <a:cs typeface="Architects Daughter"/>
                <a:sym typeface="Architects Daughter"/>
              </a:rPr>
              <a:t>células</a:t>
            </a:r>
            <a:r>
              <a:rPr lang="en-US" sz="2300" dirty="0">
                <a:solidFill>
                  <a:schemeClr val="dk1"/>
                </a:solidFill>
                <a:latin typeface="Architects Daughter"/>
                <a:ea typeface="Architects Daughter"/>
                <a:cs typeface="Architects Daughter"/>
                <a:sym typeface="Architects Daughter"/>
              </a:rPr>
              <a:t> </a:t>
            </a:r>
            <a:r>
              <a:rPr lang="en-US" sz="2300" dirty="0" err="1">
                <a:solidFill>
                  <a:schemeClr val="dk1"/>
                </a:solidFill>
                <a:latin typeface="Architects Daughter"/>
                <a:ea typeface="Architects Daughter"/>
                <a:cs typeface="Architects Daughter"/>
                <a:sym typeface="Architects Daughter"/>
              </a:rPr>
              <a:t>epiteliales</a:t>
            </a:r>
            <a:r>
              <a:rPr lang="en-US" sz="2300" dirty="0">
                <a:solidFill>
                  <a:schemeClr val="dk1"/>
                </a:solidFill>
                <a:latin typeface="Architects Daughter"/>
                <a:ea typeface="Architects Daughter"/>
                <a:cs typeface="Architects Daughter"/>
                <a:sym typeface="Architects Daughter"/>
              </a:rPr>
              <a:t> y </a:t>
            </a:r>
            <a:r>
              <a:rPr lang="en-US" sz="2300" dirty="0" err="1">
                <a:solidFill>
                  <a:schemeClr val="dk1"/>
                </a:solidFill>
                <a:latin typeface="Architects Daughter"/>
                <a:ea typeface="Architects Daughter"/>
                <a:cs typeface="Architects Daughter"/>
                <a:sym typeface="Architects Daughter"/>
              </a:rPr>
              <a:t>adipositos</a:t>
            </a:r>
            <a:r>
              <a:rPr lang="en-US" sz="2300" dirty="0">
                <a:solidFill>
                  <a:schemeClr val="dk1"/>
                </a:solidFill>
                <a:latin typeface="Architects Daughter"/>
                <a:ea typeface="Architects Daughter"/>
                <a:cs typeface="Architects Daughter"/>
                <a:sym typeface="Architects Daughter"/>
              </a:rPr>
              <a:t>.</a:t>
            </a:r>
            <a:endParaRPr sz="2300" dirty="0">
              <a:solidFill>
                <a:schemeClr val="dk1"/>
              </a:solidFill>
              <a:latin typeface="Architects Daughter"/>
              <a:ea typeface="Architects Daughter"/>
              <a:cs typeface="Architects Daughter"/>
              <a:sym typeface="Architects Daughter"/>
            </a:endParaRPr>
          </a:p>
          <a:p>
            <a:pPr marL="457200" lvl="0" indent="0" algn="l" rtl="0">
              <a:spcBef>
                <a:spcPts val="0"/>
              </a:spcBef>
              <a:spcAft>
                <a:spcPts val="0"/>
              </a:spcAft>
              <a:buNone/>
            </a:pPr>
            <a:endParaRPr sz="2300" dirty="0">
              <a:solidFill>
                <a:schemeClr val="dk1"/>
              </a:solidFill>
              <a:latin typeface="Architects Daughter"/>
              <a:ea typeface="Architects Daughter"/>
              <a:cs typeface="Architects Daughter"/>
              <a:sym typeface="Architects Daughte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86"/>
        <p:cNvGrpSpPr/>
        <p:nvPr/>
      </p:nvGrpSpPr>
      <p:grpSpPr>
        <a:xfrm>
          <a:off x="0" y="0"/>
          <a:ext cx="0" cy="0"/>
          <a:chOff x="0" y="0"/>
          <a:chExt cx="0" cy="0"/>
        </a:xfrm>
      </p:grpSpPr>
      <p:sp>
        <p:nvSpPr>
          <p:cNvPr id="287" name="Google Shape;287;g3957326e9aa_0_71"/>
          <p:cNvSpPr txBox="1">
            <a:spLocks noGrp="1"/>
          </p:cNvSpPr>
          <p:nvPr>
            <p:ph type="body" idx="1"/>
          </p:nvPr>
        </p:nvSpPr>
        <p:spPr>
          <a:xfrm>
            <a:off x="847175" y="157650"/>
            <a:ext cx="7289700" cy="6483600"/>
          </a:xfrm>
          <a:prstGeom prst="rect">
            <a:avLst/>
          </a:prstGeom>
        </p:spPr>
        <p:txBody>
          <a:bodyPr spcFirstLastPara="1" wrap="square" lIns="45700" tIns="45700" rIns="45700" bIns="45700" anchor="t" anchorCtr="0">
            <a:noAutofit/>
          </a:bodyPr>
          <a:lstStyle/>
          <a:p>
            <a:pPr marL="457200" lvl="0" indent="-368300" algn="l" rtl="0">
              <a:lnSpc>
                <a:spcPct val="100000"/>
              </a:lnSpc>
              <a:spcBef>
                <a:spcPts val="0"/>
              </a:spcBef>
              <a:spcAft>
                <a:spcPts val="0"/>
              </a:spcAft>
              <a:buClr>
                <a:schemeClr val="dk1"/>
              </a:buClr>
              <a:buSzPts val="2200"/>
              <a:buFont typeface="Architects Daughter"/>
              <a:buChar char="❏"/>
            </a:pPr>
            <a:r>
              <a:rPr lang="en-US" sz="2200">
                <a:latin typeface="Architects Daughter"/>
                <a:ea typeface="Architects Daughter"/>
                <a:cs typeface="Architects Daughter"/>
                <a:sym typeface="Architects Daughter"/>
              </a:rPr>
              <a:t>Desnudamiento:se produce la remoción de las cápsides y envolturas virales permitiendo la liberación del material genético viral.</a:t>
            </a:r>
            <a:endParaRPr sz="2200">
              <a:latin typeface="Architects Daughter"/>
              <a:ea typeface="Architects Daughter"/>
              <a:cs typeface="Architects Daughter"/>
              <a:sym typeface="Architects Daughter"/>
            </a:endParaRPr>
          </a:p>
          <a:p>
            <a:pPr marL="457200" lvl="0" indent="0" algn="l" rtl="0">
              <a:lnSpc>
                <a:spcPct val="100000"/>
              </a:lnSpc>
              <a:spcBef>
                <a:spcPts val="0"/>
              </a:spcBef>
              <a:spcAft>
                <a:spcPts val="0"/>
              </a:spcAft>
              <a:buNone/>
            </a:pPr>
            <a:endParaRPr sz="2200">
              <a:latin typeface="Architects Daughter"/>
              <a:ea typeface="Architects Daughter"/>
              <a:cs typeface="Architects Daughter"/>
              <a:sym typeface="Architects Daughter"/>
            </a:endParaRPr>
          </a:p>
          <a:p>
            <a:pPr marL="457200" lvl="0" indent="-355600" algn="l" rtl="0">
              <a:spcBef>
                <a:spcPts val="1200"/>
              </a:spcBef>
              <a:spcAft>
                <a:spcPts val="0"/>
              </a:spcAft>
              <a:buSzPts val="2000"/>
              <a:buFont typeface="Architects Daughter"/>
              <a:buChar char="❏"/>
            </a:pPr>
            <a:r>
              <a:rPr lang="en-US" sz="2200">
                <a:latin typeface="Architects Daughter"/>
                <a:ea typeface="Architects Daughter"/>
                <a:cs typeface="Architects Daughter"/>
                <a:sym typeface="Architects Daughter"/>
              </a:rPr>
              <a:t>Biosíntesis del ácido nucleico viral (genoma): se lleva a cabo mediante la acción de una polimerasa RNA dependiente de RNA o una polimerasa DNA dependiente de DNA. Excepción serían el VIH y el Virus de la hepatitis B que utilizan una DNA polimerasa dependiente de RNA. (Clase VI y VII de Baltimore)</a:t>
            </a:r>
            <a:endParaRPr sz="2200">
              <a:latin typeface="Architects Daughter"/>
              <a:ea typeface="Architects Daughter"/>
              <a:cs typeface="Architects Daughter"/>
              <a:sym typeface="Architects Daughter"/>
            </a:endParaRPr>
          </a:p>
          <a:p>
            <a:pPr marL="457200" lvl="0" indent="0" algn="l" rtl="0">
              <a:spcBef>
                <a:spcPts val="1200"/>
              </a:spcBef>
              <a:spcAft>
                <a:spcPts val="0"/>
              </a:spcAft>
              <a:buNone/>
            </a:pPr>
            <a:endParaRPr sz="2200">
              <a:latin typeface="Architects Daughter"/>
              <a:ea typeface="Architects Daughter"/>
              <a:cs typeface="Architects Daughter"/>
              <a:sym typeface="Architects Daughter"/>
            </a:endParaRPr>
          </a:p>
          <a:p>
            <a:pPr marL="457200" lvl="0" indent="-355600" algn="l" rtl="0">
              <a:spcBef>
                <a:spcPts val="1200"/>
              </a:spcBef>
              <a:spcAft>
                <a:spcPts val="0"/>
              </a:spcAft>
              <a:buSzPts val="2000"/>
              <a:buFont typeface="Architects Daughter"/>
              <a:buChar char="❏"/>
            </a:pPr>
            <a:r>
              <a:rPr lang="en-US" sz="2200">
                <a:latin typeface="Architects Daughter"/>
                <a:ea typeface="Architects Daughter"/>
                <a:cs typeface="Architects Daughter"/>
                <a:sym typeface="Architects Daughter"/>
              </a:rPr>
              <a:t>Biosíntesis de proteínas tempranas y tardías. a)las tempranas son aquellas que se sintetizan primero, son no estructurales y su función es regular el proceso de síntesis del genoma y de la replicación.b) las tardías son las proteínas estructurales que constituirán las estructuras del virión.</a:t>
            </a:r>
            <a:endParaRPr sz="2200">
              <a:latin typeface="Architects Daughter"/>
              <a:ea typeface="Architects Daughter"/>
              <a:cs typeface="Architects Daughter"/>
              <a:sym typeface="Architects Daughter"/>
            </a:endParaRPr>
          </a:p>
          <a:p>
            <a:pPr marL="457200" lvl="0" indent="0" algn="l" rtl="0">
              <a:spcBef>
                <a:spcPts val="1200"/>
              </a:spcBef>
              <a:spcAft>
                <a:spcPts val="0"/>
              </a:spcAft>
              <a:buNone/>
            </a:pPr>
            <a:endParaRPr>
              <a:latin typeface="Architects Daughter"/>
              <a:ea typeface="Architects Daughter"/>
              <a:cs typeface="Architects Daughter"/>
              <a:sym typeface="Architects Daughte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292"/>
        <p:cNvGrpSpPr/>
        <p:nvPr/>
      </p:nvGrpSpPr>
      <p:grpSpPr>
        <a:xfrm>
          <a:off x="0" y="0"/>
          <a:ext cx="0" cy="0"/>
          <a:chOff x="0" y="0"/>
          <a:chExt cx="0" cy="0"/>
        </a:xfrm>
      </p:grpSpPr>
      <p:sp>
        <p:nvSpPr>
          <p:cNvPr id="293" name="Google Shape;293;g3957326e9aa_0_77"/>
          <p:cNvSpPr txBox="1">
            <a:spLocks noGrp="1"/>
          </p:cNvSpPr>
          <p:nvPr>
            <p:ph type="body" idx="1"/>
          </p:nvPr>
        </p:nvSpPr>
        <p:spPr>
          <a:xfrm>
            <a:off x="768350" y="591200"/>
            <a:ext cx="7289700" cy="5717400"/>
          </a:xfrm>
          <a:prstGeom prst="rect">
            <a:avLst/>
          </a:prstGeom>
        </p:spPr>
        <p:txBody>
          <a:bodyPr spcFirstLastPara="1" wrap="square" lIns="45700" tIns="45700" rIns="45700" bIns="45700" anchor="t" anchorCtr="0">
            <a:noAutofit/>
          </a:bodyPr>
          <a:lstStyle/>
          <a:p>
            <a:pPr marL="457200" lvl="0" indent="-374650" algn="l" rtl="0">
              <a:spcBef>
                <a:spcPts val="1200"/>
              </a:spcBef>
              <a:spcAft>
                <a:spcPts val="0"/>
              </a:spcAft>
              <a:buSzPts val="2300"/>
              <a:buFont typeface="Architects Daughter"/>
              <a:buChar char="❏"/>
            </a:pPr>
            <a:r>
              <a:rPr lang="en-US" sz="2500">
                <a:latin typeface="Architects Daughter"/>
                <a:ea typeface="Architects Daughter"/>
                <a:cs typeface="Architects Daughter"/>
                <a:sym typeface="Architects Daughter"/>
              </a:rPr>
              <a:t>Ensamblaje: las proteínas codificadas por el virus y el material genético (genoma) son sintetizadas en forma separada, por esto  luego deben reunirse para formar la partícula viral completa.</a:t>
            </a:r>
            <a:endParaRPr sz="2500">
              <a:latin typeface="Architects Daughter"/>
              <a:ea typeface="Architects Daughter"/>
              <a:cs typeface="Architects Daughter"/>
              <a:sym typeface="Architects Daughter"/>
            </a:endParaRPr>
          </a:p>
          <a:p>
            <a:pPr marL="457200" lvl="0" indent="0" algn="l" rtl="0">
              <a:spcBef>
                <a:spcPts val="1200"/>
              </a:spcBef>
              <a:spcAft>
                <a:spcPts val="0"/>
              </a:spcAft>
              <a:buNone/>
            </a:pPr>
            <a:endParaRPr sz="2500">
              <a:latin typeface="Architects Daughter"/>
              <a:ea typeface="Architects Daughter"/>
              <a:cs typeface="Architects Daughter"/>
              <a:sym typeface="Architects Daughter"/>
            </a:endParaRPr>
          </a:p>
          <a:p>
            <a:pPr marL="457200" lvl="0" indent="-374650" algn="l" rtl="0">
              <a:spcBef>
                <a:spcPts val="1200"/>
              </a:spcBef>
              <a:spcAft>
                <a:spcPts val="0"/>
              </a:spcAft>
              <a:buSzPts val="2300"/>
              <a:buFont typeface="Architects Daughter"/>
              <a:buChar char="❏"/>
            </a:pPr>
            <a:r>
              <a:rPr lang="en-US" sz="2500">
                <a:latin typeface="Architects Daughter"/>
                <a:ea typeface="Architects Daughter"/>
                <a:cs typeface="Architects Daughter"/>
                <a:sym typeface="Architects Daughter"/>
              </a:rPr>
              <a:t>Liberación de viriones:  paso necesario para repetir el ciclo infeccioso en otra célula y así perpetuarse. Los viriones desnudos son liberados por la destrucción de la celula hospedadora, mientra que los cubiertos (envueltos),  adquieren su envoltura al emerger por gemación a partir de la membrana citoplasmática.</a:t>
            </a:r>
            <a:endParaRPr sz="2500">
              <a:latin typeface="Architects Daughter"/>
              <a:ea typeface="Architects Daughter"/>
              <a:cs typeface="Architects Daughter"/>
              <a:sym typeface="Architects Daughter"/>
            </a:endParaRPr>
          </a:p>
          <a:p>
            <a:pPr marL="0" lvl="0" indent="0" algn="l" rtl="0">
              <a:spcBef>
                <a:spcPts val="1200"/>
              </a:spcBef>
              <a:spcAft>
                <a:spcPts val="0"/>
              </a:spcAft>
              <a:buNone/>
            </a:pP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298"/>
        <p:cNvGrpSpPr/>
        <p:nvPr/>
      </p:nvGrpSpPr>
      <p:grpSpPr>
        <a:xfrm>
          <a:off x="0" y="0"/>
          <a:ext cx="0" cy="0"/>
          <a:chOff x="0" y="0"/>
          <a:chExt cx="0" cy="0"/>
        </a:xfrm>
      </p:grpSpPr>
      <p:pic>
        <p:nvPicPr>
          <p:cNvPr id="299" name="Google Shape;299;g3957326e9aa_0_65"/>
          <p:cNvPicPr preferRelativeResize="0"/>
          <p:nvPr/>
        </p:nvPicPr>
        <p:blipFill>
          <a:blip r:embed="rId3">
            <a:alphaModFix/>
          </a:blip>
          <a:stretch>
            <a:fillRect/>
          </a:stretch>
        </p:blipFill>
        <p:spPr>
          <a:xfrm>
            <a:off x="867100" y="340475"/>
            <a:ext cx="7035375" cy="6381675"/>
          </a:xfrm>
          <a:prstGeom prst="rect">
            <a:avLst/>
          </a:prstGeom>
          <a:noFill/>
          <a:ln>
            <a:noFill/>
          </a:ln>
        </p:spPr>
      </p:pic>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303"/>
        <p:cNvGrpSpPr/>
        <p:nvPr/>
      </p:nvGrpSpPr>
      <p:grpSpPr>
        <a:xfrm>
          <a:off x="0" y="0"/>
          <a:ext cx="0" cy="0"/>
          <a:chOff x="0" y="0"/>
          <a:chExt cx="0" cy="0"/>
        </a:xfrm>
      </p:grpSpPr>
      <p:sp>
        <p:nvSpPr>
          <p:cNvPr id="304" name="Google Shape;304;p24"/>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D0D0D"/>
              </a:buClr>
              <a:buSzPts val="4400"/>
              <a:buFont typeface="Twentieth Century"/>
              <a:buNone/>
            </a:pPr>
            <a:r>
              <a:rPr lang="en-US" sz="4400" b="0" i="0" u="none">
                <a:solidFill>
                  <a:srgbClr val="0D0D0D"/>
                </a:solidFill>
                <a:latin typeface="Twentieth Century"/>
                <a:ea typeface="Twentieth Century"/>
                <a:cs typeface="Twentieth Century"/>
                <a:sym typeface="Twentieth Century"/>
              </a:rPr>
              <a:t>FACTORES DE VIRULENCIA</a:t>
            </a:r>
            <a:endParaRPr/>
          </a:p>
        </p:txBody>
      </p:sp>
      <p:sp>
        <p:nvSpPr>
          <p:cNvPr id="305" name="Google Shape;305;p24"/>
          <p:cNvSpPr txBox="1">
            <a:spLocks noGrp="1"/>
          </p:cNvSpPr>
          <p:nvPr>
            <p:ph type="body" idx="1"/>
          </p:nvPr>
        </p:nvSpPr>
        <p:spPr>
          <a:xfrm>
            <a:off x="222425" y="2286000"/>
            <a:ext cx="8748600" cy="4405200"/>
          </a:xfrm>
          <a:prstGeom prst="rect">
            <a:avLst/>
          </a:prstGeom>
          <a:noFill/>
          <a:ln>
            <a:noFill/>
          </a:ln>
        </p:spPr>
        <p:txBody>
          <a:bodyPr spcFirstLastPara="1" wrap="square" lIns="45700" tIns="45700" rIns="45700" bIns="45700" anchor="t" anchorCtr="0">
            <a:noAutofit/>
          </a:bodyPr>
          <a:lstStyle/>
          <a:p>
            <a:pPr marL="0" marR="0" lvl="0" indent="0" algn="l" rtl="0">
              <a:lnSpc>
                <a:spcPct val="90000"/>
              </a:lnSpc>
              <a:spcBef>
                <a:spcPts val="0"/>
              </a:spcBef>
              <a:spcAft>
                <a:spcPts val="0"/>
              </a:spcAft>
              <a:buNone/>
            </a:pPr>
            <a:r>
              <a:rPr lang="en-US" sz="2800" b="0" i="0" u="none">
                <a:solidFill>
                  <a:schemeClr val="dk1"/>
                </a:solidFill>
                <a:latin typeface="Twentieth Century"/>
                <a:ea typeface="Twentieth Century"/>
                <a:cs typeface="Twentieth Century"/>
                <a:sym typeface="Twentieth Century"/>
              </a:rPr>
              <a:t>Capacidad de sobrevivir en el medio ambiente (virus desnudos)</a:t>
            </a:r>
            <a:endParaRPr sz="2800"/>
          </a:p>
          <a:p>
            <a:pPr marL="0" marR="0" lvl="0" indent="0" algn="l" rtl="0">
              <a:lnSpc>
                <a:spcPct val="90000"/>
              </a:lnSpc>
              <a:spcBef>
                <a:spcPts val="1400"/>
              </a:spcBef>
              <a:spcAft>
                <a:spcPts val="0"/>
              </a:spcAft>
              <a:buNone/>
            </a:pPr>
            <a:r>
              <a:rPr lang="en-US" sz="2800" b="0" i="0" u="none">
                <a:solidFill>
                  <a:schemeClr val="dk1"/>
                </a:solidFill>
                <a:latin typeface="Twentieth Century"/>
                <a:ea typeface="Twentieth Century"/>
                <a:cs typeface="Twentieth Century"/>
                <a:sym typeface="Twentieth Century"/>
              </a:rPr>
              <a:t>Tener un vector que garantice una </a:t>
            </a:r>
            <a:r>
              <a:rPr lang="en-US" sz="2800"/>
              <a:t>transmisión</a:t>
            </a:r>
            <a:r>
              <a:rPr lang="en-US" sz="2800" b="0" i="0" u="none">
                <a:solidFill>
                  <a:schemeClr val="dk1"/>
                </a:solidFill>
                <a:latin typeface="Twentieth Century"/>
                <a:ea typeface="Twentieth Century"/>
                <a:cs typeface="Twentieth Century"/>
                <a:sym typeface="Twentieth Century"/>
              </a:rPr>
              <a:t> eficaz (V Dengue)</a:t>
            </a:r>
            <a:endParaRPr sz="2800"/>
          </a:p>
          <a:p>
            <a:pPr marL="0" marR="0" lvl="0" indent="0" algn="l" rtl="0">
              <a:lnSpc>
                <a:spcPct val="90000"/>
              </a:lnSpc>
              <a:spcBef>
                <a:spcPts val="1400"/>
              </a:spcBef>
              <a:spcAft>
                <a:spcPts val="0"/>
              </a:spcAft>
              <a:buNone/>
            </a:pPr>
            <a:r>
              <a:rPr lang="en-US" sz="2800" b="0" i="0" u="none">
                <a:solidFill>
                  <a:schemeClr val="dk1"/>
                </a:solidFill>
                <a:latin typeface="Twentieth Century"/>
                <a:ea typeface="Twentieth Century"/>
                <a:cs typeface="Twentieth Century"/>
                <a:sym typeface="Twentieth Century"/>
              </a:rPr>
              <a:t>Evadir el sistema </a:t>
            </a:r>
            <a:r>
              <a:rPr lang="en-US" sz="2800"/>
              <a:t>inmune</a:t>
            </a:r>
            <a:r>
              <a:rPr lang="en-US" sz="2800" b="0" i="0" u="none">
                <a:solidFill>
                  <a:schemeClr val="dk1"/>
                </a:solidFill>
                <a:latin typeface="Twentieth Century"/>
                <a:ea typeface="Twentieth Century"/>
                <a:cs typeface="Twentieth Century"/>
                <a:sym typeface="Twentieth Century"/>
              </a:rPr>
              <a:t> por: la capacidad de variar sus antígenos (V Influenzae)</a:t>
            </a:r>
            <a:r>
              <a:rPr lang="en-US" sz="2800"/>
              <a:t>, p</a:t>
            </a:r>
            <a:r>
              <a:rPr lang="en-US" sz="2800" b="0" i="0" u="none">
                <a:solidFill>
                  <a:schemeClr val="dk1"/>
                </a:solidFill>
                <a:latin typeface="Twentieth Century"/>
                <a:ea typeface="Twentieth Century"/>
                <a:cs typeface="Twentieth Century"/>
                <a:sym typeface="Twentieth Century"/>
              </a:rPr>
              <a:t>ermanecer en tejidos inaccesibles al sistema inmune</a:t>
            </a:r>
            <a:r>
              <a:rPr lang="en-US" sz="2800"/>
              <a:t> (Herpesvirus, HPV)</a:t>
            </a:r>
            <a:r>
              <a:rPr lang="en-US" sz="2800" b="0" i="0" u="none">
                <a:solidFill>
                  <a:schemeClr val="dk1"/>
                </a:solidFill>
                <a:latin typeface="Twentieth Century"/>
                <a:ea typeface="Twentieth Century"/>
                <a:cs typeface="Twentieth Century"/>
                <a:sym typeface="Twentieth Century"/>
              </a:rPr>
              <a:t>, destrucción paulatina de las células del </a:t>
            </a:r>
            <a:r>
              <a:rPr lang="en-US" sz="2800"/>
              <a:t>sistema inmune (HIV)</a:t>
            </a:r>
            <a:endParaRPr sz="280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3"/>
          <p:cNvSpPr txBox="1">
            <a:spLocks noGrp="1"/>
          </p:cNvSpPr>
          <p:nvPr>
            <p:ph type="title"/>
          </p:nvPr>
        </p:nvSpPr>
        <p:spPr>
          <a:xfrm>
            <a:off x="768350" y="585787"/>
            <a:ext cx="7289800" cy="1498600"/>
          </a:xfrm>
          <a:prstGeom prst="rect">
            <a:avLst/>
          </a:prstGeom>
          <a:noFill/>
          <a:ln>
            <a:noFill/>
          </a:ln>
        </p:spPr>
        <p:txBody>
          <a:bodyPr spcFirstLastPara="1" wrap="square" lIns="91425" tIns="45700" rIns="91425" bIns="45700" anchor="ctr" anchorCtr="0">
            <a:normAutofit/>
          </a:bodyPr>
          <a:lstStyle/>
          <a:p>
            <a:pPr marL="0" lvl="0" indent="0" algn="l" rtl="0">
              <a:lnSpc>
                <a:spcPct val="80000"/>
              </a:lnSpc>
              <a:spcBef>
                <a:spcPts val="0"/>
              </a:spcBef>
              <a:spcAft>
                <a:spcPts val="0"/>
              </a:spcAft>
              <a:buClr>
                <a:srgbClr val="0D0D0D"/>
              </a:buClr>
              <a:buSzPts val="4400"/>
              <a:buFont typeface="Twentieth Century"/>
              <a:buNone/>
            </a:pPr>
            <a:r>
              <a:rPr lang="en-US" sz="4400" b="0" i="0" u="none">
                <a:solidFill>
                  <a:srgbClr val="0D0D0D"/>
                </a:solidFill>
                <a:latin typeface="Twentieth Century"/>
                <a:ea typeface="Twentieth Century"/>
                <a:cs typeface="Twentieth Century"/>
                <a:sym typeface="Twentieth Century"/>
              </a:rPr>
              <a:t>COMPONENTES DEL VIRIÓN</a:t>
            </a:r>
            <a:endParaRPr/>
          </a:p>
        </p:txBody>
      </p:sp>
      <p:sp>
        <p:nvSpPr>
          <p:cNvPr id="103" name="Google Shape;103;p13"/>
          <p:cNvSpPr txBox="1">
            <a:spLocks noGrp="1"/>
          </p:cNvSpPr>
          <p:nvPr>
            <p:ph type="body" idx="1"/>
          </p:nvPr>
        </p:nvSpPr>
        <p:spPr>
          <a:xfrm>
            <a:off x="539750" y="2084375"/>
            <a:ext cx="8523900" cy="4187700"/>
          </a:xfrm>
          <a:prstGeom prst="rect">
            <a:avLst/>
          </a:prstGeom>
          <a:noFill/>
          <a:ln>
            <a:noFill/>
          </a:ln>
        </p:spPr>
        <p:txBody>
          <a:bodyPr spcFirstLastPara="1" wrap="square" lIns="45700" tIns="45700" rIns="45700" bIns="45700" anchor="t" anchorCtr="0">
            <a:normAutofit lnSpcReduction="20000"/>
          </a:bodyPr>
          <a:lstStyle/>
          <a:p>
            <a:pPr marL="0" marR="0" lvl="0" indent="0" algn="l" rtl="0">
              <a:lnSpc>
                <a:spcPct val="90000"/>
              </a:lnSpc>
              <a:spcBef>
                <a:spcPts val="0"/>
              </a:spcBef>
              <a:spcAft>
                <a:spcPts val="0"/>
              </a:spcAft>
              <a:buClr>
                <a:schemeClr val="accent1"/>
              </a:buClr>
              <a:buSzPts val="2000"/>
              <a:buFont typeface="Twentieth Century"/>
              <a:buNone/>
            </a:pPr>
            <a:r>
              <a:rPr lang="en-US" sz="2000" b="1" i="0" u="sng">
                <a:solidFill>
                  <a:schemeClr val="dk1"/>
                </a:solidFill>
                <a:latin typeface="Book Antiqua"/>
                <a:ea typeface="Book Antiqua"/>
                <a:cs typeface="Book Antiqua"/>
                <a:sym typeface="Book Antiqua"/>
              </a:rPr>
              <a:t>E</a:t>
            </a:r>
            <a:r>
              <a:rPr lang="en-US" sz="2500" b="1" i="0" u="sng">
                <a:solidFill>
                  <a:schemeClr val="dk1"/>
                </a:solidFill>
                <a:latin typeface="Book Antiqua"/>
                <a:ea typeface="Book Antiqua"/>
                <a:cs typeface="Book Antiqua"/>
                <a:sym typeface="Book Antiqua"/>
              </a:rPr>
              <a:t>senciales:</a:t>
            </a:r>
            <a:endParaRPr sz="2500" b="1" u="sng"/>
          </a:p>
          <a:p>
            <a:pPr marL="0" marR="0" lvl="0" indent="-31750" algn="l" rtl="0">
              <a:lnSpc>
                <a:spcPct val="90000"/>
              </a:lnSpc>
              <a:spcBef>
                <a:spcPts val="1400"/>
              </a:spcBef>
              <a:spcAft>
                <a:spcPts val="0"/>
              </a:spcAft>
              <a:buClr>
                <a:schemeClr val="accent1"/>
              </a:buClr>
              <a:buSzPts val="2500"/>
              <a:buFont typeface="Noto Sans Symbols"/>
              <a:buChar char="❑"/>
            </a:pPr>
            <a:r>
              <a:rPr lang="en-US" sz="2500" b="0" i="0" u="none">
                <a:solidFill>
                  <a:schemeClr val="dk1"/>
                </a:solidFill>
                <a:latin typeface="Architects Daughter"/>
                <a:ea typeface="Architects Daughter"/>
                <a:cs typeface="Architects Daughter"/>
                <a:sym typeface="Architects Daughter"/>
              </a:rPr>
              <a:t>Acido Nucleico (ADN o ARN)</a:t>
            </a:r>
            <a:endParaRPr sz="2500">
              <a:latin typeface="Architects Daughter"/>
              <a:ea typeface="Architects Daughter"/>
              <a:cs typeface="Architects Daughter"/>
              <a:sym typeface="Architects Daughter"/>
            </a:endParaRPr>
          </a:p>
          <a:p>
            <a:pPr marL="0" marR="0" lvl="0" indent="-31750" algn="l" rtl="0">
              <a:lnSpc>
                <a:spcPct val="90000"/>
              </a:lnSpc>
              <a:spcBef>
                <a:spcPts val="1400"/>
              </a:spcBef>
              <a:spcAft>
                <a:spcPts val="0"/>
              </a:spcAft>
              <a:buClr>
                <a:schemeClr val="accent1"/>
              </a:buClr>
              <a:buSzPts val="2500"/>
              <a:buFont typeface="Noto Sans Symbols"/>
              <a:buChar char="❑"/>
            </a:pPr>
            <a:r>
              <a:rPr lang="en-US" sz="2500" b="0" i="0" u="none">
                <a:solidFill>
                  <a:schemeClr val="dk1"/>
                </a:solidFill>
                <a:latin typeface="Architects Daughter"/>
                <a:ea typeface="Architects Daughter"/>
                <a:cs typeface="Architects Daughter"/>
                <a:sym typeface="Architects Daughter"/>
              </a:rPr>
              <a:t>Cápside o cubierta proteica</a:t>
            </a:r>
            <a:endParaRPr sz="2500">
              <a:latin typeface="Architects Daughter"/>
              <a:ea typeface="Architects Daughter"/>
              <a:cs typeface="Architects Daughter"/>
              <a:sym typeface="Architects Daughter"/>
            </a:endParaRPr>
          </a:p>
          <a:p>
            <a:pPr marL="0" marR="0" lvl="0" indent="0" algn="l" rtl="0">
              <a:lnSpc>
                <a:spcPct val="90000"/>
              </a:lnSpc>
              <a:spcBef>
                <a:spcPts val="1400"/>
              </a:spcBef>
              <a:spcAft>
                <a:spcPts val="0"/>
              </a:spcAft>
              <a:buClr>
                <a:schemeClr val="accent1"/>
              </a:buClr>
              <a:buSzPts val="2000"/>
              <a:buFont typeface="Twentieth Century"/>
              <a:buNone/>
            </a:pPr>
            <a:endParaRPr sz="2500" b="0" i="0" u="none">
              <a:solidFill>
                <a:schemeClr val="dk1"/>
              </a:solidFill>
              <a:latin typeface="Twentieth Century"/>
              <a:ea typeface="Twentieth Century"/>
              <a:cs typeface="Twentieth Century"/>
              <a:sym typeface="Twentieth Century"/>
            </a:endParaRPr>
          </a:p>
          <a:p>
            <a:pPr marL="0" marR="0" lvl="0" indent="0" algn="l" rtl="0">
              <a:lnSpc>
                <a:spcPct val="90000"/>
              </a:lnSpc>
              <a:spcBef>
                <a:spcPts val="1400"/>
              </a:spcBef>
              <a:spcAft>
                <a:spcPts val="0"/>
              </a:spcAft>
              <a:buClr>
                <a:schemeClr val="accent1"/>
              </a:buClr>
              <a:buSzPts val="2000"/>
              <a:buFont typeface="Twentieth Century"/>
              <a:buNone/>
            </a:pPr>
            <a:r>
              <a:rPr lang="en-US" sz="2500" b="1" i="0" u="sng">
                <a:solidFill>
                  <a:schemeClr val="dk1"/>
                </a:solidFill>
                <a:latin typeface="Book Antiqua"/>
                <a:ea typeface="Book Antiqua"/>
                <a:cs typeface="Book Antiqua"/>
                <a:sym typeface="Book Antiqua"/>
              </a:rPr>
              <a:t>No Esenciales:</a:t>
            </a:r>
            <a:endParaRPr sz="2500" b="1" u="sng"/>
          </a:p>
          <a:p>
            <a:pPr marL="0" marR="0" lvl="0" indent="-31750" algn="l" rtl="0">
              <a:lnSpc>
                <a:spcPct val="90000"/>
              </a:lnSpc>
              <a:spcBef>
                <a:spcPts val="1400"/>
              </a:spcBef>
              <a:spcAft>
                <a:spcPts val="0"/>
              </a:spcAft>
              <a:buClr>
                <a:schemeClr val="accent1"/>
              </a:buClr>
              <a:buSzPts val="2500"/>
              <a:buFont typeface="Noto Sans Symbols"/>
              <a:buChar char="❑"/>
            </a:pPr>
            <a:r>
              <a:rPr lang="en-US" sz="2500" b="0" i="0" u="none">
                <a:solidFill>
                  <a:schemeClr val="dk1"/>
                </a:solidFill>
                <a:latin typeface="Architects Daughter"/>
                <a:ea typeface="Architects Daughter"/>
                <a:cs typeface="Architects Daughter"/>
                <a:sym typeface="Architects Daughter"/>
              </a:rPr>
              <a:t>Envoltura fosfolipídica</a:t>
            </a:r>
            <a:endParaRPr sz="2500">
              <a:latin typeface="Architects Daughter"/>
              <a:ea typeface="Architects Daughter"/>
              <a:cs typeface="Architects Daughter"/>
              <a:sym typeface="Architects Daughter"/>
            </a:endParaRPr>
          </a:p>
          <a:p>
            <a:pPr marL="0" marR="0" lvl="0" indent="-31750" algn="l" rtl="0">
              <a:lnSpc>
                <a:spcPct val="90000"/>
              </a:lnSpc>
              <a:spcBef>
                <a:spcPts val="1400"/>
              </a:spcBef>
              <a:spcAft>
                <a:spcPts val="0"/>
              </a:spcAft>
              <a:buClr>
                <a:schemeClr val="accent1"/>
              </a:buClr>
              <a:buSzPts val="2500"/>
              <a:buFont typeface="Noto Sans Symbols"/>
              <a:buChar char="❑"/>
            </a:pPr>
            <a:r>
              <a:rPr lang="en-US" sz="2500" b="0" i="0" u="none">
                <a:solidFill>
                  <a:schemeClr val="dk1"/>
                </a:solidFill>
                <a:latin typeface="Architects Daughter"/>
                <a:ea typeface="Architects Daughter"/>
                <a:cs typeface="Architects Daughter"/>
                <a:sym typeface="Architects Daughter"/>
              </a:rPr>
              <a:t>Espículas o peplómeros</a:t>
            </a:r>
            <a:endParaRPr sz="2500">
              <a:latin typeface="Architects Daughter"/>
              <a:ea typeface="Architects Daughter"/>
              <a:cs typeface="Architects Daughter"/>
              <a:sym typeface="Architects Daughter"/>
            </a:endParaRPr>
          </a:p>
          <a:p>
            <a:pPr marL="0" marR="0" lvl="0" indent="0" algn="l" rtl="0">
              <a:lnSpc>
                <a:spcPct val="90000"/>
              </a:lnSpc>
              <a:spcBef>
                <a:spcPts val="1400"/>
              </a:spcBef>
              <a:spcAft>
                <a:spcPts val="0"/>
              </a:spcAft>
              <a:buClr>
                <a:schemeClr val="accent1"/>
              </a:buClr>
              <a:buSzPts val="2000"/>
              <a:buFont typeface="Twentieth Century"/>
              <a:buNone/>
            </a:pPr>
            <a:endParaRPr sz="2500" b="0" i="0" u="none">
              <a:solidFill>
                <a:schemeClr val="dk1"/>
              </a:solidFill>
              <a:latin typeface="Twentieth Century"/>
              <a:ea typeface="Twentieth Century"/>
              <a:cs typeface="Twentieth Century"/>
              <a:sym typeface="Twentieth Century"/>
            </a:endParaRPr>
          </a:p>
          <a:p>
            <a:pPr marL="90488" marR="0" lvl="0" indent="0" algn="l" rtl="0">
              <a:lnSpc>
                <a:spcPct val="90000"/>
              </a:lnSpc>
              <a:spcBef>
                <a:spcPts val="1400"/>
              </a:spcBef>
              <a:spcAft>
                <a:spcPts val="0"/>
              </a:spcAft>
              <a:buClr>
                <a:schemeClr val="accent1"/>
              </a:buClr>
              <a:buSzPts val="2000"/>
              <a:buFont typeface="Twentieth Century"/>
              <a:buNone/>
            </a:pPr>
            <a:endParaRPr sz="2500" b="0" i="0" u="none">
              <a:solidFill>
                <a:schemeClr val="dk1"/>
              </a:solidFill>
              <a:latin typeface="Twentieth Century"/>
              <a:ea typeface="Twentieth Century"/>
              <a:cs typeface="Twentieth Century"/>
              <a:sym typeface="Twentieth Century"/>
            </a:endParaRPr>
          </a:p>
        </p:txBody>
      </p:sp>
      <p:sp>
        <p:nvSpPr>
          <p:cNvPr id="104" name="Google Shape;104;p13"/>
          <p:cNvSpPr/>
          <p:nvPr/>
        </p:nvSpPr>
        <p:spPr>
          <a:xfrm>
            <a:off x="5313350" y="2527775"/>
            <a:ext cx="186000" cy="734400"/>
          </a:xfrm>
          <a:prstGeom prst="leftBrace">
            <a:avLst>
              <a:gd name="adj1" fmla="val 82"/>
              <a:gd name="adj2" fmla="val 50000"/>
            </a:avLst>
          </a:prstGeom>
          <a:noFill/>
          <a:ln w="38100" cap="flat" cmpd="sng">
            <a:solidFill>
              <a:schemeClr val="accent1"/>
            </a:solidFill>
            <a:prstDash val="solid"/>
            <a:miter lim="800000"/>
            <a:headEnd type="none" w="sm" len="sm"/>
            <a:tailEnd type="none" w="sm" len="sm"/>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Clr>
                <a:srgbClr val="000000"/>
              </a:buClr>
              <a:buSzPts val="1800"/>
              <a:buFont typeface="Arial"/>
              <a:buNone/>
            </a:pPr>
            <a:endParaRPr sz="1800" b="0" i="0" u="none" strike="noStrike" cap="none">
              <a:solidFill>
                <a:schemeClr val="dk1"/>
              </a:solidFill>
              <a:latin typeface="Twentieth Century"/>
              <a:ea typeface="Twentieth Century"/>
              <a:cs typeface="Twentieth Century"/>
              <a:sym typeface="Twentieth Century"/>
            </a:endParaRPr>
          </a:p>
        </p:txBody>
      </p:sp>
      <p:sp>
        <p:nvSpPr>
          <p:cNvPr id="105" name="Google Shape;105;p13"/>
          <p:cNvSpPr txBox="1"/>
          <p:nvPr/>
        </p:nvSpPr>
        <p:spPr>
          <a:xfrm>
            <a:off x="5986823" y="2527775"/>
            <a:ext cx="2693700" cy="5388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2400"/>
              <a:buFont typeface="Bell MT"/>
              <a:buNone/>
            </a:pPr>
            <a:r>
              <a:rPr lang="en-US" sz="2900" b="0" i="0" u="none" strike="noStrike" cap="none">
                <a:solidFill>
                  <a:schemeClr val="dk1"/>
                </a:solidFill>
                <a:latin typeface="Bell MT"/>
                <a:ea typeface="Bell MT"/>
                <a:cs typeface="Bell MT"/>
                <a:sym typeface="Bell MT"/>
              </a:rPr>
              <a:t>Nucleocápsid</a:t>
            </a:r>
            <a:r>
              <a:rPr lang="en-US" sz="2400" b="0" i="0" u="none" strike="noStrike" cap="none">
                <a:solidFill>
                  <a:schemeClr val="dk1"/>
                </a:solidFill>
                <a:latin typeface="Bell MT"/>
                <a:ea typeface="Bell MT"/>
                <a:cs typeface="Bell MT"/>
                <a:sym typeface="Bell MT"/>
              </a:rPr>
              <a:t>e</a:t>
            </a:r>
            <a:endParaRPr sz="1400" b="0" i="0" u="none" strike="noStrike" cap="none">
              <a:solidFill>
                <a:srgbClr val="000000"/>
              </a:solidFill>
              <a:latin typeface="Arial"/>
              <a:ea typeface="Arial"/>
              <a:cs typeface="Arial"/>
              <a:sym typeface="Arial"/>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10"/>
        <p:cNvGrpSpPr/>
        <p:nvPr/>
      </p:nvGrpSpPr>
      <p:grpSpPr>
        <a:xfrm>
          <a:off x="0" y="0"/>
          <a:ext cx="0" cy="0"/>
          <a:chOff x="0" y="0"/>
          <a:chExt cx="0" cy="0"/>
        </a:xfrm>
      </p:grpSpPr>
      <p:pic>
        <p:nvPicPr>
          <p:cNvPr id="111" name="Google Shape;111;g39547af9e01_0_8"/>
          <p:cNvPicPr preferRelativeResize="0"/>
          <p:nvPr/>
        </p:nvPicPr>
        <p:blipFill>
          <a:blip r:embed="rId3">
            <a:alphaModFix/>
          </a:blip>
          <a:stretch>
            <a:fillRect/>
          </a:stretch>
        </p:blipFill>
        <p:spPr>
          <a:xfrm>
            <a:off x="296550" y="1572925"/>
            <a:ext cx="8674450" cy="5025575"/>
          </a:xfrm>
          <a:prstGeom prst="rect">
            <a:avLst/>
          </a:prstGeom>
          <a:noFill/>
          <a:ln>
            <a:noFill/>
          </a:ln>
        </p:spPr>
      </p:pic>
      <p:sp>
        <p:nvSpPr>
          <p:cNvPr id="112" name="Google Shape;112;g39547af9e01_0_8"/>
          <p:cNvSpPr txBox="1">
            <a:spLocks noGrp="1"/>
          </p:cNvSpPr>
          <p:nvPr>
            <p:ph type="title"/>
          </p:nvPr>
        </p:nvSpPr>
        <p:spPr>
          <a:xfrm>
            <a:off x="768350" y="585778"/>
            <a:ext cx="6516000" cy="1101000"/>
          </a:xfrm>
          <a:prstGeom prst="rect">
            <a:avLst/>
          </a:prstGeom>
        </p:spPr>
        <p:txBody>
          <a:bodyPr spcFirstLastPara="1" wrap="square" lIns="91425" tIns="45700" rIns="91425" bIns="45700" anchor="ctr" anchorCtr="0">
            <a:normAutofit fontScale="90000"/>
          </a:bodyPr>
          <a:lstStyle/>
          <a:p>
            <a:pPr marL="0" lvl="0" indent="0" algn="l" rtl="0">
              <a:spcBef>
                <a:spcPts val="0"/>
              </a:spcBef>
              <a:spcAft>
                <a:spcPts val="0"/>
              </a:spcAft>
              <a:buNone/>
            </a:pPr>
            <a:r>
              <a:rPr lang="en-US"/>
              <a:t>COMPOSICIÓN DEL VIRIÓN</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16"/>
        <p:cNvGrpSpPr/>
        <p:nvPr/>
      </p:nvGrpSpPr>
      <p:grpSpPr>
        <a:xfrm>
          <a:off x="0" y="0"/>
          <a:ext cx="0" cy="0"/>
          <a:chOff x="0" y="0"/>
          <a:chExt cx="0" cy="0"/>
        </a:xfrm>
      </p:grpSpPr>
      <p:sp>
        <p:nvSpPr>
          <p:cNvPr id="117" name="Google Shape;117;p17"/>
          <p:cNvSpPr txBox="1">
            <a:spLocks noGrp="1"/>
          </p:cNvSpPr>
          <p:nvPr>
            <p:ph type="title"/>
          </p:nvPr>
        </p:nvSpPr>
        <p:spPr>
          <a:xfrm>
            <a:off x="768350" y="585787"/>
            <a:ext cx="7289800" cy="682625"/>
          </a:xfrm>
          <a:prstGeom prst="rect">
            <a:avLst/>
          </a:prstGeom>
          <a:noFill/>
          <a:ln>
            <a:noFill/>
          </a:ln>
        </p:spPr>
        <p:txBody>
          <a:bodyPr spcFirstLastPara="1" wrap="square" lIns="91425" tIns="45700" rIns="91425" bIns="45700" anchor="ctr" anchorCtr="0">
            <a:normAutofit fontScale="90000"/>
          </a:bodyPr>
          <a:lstStyle/>
          <a:p>
            <a:pPr marL="0" lvl="0" indent="0" algn="l" rtl="0">
              <a:lnSpc>
                <a:spcPct val="80000"/>
              </a:lnSpc>
              <a:spcBef>
                <a:spcPts val="0"/>
              </a:spcBef>
              <a:spcAft>
                <a:spcPts val="0"/>
              </a:spcAft>
              <a:buClr>
                <a:srgbClr val="0D0D0D"/>
              </a:buClr>
              <a:buSzPct val="100000"/>
              <a:buFont typeface="Twentieth Century"/>
              <a:buNone/>
            </a:pPr>
            <a:r>
              <a:rPr lang="en-US" sz="4400" b="0" i="0" u="none">
                <a:solidFill>
                  <a:srgbClr val="0D0D0D"/>
                </a:solidFill>
                <a:latin typeface="Twentieth Century"/>
                <a:ea typeface="Twentieth Century"/>
                <a:cs typeface="Twentieth Century"/>
                <a:sym typeface="Twentieth Century"/>
              </a:rPr>
              <a:t>PROTEINAS VIRALES: pueden ser:</a:t>
            </a:r>
            <a:endParaRPr/>
          </a:p>
        </p:txBody>
      </p:sp>
      <p:sp>
        <p:nvSpPr>
          <p:cNvPr id="118" name="Google Shape;118;p17"/>
          <p:cNvSpPr txBox="1">
            <a:spLocks noGrp="1"/>
          </p:cNvSpPr>
          <p:nvPr>
            <p:ph type="body" idx="1"/>
          </p:nvPr>
        </p:nvSpPr>
        <p:spPr>
          <a:xfrm>
            <a:off x="185350" y="1672350"/>
            <a:ext cx="8692800" cy="4896000"/>
          </a:xfrm>
          <a:prstGeom prst="rect">
            <a:avLst/>
          </a:prstGeom>
          <a:noFill/>
          <a:ln>
            <a:noFill/>
          </a:ln>
        </p:spPr>
        <p:txBody>
          <a:bodyPr spcFirstLastPara="1" wrap="square" lIns="45700" tIns="45700" rIns="45700" bIns="45700" anchor="t" anchorCtr="0">
            <a:noAutofit/>
          </a:bodyPr>
          <a:lstStyle/>
          <a:p>
            <a:pPr marL="90487" marR="0" lvl="0" indent="-115886" algn="l" rtl="0">
              <a:lnSpc>
                <a:spcPct val="90000"/>
              </a:lnSpc>
              <a:spcBef>
                <a:spcPts val="0"/>
              </a:spcBef>
              <a:spcAft>
                <a:spcPts val="0"/>
              </a:spcAft>
              <a:buClr>
                <a:schemeClr val="accent1"/>
              </a:buClr>
              <a:buSzPts val="2400"/>
              <a:buFont typeface="Twentieth Century"/>
              <a:buChar char=" "/>
            </a:pPr>
            <a:r>
              <a:rPr lang="en-US" sz="2400" b="1" i="0" u="sng" dirty="0">
                <a:solidFill>
                  <a:schemeClr val="dk1"/>
                </a:solidFill>
                <a:latin typeface="Twentieth Century"/>
                <a:ea typeface="Twentieth Century"/>
                <a:cs typeface="Twentieth Century"/>
                <a:sym typeface="Twentieth Century"/>
              </a:rPr>
              <a:t>PROTEÍNAS ESTRUCTURALES: </a:t>
            </a:r>
            <a:endParaRPr sz="2400" b="1" u="sng" dirty="0"/>
          </a:p>
          <a:p>
            <a:pPr marL="457200" marR="0" lvl="0" indent="0" algn="l" rtl="0">
              <a:lnSpc>
                <a:spcPct val="90000"/>
              </a:lnSpc>
              <a:spcBef>
                <a:spcPts val="1400"/>
              </a:spcBef>
              <a:spcAft>
                <a:spcPts val="0"/>
              </a:spcAft>
              <a:buNone/>
            </a:pPr>
            <a:r>
              <a:rPr lang="en-US" sz="2800" dirty="0" err="1">
                <a:latin typeface="Architects Daughter"/>
                <a:ea typeface="Architects Daughter"/>
                <a:cs typeface="Architects Daughter"/>
                <a:sym typeface="Architects Daughter"/>
              </a:rPr>
              <a:t>C</a:t>
            </a:r>
            <a:r>
              <a:rPr lang="en-US" sz="2800" i="0" u="none" dirty="0" err="1">
                <a:solidFill>
                  <a:schemeClr val="dk1"/>
                </a:solidFill>
                <a:latin typeface="Architects Daughter"/>
                <a:ea typeface="Architects Daughter"/>
                <a:cs typeface="Architects Daughter"/>
                <a:sym typeface="Architects Daughter"/>
              </a:rPr>
              <a:t>onstituyen</a:t>
            </a:r>
            <a:r>
              <a:rPr lang="en-US" sz="2800" i="0" u="none" dirty="0">
                <a:solidFill>
                  <a:schemeClr val="dk1"/>
                </a:solidFill>
                <a:latin typeface="Architects Daughter"/>
                <a:ea typeface="Architects Daughter"/>
                <a:cs typeface="Architects Daughter"/>
                <a:sym typeface="Architects Daughter"/>
              </a:rPr>
              <a:t> la cápside y se </a:t>
            </a:r>
            <a:r>
              <a:rPr lang="en-US" sz="2800" i="0" u="none" dirty="0" err="1">
                <a:solidFill>
                  <a:schemeClr val="dk1"/>
                </a:solidFill>
                <a:latin typeface="Architects Daughter"/>
                <a:ea typeface="Architects Daughter"/>
                <a:cs typeface="Architects Daughter"/>
                <a:sym typeface="Architects Daughter"/>
              </a:rPr>
              <a:t>denominan</a:t>
            </a:r>
            <a:r>
              <a:rPr lang="en-US" sz="2800" i="0" u="none" dirty="0">
                <a:solidFill>
                  <a:schemeClr val="dk1"/>
                </a:solidFill>
                <a:latin typeface="Architects Daughter"/>
                <a:ea typeface="Architects Daughter"/>
                <a:cs typeface="Architects Daughter"/>
                <a:sym typeface="Architects Daughter"/>
              </a:rPr>
              <a:t> </a:t>
            </a:r>
            <a:r>
              <a:rPr lang="en-US" sz="2800" i="0" u="none" dirty="0" err="1">
                <a:solidFill>
                  <a:schemeClr val="dk1"/>
                </a:solidFill>
                <a:latin typeface="Architects Daughter"/>
                <a:ea typeface="Architects Daughter"/>
                <a:cs typeface="Architects Daughter"/>
                <a:sym typeface="Architects Daughter"/>
              </a:rPr>
              <a:t>capsómeros</a:t>
            </a:r>
            <a:r>
              <a:rPr lang="en-US" sz="2800" i="0" u="none" dirty="0">
                <a:solidFill>
                  <a:schemeClr val="dk1"/>
                </a:solidFill>
                <a:latin typeface="Architects Daughter"/>
                <a:ea typeface="Architects Daughter"/>
                <a:cs typeface="Architects Daughter"/>
                <a:sym typeface="Architects Daughter"/>
              </a:rPr>
              <a:t>.</a:t>
            </a:r>
            <a:endParaRPr sz="2400" dirty="0">
              <a:latin typeface="Architects Daughter"/>
              <a:ea typeface="Architects Daughter"/>
              <a:cs typeface="Architects Daughter"/>
              <a:sym typeface="Architects Daughter"/>
            </a:endParaRPr>
          </a:p>
          <a:p>
            <a:pPr marL="457200" marR="0" lvl="0" indent="0" algn="l" rtl="0">
              <a:lnSpc>
                <a:spcPct val="90000"/>
              </a:lnSpc>
              <a:spcBef>
                <a:spcPts val="1400"/>
              </a:spcBef>
              <a:spcAft>
                <a:spcPts val="0"/>
              </a:spcAft>
              <a:buNone/>
            </a:pPr>
            <a:r>
              <a:rPr lang="en-US" sz="2800" dirty="0" err="1">
                <a:latin typeface="Architects Daughter"/>
                <a:ea typeface="Architects Daughter"/>
                <a:cs typeface="Architects Daughter"/>
                <a:sym typeface="Architects Daughter"/>
              </a:rPr>
              <a:t>Su</a:t>
            </a:r>
            <a:r>
              <a:rPr lang="en-US" sz="2800" dirty="0">
                <a:latin typeface="Architects Daughter"/>
                <a:ea typeface="Architects Daughter"/>
                <a:cs typeface="Architects Daughter"/>
                <a:sym typeface="Architects Daughter"/>
              </a:rPr>
              <a:t> </a:t>
            </a:r>
            <a:r>
              <a:rPr lang="en-US" sz="2800" dirty="0" err="1">
                <a:latin typeface="Architects Daughter"/>
                <a:ea typeface="Architects Daughter"/>
                <a:cs typeface="Architects Daughter"/>
                <a:sym typeface="Architects Daughter"/>
              </a:rPr>
              <a:t>disposición</a:t>
            </a:r>
            <a:r>
              <a:rPr lang="en-US" sz="2800" dirty="0">
                <a:latin typeface="Architects Daughter"/>
                <a:ea typeface="Architects Daughter"/>
                <a:cs typeface="Architects Daughter"/>
                <a:sym typeface="Architects Daughter"/>
              </a:rPr>
              <a:t> </a:t>
            </a:r>
            <a:r>
              <a:rPr lang="en-US" sz="2800" dirty="0" err="1">
                <a:latin typeface="Architects Daughter"/>
                <a:ea typeface="Architects Daughter"/>
                <a:cs typeface="Architects Daughter"/>
                <a:sym typeface="Architects Daughter"/>
              </a:rPr>
              <a:t>determina</a:t>
            </a:r>
            <a:r>
              <a:rPr lang="en-US" sz="2800" dirty="0">
                <a:latin typeface="Architects Daughter"/>
                <a:ea typeface="Architects Daughter"/>
                <a:cs typeface="Architects Daughter"/>
                <a:sym typeface="Architects Daughter"/>
              </a:rPr>
              <a:t> la </a:t>
            </a:r>
            <a:r>
              <a:rPr lang="en-US" sz="2800" dirty="0" err="1">
                <a:latin typeface="Architects Daughter"/>
                <a:ea typeface="Architects Daughter"/>
                <a:cs typeface="Architects Daughter"/>
                <a:sym typeface="Architects Daughter"/>
              </a:rPr>
              <a:t>simetría</a:t>
            </a:r>
            <a:r>
              <a:rPr lang="en-US" sz="2800" dirty="0">
                <a:latin typeface="Architects Daughter"/>
                <a:ea typeface="Architects Daughter"/>
                <a:cs typeface="Architects Daughter"/>
                <a:sym typeface="Architects Daughter"/>
              </a:rPr>
              <a:t> viral</a:t>
            </a:r>
            <a:endParaRPr sz="2400" dirty="0">
              <a:latin typeface="Architects Daughter"/>
              <a:ea typeface="Architects Daughter"/>
              <a:cs typeface="Architects Daughter"/>
              <a:sym typeface="Architects Daughter"/>
            </a:endParaRPr>
          </a:p>
          <a:p>
            <a:pPr marL="457200" lvl="0" indent="0" algn="l" rtl="0">
              <a:lnSpc>
                <a:spcPct val="90000"/>
              </a:lnSpc>
              <a:spcBef>
                <a:spcPts val="1400"/>
              </a:spcBef>
              <a:spcAft>
                <a:spcPts val="0"/>
              </a:spcAft>
              <a:buNone/>
            </a:pPr>
            <a:r>
              <a:rPr lang="en-US" sz="2800" i="0" u="none" dirty="0">
                <a:solidFill>
                  <a:schemeClr val="dk1"/>
                </a:solidFill>
                <a:latin typeface="Architects Daughter"/>
                <a:ea typeface="Architects Daughter"/>
                <a:cs typeface="Architects Daughter"/>
                <a:sym typeface="Architects Daughter"/>
              </a:rPr>
              <a:t> </a:t>
            </a:r>
            <a:r>
              <a:rPr lang="en-US" sz="2800" dirty="0">
                <a:latin typeface="Architects Daughter"/>
                <a:ea typeface="Architects Daughter"/>
                <a:cs typeface="Architects Daughter"/>
                <a:sym typeface="Architects Daughter"/>
              </a:rPr>
              <a:t>E</a:t>
            </a:r>
            <a:r>
              <a:rPr lang="en-US" sz="2800" i="0" u="none" dirty="0">
                <a:solidFill>
                  <a:schemeClr val="dk1"/>
                </a:solidFill>
                <a:latin typeface="Architects Daughter"/>
                <a:ea typeface="Architects Daughter"/>
                <a:cs typeface="Architects Daughter"/>
                <a:sym typeface="Architects Daughter"/>
              </a:rPr>
              <a:t>n </a:t>
            </a:r>
            <a:r>
              <a:rPr lang="en-US" sz="2800" dirty="0" err="1">
                <a:latin typeface="Architects Daughter"/>
                <a:ea typeface="Architects Daughter"/>
                <a:cs typeface="Architects Daughter"/>
                <a:sym typeface="Architects Daughter"/>
              </a:rPr>
              <a:t>aquellos</a:t>
            </a:r>
            <a:r>
              <a:rPr lang="en-US" sz="2800" dirty="0">
                <a:latin typeface="Architects Daughter"/>
                <a:ea typeface="Architects Daughter"/>
                <a:cs typeface="Architects Daughter"/>
                <a:sym typeface="Architects Daughter"/>
              </a:rPr>
              <a:t> virus </a:t>
            </a:r>
            <a:r>
              <a:rPr lang="en-US" sz="2800" dirty="0" err="1">
                <a:latin typeface="Architects Daughter"/>
                <a:ea typeface="Architects Daughter"/>
                <a:cs typeface="Architects Daughter"/>
                <a:sym typeface="Architects Daughter"/>
              </a:rPr>
              <a:t>desnudos</a:t>
            </a:r>
            <a:r>
              <a:rPr lang="en-US" sz="2800" dirty="0">
                <a:latin typeface="Architects Daughter"/>
                <a:ea typeface="Architects Daughter"/>
                <a:cs typeface="Architects Daughter"/>
                <a:sym typeface="Architects Daughter"/>
              </a:rPr>
              <a:t>, </a:t>
            </a:r>
            <a:r>
              <a:rPr lang="en-US" sz="2800" dirty="0" err="1">
                <a:latin typeface="Architects Daughter"/>
                <a:ea typeface="Architects Daughter"/>
                <a:cs typeface="Architects Daughter"/>
                <a:sym typeface="Architects Daughter"/>
              </a:rPr>
              <a:t>constituyen</a:t>
            </a:r>
            <a:r>
              <a:rPr lang="en-US" sz="2800" dirty="0">
                <a:latin typeface="Architects Daughter"/>
                <a:ea typeface="Architects Daughter"/>
                <a:cs typeface="Architects Daughter"/>
                <a:sym typeface="Architects Daughter"/>
              </a:rPr>
              <a:t> </a:t>
            </a:r>
            <a:r>
              <a:rPr lang="en-US" sz="2800" i="0" u="none" dirty="0">
                <a:solidFill>
                  <a:schemeClr val="dk1"/>
                </a:solidFill>
                <a:latin typeface="Architects Daughter"/>
                <a:ea typeface="Architects Daughter"/>
                <a:cs typeface="Architects Daughter"/>
                <a:sym typeface="Architects Daughter"/>
              </a:rPr>
              <a:t>la </a:t>
            </a:r>
            <a:r>
              <a:rPr lang="en-US" sz="2800" i="0" u="none" dirty="0" err="1">
                <a:solidFill>
                  <a:schemeClr val="dk1"/>
                </a:solidFill>
                <a:latin typeface="Architects Daughter"/>
                <a:ea typeface="Architects Daughter"/>
                <a:cs typeface="Architects Daughter"/>
                <a:sym typeface="Architects Daughter"/>
              </a:rPr>
              <a:t>envoltura</a:t>
            </a:r>
            <a:r>
              <a:rPr lang="en-US" sz="2800" i="0" u="none" dirty="0">
                <a:solidFill>
                  <a:schemeClr val="dk1"/>
                </a:solidFill>
                <a:latin typeface="Architects Daughter"/>
                <a:ea typeface="Architects Daughter"/>
                <a:cs typeface="Architects Daughter"/>
                <a:sym typeface="Architects Daughter"/>
              </a:rPr>
              <a:t> </a:t>
            </a:r>
            <a:endParaRPr sz="2400" dirty="0">
              <a:latin typeface="Architects Daughter"/>
              <a:ea typeface="Architects Daughter"/>
              <a:cs typeface="Architects Daughter"/>
              <a:sym typeface="Architects Daughter"/>
            </a:endParaRPr>
          </a:p>
          <a:p>
            <a:pPr marL="457200" marR="0" lvl="0" indent="0" algn="l" rtl="0">
              <a:lnSpc>
                <a:spcPct val="90000"/>
              </a:lnSpc>
              <a:spcBef>
                <a:spcPts val="1400"/>
              </a:spcBef>
              <a:spcAft>
                <a:spcPts val="0"/>
              </a:spcAft>
              <a:buNone/>
            </a:pPr>
            <a:r>
              <a:rPr lang="en-US" sz="2800" i="0" u="none" dirty="0">
                <a:solidFill>
                  <a:schemeClr val="dk1"/>
                </a:solidFill>
                <a:latin typeface="Architects Daughter"/>
                <a:ea typeface="Architects Daughter"/>
                <a:cs typeface="Architects Daughter"/>
                <a:sym typeface="Architects Daughter"/>
              </a:rPr>
              <a:t>Se </a:t>
            </a:r>
            <a:r>
              <a:rPr lang="en-US" sz="2800" i="0" u="none" dirty="0" err="1">
                <a:solidFill>
                  <a:schemeClr val="dk1"/>
                </a:solidFill>
                <a:latin typeface="Architects Daughter"/>
                <a:ea typeface="Architects Daughter"/>
                <a:cs typeface="Architects Daughter"/>
                <a:sym typeface="Architects Daughter"/>
              </a:rPr>
              <a:t>denominan</a:t>
            </a:r>
            <a:r>
              <a:rPr lang="en-US" sz="2800" i="0" u="none" dirty="0">
                <a:solidFill>
                  <a:schemeClr val="dk1"/>
                </a:solidFill>
                <a:latin typeface="Architects Daughter"/>
                <a:ea typeface="Architects Daughter"/>
                <a:cs typeface="Architects Daughter"/>
                <a:sym typeface="Architects Daughter"/>
              </a:rPr>
              <a:t> como VP</a:t>
            </a:r>
            <a:endParaRPr sz="2400" dirty="0">
              <a:latin typeface="Architects Daughter"/>
              <a:ea typeface="Architects Daughter"/>
              <a:cs typeface="Architects Daughter"/>
              <a:sym typeface="Architects Daughter"/>
            </a:endParaRPr>
          </a:p>
          <a:p>
            <a:pPr marL="457200" marR="0" lvl="0" indent="0" algn="l" rtl="0">
              <a:lnSpc>
                <a:spcPct val="90000"/>
              </a:lnSpc>
              <a:spcBef>
                <a:spcPts val="1400"/>
              </a:spcBef>
              <a:spcAft>
                <a:spcPts val="0"/>
              </a:spcAft>
              <a:buNone/>
            </a:pPr>
            <a:r>
              <a:rPr lang="en-US" sz="2800" i="0" u="none" dirty="0" err="1">
                <a:solidFill>
                  <a:schemeClr val="dk1"/>
                </a:solidFill>
                <a:latin typeface="Architects Daughter"/>
                <a:ea typeface="Architects Daughter"/>
                <a:cs typeface="Architects Daughter"/>
                <a:sym typeface="Architects Daughter"/>
              </a:rPr>
              <a:t>Función</a:t>
            </a:r>
            <a:r>
              <a:rPr lang="en-US" sz="2800" i="0" u="none" dirty="0">
                <a:solidFill>
                  <a:schemeClr val="dk1"/>
                </a:solidFill>
                <a:latin typeface="Architects Daughter"/>
                <a:ea typeface="Architects Daughter"/>
                <a:cs typeface="Architects Daughter"/>
                <a:sym typeface="Architects Daughter"/>
              </a:rPr>
              <a:t>: 1. </a:t>
            </a:r>
            <a:r>
              <a:rPr lang="en-US" sz="2800" dirty="0">
                <a:latin typeface="Architects Daughter"/>
                <a:ea typeface="Architects Daughter"/>
                <a:cs typeface="Architects Daughter"/>
                <a:sym typeface="Architects Daughter"/>
              </a:rPr>
              <a:t>la cápside protege al </a:t>
            </a:r>
            <a:r>
              <a:rPr lang="en-US" sz="2800" dirty="0" err="1">
                <a:latin typeface="Architects Daughter"/>
                <a:ea typeface="Architects Daughter"/>
                <a:cs typeface="Architects Daughter"/>
                <a:sym typeface="Architects Daughter"/>
              </a:rPr>
              <a:t>genoma</a:t>
            </a:r>
            <a:r>
              <a:rPr lang="en-US" sz="2800" dirty="0">
                <a:latin typeface="Architects Daughter"/>
                <a:ea typeface="Architects Daughter"/>
                <a:cs typeface="Architects Daughter"/>
                <a:sym typeface="Architects Daughter"/>
              </a:rPr>
              <a:t> viral del </a:t>
            </a:r>
            <a:r>
              <a:rPr lang="en-US" sz="2800" dirty="0" err="1">
                <a:latin typeface="Architects Daughter"/>
                <a:ea typeface="Architects Daughter"/>
                <a:cs typeface="Architects Daughter"/>
                <a:sym typeface="Architects Daughter"/>
              </a:rPr>
              <a:t>entorno</a:t>
            </a:r>
            <a:r>
              <a:rPr lang="en-US" sz="2800" dirty="0">
                <a:latin typeface="Architects Daughter"/>
                <a:ea typeface="Architects Daughter"/>
                <a:cs typeface="Architects Daughter"/>
                <a:sym typeface="Architects Daughter"/>
              </a:rPr>
              <a:t>  2. </a:t>
            </a:r>
            <a:r>
              <a:rPr lang="en-US" sz="2800" dirty="0" err="1">
                <a:latin typeface="Architects Daughter"/>
                <a:ea typeface="Architects Daughter"/>
                <a:cs typeface="Architects Daughter"/>
                <a:sym typeface="Architects Daughter"/>
              </a:rPr>
              <a:t>participa</a:t>
            </a:r>
            <a:r>
              <a:rPr lang="en-US" sz="2800" dirty="0">
                <a:latin typeface="Architects Daughter"/>
                <a:ea typeface="Architects Daughter"/>
                <a:cs typeface="Architects Daughter"/>
                <a:sym typeface="Architects Daughter"/>
              </a:rPr>
              <a:t> en el </a:t>
            </a:r>
            <a:r>
              <a:rPr lang="en-US" sz="2800" dirty="0" err="1">
                <a:latin typeface="Architects Daughter"/>
                <a:ea typeface="Architects Daughter"/>
                <a:cs typeface="Architects Daughter"/>
                <a:sym typeface="Architects Daughter"/>
              </a:rPr>
              <a:t>reconocimiento</a:t>
            </a:r>
            <a:r>
              <a:rPr lang="en-US" sz="2800" dirty="0">
                <a:latin typeface="Architects Daughter"/>
                <a:ea typeface="Architects Daughter"/>
                <a:cs typeface="Architects Daughter"/>
                <a:sym typeface="Architects Daughter"/>
              </a:rPr>
              <a:t> de </a:t>
            </a:r>
            <a:r>
              <a:rPr lang="en-US" sz="2800" dirty="0" err="1">
                <a:latin typeface="Architects Daughter"/>
                <a:ea typeface="Architects Daughter"/>
                <a:cs typeface="Architects Daughter"/>
                <a:sym typeface="Architects Daughter"/>
              </a:rPr>
              <a:t>receptores</a:t>
            </a:r>
            <a:r>
              <a:rPr lang="en-US" sz="2800" dirty="0">
                <a:latin typeface="Architects Daughter"/>
                <a:ea typeface="Architects Daughter"/>
                <a:cs typeface="Architects Daughter"/>
                <a:sym typeface="Architects Daughter"/>
              </a:rPr>
              <a:t>, </a:t>
            </a:r>
            <a:r>
              <a:rPr lang="en-US" sz="2800" dirty="0" err="1">
                <a:latin typeface="Architects Daughter"/>
                <a:ea typeface="Architects Daughter"/>
                <a:cs typeface="Architects Daughter"/>
                <a:sym typeface="Architects Daughter"/>
              </a:rPr>
              <a:t>dirigiendo</a:t>
            </a:r>
            <a:r>
              <a:rPr lang="en-US" sz="2800" dirty="0">
                <a:latin typeface="Architects Daughter"/>
                <a:ea typeface="Architects Daughter"/>
                <a:cs typeface="Architects Daughter"/>
                <a:sym typeface="Architects Daughter"/>
              </a:rPr>
              <a:t> al virus </a:t>
            </a:r>
            <a:r>
              <a:rPr lang="en-US" sz="2800" dirty="0" err="1">
                <a:latin typeface="Architects Daughter"/>
                <a:ea typeface="Architects Daughter"/>
                <a:cs typeface="Architects Daughter"/>
                <a:sym typeface="Architects Daughter"/>
              </a:rPr>
              <a:t>hacia</a:t>
            </a:r>
            <a:r>
              <a:rPr lang="en-US" sz="2800" dirty="0">
                <a:latin typeface="Architects Daughter"/>
                <a:ea typeface="Architects Daughter"/>
                <a:cs typeface="Architects Daughter"/>
                <a:sym typeface="Architects Daughter"/>
              </a:rPr>
              <a:t> un </a:t>
            </a:r>
            <a:r>
              <a:rPr lang="en-US" sz="2800" dirty="0" err="1">
                <a:latin typeface="Architects Daughter"/>
                <a:ea typeface="Architects Daughter"/>
                <a:cs typeface="Architects Daughter"/>
                <a:sym typeface="Architects Daughter"/>
              </a:rPr>
              <a:t>tipo</a:t>
            </a:r>
            <a:r>
              <a:rPr lang="en-US" sz="2800" dirty="0">
                <a:latin typeface="Architects Daughter"/>
                <a:ea typeface="Architects Daughter"/>
                <a:cs typeface="Architects Daughter"/>
                <a:sym typeface="Architects Daughter"/>
              </a:rPr>
              <a:t> de </a:t>
            </a:r>
            <a:r>
              <a:rPr lang="en-US" sz="2800" dirty="0" err="1">
                <a:latin typeface="Architects Daughter"/>
                <a:ea typeface="Architects Daughter"/>
                <a:cs typeface="Architects Daughter"/>
                <a:sym typeface="Architects Daughter"/>
              </a:rPr>
              <a:t>célula</a:t>
            </a:r>
            <a:r>
              <a:rPr lang="en-US" sz="2800" dirty="0">
                <a:latin typeface="Architects Daughter"/>
                <a:ea typeface="Architects Daughter"/>
                <a:cs typeface="Architects Daughter"/>
                <a:sym typeface="Architects Daughter"/>
              </a:rPr>
              <a:t> susceptible.</a:t>
            </a:r>
            <a:endParaRPr sz="2800" dirty="0">
              <a:latin typeface="Architects Daughter"/>
              <a:ea typeface="Architects Daughter"/>
              <a:cs typeface="Architects Daughter"/>
              <a:sym typeface="Architects Daughter"/>
            </a:endParaRPr>
          </a:p>
          <a:p>
            <a:pPr marL="457200" marR="0" lvl="0" indent="0" algn="l" rtl="0">
              <a:lnSpc>
                <a:spcPct val="90000"/>
              </a:lnSpc>
              <a:spcBef>
                <a:spcPts val="1400"/>
              </a:spcBef>
              <a:spcAft>
                <a:spcPts val="0"/>
              </a:spcAft>
              <a:buNone/>
            </a:pPr>
            <a:endParaRPr sz="2800" dirty="0">
              <a:latin typeface="Architects Daughter"/>
              <a:ea typeface="Architects Daughter"/>
              <a:cs typeface="Architects Daughter"/>
              <a:sym typeface="Architects Daughte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23"/>
        <p:cNvGrpSpPr/>
        <p:nvPr/>
      </p:nvGrpSpPr>
      <p:grpSpPr>
        <a:xfrm>
          <a:off x="0" y="0"/>
          <a:ext cx="0" cy="0"/>
          <a:chOff x="0" y="0"/>
          <a:chExt cx="0" cy="0"/>
        </a:xfrm>
      </p:grpSpPr>
      <p:sp>
        <p:nvSpPr>
          <p:cNvPr id="124" name="Google Shape;124;g39547af9e01_0_22"/>
          <p:cNvSpPr txBox="1">
            <a:spLocks noGrp="1"/>
          </p:cNvSpPr>
          <p:nvPr>
            <p:ph type="body" idx="1"/>
          </p:nvPr>
        </p:nvSpPr>
        <p:spPr>
          <a:xfrm>
            <a:off x="927150" y="895850"/>
            <a:ext cx="7289700" cy="4022700"/>
          </a:xfrm>
          <a:prstGeom prst="rect">
            <a:avLst/>
          </a:prstGeom>
        </p:spPr>
        <p:txBody>
          <a:bodyPr spcFirstLastPara="1" wrap="square" lIns="45700" tIns="45700" rIns="45700" bIns="45700" anchor="t" anchorCtr="0">
            <a:noAutofit/>
          </a:bodyPr>
          <a:lstStyle/>
          <a:p>
            <a:pPr marL="90487" lvl="0" indent="-147637" algn="l" rtl="0">
              <a:spcBef>
                <a:spcPts val="1400"/>
              </a:spcBef>
              <a:spcAft>
                <a:spcPts val="0"/>
              </a:spcAft>
              <a:buSzPts val="2900"/>
              <a:buChar char=" "/>
            </a:pPr>
            <a:r>
              <a:rPr lang="en-US" sz="2900" b="1" u="sng"/>
              <a:t>PROTEÍNAS NO ESTRUCTURALES</a:t>
            </a:r>
            <a:endParaRPr sz="2900" b="1" u="sng"/>
          </a:p>
          <a:p>
            <a:pPr marL="457200" lvl="0" indent="0" algn="l" rtl="0">
              <a:spcBef>
                <a:spcPts val="1400"/>
              </a:spcBef>
              <a:spcAft>
                <a:spcPts val="0"/>
              </a:spcAft>
              <a:buNone/>
            </a:pPr>
            <a:r>
              <a:rPr lang="en-US" sz="3300"/>
              <a:t> </a:t>
            </a:r>
            <a:r>
              <a:rPr lang="en-US" sz="3300">
                <a:latin typeface="Architects Daughter"/>
                <a:ea typeface="Architects Daughter"/>
                <a:cs typeface="Architects Daughter"/>
                <a:sym typeface="Architects Daughter"/>
              </a:rPr>
              <a:t>No forman parte de la estructura viral </a:t>
            </a:r>
            <a:endParaRPr sz="2900">
              <a:latin typeface="Architects Daughter"/>
              <a:ea typeface="Architects Daughter"/>
              <a:cs typeface="Architects Daughter"/>
              <a:sym typeface="Architects Daughter"/>
            </a:endParaRPr>
          </a:p>
          <a:p>
            <a:pPr marL="457200" lvl="0" indent="0" algn="l" rtl="0">
              <a:spcBef>
                <a:spcPts val="1400"/>
              </a:spcBef>
              <a:spcAft>
                <a:spcPts val="0"/>
              </a:spcAft>
              <a:buNone/>
            </a:pPr>
            <a:r>
              <a:rPr lang="en-US" sz="3300">
                <a:latin typeface="Architects Daughter"/>
                <a:ea typeface="Architects Daughter"/>
                <a:cs typeface="Architects Daughter"/>
                <a:sym typeface="Architects Daughter"/>
              </a:rPr>
              <a:t> Tienen función enzimática y/ o reguladora del ciclo replicativo viral</a:t>
            </a:r>
            <a:endParaRPr sz="2900">
              <a:latin typeface="Architects Daughter"/>
              <a:ea typeface="Architects Daughter"/>
              <a:cs typeface="Architects Daughter"/>
              <a:sym typeface="Architects Daughter"/>
            </a:endParaRPr>
          </a:p>
          <a:p>
            <a:pPr marL="457200" lvl="0" indent="0" algn="l" rtl="0">
              <a:spcBef>
                <a:spcPts val="1400"/>
              </a:spcBef>
              <a:spcAft>
                <a:spcPts val="0"/>
              </a:spcAft>
              <a:buNone/>
            </a:pPr>
            <a:r>
              <a:rPr lang="en-US" sz="3300">
                <a:latin typeface="Architects Daughter"/>
                <a:ea typeface="Architects Daughter"/>
                <a:cs typeface="Architects Daughter"/>
                <a:sym typeface="Architects Daughter"/>
              </a:rPr>
              <a:t> Se denominan como NSP</a:t>
            </a:r>
            <a:endParaRPr sz="2900">
              <a:latin typeface="Architects Daughter"/>
              <a:ea typeface="Architects Daughter"/>
              <a:cs typeface="Architects Daughter"/>
              <a:sym typeface="Architects Daughter"/>
            </a:endParaRPr>
          </a:p>
          <a:p>
            <a:pPr marL="0" lvl="0" indent="0" algn="l" rtl="0">
              <a:spcBef>
                <a:spcPts val="1200"/>
              </a:spcBef>
              <a:spcAft>
                <a:spcPts val="0"/>
              </a:spcAft>
              <a:buNone/>
            </a:pPr>
            <a:endParaRPr sz="290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28"/>
        <p:cNvGrpSpPr/>
        <p:nvPr/>
      </p:nvGrpSpPr>
      <p:grpSpPr>
        <a:xfrm>
          <a:off x="0" y="0"/>
          <a:ext cx="0" cy="0"/>
          <a:chOff x="0" y="0"/>
          <a:chExt cx="0" cy="0"/>
        </a:xfrm>
      </p:grpSpPr>
      <p:pic>
        <p:nvPicPr>
          <p:cNvPr id="129" name="Google Shape;129;p14" descr="C:\Users\Patricia\AppData\Local\Microsoft\Windows\Temporary Internet Files\Low\Content.IE5\F9C72PU5\virolo1[1].gif"/>
          <p:cNvPicPr preferRelativeResize="0">
            <a:picLocks noGrp="1"/>
          </p:cNvPicPr>
          <p:nvPr>
            <p:ph type="body" idx="1"/>
          </p:nvPr>
        </p:nvPicPr>
        <p:blipFill rotWithShape="1">
          <a:blip r:embed="rId3">
            <a:alphaModFix/>
          </a:blip>
          <a:srcRect/>
          <a:stretch/>
        </p:blipFill>
        <p:spPr>
          <a:xfrm>
            <a:off x="768350" y="1760850"/>
            <a:ext cx="7289700" cy="4548000"/>
          </a:xfrm>
          <a:prstGeom prst="rect">
            <a:avLst/>
          </a:prstGeom>
          <a:noFill/>
          <a:ln>
            <a:noFill/>
          </a:ln>
        </p:spPr>
      </p:pic>
      <p:sp>
        <p:nvSpPr>
          <p:cNvPr id="130" name="Google Shape;130;p14"/>
          <p:cNvSpPr txBox="1">
            <a:spLocks noGrp="1"/>
          </p:cNvSpPr>
          <p:nvPr>
            <p:ph type="title"/>
          </p:nvPr>
        </p:nvSpPr>
        <p:spPr>
          <a:xfrm>
            <a:off x="768350" y="12"/>
            <a:ext cx="7289700" cy="1498500"/>
          </a:xfrm>
          <a:prstGeom prst="rect">
            <a:avLst/>
          </a:prstGeom>
        </p:spPr>
        <p:txBody>
          <a:bodyPr spcFirstLastPara="1" wrap="square" lIns="91425" tIns="45700" rIns="91425" bIns="45700" anchor="ctr" anchorCtr="0">
            <a:normAutofit/>
          </a:bodyPr>
          <a:lstStyle/>
          <a:p>
            <a:pPr marL="0" lvl="0" indent="0" algn="l" rtl="0">
              <a:spcBef>
                <a:spcPts val="0"/>
              </a:spcBef>
              <a:spcAft>
                <a:spcPts val="0"/>
              </a:spcAft>
              <a:buNone/>
            </a:pPr>
            <a:r>
              <a:rPr lang="en-US"/>
              <a:t>Tipos de simetría viral</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pic>
        <p:nvPicPr>
          <p:cNvPr id="135" name="Google Shape;135;p15"/>
          <p:cNvPicPr preferRelativeResize="0"/>
          <p:nvPr/>
        </p:nvPicPr>
        <p:blipFill rotWithShape="1">
          <a:blip r:embed="rId3">
            <a:alphaModFix/>
          </a:blip>
          <a:srcRect/>
          <a:stretch/>
        </p:blipFill>
        <p:spPr>
          <a:xfrm>
            <a:off x="275244" y="1858288"/>
            <a:ext cx="4763831" cy="3141406"/>
          </a:xfrm>
          <a:prstGeom prst="rect">
            <a:avLst/>
          </a:prstGeom>
          <a:noFill/>
          <a:ln>
            <a:noFill/>
          </a:ln>
        </p:spPr>
      </p:pic>
      <p:sp>
        <p:nvSpPr>
          <p:cNvPr id="136" name="Google Shape;136;p15"/>
          <p:cNvSpPr txBox="1"/>
          <p:nvPr/>
        </p:nvSpPr>
        <p:spPr>
          <a:xfrm>
            <a:off x="5651500" y="1125537"/>
            <a:ext cx="3241800" cy="1985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3300" i="0" u="none" strike="noStrike" cap="none">
                <a:solidFill>
                  <a:schemeClr val="dk1"/>
                </a:solidFill>
                <a:latin typeface="Architects Daughter"/>
                <a:ea typeface="Architects Daughter"/>
                <a:cs typeface="Architects Daughter"/>
                <a:sym typeface="Architects Daughter"/>
              </a:rPr>
              <a:t>Adenovirus: </a:t>
            </a:r>
            <a:endParaRPr sz="3300" i="0" u="none" strike="noStrike" cap="none">
              <a:solidFill>
                <a:schemeClr val="dk1"/>
              </a:solidFill>
              <a:latin typeface="Architects Daughter"/>
              <a:ea typeface="Architects Daughter"/>
              <a:cs typeface="Architects Daughter"/>
              <a:sym typeface="Architects Daughter"/>
            </a:endParaRPr>
          </a:p>
          <a:p>
            <a:pPr marL="0" marR="0" lvl="0" indent="0" algn="l" rtl="0">
              <a:lnSpc>
                <a:spcPct val="100000"/>
              </a:lnSpc>
              <a:spcBef>
                <a:spcPts val="0"/>
              </a:spcBef>
              <a:spcAft>
                <a:spcPts val="0"/>
              </a:spcAft>
              <a:buClr>
                <a:schemeClr val="dk1"/>
              </a:buClr>
              <a:buSzPts val="1800"/>
              <a:buFont typeface="Arial"/>
              <a:buNone/>
            </a:pPr>
            <a:r>
              <a:rPr lang="en-US" sz="3000">
                <a:solidFill>
                  <a:schemeClr val="dk1"/>
                </a:solidFill>
                <a:latin typeface="Twentieth Century"/>
                <a:ea typeface="Twentieth Century"/>
                <a:cs typeface="Twentieth Century"/>
                <a:sym typeface="Twentieth Century"/>
              </a:rPr>
              <a:t>Virus </a:t>
            </a:r>
            <a:r>
              <a:rPr lang="en-US" sz="3000" i="0" u="none" strike="noStrike" cap="none">
                <a:solidFill>
                  <a:schemeClr val="dk1"/>
                </a:solidFill>
                <a:latin typeface="Twentieth Century"/>
                <a:ea typeface="Twentieth Century"/>
                <a:cs typeface="Twentieth Century"/>
                <a:sym typeface="Twentieth Century"/>
              </a:rPr>
              <a:t>ADN, simetría icosahédrica, desnudo</a:t>
            </a:r>
            <a:endParaRPr sz="2600" i="0" u="none" strike="noStrike" cap="none">
              <a:solidFill>
                <a:srgbClr val="000000"/>
              </a:solidFill>
              <a:latin typeface="Twentieth Century"/>
              <a:ea typeface="Twentieth Century"/>
              <a:cs typeface="Twentieth Century"/>
              <a:sym typeface="Twentieth Century"/>
            </a:endParaRPr>
          </a:p>
        </p:txBody>
      </p:sp>
      <p:pic>
        <p:nvPicPr>
          <p:cNvPr id="137" name="Google Shape;137;p15"/>
          <p:cNvPicPr preferRelativeResize="0"/>
          <p:nvPr/>
        </p:nvPicPr>
        <p:blipFill rotWithShape="1">
          <a:blip r:embed="rId4">
            <a:alphaModFix/>
          </a:blip>
          <a:srcRect/>
          <a:stretch/>
        </p:blipFill>
        <p:spPr>
          <a:xfrm>
            <a:off x="5280025" y="3429000"/>
            <a:ext cx="3760736" cy="3457575"/>
          </a:xfrm>
          <a:prstGeom prst="rect">
            <a:avLst/>
          </a:prstGeom>
          <a:noFill/>
          <a:ln>
            <a:noFill/>
          </a:ln>
        </p:spPr>
      </p:pic>
      <p:sp>
        <p:nvSpPr>
          <p:cNvPr id="138" name="Google Shape;138;p15"/>
          <p:cNvSpPr txBox="1"/>
          <p:nvPr/>
        </p:nvSpPr>
        <p:spPr>
          <a:xfrm>
            <a:off x="275244" y="5142594"/>
            <a:ext cx="4055700" cy="7389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None/>
            </a:pPr>
            <a:r>
              <a:rPr lang="en-US" sz="2100" i="0" u="none" strike="noStrike" cap="none">
                <a:solidFill>
                  <a:srgbClr val="000000"/>
                </a:solidFill>
                <a:latin typeface="Twentieth Century"/>
                <a:ea typeface="Twentieth Century"/>
                <a:cs typeface="Twentieth Century"/>
                <a:sym typeface="Twentieth Century"/>
              </a:rPr>
              <a:t>IMAGEN OBTENIDA POR MICROSCOPÍA ELECTRÓNICA</a:t>
            </a:r>
            <a:endParaRPr sz="2100">
              <a:latin typeface="Twentieth Century"/>
              <a:ea typeface="Twentieth Century"/>
              <a:cs typeface="Twentieth Century"/>
              <a:sym typeface="Twentieth Century"/>
            </a:endParaRPr>
          </a:p>
        </p:txBody>
      </p:sp>
      <p:sp>
        <p:nvSpPr>
          <p:cNvPr id="139" name="Google Shape;139;p15"/>
          <p:cNvSpPr txBox="1"/>
          <p:nvPr/>
        </p:nvSpPr>
        <p:spPr>
          <a:xfrm>
            <a:off x="945275" y="593125"/>
            <a:ext cx="5579100" cy="389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400" b="1" u="sng">
                <a:solidFill>
                  <a:schemeClr val="dk1"/>
                </a:solidFill>
                <a:latin typeface="Twentieth Century"/>
                <a:ea typeface="Twentieth Century"/>
                <a:cs typeface="Twentieth Century"/>
                <a:sym typeface="Twentieth Century"/>
              </a:rPr>
              <a:t>EJEMPLOS DE SIMETRÍA</a:t>
            </a:r>
            <a:endParaRPr sz="2400" b="1" u="sng">
              <a:solidFill>
                <a:schemeClr val="dk1"/>
              </a:solidFill>
              <a:latin typeface="Twentieth Century"/>
              <a:ea typeface="Twentieth Century"/>
              <a:cs typeface="Twentieth Century"/>
              <a:sym typeface="Twentieth Century"/>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43"/>
        <p:cNvGrpSpPr/>
        <p:nvPr/>
      </p:nvGrpSpPr>
      <p:grpSpPr>
        <a:xfrm>
          <a:off x="0" y="0"/>
          <a:ext cx="0" cy="0"/>
          <a:chOff x="0" y="0"/>
          <a:chExt cx="0" cy="0"/>
        </a:xfrm>
      </p:grpSpPr>
      <p:sp>
        <p:nvSpPr>
          <p:cNvPr id="144" name="Google Shape;144;p16"/>
          <p:cNvSpPr txBox="1">
            <a:spLocks noGrp="1"/>
          </p:cNvSpPr>
          <p:nvPr>
            <p:ph type="body" idx="1"/>
          </p:nvPr>
        </p:nvSpPr>
        <p:spPr>
          <a:xfrm>
            <a:off x="768350" y="2427525"/>
            <a:ext cx="7289700" cy="4022700"/>
          </a:xfrm>
          <a:prstGeom prst="rect">
            <a:avLst/>
          </a:prstGeom>
          <a:noFill/>
          <a:ln>
            <a:noFill/>
          </a:ln>
        </p:spPr>
        <p:txBody>
          <a:bodyPr spcFirstLastPara="1" wrap="square" lIns="45700" tIns="45700" rIns="45700" bIns="45700" anchor="t" anchorCtr="0">
            <a:noAutofit/>
          </a:bodyPr>
          <a:lstStyle/>
          <a:p>
            <a:pPr marL="90487" marR="0" lvl="0" indent="0" algn="l" rtl="0">
              <a:lnSpc>
                <a:spcPct val="90000"/>
              </a:lnSpc>
              <a:spcBef>
                <a:spcPts val="0"/>
              </a:spcBef>
              <a:spcAft>
                <a:spcPts val="0"/>
              </a:spcAft>
              <a:buClr>
                <a:schemeClr val="accent1"/>
              </a:buClr>
              <a:buSzPts val="2000"/>
              <a:buFont typeface="Twentieth Century"/>
              <a:buNone/>
            </a:pPr>
            <a:endParaRPr sz="2000" b="0" i="0" u="none">
              <a:solidFill>
                <a:schemeClr val="dk1"/>
              </a:solidFill>
              <a:latin typeface="Twentieth Century"/>
              <a:ea typeface="Twentieth Century"/>
              <a:cs typeface="Twentieth Century"/>
              <a:sym typeface="Twentieth Century"/>
            </a:endParaRPr>
          </a:p>
          <a:p>
            <a:pPr marL="90488" marR="0" lvl="0" indent="0" algn="l" rtl="0">
              <a:lnSpc>
                <a:spcPct val="90000"/>
              </a:lnSpc>
              <a:spcBef>
                <a:spcPts val="1400"/>
              </a:spcBef>
              <a:spcAft>
                <a:spcPts val="0"/>
              </a:spcAft>
              <a:buClr>
                <a:schemeClr val="accent1"/>
              </a:buClr>
              <a:buSzPts val="2000"/>
              <a:buFont typeface="Twentieth Century"/>
              <a:buNone/>
            </a:pPr>
            <a:endParaRPr sz="2000" b="0" i="0" u="none">
              <a:solidFill>
                <a:schemeClr val="dk1"/>
              </a:solidFill>
              <a:latin typeface="Twentieth Century"/>
              <a:ea typeface="Twentieth Century"/>
              <a:cs typeface="Twentieth Century"/>
              <a:sym typeface="Twentieth Century"/>
            </a:endParaRPr>
          </a:p>
        </p:txBody>
      </p:sp>
      <p:pic>
        <p:nvPicPr>
          <p:cNvPr id="145" name="Google Shape;145;p16" descr="http://t3.gstatic.com/images?q=tbn:ANd9GcTkuIrIHW7qhIHfNt6VGr1aImMlLEt_p-hn_3nXm6k_nDWgBaMH"/>
          <p:cNvPicPr preferRelativeResize="0"/>
          <p:nvPr/>
        </p:nvPicPr>
        <p:blipFill rotWithShape="1">
          <a:blip r:embed="rId3">
            <a:alphaModFix/>
          </a:blip>
          <a:srcRect/>
          <a:stretch/>
        </p:blipFill>
        <p:spPr>
          <a:xfrm>
            <a:off x="5041550" y="2316248"/>
            <a:ext cx="3870300" cy="3870300"/>
          </a:xfrm>
          <a:prstGeom prst="rect">
            <a:avLst/>
          </a:prstGeom>
          <a:noFill/>
          <a:ln>
            <a:noFill/>
          </a:ln>
        </p:spPr>
      </p:pic>
      <p:sp>
        <p:nvSpPr>
          <p:cNvPr id="146" name="Google Shape;146;p16"/>
          <p:cNvSpPr txBox="1"/>
          <p:nvPr/>
        </p:nvSpPr>
        <p:spPr>
          <a:xfrm>
            <a:off x="1306837" y="474100"/>
            <a:ext cx="5040300" cy="14316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chemeClr val="dk1"/>
              </a:buClr>
              <a:buSzPts val="1800"/>
              <a:buFont typeface="Arial"/>
              <a:buNone/>
            </a:pPr>
            <a:r>
              <a:rPr lang="en-US" sz="2900" i="0" u="none" strike="noStrike" cap="none">
                <a:solidFill>
                  <a:schemeClr val="dk1"/>
                </a:solidFill>
                <a:latin typeface="Architects Daughter"/>
                <a:ea typeface="Architects Daughter"/>
                <a:cs typeface="Architects Daughter"/>
                <a:sym typeface="Architects Daughter"/>
              </a:rPr>
              <a:t>Virus Rabia</a:t>
            </a:r>
            <a:endParaRPr sz="2900" i="0" u="none" strike="noStrike" cap="none">
              <a:solidFill>
                <a:schemeClr val="dk1"/>
              </a:solidFill>
              <a:latin typeface="Architects Daughter"/>
              <a:ea typeface="Architects Daughter"/>
              <a:cs typeface="Architects Daughter"/>
              <a:sym typeface="Architects Daughter"/>
            </a:endParaRPr>
          </a:p>
          <a:p>
            <a:pPr marL="0" marR="0" lvl="0" indent="0" algn="l" rtl="0">
              <a:lnSpc>
                <a:spcPct val="100000"/>
              </a:lnSpc>
              <a:spcBef>
                <a:spcPts val="0"/>
              </a:spcBef>
              <a:spcAft>
                <a:spcPts val="0"/>
              </a:spcAft>
              <a:buClr>
                <a:schemeClr val="dk1"/>
              </a:buClr>
              <a:buSzPts val="1800"/>
              <a:buFont typeface="Arial"/>
              <a:buNone/>
            </a:pPr>
            <a:r>
              <a:rPr lang="en-US" sz="2900">
                <a:solidFill>
                  <a:schemeClr val="dk1"/>
                </a:solidFill>
                <a:latin typeface="Twentieth Century"/>
                <a:ea typeface="Twentieth Century"/>
                <a:cs typeface="Twentieth Century"/>
                <a:sym typeface="Twentieth Century"/>
              </a:rPr>
              <a:t>Virus ARN,</a:t>
            </a:r>
            <a:endParaRPr sz="2900">
              <a:solidFill>
                <a:schemeClr val="dk1"/>
              </a:solidFill>
              <a:latin typeface="Twentieth Century"/>
              <a:ea typeface="Twentieth Century"/>
              <a:cs typeface="Twentieth Century"/>
              <a:sym typeface="Twentieth Century"/>
            </a:endParaRPr>
          </a:p>
          <a:p>
            <a:pPr marL="0" marR="0" lvl="0" indent="0" algn="l" rtl="0">
              <a:lnSpc>
                <a:spcPct val="100000"/>
              </a:lnSpc>
              <a:spcBef>
                <a:spcPts val="0"/>
              </a:spcBef>
              <a:spcAft>
                <a:spcPts val="0"/>
              </a:spcAft>
              <a:buClr>
                <a:schemeClr val="dk1"/>
              </a:buClr>
              <a:buSzPts val="1800"/>
              <a:buFont typeface="Arial"/>
              <a:buNone/>
            </a:pPr>
            <a:r>
              <a:rPr lang="en-US" sz="2900" i="0" u="none" strike="noStrike" cap="none">
                <a:solidFill>
                  <a:schemeClr val="dk1"/>
                </a:solidFill>
                <a:latin typeface="Twentieth Century"/>
                <a:ea typeface="Twentieth Century"/>
                <a:cs typeface="Twentieth Century"/>
                <a:sym typeface="Twentieth Century"/>
              </a:rPr>
              <a:t>simetría helicoidal,envuelto</a:t>
            </a:r>
            <a:endParaRPr sz="2500" i="0" u="none" strike="noStrike" cap="none">
              <a:solidFill>
                <a:srgbClr val="000000"/>
              </a:solidFill>
              <a:latin typeface="Twentieth Century"/>
              <a:ea typeface="Twentieth Century"/>
              <a:cs typeface="Twentieth Century"/>
              <a:sym typeface="Twentieth Century"/>
            </a:endParaRPr>
          </a:p>
        </p:txBody>
      </p:sp>
      <p:pic>
        <p:nvPicPr>
          <p:cNvPr id="147" name="Google Shape;147;p16"/>
          <p:cNvPicPr preferRelativeResize="0"/>
          <p:nvPr/>
        </p:nvPicPr>
        <p:blipFill rotWithShape="1">
          <a:blip r:embed="rId4">
            <a:alphaModFix/>
          </a:blip>
          <a:srcRect/>
          <a:stretch/>
        </p:blipFill>
        <p:spPr>
          <a:xfrm>
            <a:off x="872700" y="2817345"/>
            <a:ext cx="3870300" cy="3491375"/>
          </a:xfrm>
          <a:prstGeom prst="rect">
            <a:avLst/>
          </a:prstGeom>
          <a:noFill/>
          <a:ln>
            <a:noFill/>
          </a:ln>
        </p:spPr>
      </p:pic>
      <p:sp>
        <p:nvSpPr>
          <p:cNvPr id="148" name="Google Shape;148;p16"/>
          <p:cNvSpPr txBox="1"/>
          <p:nvPr/>
        </p:nvSpPr>
        <p:spPr>
          <a:xfrm>
            <a:off x="4874750" y="6098050"/>
            <a:ext cx="3870300" cy="3522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US" sz="2600">
                <a:solidFill>
                  <a:schemeClr val="dk1"/>
                </a:solidFill>
                <a:latin typeface="Twentieth Century"/>
                <a:ea typeface="Twentieth Century"/>
                <a:cs typeface="Twentieth Century"/>
                <a:sym typeface="Twentieth Century"/>
              </a:rPr>
              <a:t>Microscopía Electrónica</a:t>
            </a:r>
            <a:endParaRPr sz="2600">
              <a:solidFill>
                <a:schemeClr val="dk1"/>
              </a:solidFill>
              <a:latin typeface="Twentieth Century"/>
              <a:ea typeface="Twentieth Century"/>
              <a:cs typeface="Twentieth Century"/>
              <a:sym typeface="Twentieth Century"/>
            </a:endParaRPr>
          </a:p>
        </p:txBody>
      </p:sp>
    </p:spTree>
  </p:cSld>
  <p:clrMapOvr>
    <a:masterClrMapping/>
  </p:clrMapOvr>
</p:sld>
</file>

<file path=ppt/theme/theme1.xml><?xml version="1.0" encoding="utf-8"?>
<a:theme xmlns:a="http://schemas.openxmlformats.org/drawingml/2006/main" name="1_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3_Integral">
  <a:themeElements>
    <a:clrScheme name="Integral">
      <a:dk1>
        <a:srgbClr val="000000"/>
      </a:dk1>
      <a:lt1>
        <a:srgbClr val="FFFFFF"/>
      </a:lt1>
      <a:dk2>
        <a:srgbClr val="335B74"/>
      </a:dk2>
      <a:lt2>
        <a:srgbClr val="DFE3E5"/>
      </a:lt2>
      <a:accent1>
        <a:srgbClr val="1CADE4"/>
      </a:accent1>
      <a:accent2>
        <a:srgbClr val="2683C6"/>
      </a:accent2>
      <a:accent3>
        <a:srgbClr val="27CED7"/>
      </a:accent3>
      <a:accent4>
        <a:srgbClr val="42BA97"/>
      </a:accent4>
      <a:accent5>
        <a:srgbClr val="3E8853"/>
      </a:accent5>
      <a:accent6>
        <a:srgbClr val="62A39F"/>
      </a:accent6>
      <a:hlink>
        <a:srgbClr val="6B9F25"/>
      </a:hlink>
      <a:folHlink>
        <a:srgbClr val="B26B0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TotalTime>
  <Words>1592</Words>
  <Application>Microsoft Office PowerPoint</Application>
  <PresentationFormat>Presentación en pantalla (4:3)</PresentationFormat>
  <Paragraphs>183</Paragraphs>
  <Slides>29</Slides>
  <Notes>29</Notes>
  <HiddenSlides>0</HiddenSlides>
  <MMClips>0</MMClips>
  <ScaleCrop>false</ScaleCrop>
  <HeadingPairs>
    <vt:vector size="6" baseType="variant">
      <vt:variant>
        <vt:lpstr>Fuentes usadas</vt:lpstr>
      </vt:variant>
      <vt:variant>
        <vt:i4>7</vt:i4>
      </vt:variant>
      <vt:variant>
        <vt:lpstr>Tema</vt:lpstr>
      </vt:variant>
      <vt:variant>
        <vt:i4>3</vt:i4>
      </vt:variant>
      <vt:variant>
        <vt:lpstr>Títulos de diapositiva</vt:lpstr>
      </vt:variant>
      <vt:variant>
        <vt:i4>29</vt:i4>
      </vt:variant>
    </vt:vector>
  </HeadingPairs>
  <TitlesOfParts>
    <vt:vector size="39" baseType="lpstr">
      <vt:lpstr>Architects Daughter</vt:lpstr>
      <vt:lpstr>Arial</vt:lpstr>
      <vt:lpstr>Noto Sans Symbols</vt:lpstr>
      <vt:lpstr>Book Antiqua</vt:lpstr>
      <vt:lpstr>Twentieth Century</vt:lpstr>
      <vt:lpstr>Bell MT</vt:lpstr>
      <vt:lpstr>Lora</vt:lpstr>
      <vt:lpstr>1_Integral</vt:lpstr>
      <vt:lpstr>Integral</vt:lpstr>
      <vt:lpstr>3_Integral</vt:lpstr>
      <vt:lpstr>EL VIRIÓN</vt:lpstr>
      <vt:lpstr>¿CÓMO PODEMOS DEFINIR A UN VIRIÓN?</vt:lpstr>
      <vt:lpstr>COMPONENTES DEL VIRIÓN</vt:lpstr>
      <vt:lpstr>COMPOSICIÓN DEL VIRIÓN</vt:lpstr>
      <vt:lpstr>PROTEINAS VIRALES: pueden ser:</vt:lpstr>
      <vt:lpstr>Presentación de PowerPoint</vt:lpstr>
      <vt:lpstr>Tipos de simetría viral</vt:lpstr>
      <vt:lpstr>Presentación de PowerPoint</vt:lpstr>
      <vt:lpstr>Presentación de PowerPoint</vt:lpstr>
      <vt:lpstr>Virus envueltos o cubiertos</vt:lpstr>
      <vt:lpstr>Presentación de PowerPoint</vt:lpstr>
      <vt:lpstr>MATERIAL GENÉTICO</vt:lpstr>
      <vt:lpstr>Presentación de PowerPoint</vt:lpstr>
      <vt:lpstr>Presentación de PowerPoint</vt:lpstr>
      <vt:lpstr>CLASIFICACIÓN</vt:lpstr>
      <vt:lpstr>CLASIFICACIÓN DE BALTIMORE (1971)</vt:lpstr>
      <vt:lpstr>Clase I</vt:lpstr>
      <vt:lpstr>Clase II</vt:lpstr>
      <vt:lpstr>Clase III</vt:lpstr>
      <vt:lpstr>Clase IV</vt:lpstr>
      <vt:lpstr>Clase V</vt:lpstr>
      <vt:lpstr>Clase VI</vt:lpstr>
      <vt:lpstr>Presentación de PowerPoint</vt:lpstr>
      <vt:lpstr>Clase VII</vt:lpstr>
      <vt:lpstr>REPLICACIÓN VIRAL: etapas</vt:lpstr>
      <vt:lpstr>Presentación de PowerPoint</vt:lpstr>
      <vt:lpstr>Presentación de PowerPoint</vt:lpstr>
      <vt:lpstr>Presentación de PowerPoint</vt:lpstr>
      <vt:lpstr>FACTORES DE VIRULENCIA</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EL VIRIÓN</dc:title>
  <dc:creator>Patricia</dc:creator>
  <cp:lastModifiedBy>Patricia Biganzoli</cp:lastModifiedBy>
  <cp:revision>1</cp:revision>
  <dcterms:created xsi:type="dcterms:W3CDTF">2014-04-02T22:25:51Z</dcterms:created>
  <dcterms:modified xsi:type="dcterms:W3CDTF">2026-05-04T14:40:12Z</dcterms:modified>
</cp:coreProperties>
</file>