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9" r:id="rId5"/>
    <p:sldId id="267" r:id="rId6"/>
    <p:sldId id="268" r:id="rId7"/>
    <p:sldId id="258" r:id="rId8"/>
    <p:sldId id="260" r:id="rId9"/>
    <p:sldId id="261" r:id="rId10"/>
    <p:sldId id="263" r:id="rId11"/>
    <p:sldId id="264" r:id="rId12"/>
    <p:sldId id="262" r:id="rId13"/>
    <p:sldId id="265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CA498-9389-47E2-B110-CC6CC3CA1C79}" type="datetimeFigureOut">
              <a:rPr lang="es-MX" smtClean="0"/>
              <a:pPr/>
              <a:t>10/08/2023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A06AEC-D695-44CE-81FF-9438290ED560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TICA Y DEONTOLOGÍA - OPTIMA - Noticias de Belleza"/>
          <p:cNvPicPr>
            <a:picLocks noChangeAspect="1" noChangeArrowheads="1"/>
          </p:cNvPicPr>
          <p:nvPr/>
        </p:nvPicPr>
        <p:blipFill>
          <a:blip r:embed="rId2" cstate="print"/>
          <a:srcRect l="20312" r="20312" b="3571"/>
          <a:stretch>
            <a:fillRect/>
          </a:stretch>
        </p:blipFill>
        <p:spPr bwMode="auto">
          <a:xfrm>
            <a:off x="714348" y="1928802"/>
            <a:ext cx="7000924" cy="4643446"/>
          </a:xfrm>
          <a:prstGeom prst="rect">
            <a:avLst/>
          </a:prstGeom>
          <a:noFill/>
        </p:spPr>
      </p:pic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00198"/>
          </a:xfrm>
        </p:spPr>
        <p:txBody>
          <a:bodyPr>
            <a:normAutofit fontScale="90000"/>
          </a:bodyPr>
          <a:lstStyle/>
          <a:p>
            <a:r>
              <a:rPr lang="es-MX" sz="3100" dirty="0" smtClean="0">
                <a:solidFill>
                  <a:schemeClr val="tx2">
                    <a:lumMod val="75000"/>
                  </a:schemeClr>
                </a:solidFill>
              </a:rPr>
              <a:t>DEONTOLOGIA Y ETICA PROFESIONAL</a:t>
            </a:r>
            <a:br>
              <a:rPr lang="es-MX" sz="31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3100" dirty="0" smtClean="0">
                <a:solidFill>
                  <a:schemeClr val="tx2">
                    <a:lumMod val="75000"/>
                  </a:schemeClr>
                </a:solidFill>
              </a:rPr>
              <a:t>EJERCICIO LEGAL E ILEGAL  DE LA PROFESIÓN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MX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sz="2800" dirty="0" smtClean="0">
                <a:solidFill>
                  <a:schemeClr val="tx2">
                    <a:lumMod val="75000"/>
                  </a:schemeClr>
                </a:solidFill>
              </a:rPr>
              <a:t>DESCRIPCIÓN DEL NIVEL OPERATIVO</a:t>
            </a:r>
            <a:br>
              <a:rPr lang="es-MX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sz="2800" dirty="0" smtClean="0">
                <a:solidFill>
                  <a:schemeClr val="tx2">
                    <a:lumMod val="75000"/>
                  </a:schemeClr>
                </a:solidFill>
              </a:rPr>
              <a:t>CLASE: TÉCNICO DE LABORATORIO DE ANALISIS CLÍNICO E HISTOPATOLOGÍA.</a:t>
            </a:r>
            <a:endParaRPr lang="es-MX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             DESCRIPCIÓN SINTÉTICA</a:t>
            </a:r>
          </a:p>
          <a:p>
            <a:pPr>
              <a:buNone/>
            </a:pPr>
            <a:r>
              <a:rPr lang="es-MX" dirty="0" smtClean="0"/>
              <a:t>    Es el profesional técnico que interviene en el proceso de salud-enfermedad colaborando en acciones de prevención y realizando un procesamiento de análisis bioquímicos e histopatológicos, bajo la supervisión del profesional responsable.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es-MX" sz="3200" dirty="0" smtClean="0">
                <a:solidFill>
                  <a:schemeClr val="tx2">
                    <a:lumMod val="75000"/>
                  </a:schemeClr>
                </a:solidFill>
              </a:rPr>
              <a:t>FUNCIONES DEL TÉCNICO EN LABORATORIO DE ANÁLISIS CLÍNICO E HISTOPATOLOGÍA</a:t>
            </a:r>
            <a:endParaRPr lang="es-MX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643578"/>
          </a:xfrm>
        </p:spPr>
        <p:txBody>
          <a:bodyPr>
            <a:normAutofit lnSpcReduction="10000"/>
          </a:bodyPr>
          <a:lstStyle/>
          <a:p>
            <a:r>
              <a:rPr lang="es-MX" sz="1800" dirty="0" smtClean="0"/>
              <a:t>Participar en las acciones de prevención y promoción dentro de los programas asignados donde se desempeña.</a:t>
            </a:r>
          </a:p>
          <a:p>
            <a:r>
              <a:rPr lang="es-MX" sz="1800" dirty="0" smtClean="0"/>
              <a:t>Colaborar en tareas de transfusión de sangre, plasma fresco y glóbulos rojos sedimentados.</a:t>
            </a:r>
          </a:p>
          <a:p>
            <a:r>
              <a:rPr lang="es-MX" sz="1800" dirty="0" smtClean="0"/>
              <a:t>Participar en la extracción de sangre al dador.</a:t>
            </a:r>
          </a:p>
          <a:p>
            <a:r>
              <a:rPr lang="es-MX" sz="1800" dirty="0" smtClean="0"/>
              <a:t>Participar en la agrupación de las bolsas de sangre.</a:t>
            </a:r>
          </a:p>
          <a:p>
            <a:r>
              <a:rPr lang="es-MX" sz="1800" dirty="0" smtClean="0"/>
              <a:t>Procesar y organizar las muestras para su tipificación y serología.</a:t>
            </a:r>
          </a:p>
          <a:p>
            <a:r>
              <a:rPr lang="es-MX" sz="1800" dirty="0" smtClean="0"/>
              <a:t>Realizar la tipificación de grupo sanguíneo y factores Rh en el pos parto y test de </a:t>
            </a:r>
            <a:r>
              <a:rPr lang="es-MX" sz="1800" dirty="0" err="1" smtClean="0"/>
              <a:t>Coombs</a:t>
            </a:r>
            <a:r>
              <a:rPr lang="es-MX" sz="1800" dirty="0" smtClean="0"/>
              <a:t> en el recién nacido.</a:t>
            </a:r>
          </a:p>
          <a:p>
            <a:r>
              <a:rPr lang="es-MX" sz="1800" dirty="0" smtClean="0"/>
              <a:t>Realizar tareas de fichado.</a:t>
            </a:r>
          </a:p>
          <a:p>
            <a:r>
              <a:rPr lang="es-MX" sz="1800" dirty="0" smtClean="0"/>
              <a:t>Colaborar en las tareas de acondicionamiento, preparado y esterilización del material para uso diario.</a:t>
            </a:r>
          </a:p>
          <a:p>
            <a:r>
              <a:rPr lang="es-MX" sz="1800" dirty="0" smtClean="0"/>
              <a:t>Cumplir con las normas de control de los bienes patrimoniales y de infraestructura física de la unidad donde se desempeña.</a:t>
            </a:r>
          </a:p>
          <a:p>
            <a:r>
              <a:rPr lang="es-MX" sz="1800" dirty="0" smtClean="0"/>
              <a:t>Conocer y cumplir los reglamentos generales que regulan la institución y la unidad donde se desempeña.</a:t>
            </a:r>
          </a:p>
          <a:p>
            <a:r>
              <a:rPr lang="es-MX" sz="1800" dirty="0" smtClean="0"/>
              <a:t>Cumplir con las normas establecidas respecto a los procedimientos de seguridad personal y del ámbito de trabajo</a:t>
            </a:r>
          </a:p>
          <a:p>
            <a:r>
              <a:rPr lang="es-MX" sz="1800" dirty="0" smtClean="0"/>
              <a:t>Integrar y/o colaborar en los comités de docencia e investigación y demás organismos intrahospitalarios cuando sea requerido</a:t>
            </a:r>
          </a:p>
          <a:p>
            <a:endParaRPr lang="es-MX" sz="1800" dirty="0" smtClean="0"/>
          </a:p>
          <a:p>
            <a:endParaRPr lang="es-MX" sz="1800" dirty="0" smtClean="0"/>
          </a:p>
          <a:p>
            <a:endParaRPr lang="es-MX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EJERCICIO LEGAL DE LA PROFESIÓN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Ley Nacional 17.132 promulgada el 24 de enero de 1967, que rige las normas para el ejercicio de la medicina, odontología y actividades de colaboración.</a:t>
            </a:r>
          </a:p>
          <a:p>
            <a:r>
              <a:rPr lang="es-MX" dirty="0" smtClean="0"/>
              <a:t>El ámbito de aplicación de esta ley corresponde a la Capital Federal, y territorio Nacional, Tierra del Fuego, Antártida e Islas </a:t>
            </a:r>
            <a:r>
              <a:rPr lang="es-MX" smtClean="0"/>
              <a:t>del Atlántico </a:t>
            </a:r>
            <a:r>
              <a:rPr lang="es-MX" dirty="0" smtClean="0"/>
              <a:t>Sur.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Artículo 2° ley 17132…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“ A los efectos de la presente ley se considera ejercicio de  la medicina: anunciar, prescribir, indicar o aplicar cualquier procedimiento directo o indirecto de uso en el diagnóstico, pronostico y/o tratamiento de las enfermedades de las personas o a la recuperación, conservación y preservación de la salud de las mismas, dentro de los límites establecidos en la presente ley.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Ley provincial  7625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2910" y="928670"/>
            <a:ext cx="8043890" cy="592933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MX" sz="9600" dirty="0" smtClean="0"/>
              <a:t>Boletín Oficial, 22 de Diciembre de 1987</a:t>
            </a:r>
          </a:p>
          <a:p>
            <a:pPr>
              <a:buNone/>
            </a:pPr>
            <a:r>
              <a:rPr lang="es-MX" sz="9600" dirty="0" smtClean="0"/>
              <a:t>EL SENADO Y CAMARA DE DIPUTADOS DE LA PROVINCIA DE CORDOBA, SANCIONAN CON FUERZA DE LEY: 7625</a:t>
            </a:r>
          </a:p>
          <a:p>
            <a:pPr>
              <a:buNone/>
            </a:pPr>
            <a:r>
              <a:rPr lang="es-MX" sz="9600" dirty="0" smtClean="0"/>
              <a:t>ARTICULO 1.- Se Establece por la presente Ley el Régimen del Personal que integra el Equipo de Salud Humana.</a:t>
            </a:r>
          </a:p>
          <a:p>
            <a:pPr>
              <a:buNone/>
            </a:pPr>
            <a:endParaRPr lang="es-MX" sz="9600" dirty="0" smtClean="0"/>
          </a:p>
          <a:p>
            <a:pPr>
              <a:buNone/>
            </a:pPr>
            <a:r>
              <a:rPr lang="es-MX" sz="9600" dirty="0" smtClean="0"/>
              <a:t>*ARTICULO 2.- ESTE régimen comprende el personal que en las disciplinas de Asistencia Social, Bioquímica, Enfermería, Farmacia, Fonoaudiología, Kinesiología-Fisioterapia, Medicina, Microbiología, Nutrición-</a:t>
            </a:r>
            <a:r>
              <a:rPr lang="es-MX" sz="9600" dirty="0" err="1" smtClean="0"/>
              <a:t>Dietología</a:t>
            </a:r>
            <a:r>
              <a:rPr lang="es-MX" sz="9600" dirty="0" smtClean="0"/>
              <a:t>, Obstetricia, Odontología, Psicología, Psicopedagogía</a:t>
            </a:r>
            <a:r>
              <a:rPr lang="es-MX" sz="9600" dirty="0" smtClean="0">
                <a:solidFill>
                  <a:srgbClr val="FF0000"/>
                </a:solidFill>
              </a:rPr>
              <a:t>, Técnicos de Laboratorio</a:t>
            </a:r>
            <a:r>
              <a:rPr lang="es-MX" sz="9600" dirty="0" smtClean="0"/>
              <a:t>, Técnicos de Radiología, Terapia Ocupacional y de otras profesiones y actividades que se crearen, presten servicios relativos a su profesión o actividad en ámbitos dependientes de la Secretaría del Ministerio de Salud tanto en funciones asistenciales como sanitarias.</a:t>
            </a:r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DECRETOS,REGLAMENTOS INTERNOS….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s-MX" dirty="0" smtClean="0"/>
              <a:t>REGLAMENTO INTERNO DEL COLEGIO DE BIOQUIMICOS DE LA PROVINCIA DE CÓRDOBA</a:t>
            </a:r>
          </a:p>
          <a:p>
            <a:pPr>
              <a:buNone/>
            </a:pPr>
            <a:r>
              <a:rPr lang="es-MX" dirty="0" smtClean="0"/>
              <a:t>Aprobado en Asamblea Generales Ordinaria el 28 de junio de 2019</a:t>
            </a:r>
          </a:p>
          <a:p>
            <a:pPr>
              <a:buNone/>
            </a:pPr>
            <a:r>
              <a:rPr lang="es-MX" dirty="0" smtClean="0"/>
              <a:t>CAPITULO 1: MODALIDADES DEL EJERCICIO PROFESIONAL</a:t>
            </a:r>
          </a:p>
          <a:p>
            <a:pPr>
              <a:buNone/>
            </a:pPr>
            <a:r>
              <a:rPr lang="es-MX" dirty="0" smtClean="0"/>
              <a:t>CAPITULO 2: ENCUADRAMIENTO</a:t>
            </a:r>
          </a:p>
          <a:p>
            <a:pPr>
              <a:buNone/>
            </a:pPr>
            <a:r>
              <a:rPr lang="es-MX" dirty="0" smtClean="0"/>
              <a:t>CAPITULO 3: HONORARIOS PARA  SERVICIOS  PROFESIONALES BIOQUÍMICOS</a:t>
            </a:r>
          </a:p>
          <a:p>
            <a:pPr>
              <a:buNone/>
            </a:pPr>
            <a:endParaRPr lang="es-MX" dirty="0" smtClean="0"/>
          </a:p>
          <a:p>
            <a:pPr>
              <a:buNone/>
            </a:pPr>
            <a:r>
              <a:rPr lang="es-MX" dirty="0" smtClean="0"/>
              <a:t>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EJERCICIO ILEGAL DE LA PROFESION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El ejercicio ilegal de la profesión o de un arte de  curar es comprendido genéricamente por una ley penal como “ Delito contra la salud Pública” contemplado en el artículo 208 del código penal, dentro de 3 formas de acción distintas que califican el tipo delictivo</a:t>
            </a:r>
          </a:p>
          <a:p>
            <a:pPr>
              <a:buNone/>
            </a:pPr>
            <a:r>
              <a:rPr lang="es-MX" dirty="0" smtClean="0"/>
              <a:t>Curanderismo (inciso 1)</a:t>
            </a:r>
          </a:p>
          <a:p>
            <a:pPr>
              <a:buNone/>
            </a:pPr>
            <a:r>
              <a:rPr lang="es-MX" dirty="0" smtClean="0"/>
              <a:t>Charlatanismo (inciso 2)</a:t>
            </a:r>
          </a:p>
          <a:p>
            <a:pPr>
              <a:buNone/>
            </a:pPr>
            <a:r>
              <a:rPr lang="es-MX" dirty="0" smtClean="0"/>
              <a:t>Cesión de nombre o de título ( inciso 3 )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ART. 208 “SERÁ  REPRIMIDO CON PRISIÓN DE 15 DÍAS A 1 AÑO</a:t>
            </a:r>
            <a:r>
              <a:rPr lang="es-MX" dirty="0" smtClean="0"/>
              <a:t>: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MX" dirty="0" smtClean="0"/>
              <a:t>1- El que sin título ni autorización para el ejercicio de un arte de curar o excediendo los límites de su autorización, anunciare, prescribiere, administrare o aplicare habitualmente, medicamentos, agujas, electricidad, hipnotismo o cualquier medio destinado al tratamiento de las enfermedades de las personas, aún a título gratuito</a:t>
            </a:r>
          </a:p>
          <a:p>
            <a:pPr>
              <a:buNone/>
            </a:pPr>
            <a:r>
              <a:rPr lang="es-MX" dirty="0" smtClean="0"/>
              <a:t>2_ El que con título o autorización para el ejercicio de un arte de curar, anunciare o prometiere la curación de enfermedades a término fijo o por medios secretos o infalibles</a:t>
            </a:r>
          </a:p>
          <a:p>
            <a:pPr>
              <a:buNone/>
            </a:pPr>
            <a:r>
              <a:rPr lang="es-MX" dirty="0" smtClean="0"/>
              <a:t>3- El que con título o autorización  para el ejercicio de un arte de curar, prestare su nombre a otro que no tuviere título o autorización , para que ejerza los actos contemplados en el inciso 1 de este artículo.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Mala praxis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Cuando se provoque un daño en el cuerpo o en la salud de la persona humana, sea parcial o total, limitado en el tiempo o permanente, como consecuencia de un accionar profesional realiza con :</a:t>
            </a:r>
          </a:p>
          <a:p>
            <a:r>
              <a:rPr lang="es-MX" dirty="0" smtClean="0"/>
              <a:t>Imprudencia</a:t>
            </a:r>
          </a:p>
          <a:p>
            <a:r>
              <a:rPr lang="es-MX" dirty="0" smtClean="0"/>
              <a:t>Negligencia</a:t>
            </a:r>
          </a:p>
          <a:p>
            <a:r>
              <a:rPr lang="es-MX" dirty="0" smtClean="0"/>
              <a:t>Impericia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Imprudencia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57560"/>
          </a:xfrm>
        </p:spPr>
        <p:txBody>
          <a:bodyPr/>
          <a:lstStyle/>
          <a:p>
            <a:r>
              <a:rPr lang="es-MX" dirty="0" smtClean="0"/>
              <a:t>Es afrontar un riesgo sin haber tomado las debidas precauciones para evitarlo, procediendo con apresuramiento innecesario, es actuar con exceso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GRECIA  ANTIGUA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 descr="b169160d_af671033_800x950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596" y="1428736"/>
            <a:ext cx="4143404" cy="5000660"/>
          </a:xfrm>
        </p:spPr>
      </p:pic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9" name="8 Marcador de contenido" descr="descarga (4)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3438" y="1428736"/>
            <a:ext cx="4071965" cy="5000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Negligencia</a:t>
            </a:r>
            <a:endParaRPr lang="es-MX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 el incumplimiento de los elementales principios inherentes al arte o profesión.</a:t>
            </a:r>
          </a:p>
          <a:p>
            <a:pPr>
              <a:buNone/>
            </a:pPr>
            <a:r>
              <a:rPr lang="es-MX" dirty="0" smtClean="0"/>
              <a:t>    Es un  error o fallo involuntario causada por falta de atención, aplicación o diligencia.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Impericia</a:t>
            </a:r>
            <a:endParaRPr lang="es-MX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28867"/>
            <a:ext cx="8229600" cy="3000397"/>
          </a:xfrm>
        </p:spPr>
        <p:txBody>
          <a:bodyPr/>
          <a:lstStyle/>
          <a:p>
            <a:r>
              <a:rPr lang="es-MX" dirty="0" smtClean="0"/>
              <a:t>Expresa la falta de conocimientos técnicos, experiencia y habilidad  en determinado arte o profesión.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DEONTOLOGIA PROFESIONAL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El término “Deontología profesional” hace referencia al conjunto de códigos , reglas éticas  y leyes que regulan y guían una actividad profesional.</a:t>
            </a:r>
          </a:p>
          <a:p>
            <a:pPr>
              <a:buNone/>
            </a:pPr>
            <a:r>
              <a:rPr lang="es-MX" dirty="0" smtClean="0"/>
              <a:t>    Estas reglas determinan los deberes mínimamente exigibles a los profesionales en el desempeño de su actividad.</a:t>
            </a:r>
          </a:p>
          <a:p>
            <a:pPr>
              <a:buNone/>
            </a:pPr>
            <a:r>
              <a:rPr lang="es-MX" dirty="0" smtClean="0"/>
              <a:t> 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285884"/>
          </a:xfrm>
        </p:spPr>
        <p:txBody>
          <a:bodyPr>
            <a:normAutofit/>
          </a:bodyPr>
          <a:lstStyle/>
          <a:p>
            <a:r>
              <a:rPr lang="es-MX" dirty="0" smtClean="0"/>
              <a:t>SU ORIGEN…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 El término deontología procede del Griego : to deon, “ lo conveniente , lo debido” y logia “conocimiento, estudio…”</a:t>
            </a:r>
          </a:p>
          <a:p>
            <a:pPr>
              <a:buNone/>
            </a:pPr>
            <a:r>
              <a:rPr lang="es-MX" dirty="0" smtClean="0"/>
              <a:t>         “El estudio o ciencia  de lo debido”</a:t>
            </a:r>
          </a:p>
          <a:p>
            <a:pPr>
              <a:buNone/>
            </a:pPr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CÓDIGO DEONTOLÓGICO O CÓDIGO ÉTICO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  “Es el conjunto de normas y principios morales que rigen el ejercicio de una profesión determinada”, que son normalmente fomentadas por los cuerpos colegiados profesionales, pudiendo retirársele su licencia profesional a quien no los cumpla.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Tipos de deontología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b="1" dirty="0" smtClean="0"/>
              <a:t>Deontología aplicada</a:t>
            </a:r>
            <a:r>
              <a:rPr lang="es-MX" dirty="0" smtClean="0"/>
              <a:t>. Es aquella que se centra en la evaluación moral o ética de la vida cotidiana, es decir lo correcto o no en una situación determinada, y es la base para la construcción de los códigos deontológicos profesionales. </a:t>
            </a:r>
          </a:p>
          <a:p>
            <a:endParaRPr lang="es-MX" dirty="0" smtClean="0"/>
          </a:p>
          <a:p>
            <a:r>
              <a:rPr lang="es-MX" b="1" dirty="0" smtClean="0"/>
              <a:t>Deontología prescriptiva</a:t>
            </a:r>
            <a:r>
              <a:rPr lang="es-MX" dirty="0" smtClean="0"/>
              <a:t>. Es aquella que estudia el comportamiento moral de cara a la necesidad humana de convivir pacíficamente, centrándose en las normas o </a:t>
            </a:r>
            <a:r>
              <a:rPr lang="es-MX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reglas </a:t>
            </a:r>
            <a:r>
              <a:rPr lang="es-MX" dirty="0" smtClean="0"/>
              <a:t> que son necesarias para ello.</a:t>
            </a:r>
            <a:br>
              <a:rPr lang="es-MX" dirty="0" smtClean="0"/>
            </a:b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ÉTICA PROFESIONAL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29064"/>
          </a:xfrm>
        </p:spPr>
        <p:txBody>
          <a:bodyPr/>
          <a:lstStyle/>
          <a:p>
            <a:r>
              <a:rPr lang="es-MX" dirty="0" smtClean="0"/>
              <a:t> “Ética profesional” es la disciplina que estudia los contenidos normativos de un colectivo profesional. </a:t>
            </a:r>
          </a:p>
          <a:p>
            <a:r>
              <a:rPr lang="es-MX" dirty="0" smtClean="0"/>
              <a:t>Es el conjunto de principios normas y cualidades morales que guían y regulan la conducta del individuo.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CODIGO DE ETICA PROFESIONAL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código de ética es un documento compuesto por una serie de normas, reglamentos  establecidos para regular los comportamientos y actitudes de las personas con respecto a una profesión, organización o empresa.</a:t>
            </a:r>
          </a:p>
          <a:p>
            <a:pPr>
              <a:buNone/>
            </a:pPr>
            <a:r>
              <a:rPr lang="es-MX" dirty="0"/>
              <a:t> </a:t>
            </a:r>
            <a:r>
              <a:rPr lang="es-MX" dirty="0" smtClean="0"/>
              <a:t>   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PROFESIONAL Y PROFESIÓN 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Profesional: Es toda aquella persona que puede brindar un servicio o elaborar un bien, garantizando los resultados con calidad y excelencia.</a:t>
            </a:r>
          </a:p>
          <a:p>
            <a:r>
              <a:rPr lang="es-MX" dirty="0" smtClean="0"/>
              <a:t>Profesión: son ocupaciones que requieren un conocimiento especializado, una capacitación educativa, control sobre el contenido de trabajo, organización, autorregulación, espíritu de servicio a la comunidad regido por normas éticas.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1194</Words>
  <Application>Microsoft Office PowerPoint</Application>
  <PresentationFormat>Presentación en pantalla (4:3)</PresentationFormat>
  <Paragraphs>81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Tema de Office</vt:lpstr>
      <vt:lpstr>DEONTOLOGIA Y ETICA PROFESIONAL EJERCICIO LEGAL E ILEGAL  DE LA PROFESIÓN </vt:lpstr>
      <vt:lpstr>GRECIA  ANTIGUA</vt:lpstr>
      <vt:lpstr>DEONTOLOGIA PROFESIONAL</vt:lpstr>
      <vt:lpstr>SU ORIGEN…</vt:lpstr>
      <vt:lpstr>CÓDIGO DEONTOLÓGICO O CÓDIGO ÉTICO</vt:lpstr>
      <vt:lpstr>Tipos de deontología</vt:lpstr>
      <vt:lpstr>ÉTICA PROFESIONAL</vt:lpstr>
      <vt:lpstr>CODIGO DE ETICA PROFESIONAL</vt:lpstr>
      <vt:lpstr>PROFESIONAL Y PROFESIÓN </vt:lpstr>
      <vt:lpstr>DESCRIPCIÓN DEL NIVEL OPERATIVO CLASE: TÉCNICO DE LABORATORIO DE ANALISIS CLÍNICO E HISTOPATOLOGÍA.</vt:lpstr>
      <vt:lpstr>FUNCIONES DEL TÉCNICO EN LABORATORIO DE ANÁLISIS CLÍNICO E HISTOPATOLOGÍA</vt:lpstr>
      <vt:lpstr>EJERCICIO LEGAL DE LA PROFESIÓN</vt:lpstr>
      <vt:lpstr>Artículo 2° ley 17132…</vt:lpstr>
      <vt:lpstr>Ley provincial  7625</vt:lpstr>
      <vt:lpstr>DECRETOS,REGLAMENTOS INTERNOS….</vt:lpstr>
      <vt:lpstr>EJERCICIO ILEGAL DE LA PROFESION</vt:lpstr>
      <vt:lpstr>ART. 208 “SERÁ  REPRIMIDO CON PRISIÓN DE 15 DÍAS A 1 AÑO:</vt:lpstr>
      <vt:lpstr>Mala praxis</vt:lpstr>
      <vt:lpstr>Imprudencia</vt:lpstr>
      <vt:lpstr>Negligencia</vt:lpstr>
      <vt:lpstr>Impericia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 de Windows</dc:creator>
  <cp:lastModifiedBy>Usuario de Windows</cp:lastModifiedBy>
  <cp:revision>64</cp:revision>
  <dcterms:created xsi:type="dcterms:W3CDTF">2022-08-30T18:21:52Z</dcterms:created>
  <dcterms:modified xsi:type="dcterms:W3CDTF">2023-08-10T23:11:18Z</dcterms:modified>
</cp:coreProperties>
</file>