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8" r:id="rId2"/>
    <p:sldId id="257" r:id="rId3"/>
    <p:sldId id="282" r:id="rId4"/>
    <p:sldId id="258" r:id="rId5"/>
    <p:sldId id="259" r:id="rId6"/>
    <p:sldId id="260" r:id="rId7"/>
    <p:sldId id="261" r:id="rId8"/>
    <p:sldId id="283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E2BF-1F8D-4121-885F-3C81282984C9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D1AB45E-1F12-42B7-8B82-C320F444940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36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E2BF-1F8D-4121-885F-3C81282984C9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D1AB45E-1F12-42B7-8B82-C320F444940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451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E2BF-1F8D-4121-885F-3C81282984C9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D1AB45E-1F12-42B7-8B82-C320F444940D}" type="slidenum">
              <a:rPr lang="en-US" smtClean="0"/>
              <a:t>‹Nº›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2038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E2BF-1F8D-4121-885F-3C81282984C9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D1AB45E-1F12-42B7-8B82-C320F444940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617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E2BF-1F8D-4121-885F-3C81282984C9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D1AB45E-1F12-42B7-8B82-C320F444940D}" type="slidenum">
              <a:rPr lang="en-US" smtClean="0"/>
              <a:t>‹Nº›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7702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E2BF-1F8D-4121-885F-3C81282984C9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D1AB45E-1F12-42B7-8B82-C320F444940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2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E2BF-1F8D-4121-885F-3C81282984C9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AB45E-1F12-42B7-8B82-C320F444940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31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E2BF-1F8D-4121-885F-3C81282984C9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AB45E-1F12-42B7-8B82-C320F444940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39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E2BF-1F8D-4121-885F-3C81282984C9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AB45E-1F12-42B7-8B82-C320F444940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1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E2BF-1F8D-4121-885F-3C81282984C9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D1AB45E-1F12-42B7-8B82-C320F444940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09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E2BF-1F8D-4121-885F-3C81282984C9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D1AB45E-1F12-42B7-8B82-C320F444940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48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E2BF-1F8D-4121-885F-3C81282984C9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D1AB45E-1F12-42B7-8B82-C320F444940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585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E2BF-1F8D-4121-885F-3C81282984C9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AB45E-1F12-42B7-8B82-C320F444940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34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E2BF-1F8D-4121-885F-3C81282984C9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AB45E-1F12-42B7-8B82-C320F444940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957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E2BF-1F8D-4121-885F-3C81282984C9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AB45E-1F12-42B7-8B82-C320F444940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29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E2BF-1F8D-4121-885F-3C81282984C9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D1AB45E-1F12-42B7-8B82-C320F444940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99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FE2BF-1F8D-4121-885F-3C81282984C9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D1AB45E-1F12-42B7-8B82-C320F444940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071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18655" y="0"/>
            <a:ext cx="11185957" cy="1246909"/>
          </a:xfrm>
        </p:spPr>
        <p:txBody>
          <a:bodyPr>
            <a:normAutofit/>
          </a:bodyPr>
          <a:lstStyle/>
          <a:p>
            <a:pPr algn="ctr"/>
            <a:r>
              <a:rPr lang="es-AR" dirty="0" err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Valvulopatia</a:t>
            </a:r>
            <a:r>
              <a:rPr lang="es-AR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s-AR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Aórtica</a:t>
            </a:r>
            <a:endParaRPr lang="en-US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78437" y="4544291"/>
            <a:ext cx="4613564" cy="2313709"/>
          </a:xfrm>
        </p:spPr>
        <p:txBody>
          <a:bodyPr>
            <a:normAutofit/>
          </a:bodyPr>
          <a:lstStyle/>
          <a:p>
            <a:r>
              <a:rPr lang="es-AR" sz="2000" b="1" dirty="0" smtClean="0">
                <a:latin typeface="Bookman Old Style" panose="02050604050505020204" pitchFamily="18" charset="0"/>
              </a:rPr>
              <a:t>Prof</a:t>
            </a:r>
            <a:r>
              <a:rPr lang="es-AR" sz="2000" b="1" dirty="0" smtClean="0">
                <a:latin typeface="Bookman Old Style" panose="02050604050505020204" pitchFamily="18" charset="0"/>
              </a:rPr>
              <a:t>. </a:t>
            </a:r>
            <a:r>
              <a:rPr lang="es-AR" sz="2000" b="1" dirty="0" smtClean="0">
                <a:latin typeface="Bookman Old Style" panose="02050604050505020204" pitchFamily="18" charset="0"/>
              </a:rPr>
              <a:t>Jorge F. David</a:t>
            </a:r>
          </a:p>
          <a:p>
            <a:r>
              <a:rPr lang="es-AR" sz="2000" b="1" dirty="0" smtClean="0">
                <a:latin typeface="Bookman Old Style" panose="02050604050505020204" pitchFamily="18" charset="0"/>
              </a:rPr>
              <a:t>Catedra de Clínica Medica II</a:t>
            </a:r>
          </a:p>
          <a:p>
            <a:r>
              <a:rPr lang="es-AR" sz="2000" b="1" dirty="0" smtClean="0">
                <a:latin typeface="Bookman Old Style" panose="02050604050505020204" pitchFamily="18" charset="0"/>
              </a:rPr>
              <a:t>U.H.M.I. Nº 5 HTCA</a:t>
            </a:r>
          </a:p>
          <a:p>
            <a:r>
              <a:rPr lang="es-AR" sz="2000" b="1" dirty="0" smtClean="0">
                <a:latin typeface="Bookman Old Style" panose="02050604050505020204" pitchFamily="18" charset="0"/>
              </a:rPr>
              <a:t>Facultad Ciencias Medicas. </a:t>
            </a:r>
            <a:r>
              <a:rPr lang="es-AR" sz="2000" b="1" dirty="0" smtClean="0">
                <a:latin typeface="Bookman Old Style" panose="02050604050505020204" pitchFamily="18" charset="0"/>
              </a:rPr>
              <a:t>UNC</a:t>
            </a:r>
            <a:endParaRPr lang="es-AR" sz="2000" b="1" dirty="0" smtClean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182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STENOSIS AORTICA &lt;ul&gt;&lt;li&gt;TIEMPO DE INSTALACIÓN  &lt;/li&gt;&lt;/ul&gt;&lt;ul&gt;&lt;li&gt;ESTADIOS EN EL DESARROLLO DE LA HIPERTROFIA. &lt;/li&gt;&lt;/ul&gt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430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IPERTROFIA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641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STENOSIS AORTICA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118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XPLORACION FÍSICA &lt;ul&gt;&lt;li&gt;PULSOS PERIFERICOS (PARVUS-TARDUS). &lt;/li&gt;&lt;/ul&gt;&lt;ul&gt;&lt;li&gt;TRILL VASOS DE CUELLO. &lt;/li&gt;&lt;/ul&gt;&lt;ul&gt;&lt;li&gt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450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OPLO SISTOLICO AORTICO  “DE EYECCION” 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316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RADIOLOGIA DE LA ESTENOSIS AORTICA  &lt;ul&gt;&lt;li&gt;TAMAÑO DEL CORAZON NORMAL &lt;/li&gt;&lt;/ul&gt;&lt;ul&gt;&lt;li&gt;BOTON AORTICO PROMINENTE &lt;/li&gt;&lt;/u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113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RAYOS X ESTENOSIS AORTICA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131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LECTRO CARDIOGRAMA &lt;ul&gt;&lt;li&gt;DESVIACIÓN DEL EJE ELÉCTRICO (AQRS) A LA IZQUIERDA &lt;/li&gt;&lt;/ul&gt;&lt;ul&gt;&lt;li&gt;HIPERTROFIA VENTRICULAR 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859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LECTRO CARDIOGRAMA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713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564"/>
            <a:ext cx="12192000" cy="689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622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STENOSIS AORTICA CONCEPTO ES LA REDUCCIÓN DEL ORIFICIO VALVULAR AÓRTICO, PROVOCA UN GRADIENTE SISTÓLICO ENTRE EL VENTRÍCU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8221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COCARDIOGRAMA &lt;ul&gt;&lt;li&gt;CARACTERISITICAS DE LA VALVULA AORTICA &lt;/li&gt;&lt;/ul&gt;&lt;ul&gt;&lt;li&gt;HIPERTROFIA VENTRICULAR IZQUIERDA &lt;/li&gt;&lt;/u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821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7544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COCARDIOGRAMA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8291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MANIFESTACIONES CLINICAS &lt;ul&gt;&lt;li&gt;TRIADA CLASICA  &lt;/li&gt;&lt;/ul&gt;&lt;ul&gt;&lt;li&gt;DOLOR TORACICO = ANGINA (50 a 70 %) &lt;/li&gt;&lt;/ul&gt;&lt;ul&gt;&lt;li&gt;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9510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ESPECTATIVAS DE VIDA &lt;ul&gt;&lt;li&gt;ANGOR 5 AÑOS  &lt;/li&gt;&lt;/ul&gt;&lt;ul&gt;&lt;li&gt;SINCOPE 3 A 4 AÑOS &lt;/li&gt;&lt;/ul&gt;&lt;ul&gt;&lt;li&gt;INSUFICIENCIA CARDIACA 2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2856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OMPLICACIONES  &lt;ul&gt;&lt;li&gt;MUERTE SUBITA (15 A 20%) &lt;/li&gt;&lt;/ul&gt;&lt;ul&gt;&lt;li&gt;ENDOCARDITIS BACTERIANA &lt;/li&gt;&lt;/ul&g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7424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ATETERISMO CARDIACO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1148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ATETERISMO &lt;ul&gt;&lt;li&gt;GRADIENTE TRANSAORTICO &lt;/li&gt;&lt;/ul&gt;&lt;ul&gt;&lt;li&gt;PRESIONES  &lt;/li&gt;&lt;/ul&gt;&lt;ul&gt;&lt;li&gt;CORONARIOGRAFIA &lt;/li&gt;&lt;/ul&gt;&lt;ul&gt;&lt;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0310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TRATAMIENTO QUIRURGICO &lt;ul&gt;&lt;li&gt;PROTESIS BIOLOGICA &lt;/li&gt;&lt;/ul&gt;&lt;ul&gt;&lt;li&gt;PROTESIS MECANICA &lt;/li&gt;&lt;/ul&gt;&lt;ul&gt;&lt;li&gt;VALVULOPLASTIA &lt;/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418"/>
            <a:ext cx="12192000" cy="691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6711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ratamiento&#10;Prótesis biológicas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268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STENOSIS AORTICA&#10;Su etiología es variada,&#10;siendo las más frecuentes:&#10;- Congénitas&#10;- Enfermedad reumática&#10;- Degenerativa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745" y="0"/>
            <a:ext cx="90470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4982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ratamiento&#10;Valvuloplastia aortica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2201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stenosis Aort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73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4509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stenosis Aort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118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STENOSIS AORTICA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891" y="0"/>
            <a:ext cx="101553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325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IPOS DE ESTENOSIS AORTICA &lt;ul&gt;&lt;li&gt;VALVULAR  &lt;/li&gt;&lt;/ul&gt;&lt;ul&gt;&lt;li&gt;SUPRAVALVULAR &lt;/li&gt;&lt;/ul&gt;&lt;ul&gt;&lt;li&gt;SUBVALVULAR &lt;/li&gt;&lt;/ul&g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796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TIOLOGIA DE LA ESTENOSIS AORTICA  &lt;ul&gt;&lt;li&gt;CONGENITA  &lt;/li&gt;&lt;/ul&gt;&lt;ul&gt;&lt;li&gt;REUMATICA &lt;/li&gt;&lt;/ul&gt;&lt;ul&gt;&lt;li&gt;DEGENERATIVA O MONCKEB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1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SIOPATOLOGÍA DE LA ESTENOSIS AORTICA &lt;ul&gt;&lt;li&gt;TAMAÑO DEL ORIFICIO  &lt;/li&gt;&lt;/ul&gt;&lt;ul&gt;&lt;li&gt;GRADIENTE DE PRESION &lt;/li&gt;&lt;/ul&gt;&lt;ul&gt;&lt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940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XPLORACION Física&#10;Signos centrales&#10;• En el ápex se escucha el&#10;primer ruido, duplicado por&#10;un chasquido protosistolico.&#10;•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3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550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STENOSIS AORTICA &lt;ul&gt;&lt;li&gt;CAMBIOS EN LA MATRIZ DE LA COLAGENA. &lt;/li&gt;&lt;/ul&gt;&lt;ul&gt;&lt;li&gt;ASPECTO GEOMETRICO DE LA HIPERTROFIA. &lt;/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221367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71</TotalTime>
  <Words>23</Words>
  <Application>Microsoft Office PowerPoint</Application>
  <PresentationFormat>Personalizado</PresentationFormat>
  <Paragraphs>5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Espiral</vt:lpstr>
      <vt:lpstr>Valvulopatia Aórtica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marce</cp:lastModifiedBy>
  <cp:revision>9</cp:revision>
  <dcterms:created xsi:type="dcterms:W3CDTF">2020-04-04T01:34:25Z</dcterms:created>
  <dcterms:modified xsi:type="dcterms:W3CDTF">2024-04-25T00:33:02Z</dcterms:modified>
</cp:coreProperties>
</file>