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302" r:id="rId45"/>
    <p:sldId id="303" r:id="rId46"/>
    <p:sldId id="289" r:id="rId47"/>
    <p:sldId id="290" r:id="rId48"/>
    <p:sldId id="291" r:id="rId4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359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67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91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027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097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947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99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304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19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139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3BFF-2E21-4D84-89C1-5F03794EB498}" type="datetimeFigureOut">
              <a:rPr lang="es-AR" smtClean="0"/>
              <a:t>5/6/2024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FC03-B981-4510-98BE-E909D1FC1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584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1420"/>
          </a:xfrm>
        </p:spPr>
        <p:txBody>
          <a:bodyPr/>
          <a:lstStyle/>
          <a:p>
            <a:r>
              <a:rPr lang="es-AR" b="1" dirty="0" smtClean="0">
                <a:latin typeface="Bookman Old Style" panose="02050604050505020204" pitchFamily="18" charset="0"/>
              </a:rPr>
              <a:t>Cáncer colorrectal</a:t>
            </a:r>
            <a:endParaRPr lang="es-A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6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nifestaciones Clínicas Se caracteriza por una fase de crecimiento asintomático.Locales Colon Derecho : hemorragia ocul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0"/>
            <a:ext cx="9490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0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NCER COLORRECTAL Es una enfermedad de gran magnitud a nivel mundial, queocasiona una importante mortalidad. La mayorí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NCER COLORRECTAL El CCR tiene una lesión precursora, el pólipo adenomatoso, delento crecimiento y fácilmente identif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NCER COLORRECTALTipos de póliposPólipos neoplásicos- Adenoma: tubulares, vellosos, tubulovellosos.* Displasia en los a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2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ADÍOS EVOLUTIVO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9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PIDEMIOLOGÍA En los últimos años se ha observado un aumento en lasupervivencia gracias al mayor uso de la colonoscopia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8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PIDEMIOLOGÍA Aproximadamente el 80% de los casos de CCR son esporádicos 20%  tienen influencia genéticaLas dos entida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8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CIDENCIA Las tasas de incidencia se han incrementado de formasignificativa en la última década:- 2º cáncer de mayor in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0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CTORES DE RIESGO Edad: es el mayor factor de riesgo para el CCR esporádico.El 90% de los casos aparecen en &gt; 50 años.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2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ACTORES DE RIESGO Dieta: el consumo excesivo de carnes rojas y grasas animalesconlleva a un mayor riesgo de padecer CCR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5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natomíaLongitud: 1.4 – 1.8mts.Calibre: Ciego 28 cms. Colon Ascendente 20cms. Colon transverso 15 – 18cms. Colon des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3" y="0"/>
            <a:ext cx="9725891" cy="66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1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CTORES DE RIESGO Obesidad: la obesidad aumenta el riesgo de CCR, así comola mortalidad por dicho tumor . Resistencia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5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ACTORES PROTECTORES FRENTE ALCCR Dieta rica en fibra, fruta y verduras, así como el consumo de caféy alimentos ricos 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09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LÍNICA. SIGNOS Y SÍNTOMAS DE ALARMA Síntomas generales- Cambios en el ritmo intestinal (diarrea/estreñimiento)- Dolor a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ÍNICA. SIGNOS Y SÍNTOMAS DE ALARMAColon proximalLas manifestaciones derivan de una pérdida de sangre crónica queno modi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88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LÍNICA. SIGNOS Y SÍNTOMAS DE ALARMAColon distalTienden a estenosar la luz intestinal y suelen producir síntomasde obstru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69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AGNÓSTICO Historia clínica Antecedentes personales y familiares. Exploración física. Pruebas complementarias:- Analí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83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GNÓSTICO- Colonoscopia: prueba más importante en el diagnóstico deCCR y lesiones premalignas (adenomas), permitiendo 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3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AGNÓSTICO- TC tórax-abdomen-pelvis.- Ecoendoscopia: es de utilidad en la estadificación local T y N.- RNM pélvica: muy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99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ATAMIENTO El tratamiento debe ser multidisciplinar y dependerá del estadío(clasificación TNM) y localización de la enf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7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GUIMIENTO DEL CCR INTERVENIDO Historia clínica y exploración cada 3-6 meses los 2 primeros añosy posteriormente cada 6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8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atomía• IRRIGACION * Art. Mesentérica Superior  Ciego.   ARTERIAL                               C.Ascendente.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0"/>
            <a:ext cx="10321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2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¿QUÉ PODEMOS HACER EN ATENCIÓNPRIMARIA? Captar a aquellos pacientes con clínica sugestivade CCR  Búsqueda activa para 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55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RIBADO DEL CÁNCER COLORRECTALObjetivoDetectar la presencia de lesiones precancerosas (adenomas) y/ocáncer en individuos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23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RIBADO DEL CÁNCER COLORRECTAL¡Importante!La primera consideración a tener en cuenta en el cribado de estapatología es d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37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RIBADO DEL CÁNCER COLORRECTALRiesgo elevadoPacientes con factores de riesgo personal y/o familiar para eldesarrollo de C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8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NSIDERACIONES A TENER EN CUENTA Afectación en familiares:- Primer grado: padres, hermanos o hijos- Segundo grado: abu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94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UEBAS DE CRIBADO Detección de sangre oculta en heces (SOH)- 3 muestras de deposiciones (3 días consecutivos)Se fundam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36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UEBAS DE CRIBADOSigmoidoscopia y ColonoscopiaMayor sensibilidad. Más invasivas y costosas. Permiten polipectomía.Imp! 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28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UEBAS DE CRIBADOEnema opacoNo eficaz como método de cribado. Indicado en pacientes en los que lacolonoscopia resulta p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89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STRATEGIAS DE CRIBAD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93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IBLIOGRAFÍA Aegastro. Guía de práctica clínica-Prevención del cáncer colorrectal(Actualización 2009) www.fisterra.com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5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natomíaINERVACIÓN  * 6 seg. torácicos( fibras simpáticas) plexo mesentérico sup.   C. Derecho  * N. Vago del lado der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110836"/>
            <a:ext cx="9116292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02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LASIFICACION TNM&lt;br /&gt;T (Tumor)&lt;br /&gt;TO   Sin evidencia de tumor&lt;br /&gt;Tis   Carcinoma &amp;quot;in situ&amp;quot;&lt;br /&gt;T1   Inv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12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valuacion del paciente&lt;br /&gt;Sangre oculta en heces.&lt;br /&gt;Tacto rectal.&lt;br /&gt;Proctosigmoidoscopia.&lt;br /&gt;Toma de biopsias.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51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LONOSCOPIA COMPLETA EN CANCER COLORECTAL&lt;br /&gt;COLON POR ENEMA ESTUDIO DE ELECCION EN EL PASADO, INSEGURO VS COLONOSCOP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86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INTOMAS ALARMAINDICAR COLONOSCOPIA &lt;br /&gt;DOLOR ABDOMINAL.&lt;br /&gt;SANGRADO O SANGRE OCULTA EN HECES&lt;br /&gt;CAMBIOS EN EL HAB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78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stadío: clasificación TNMEstadío 0      TIS N0 M0                       In situEstadío I      T1 N0 M0           T2 N0 M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0"/>
            <a:ext cx="947651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70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nfermedad Diverticular• 8,5% en la población general.• Aumenta su incidencia con la edad.• La incidencia de las complic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21673"/>
            <a:ext cx="9601199" cy="62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5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NCER ULCERADO EN SIGMOIDES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34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ratamiento&lt;br /&gt;Depende del estadio en que se encuentre.&lt;br /&gt;Si el tumor está in situ en un pólipo puede ser suficien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83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ERAPIA ENDOSCOPICA&lt;br /&gt;RARA VEZ CONSIDERADA.&lt;br /&gt;TX PRIMARIO ES CIRUGIA.&lt;br /&gt;TX PALIATIVO EN CA. RECTAL INOPERABLE 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4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pidemiología•   El cáncer de colón es la tercera causa de muerte en los Estados Unidos por    cáncer.•   En las mujere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5" y="374073"/>
            <a:ext cx="8534401" cy="63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0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pidemiología• Incidencia aumenta progresivamente después de los 50 años.• El cáncer de recto predomina en los varones y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3" y="0"/>
            <a:ext cx="10377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6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pidemiología• Ca en fase temprana y localizada  Tasa de  supervivencia a cinco años 91 %.• Ca diseminado a ganglios lin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1" y="0"/>
            <a:ext cx="9722715" cy="65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8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Localización del Cáncer•   23 % : recto.•   10 % : unión rectosigmoidea.•   25 % : sigma.•   6 % : colon descendente.•   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7" y="124690"/>
            <a:ext cx="8908473" cy="64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8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actores Genéticos• En Pacientes con CCR se ha identificado activación por  mutación puntual de oncogenes como:   Oncog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0"/>
            <a:ext cx="10072254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98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2</Words>
  <Application>Microsoft Office PowerPoint</Application>
  <PresentationFormat>Personalizado</PresentationFormat>
  <Paragraphs>1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Cáncer colorrectal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marce</cp:lastModifiedBy>
  <cp:revision>9</cp:revision>
  <dcterms:created xsi:type="dcterms:W3CDTF">2020-06-02T00:05:24Z</dcterms:created>
  <dcterms:modified xsi:type="dcterms:W3CDTF">2024-06-05T08:54:01Z</dcterms:modified>
</cp:coreProperties>
</file>