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36"/>
  </p:notesMasterIdLst>
  <p:sldIdLst>
    <p:sldId id="256" r:id="rId2"/>
    <p:sldId id="293" r:id="rId3"/>
    <p:sldId id="292" r:id="rId4"/>
    <p:sldId id="294" r:id="rId5"/>
    <p:sldId id="291" r:id="rId6"/>
    <p:sldId id="296" r:id="rId7"/>
    <p:sldId id="297" r:id="rId8"/>
    <p:sldId id="260" r:id="rId9"/>
    <p:sldId id="299" r:id="rId10"/>
    <p:sldId id="298" r:id="rId11"/>
    <p:sldId id="275" r:id="rId12"/>
    <p:sldId id="276" r:id="rId13"/>
    <p:sldId id="262" r:id="rId14"/>
    <p:sldId id="300" r:id="rId15"/>
    <p:sldId id="282" r:id="rId16"/>
    <p:sldId id="280" r:id="rId17"/>
    <p:sldId id="283" r:id="rId18"/>
    <p:sldId id="301" r:id="rId19"/>
    <p:sldId id="269" r:id="rId20"/>
    <p:sldId id="288" r:id="rId21"/>
    <p:sldId id="289" r:id="rId22"/>
    <p:sldId id="302" r:id="rId23"/>
    <p:sldId id="303" r:id="rId24"/>
    <p:sldId id="304" r:id="rId25"/>
    <p:sldId id="305" r:id="rId26"/>
    <p:sldId id="306" r:id="rId27"/>
    <p:sldId id="309" r:id="rId28"/>
    <p:sldId id="315" r:id="rId29"/>
    <p:sldId id="307" r:id="rId30"/>
    <p:sldId id="308" r:id="rId31"/>
    <p:sldId id="310" r:id="rId32"/>
    <p:sldId id="313" r:id="rId33"/>
    <p:sldId id="312" r:id="rId34"/>
    <p:sldId id="277" r:id="rId3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44" d="100"/>
          <a:sy n="44" d="100"/>
        </p:scale>
        <p:origin x="48" y="594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3DD888-F1B1-46AC-930E-FC44AA57299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BE01D00-BD32-40A7-884D-442D4831928A}">
      <dgm:prSet/>
      <dgm:spPr/>
      <dgm:t>
        <a:bodyPr/>
        <a:lstStyle/>
        <a:p>
          <a:r>
            <a:rPr lang="es-AR"/>
            <a:t>Definición</a:t>
          </a:r>
          <a:endParaRPr lang="en-US"/>
        </a:p>
      </dgm:t>
    </dgm:pt>
    <dgm:pt modelId="{D635A425-71A7-46B5-86F3-0B9815C4099D}" type="parTrans" cxnId="{E02052A1-718B-45CD-A0F7-3DAE65C50572}">
      <dgm:prSet/>
      <dgm:spPr/>
      <dgm:t>
        <a:bodyPr/>
        <a:lstStyle/>
        <a:p>
          <a:endParaRPr lang="en-US"/>
        </a:p>
      </dgm:t>
    </dgm:pt>
    <dgm:pt modelId="{E61E7B12-B840-4F38-9C00-2211675184D4}" type="sibTrans" cxnId="{E02052A1-718B-45CD-A0F7-3DAE65C50572}">
      <dgm:prSet/>
      <dgm:spPr/>
      <dgm:t>
        <a:bodyPr/>
        <a:lstStyle/>
        <a:p>
          <a:endParaRPr lang="en-US"/>
        </a:p>
      </dgm:t>
    </dgm:pt>
    <dgm:pt modelId="{7E8B0806-B7B4-478F-B96B-EA1778108E11}">
      <dgm:prSet/>
      <dgm:spPr/>
      <dgm:t>
        <a:bodyPr/>
        <a:lstStyle/>
        <a:p>
          <a:r>
            <a:rPr lang="es-AR"/>
            <a:t>Presentación: Aguda (evisceración) - Crónica.</a:t>
          </a:r>
          <a:endParaRPr lang="en-US"/>
        </a:p>
      </dgm:t>
    </dgm:pt>
    <dgm:pt modelId="{E6BD98F5-8745-4939-880A-96F08B3A1CB3}" type="parTrans" cxnId="{6DDF43F9-8888-4890-8558-195249750300}">
      <dgm:prSet/>
      <dgm:spPr/>
      <dgm:t>
        <a:bodyPr/>
        <a:lstStyle/>
        <a:p>
          <a:endParaRPr lang="en-US"/>
        </a:p>
      </dgm:t>
    </dgm:pt>
    <dgm:pt modelId="{0B6A478B-A0BD-43BE-BC41-E6ED202D60A6}" type="sibTrans" cxnId="{6DDF43F9-8888-4890-8558-195249750300}">
      <dgm:prSet/>
      <dgm:spPr/>
      <dgm:t>
        <a:bodyPr/>
        <a:lstStyle/>
        <a:p>
          <a:endParaRPr lang="en-US"/>
        </a:p>
      </dgm:t>
    </dgm:pt>
    <dgm:pt modelId="{2A929664-41BD-4C2D-AFDA-865941BB4784}">
      <dgm:prSet/>
      <dgm:spPr/>
      <dgm:t>
        <a:bodyPr/>
        <a:lstStyle/>
        <a:p>
          <a:r>
            <a:rPr lang="es-AR"/>
            <a:t>Clasificación: pequeña, medianas, gigantes, monstruosas.</a:t>
          </a:r>
          <a:endParaRPr lang="en-US"/>
        </a:p>
      </dgm:t>
    </dgm:pt>
    <dgm:pt modelId="{29396DE6-1F32-4BA5-9225-7C0D9DCBD95B}" type="parTrans" cxnId="{FC42E5BA-0C34-4334-894D-82A044B3836C}">
      <dgm:prSet/>
      <dgm:spPr/>
      <dgm:t>
        <a:bodyPr/>
        <a:lstStyle/>
        <a:p>
          <a:endParaRPr lang="en-US"/>
        </a:p>
      </dgm:t>
    </dgm:pt>
    <dgm:pt modelId="{CD983F3D-656F-4966-8C4D-9C9C61590166}" type="sibTrans" cxnId="{FC42E5BA-0C34-4334-894D-82A044B3836C}">
      <dgm:prSet/>
      <dgm:spPr/>
      <dgm:t>
        <a:bodyPr/>
        <a:lstStyle/>
        <a:p>
          <a:endParaRPr lang="en-US"/>
        </a:p>
      </dgm:t>
    </dgm:pt>
    <dgm:pt modelId="{6B040E5A-EBA4-424A-BBE5-BB33FB929092}">
      <dgm:prSet/>
      <dgm:spPr/>
      <dgm:t>
        <a:bodyPr/>
        <a:lstStyle/>
        <a:p>
          <a:r>
            <a:rPr lang="es-AR"/>
            <a:t>Tratamiento: cirugía. Alto uso protésico.</a:t>
          </a:r>
          <a:endParaRPr lang="en-US"/>
        </a:p>
      </dgm:t>
    </dgm:pt>
    <dgm:pt modelId="{93E48273-C64F-4308-939F-98FE7E574F94}" type="parTrans" cxnId="{E0CC158A-A95C-4A84-882F-838F49B20277}">
      <dgm:prSet/>
      <dgm:spPr/>
      <dgm:t>
        <a:bodyPr/>
        <a:lstStyle/>
        <a:p>
          <a:endParaRPr lang="en-US"/>
        </a:p>
      </dgm:t>
    </dgm:pt>
    <dgm:pt modelId="{07BC356F-D60C-42E6-8278-03B4E085C075}" type="sibTrans" cxnId="{E0CC158A-A95C-4A84-882F-838F49B20277}">
      <dgm:prSet/>
      <dgm:spPr/>
      <dgm:t>
        <a:bodyPr/>
        <a:lstStyle/>
        <a:p>
          <a:endParaRPr lang="en-US"/>
        </a:p>
      </dgm:t>
    </dgm:pt>
    <dgm:pt modelId="{C11CBF92-2D2A-4FA5-B181-695C0E089E76}" type="pres">
      <dgm:prSet presAssocID="{DA3DD888-F1B1-46AC-930E-FC44AA572992}" presName="vert0" presStyleCnt="0">
        <dgm:presLayoutVars>
          <dgm:dir/>
          <dgm:animOne val="branch"/>
          <dgm:animLvl val="lvl"/>
        </dgm:presLayoutVars>
      </dgm:prSet>
      <dgm:spPr/>
    </dgm:pt>
    <dgm:pt modelId="{02751052-C6D5-4A4F-BEAC-6100D9116D29}" type="pres">
      <dgm:prSet presAssocID="{0BE01D00-BD32-40A7-884D-442D4831928A}" presName="thickLine" presStyleLbl="alignNode1" presStyleIdx="0" presStyleCnt="4"/>
      <dgm:spPr/>
    </dgm:pt>
    <dgm:pt modelId="{9CB525C6-E089-4088-A23C-9E0BBB67A101}" type="pres">
      <dgm:prSet presAssocID="{0BE01D00-BD32-40A7-884D-442D4831928A}" presName="horz1" presStyleCnt="0"/>
      <dgm:spPr/>
    </dgm:pt>
    <dgm:pt modelId="{CD18B3B3-2E26-45FF-A95B-36DDB035293A}" type="pres">
      <dgm:prSet presAssocID="{0BE01D00-BD32-40A7-884D-442D4831928A}" presName="tx1" presStyleLbl="revTx" presStyleIdx="0" presStyleCnt="4"/>
      <dgm:spPr/>
    </dgm:pt>
    <dgm:pt modelId="{14250A3C-221E-4E24-B9E1-C39046BD4A15}" type="pres">
      <dgm:prSet presAssocID="{0BE01D00-BD32-40A7-884D-442D4831928A}" presName="vert1" presStyleCnt="0"/>
      <dgm:spPr/>
    </dgm:pt>
    <dgm:pt modelId="{5E578B16-C77E-4906-B3F4-EC97DA0083C5}" type="pres">
      <dgm:prSet presAssocID="{7E8B0806-B7B4-478F-B96B-EA1778108E11}" presName="thickLine" presStyleLbl="alignNode1" presStyleIdx="1" presStyleCnt="4"/>
      <dgm:spPr/>
    </dgm:pt>
    <dgm:pt modelId="{EFE05DAB-E888-44D9-9706-5FC7C827DA7F}" type="pres">
      <dgm:prSet presAssocID="{7E8B0806-B7B4-478F-B96B-EA1778108E11}" presName="horz1" presStyleCnt="0"/>
      <dgm:spPr/>
    </dgm:pt>
    <dgm:pt modelId="{7B33F890-7FE4-4E89-96DA-4D607B14C635}" type="pres">
      <dgm:prSet presAssocID="{7E8B0806-B7B4-478F-B96B-EA1778108E11}" presName="tx1" presStyleLbl="revTx" presStyleIdx="1" presStyleCnt="4"/>
      <dgm:spPr/>
    </dgm:pt>
    <dgm:pt modelId="{87D4FECB-528A-495C-B1C1-45DC36435F5A}" type="pres">
      <dgm:prSet presAssocID="{7E8B0806-B7B4-478F-B96B-EA1778108E11}" presName="vert1" presStyleCnt="0"/>
      <dgm:spPr/>
    </dgm:pt>
    <dgm:pt modelId="{4B79FA00-8080-4A84-9CDD-F24E5757A1B6}" type="pres">
      <dgm:prSet presAssocID="{2A929664-41BD-4C2D-AFDA-865941BB4784}" presName="thickLine" presStyleLbl="alignNode1" presStyleIdx="2" presStyleCnt="4"/>
      <dgm:spPr/>
    </dgm:pt>
    <dgm:pt modelId="{67BF0863-4983-47FC-A518-0964DB7B9D8C}" type="pres">
      <dgm:prSet presAssocID="{2A929664-41BD-4C2D-AFDA-865941BB4784}" presName="horz1" presStyleCnt="0"/>
      <dgm:spPr/>
    </dgm:pt>
    <dgm:pt modelId="{9F5FB4B3-67F3-45B2-9096-3F3FF49B5AFA}" type="pres">
      <dgm:prSet presAssocID="{2A929664-41BD-4C2D-AFDA-865941BB4784}" presName="tx1" presStyleLbl="revTx" presStyleIdx="2" presStyleCnt="4"/>
      <dgm:spPr/>
    </dgm:pt>
    <dgm:pt modelId="{CFA60552-0D95-406C-95BD-9324A0B38AA5}" type="pres">
      <dgm:prSet presAssocID="{2A929664-41BD-4C2D-AFDA-865941BB4784}" presName="vert1" presStyleCnt="0"/>
      <dgm:spPr/>
    </dgm:pt>
    <dgm:pt modelId="{39BADB99-5C3F-4822-A74B-35B383E9ABCD}" type="pres">
      <dgm:prSet presAssocID="{6B040E5A-EBA4-424A-BBE5-BB33FB929092}" presName="thickLine" presStyleLbl="alignNode1" presStyleIdx="3" presStyleCnt="4"/>
      <dgm:spPr/>
    </dgm:pt>
    <dgm:pt modelId="{CA978EAB-D1A5-4A5A-BFBF-9590D2940C58}" type="pres">
      <dgm:prSet presAssocID="{6B040E5A-EBA4-424A-BBE5-BB33FB929092}" presName="horz1" presStyleCnt="0"/>
      <dgm:spPr/>
    </dgm:pt>
    <dgm:pt modelId="{2E55C46A-ED22-40EE-8C02-92296D91D9EE}" type="pres">
      <dgm:prSet presAssocID="{6B040E5A-EBA4-424A-BBE5-BB33FB929092}" presName="tx1" presStyleLbl="revTx" presStyleIdx="3" presStyleCnt="4"/>
      <dgm:spPr/>
    </dgm:pt>
    <dgm:pt modelId="{EC4BE679-0DD9-4B9D-B2D7-D25D27407370}" type="pres">
      <dgm:prSet presAssocID="{6B040E5A-EBA4-424A-BBE5-BB33FB929092}" presName="vert1" presStyleCnt="0"/>
      <dgm:spPr/>
    </dgm:pt>
  </dgm:ptLst>
  <dgm:cxnLst>
    <dgm:cxn modelId="{F5B56229-79F2-4522-BA12-7A7810452116}" type="presOf" srcId="{6B040E5A-EBA4-424A-BBE5-BB33FB929092}" destId="{2E55C46A-ED22-40EE-8C02-92296D91D9EE}" srcOrd="0" destOrd="0" presId="urn:microsoft.com/office/officeart/2008/layout/LinedList"/>
    <dgm:cxn modelId="{8717EA49-DD1E-4413-AE9D-DF89C5A36FFF}" type="presOf" srcId="{7E8B0806-B7B4-478F-B96B-EA1778108E11}" destId="{7B33F890-7FE4-4E89-96DA-4D607B14C635}" srcOrd="0" destOrd="0" presId="urn:microsoft.com/office/officeart/2008/layout/LinedList"/>
    <dgm:cxn modelId="{9CAA7688-782C-4414-BB8D-C0B4DEF61C5A}" type="presOf" srcId="{DA3DD888-F1B1-46AC-930E-FC44AA572992}" destId="{C11CBF92-2D2A-4FA5-B181-695C0E089E76}" srcOrd="0" destOrd="0" presId="urn:microsoft.com/office/officeart/2008/layout/LinedList"/>
    <dgm:cxn modelId="{E0CC158A-A95C-4A84-882F-838F49B20277}" srcId="{DA3DD888-F1B1-46AC-930E-FC44AA572992}" destId="{6B040E5A-EBA4-424A-BBE5-BB33FB929092}" srcOrd="3" destOrd="0" parTransId="{93E48273-C64F-4308-939F-98FE7E574F94}" sibTransId="{07BC356F-D60C-42E6-8278-03B4E085C075}"/>
    <dgm:cxn modelId="{E02052A1-718B-45CD-A0F7-3DAE65C50572}" srcId="{DA3DD888-F1B1-46AC-930E-FC44AA572992}" destId="{0BE01D00-BD32-40A7-884D-442D4831928A}" srcOrd="0" destOrd="0" parTransId="{D635A425-71A7-46B5-86F3-0B9815C4099D}" sibTransId="{E61E7B12-B840-4F38-9C00-2211675184D4}"/>
    <dgm:cxn modelId="{FC42E5BA-0C34-4334-894D-82A044B3836C}" srcId="{DA3DD888-F1B1-46AC-930E-FC44AA572992}" destId="{2A929664-41BD-4C2D-AFDA-865941BB4784}" srcOrd="2" destOrd="0" parTransId="{29396DE6-1F32-4BA5-9225-7C0D9DCBD95B}" sibTransId="{CD983F3D-656F-4966-8C4D-9C9C61590166}"/>
    <dgm:cxn modelId="{7AF9F3C5-A757-4CC1-9DA0-1CD9B921DAD8}" type="presOf" srcId="{0BE01D00-BD32-40A7-884D-442D4831928A}" destId="{CD18B3B3-2E26-45FF-A95B-36DDB035293A}" srcOrd="0" destOrd="0" presId="urn:microsoft.com/office/officeart/2008/layout/LinedList"/>
    <dgm:cxn modelId="{BA81A9E3-BDE2-4164-9755-AA5EEBEE3704}" type="presOf" srcId="{2A929664-41BD-4C2D-AFDA-865941BB4784}" destId="{9F5FB4B3-67F3-45B2-9096-3F3FF49B5AFA}" srcOrd="0" destOrd="0" presId="urn:microsoft.com/office/officeart/2008/layout/LinedList"/>
    <dgm:cxn modelId="{6DDF43F9-8888-4890-8558-195249750300}" srcId="{DA3DD888-F1B1-46AC-930E-FC44AA572992}" destId="{7E8B0806-B7B4-478F-B96B-EA1778108E11}" srcOrd="1" destOrd="0" parTransId="{E6BD98F5-8745-4939-880A-96F08B3A1CB3}" sibTransId="{0B6A478B-A0BD-43BE-BC41-E6ED202D60A6}"/>
    <dgm:cxn modelId="{A01A6318-3710-4038-B617-9CFE6562BBEF}" type="presParOf" srcId="{C11CBF92-2D2A-4FA5-B181-695C0E089E76}" destId="{02751052-C6D5-4A4F-BEAC-6100D9116D29}" srcOrd="0" destOrd="0" presId="urn:microsoft.com/office/officeart/2008/layout/LinedList"/>
    <dgm:cxn modelId="{BBDE377F-BD83-4D20-9FD4-BC4FB0AE25A3}" type="presParOf" srcId="{C11CBF92-2D2A-4FA5-B181-695C0E089E76}" destId="{9CB525C6-E089-4088-A23C-9E0BBB67A101}" srcOrd="1" destOrd="0" presId="urn:microsoft.com/office/officeart/2008/layout/LinedList"/>
    <dgm:cxn modelId="{D78F45E7-47F1-4851-B94F-2F69E24D13EA}" type="presParOf" srcId="{9CB525C6-E089-4088-A23C-9E0BBB67A101}" destId="{CD18B3B3-2E26-45FF-A95B-36DDB035293A}" srcOrd="0" destOrd="0" presId="urn:microsoft.com/office/officeart/2008/layout/LinedList"/>
    <dgm:cxn modelId="{25BA5998-4FDD-429A-891D-24C585769B89}" type="presParOf" srcId="{9CB525C6-E089-4088-A23C-9E0BBB67A101}" destId="{14250A3C-221E-4E24-B9E1-C39046BD4A15}" srcOrd="1" destOrd="0" presId="urn:microsoft.com/office/officeart/2008/layout/LinedList"/>
    <dgm:cxn modelId="{193E6293-AC67-4A2A-ACD0-B3E0DC1BD10B}" type="presParOf" srcId="{C11CBF92-2D2A-4FA5-B181-695C0E089E76}" destId="{5E578B16-C77E-4906-B3F4-EC97DA0083C5}" srcOrd="2" destOrd="0" presId="urn:microsoft.com/office/officeart/2008/layout/LinedList"/>
    <dgm:cxn modelId="{48912907-9182-4CDE-A993-772635F20D72}" type="presParOf" srcId="{C11CBF92-2D2A-4FA5-B181-695C0E089E76}" destId="{EFE05DAB-E888-44D9-9706-5FC7C827DA7F}" srcOrd="3" destOrd="0" presId="urn:microsoft.com/office/officeart/2008/layout/LinedList"/>
    <dgm:cxn modelId="{E6B9A6C2-6BFA-4660-8CEE-86FCE607072F}" type="presParOf" srcId="{EFE05DAB-E888-44D9-9706-5FC7C827DA7F}" destId="{7B33F890-7FE4-4E89-96DA-4D607B14C635}" srcOrd="0" destOrd="0" presId="urn:microsoft.com/office/officeart/2008/layout/LinedList"/>
    <dgm:cxn modelId="{AA80ECC1-3CA0-4CD4-878F-D2ECC12FA11F}" type="presParOf" srcId="{EFE05DAB-E888-44D9-9706-5FC7C827DA7F}" destId="{87D4FECB-528A-495C-B1C1-45DC36435F5A}" srcOrd="1" destOrd="0" presId="urn:microsoft.com/office/officeart/2008/layout/LinedList"/>
    <dgm:cxn modelId="{8E356C9C-5DAF-48ED-A23E-B9963B2442BD}" type="presParOf" srcId="{C11CBF92-2D2A-4FA5-B181-695C0E089E76}" destId="{4B79FA00-8080-4A84-9CDD-F24E5757A1B6}" srcOrd="4" destOrd="0" presId="urn:microsoft.com/office/officeart/2008/layout/LinedList"/>
    <dgm:cxn modelId="{56F33DCC-0676-4396-8B16-D3DAB1A26242}" type="presParOf" srcId="{C11CBF92-2D2A-4FA5-B181-695C0E089E76}" destId="{67BF0863-4983-47FC-A518-0964DB7B9D8C}" srcOrd="5" destOrd="0" presId="urn:microsoft.com/office/officeart/2008/layout/LinedList"/>
    <dgm:cxn modelId="{30A9BAA1-F28B-49B4-81E8-C149993FE792}" type="presParOf" srcId="{67BF0863-4983-47FC-A518-0964DB7B9D8C}" destId="{9F5FB4B3-67F3-45B2-9096-3F3FF49B5AFA}" srcOrd="0" destOrd="0" presId="urn:microsoft.com/office/officeart/2008/layout/LinedList"/>
    <dgm:cxn modelId="{92B4DE31-AA25-4A4D-B446-B978B577AF09}" type="presParOf" srcId="{67BF0863-4983-47FC-A518-0964DB7B9D8C}" destId="{CFA60552-0D95-406C-95BD-9324A0B38AA5}" srcOrd="1" destOrd="0" presId="urn:microsoft.com/office/officeart/2008/layout/LinedList"/>
    <dgm:cxn modelId="{CDE406DD-4EFC-4D48-B220-8742175F4396}" type="presParOf" srcId="{C11CBF92-2D2A-4FA5-B181-695C0E089E76}" destId="{39BADB99-5C3F-4822-A74B-35B383E9ABCD}" srcOrd="6" destOrd="0" presId="urn:microsoft.com/office/officeart/2008/layout/LinedList"/>
    <dgm:cxn modelId="{758482AA-1D07-4151-97E4-8AC921ED50C3}" type="presParOf" srcId="{C11CBF92-2D2A-4FA5-B181-695C0E089E76}" destId="{CA978EAB-D1A5-4A5A-BFBF-9590D2940C58}" srcOrd="7" destOrd="0" presId="urn:microsoft.com/office/officeart/2008/layout/LinedList"/>
    <dgm:cxn modelId="{126AFE22-8A4B-4482-B2AA-2FA1B068A2E4}" type="presParOf" srcId="{CA978EAB-D1A5-4A5A-BFBF-9590D2940C58}" destId="{2E55C46A-ED22-40EE-8C02-92296D91D9EE}" srcOrd="0" destOrd="0" presId="urn:microsoft.com/office/officeart/2008/layout/LinedList"/>
    <dgm:cxn modelId="{1A626567-2E88-464C-B9E5-C9D7537B89F7}" type="presParOf" srcId="{CA978EAB-D1A5-4A5A-BFBF-9590D2940C58}" destId="{EC4BE679-0DD9-4B9D-B2D7-D25D2740737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51052-C6D5-4A4F-BEAC-6100D9116D29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18B3B3-2E26-45FF-A95B-36DDB035293A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3700" kern="1200"/>
            <a:t>Definición</a:t>
          </a:r>
          <a:endParaRPr lang="en-US" sz="3700" kern="1200"/>
        </a:p>
      </dsp:txBody>
      <dsp:txXfrm>
        <a:off x="0" y="0"/>
        <a:ext cx="6900512" cy="1384035"/>
      </dsp:txXfrm>
    </dsp:sp>
    <dsp:sp modelId="{5E578B16-C77E-4906-B3F4-EC97DA0083C5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3F890-7FE4-4E89-96DA-4D607B14C635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3700" kern="1200"/>
            <a:t>Presentación: Aguda (evisceración) - Crónica.</a:t>
          </a:r>
          <a:endParaRPr lang="en-US" sz="3700" kern="1200"/>
        </a:p>
      </dsp:txBody>
      <dsp:txXfrm>
        <a:off x="0" y="1384035"/>
        <a:ext cx="6900512" cy="1384035"/>
      </dsp:txXfrm>
    </dsp:sp>
    <dsp:sp modelId="{4B79FA00-8080-4A84-9CDD-F24E5757A1B6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FB4B3-67F3-45B2-9096-3F3FF49B5AFA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3700" kern="1200"/>
            <a:t>Clasificación: pequeña, medianas, gigantes, monstruosas.</a:t>
          </a:r>
          <a:endParaRPr lang="en-US" sz="3700" kern="1200"/>
        </a:p>
      </dsp:txBody>
      <dsp:txXfrm>
        <a:off x="0" y="2768070"/>
        <a:ext cx="6900512" cy="1384035"/>
      </dsp:txXfrm>
    </dsp:sp>
    <dsp:sp modelId="{39BADB99-5C3F-4822-A74B-35B383E9ABCD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55C46A-ED22-40EE-8C02-92296D91D9EE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3700" kern="1200"/>
            <a:t>Tratamiento: cirugía. Alto uso protésico.</a:t>
          </a:r>
          <a:endParaRPr lang="en-US" sz="3700" kern="1200"/>
        </a:p>
      </dsp:txBody>
      <dsp:txXfrm>
        <a:off x="0" y="4152105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B4755-8C1A-41DB-A948-6AF079A38368}" type="datetimeFigureOut">
              <a:rPr lang="es-AR" smtClean="0"/>
              <a:t>2/4/2022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EE9FD-F5EC-4C5D-B355-C1C44E7F1D3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1007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5C08A-7D3D-4707-8CE9-3488104E06E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32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EC1792-DD22-4E8E-A83E-BD01300BA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2A1296-3BCC-4DC4-9458-41899B6AF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18057D-A989-4D18-8598-66B3AA06E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7533-6C51-47C7-9EF0-A7043DBA0E8E}" type="datetimeFigureOut">
              <a:rPr lang="es-AR" smtClean="0"/>
              <a:t>2/4/2022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E53E75-60A6-4BFB-9D5E-9FD1F795D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53175C-B078-4597-8072-323E0BDE4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72E3B-22D6-44B7-98E4-A3762323E5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02927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B866B4-2DB3-4BDB-9614-820DA539C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F343B7-85C7-4164-81B8-1415D19E8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BC7CA3-6D07-4A02-B2AF-CC82A5CEE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7533-6C51-47C7-9EF0-A7043DBA0E8E}" type="datetimeFigureOut">
              <a:rPr lang="es-AR" smtClean="0"/>
              <a:t>2/4/2022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7C4A21-C4CA-4006-B834-13320FB9A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3E9C2E-B9B6-4188-AB3B-C9EEB752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72E3B-22D6-44B7-98E4-A3762323E5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1732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8C16605-4A34-432D-855B-5E7B04369D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98EDA3-9786-40B1-9AA5-81FA571F8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9B8BA4-DEDE-49C9-BED8-92D4D55DD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7533-6C51-47C7-9EF0-A7043DBA0E8E}" type="datetimeFigureOut">
              <a:rPr lang="es-AR" smtClean="0"/>
              <a:t>2/4/2022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5C572C-A04B-4ADC-9FF8-B6FBA41C3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39B179-C7EE-4FB5-B8E6-6762A1742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72E3B-22D6-44B7-98E4-A3762323E5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84315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 dirty="0"/>
              <a:t>El título se escribe aquí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orma libre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334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426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BA574-970F-456C-8D18-0EE4EA423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79C762-299E-4F2A-80A2-A05253835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05D9AC-31A8-4846-B499-57731111A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7533-6C51-47C7-9EF0-A7043DBA0E8E}" type="datetimeFigureOut">
              <a:rPr lang="es-AR" smtClean="0"/>
              <a:t>2/4/2022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373CE5-3671-471F-86F7-1BEF751B4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FF3D41-CA1D-4E42-A655-4E83D5F3B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72E3B-22D6-44B7-98E4-A3762323E5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67149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724E4-8F0F-4460-9578-87C103BA3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C0DF376-D196-421C-9AC2-6F626D757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341073-8ACA-4FD2-A5A9-468D6841A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7533-6C51-47C7-9EF0-A7043DBA0E8E}" type="datetimeFigureOut">
              <a:rPr lang="es-AR" smtClean="0"/>
              <a:t>2/4/2022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00C783-B220-4739-BD67-03029521D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E6C659-3E36-41DA-A0E9-3A9006A2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72E3B-22D6-44B7-98E4-A3762323E5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570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42601B-E5AC-4C93-94C5-DF55EAEB7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7EB7E8-F009-41DC-9BEB-987FA3E86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070495-8A2E-4845-95A7-5113B59B9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1B5FB5-18CC-48A2-BFCC-4C963DB1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7533-6C51-47C7-9EF0-A7043DBA0E8E}" type="datetimeFigureOut">
              <a:rPr lang="es-AR" smtClean="0"/>
              <a:t>2/4/2022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E6BD64-2B77-4C79-B7C0-B39D9A60E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DD14D1-8C32-483B-B126-B846061C2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72E3B-22D6-44B7-98E4-A3762323E5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1536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D1AE3B-39C7-4C5F-9518-DB07EC894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D7FE69-13FF-4F7E-A0B7-EC5B540BA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B9F6F0-A839-4496-93AB-35BAEB2DA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11F7E8B-C793-43EA-A5BB-8B7B04FC2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48D70D9-0EB3-4907-BAC2-3095E6BC64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7BC481D-F0AB-401D-A54E-8AD58EE6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7533-6C51-47C7-9EF0-A7043DBA0E8E}" type="datetimeFigureOut">
              <a:rPr lang="es-AR" smtClean="0"/>
              <a:t>2/4/2022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A554CB4-CC3D-461D-BABA-3B2D966B9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6906E7D-AC5B-41E4-92B8-5F00172E5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72E3B-22D6-44B7-98E4-A3762323E5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79512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A9C8D8-3785-4318-B964-4D5329673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A6200F-FBB5-4C03-9757-FB69C7247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7533-6C51-47C7-9EF0-A7043DBA0E8E}" type="datetimeFigureOut">
              <a:rPr lang="es-AR" smtClean="0"/>
              <a:t>2/4/2022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1F7057E-9A6E-47C6-A892-97E783C6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5661407-8F6B-4CFD-8025-E2B2758D9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72E3B-22D6-44B7-98E4-A3762323E5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80677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428B1FA-688F-4EA0-BAEF-F143A1D95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7533-6C51-47C7-9EF0-A7043DBA0E8E}" type="datetimeFigureOut">
              <a:rPr lang="es-AR" smtClean="0"/>
              <a:t>2/4/2022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1CC57EE-5DDB-406D-B374-3DB3C167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0DB6C57-65C1-465B-AC5E-DB8872ADE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72E3B-22D6-44B7-98E4-A3762323E5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42803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F9EF5-06F8-4A65-890E-689FCC9CB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1F5760-14AE-469D-92D8-2DC2382C1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4B53F3-5D54-40F1-8135-80A1B95F2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6045CC-CC06-4952-A007-D51213D72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7533-6C51-47C7-9EF0-A7043DBA0E8E}" type="datetimeFigureOut">
              <a:rPr lang="es-AR" smtClean="0"/>
              <a:t>2/4/2022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F54D29-A4CE-458D-8909-834EB7D2C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1F4D353-B465-4A34-8491-5A4CF8AF8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72E3B-22D6-44B7-98E4-A3762323E5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4369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CBDE93-13E5-498B-A594-36955F38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C71F5F7-145F-4EA5-AAC3-824AB12FD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72B6EA-8C22-4AFC-A23A-82D6BCD5A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E0FB91-BEFF-416C-9DFB-04B30BE3B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7533-6C51-47C7-9EF0-A7043DBA0E8E}" type="datetimeFigureOut">
              <a:rPr lang="es-AR" smtClean="0"/>
              <a:t>2/4/2022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F6A7F4-0298-4E02-ABBA-7B1EF7847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15F1F12-0E54-4B37-B19E-4B7E22769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72E3B-22D6-44B7-98E4-A3762323E5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58029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958028-A746-4B43-AB76-1A56B527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D0207D-CE96-4D5D-9D39-F338FC0F7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D70034-C5EC-421B-A40E-32E1FEABEB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67533-6C51-47C7-9EF0-A7043DBA0E8E}" type="datetimeFigureOut">
              <a:rPr lang="es-AR" smtClean="0"/>
              <a:t>2/4/2022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0472F-5AEC-4975-8E0C-AEFFF3C18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0B6D61-2109-4758-8BE0-59590F2B2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72E3B-22D6-44B7-98E4-A3762323E5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8359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hyperlink" Target="mailto:Centrodeherniascba@gmail.com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10EBF-2AE5-4AEB-BE6D-DE9D56D00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59" y="1474757"/>
            <a:ext cx="4376651" cy="3210269"/>
          </a:xfrm>
        </p:spPr>
        <p:txBody>
          <a:bodyPr anchor="ctr">
            <a:normAutofit/>
          </a:bodyPr>
          <a:lstStyle/>
          <a:p>
            <a:pPr algn="l"/>
            <a:r>
              <a:rPr lang="es-AR" sz="3400" dirty="0"/>
              <a:t>Prof. </a:t>
            </a:r>
            <a:r>
              <a:rPr lang="es-AR" sz="3400" dirty="0" err="1"/>
              <a:t>Med</a:t>
            </a:r>
            <a:r>
              <a:rPr lang="es-AR" sz="3400" dirty="0"/>
              <a:t>. Alesio López</a:t>
            </a:r>
            <a:br>
              <a:rPr lang="es-AR" sz="3400" dirty="0"/>
            </a:br>
            <a:r>
              <a:rPr lang="es-AR" sz="3400" dirty="0"/>
              <a:t>Cirugía General</a:t>
            </a:r>
            <a:br>
              <a:rPr lang="es-AR" sz="3400" dirty="0"/>
            </a:br>
            <a:r>
              <a:rPr lang="es-AR" sz="3400" dirty="0"/>
              <a:t>Cirugía de la Pared Abdominal</a:t>
            </a:r>
            <a:br>
              <a:rPr lang="es-AR" sz="3400" dirty="0"/>
            </a:br>
            <a:r>
              <a:rPr lang="es-AR" sz="3400" dirty="0"/>
              <a:t>Cirugía Ambulatoria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E217CA-AD40-4F6B-A589-CC52C7B99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360" y="5540035"/>
            <a:ext cx="4697108" cy="795528"/>
          </a:xfrm>
        </p:spPr>
        <p:txBody>
          <a:bodyPr anchor="ctr">
            <a:noAutofit/>
          </a:bodyPr>
          <a:lstStyle/>
          <a:p>
            <a:r>
              <a:rPr lang="es-AR" sz="3200" dirty="0"/>
              <a:t>Hernias y Eventraciones Generalidades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B845B92-C52A-433B-A745-C09CE6F4D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168" y="1037034"/>
            <a:ext cx="6251468" cy="425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02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DDA7E5-E659-412D-8EEF-3092BFFC5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anchor="t">
            <a:normAutofit/>
          </a:bodyPr>
          <a:lstStyle/>
          <a:p>
            <a:pPr algn="r"/>
            <a:r>
              <a:rPr lang="es-AR" sz="3200">
                <a:solidFill>
                  <a:srgbClr val="FFFFFF"/>
                </a:solidFill>
              </a:rPr>
              <a:t>Resolución: CIRUGIA!!!!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2BC2D83-4C4C-4CD0-9C29-3C5B9A70A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7698" y="1608667"/>
            <a:ext cx="3421958" cy="4501127"/>
          </a:xfrm>
        </p:spPr>
        <p:txBody>
          <a:bodyPr>
            <a:normAutofit/>
          </a:bodyPr>
          <a:lstStyle/>
          <a:p>
            <a:r>
              <a:rPr lang="es-AR" sz="2000"/>
              <a:t>Técnicas Anatómicas</a:t>
            </a:r>
          </a:p>
          <a:p>
            <a:pPr marL="0" indent="0">
              <a:buNone/>
            </a:pPr>
            <a:r>
              <a:rPr lang="es-AR" sz="2000"/>
              <a:t>Consisten en la reparación quirúrgica de los defectos herniarios con los propios tejidos del paciente. Generan tensión. Se relacionan a mayor dolor.</a:t>
            </a:r>
          </a:p>
          <a:p>
            <a:pPr marL="0" indent="0">
              <a:buNone/>
            </a:pPr>
            <a:r>
              <a:rPr lang="es-AR" sz="2000"/>
              <a:t>Ejemplos: Mc Vay, Bassini, Kichner, Shouldice, etc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0D22E275-BF86-41D3-9939-C7D0FC2B1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9696" y="1608667"/>
            <a:ext cx="3421957" cy="4501127"/>
          </a:xfrm>
        </p:spPr>
        <p:txBody>
          <a:bodyPr>
            <a:normAutofit/>
          </a:bodyPr>
          <a:lstStyle/>
          <a:p>
            <a:r>
              <a:rPr lang="es-AR" sz="2000"/>
              <a:t>Técnicas Protésicas</a:t>
            </a:r>
          </a:p>
          <a:p>
            <a:pPr marL="0" indent="0">
              <a:buNone/>
            </a:pPr>
            <a:r>
              <a:rPr lang="es-AR" sz="2000"/>
              <a:t>Consiste en reforzar la región afectada con un material biomédico que genera proceso cicatrízal. Escasa tensión. Se relacionan con menos dolor. Se utiliza con mas frecuencia PPL.</a:t>
            </a:r>
          </a:p>
          <a:p>
            <a:pPr marL="0" indent="0">
              <a:buNone/>
            </a:pPr>
            <a:r>
              <a:rPr lang="es-AR" sz="2000"/>
              <a:t>Ejemplo: Lichteinstein, Stoppa, etc.</a:t>
            </a:r>
          </a:p>
        </p:txBody>
      </p:sp>
    </p:spTree>
    <p:extLst>
      <p:ext uri="{BB962C8B-B14F-4D97-AF65-F5344CB8AC3E}">
        <p14:creationId xmlns:p14="http://schemas.microsoft.com/office/powerpoint/2010/main" val="2002729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s-ES" sz="3600" b="1" u="sng">
                <a:solidFill>
                  <a:srgbClr val="FFFFFF"/>
                </a:solidFill>
              </a:rPr>
              <a:t>TECNICA DE MC VAY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77316" y="890030"/>
            <a:ext cx="6780700" cy="50756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u="sng">
                <a:solidFill>
                  <a:srgbClr val="FFFFFF"/>
                </a:solidFill>
              </a:rPr>
              <a:t>TECNICA DE BASSINI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327214" y="2181426"/>
            <a:ext cx="4519621" cy="3997637"/>
          </a:xfrm>
          <a:prstGeom prst="rect">
            <a:avLst/>
          </a:prstGeom>
          <a:noFill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345165" y="2217815"/>
            <a:ext cx="3970164" cy="39978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026" y="1417638"/>
            <a:ext cx="467239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4608" y="1248055"/>
            <a:ext cx="3682060" cy="3802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5638" y="4552670"/>
            <a:ext cx="33528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s-ES" sz="4800" u="sng" dirty="0"/>
              <a:t>Técnicas con mallas.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50B1362-3EFB-4641-BDB2-990657A30206}"/>
              </a:ext>
            </a:extLst>
          </p:cNvPr>
          <p:cNvSpPr txBox="1"/>
          <p:nvPr/>
        </p:nvSpPr>
        <p:spPr>
          <a:xfrm>
            <a:off x="1643576" y="6020889"/>
            <a:ext cx="3034680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3600" dirty="0">
                <a:solidFill>
                  <a:srgbClr val="FF0000"/>
                </a:solidFill>
              </a:rPr>
              <a:t>LICHTENSTEIN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ohn Wick 3 Mejores Películas Acción - Mejores Películas Cine de ...">
            <a:extLst>
              <a:ext uri="{FF2B5EF4-FFF2-40B4-BE49-F238E27FC236}">
                <a16:creationId xmlns:a16="http://schemas.microsoft.com/office/drawing/2014/main" id="{4FEAE097-3DEB-4DBD-93D8-8B5884F29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522" y="323043"/>
            <a:ext cx="6470955" cy="644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5C98162B-9452-4EF3-A005-0A4FDB10A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522" y="5528603"/>
            <a:ext cx="6470954" cy="1006354"/>
          </a:xfrm>
        </p:spPr>
        <p:txBody>
          <a:bodyPr>
            <a:noAutofit/>
          </a:bodyPr>
          <a:lstStyle/>
          <a:p>
            <a:r>
              <a:rPr lang="es-AR" sz="6000" dirty="0">
                <a:solidFill>
                  <a:schemeClr val="bg1"/>
                </a:solidFill>
              </a:rPr>
              <a:t>   Veamos acción!!!</a:t>
            </a:r>
          </a:p>
        </p:txBody>
      </p:sp>
    </p:spTree>
    <p:extLst>
      <p:ext uri="{BB962C8B-B14F-4D97-AF65-F5344CB8AC3E}">
        <p14:creationId xmlns:p14="http://schemas.microsoft.com/office/powerpoint/2010/main" val="1650129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1266" name="Picture 2" descr="D:\DATOS Usuario\Documents\ALESIO FULL\pared\IMG-20141116-WA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77325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9218" name="Picture 2" descr="D:\DATOS Usuario\Documents\ALESIO FULL\pared\IMG-20141116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3935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2290" name="Picture 2" descr="D:\DATOS Usuario\Documents\ALESIO FULL\pared\IMG-20141116-WA00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16" b="30785"/>
          <a:stretch/>
        </p:blipFill>
        <p:spPr bwMode="auto">
          <a:xfrm>
            <a:off x="1775398" y="98691"/>
            <a:ext cx="8641203" cy="67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22848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63E6B26-C75C-4CF9-8090-192D47FCA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244" y="1099800"/>
            <a:ext cx="2993119" cy="46048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AB3800E-634E-4A15-A321-F6AE46F85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6256863" y="1620431"/>
            <a:ext cx="4814655" cy="361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4625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Mis documentos\Mis imágenes\pared\P1030797.JPG"/>
          <p:cNvPicPr>
            <a:picLocks noChangeAspect="1" noChangeArrowheads="1"/>
          </p:cNvPicPr>
          <p:nvPr/>
        </p:nvPicPr>
        <p:blipFill rotWithShape="1">
          <a:blip r:embed="rId2" cstate="print"/>
          <a:srcRect l="14230" r="10770"/>
          <a:stretch/>
        </p:blipFill>
        <p:spPr bwMode="auto">
          <a:xfrm>
            <a:off x="621675" y="956137"/>
            <a:ext cx="6589537" cy="4942158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052497" y="1056640"/>
            <a:ext cx="3197660" cy="31257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HERNIA UMBILICAL Y EPIGÁSTRICA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upa y signo de interrogación">
            <a:extLst>
              <a:ext uri="{FF2B5EF4-FFF2-40B4-BE49-F238E27FC236}">
                <a16:creationId xmlns:a16="http://schemas.microsoft.com/office/drawing/2014/main" id="{FBABC1CA-AFB5-E6AB-2DD0-05100B446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00" t="9091" r="2586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874A23DC-363A-4671-826E-C44EA6C7F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s-AR" sz="4800"/>
              <a:t>Como se define el concepto hernia?</a:t>
            </a:r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D26DAC27-E702-4BE8-BC46-6E44EE2E5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6162306" cy="1208141"/>
          </a:xfrm>
        </p:spPr>
        <p:txBody>
          <a:bodyPr>
            <a:normAutofit/>
          </a:bodyPr>
          <a:lstStyle/>
          <a:p>
            <a:pPr algn="l"/>
            <a:r>
              <a:rPr lang="es-AR" sz="3600" dirty="0"/>
              <a:t>Es lo mismo que eventración?</a:t>
            </a:r>
          </a:p>
        </p:txBody>
      </p:sp>
    </p:spTree>
    <p:extLst>
      <p:ext uri="{BB962C8B-B14F-4D97-AF65-F5344CB8AC3E}">
        <p14:creationId xmlns:p14="http://schemas.microsoft.com/office/powerpoint/2010/main" val="1641546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DATOS Usuario\Documents\ALESIO FULL\eventraciones\100_62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4594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DATOS Usuario\Documents\ALESIO FULL\eventraciones\100_62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4" r="1" b="11324"/>
          <a:stretch/>
        </p:blipFill>
        <p:spPr bwMode="auto"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89357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08CC63-7A0B-407A-9B93-902C0B31C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AR" sz="5000" u="sng"/>
              <a:t>Complicaciones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B190EA-B618-4CB9-9D1A-0389C9670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s-AR" sz="1700"/>
              <a:t>Infección</a:t>
            </a:r>
          </a:p>
          <a:p>
            <a:r>
              <a:rPr lang="es-AR" sz="1700"/>
              <a:t>Seroma</a:t>
            </a:r>
          </a:p>
          <a:p>
            <a:r>
              <a:rPr lang="es-AR" sz="1700"/>
              <a:t>Hematoma</a:t>
            </a:r>
          </a:p>
          <a:p>
            <a:r>
              <a:rPr lang="es-AR" sz="1700"/>
              <a:t>Hidrocele</a:t>
            </a:r>
          </a:p>
          <a:p>
            <a:r>
              <a:rPr lang="es-AR" sz="1700"/>
              <a:t>Orquitis</a:t>
            </a:r>
          </a:p>
          <a:p>
            <a:r>
              <a:rPr lang="es-AR" sz="1700"/>
              <a:t>Neuralgia</a:t>
            </a:r>
          </a:p>
          <a:p>
            <a:r>
              <a:rPr lang="es-AR" sz="1700"/>
              <a:t>Diseyaculación</a:t>
            </a:r>
          </a:p>
          <a:p>
            <a:r>
              <a:rPr lang="es-AR" sz="1700"/>
              <a:t>Atrofia testicular</a:t>
            </a:r>
          </a:p>
          <a:p>
            <a:r>
              <a:rPr lang="es-AR" sz="1700"/>
              <a:t>Recidiva</a:t>
            </a:r>
          </a:p>
        </p:txBody>
      </p:sp>
      <p:pic>
        <p:nvPicPr>
          <p:cNvPr id="11266" name="Picture 2" descr="Resultado de imagen para dolor de cabeza geniol">
            <a:extLst>
              <a:ext uri="{FF2B5EF4-FFF2-40B4-BE49-F238E27FC236}">
                <a16:creationId xmlns:a16="http://schemas.microsoft.com/office/drawing/2014/main" id="{462C686E-694F-472F-BB19-75446745B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9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744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A8BA0F-BAF6-4B31-A4DA-E631A0181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s-AR" sz="4200" u="sng"/>
              <a:t>Eventraciones </a:t>
            </a:r>
          </a:p>
        </p:txBody>
      </p:sp>
      <p:graphicFrame>
        <p:nvGraphicFramePr>
          <p:cNvPr id="23" name="Marcador de contenido 2">
            <a:extLst>
              <a:ext uri="{FF2B5EF4-FFF2-40B4-BE49-F238E27FC236}">
                <a16:creationId xmlns:a16="http://schemas.microsoft.com/office/drawing/2014/main" id="{A2FB6448-7972-BCE0-D68A-D8A3F2D1A8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803854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847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6761E20-F62E-4220-AB72-ABA93CF51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17" r="1" b="6501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67197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B95CD98-4BCB-46BE-B4BE-3D05DF1CD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8" r="1" b="18960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76146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61EDF58-2C77-4F3A-AF5A-BA89D8CA67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59" r="1" b="13360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27463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84EB39BA-CC72-41D8-A70F-1218814539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475" y="246745"/>
            <a:ext cx="5782499" cy="5284334"/>
          </a:xfrm>
          <a:prstGeom prst="rect">
            <a:avLst/>
          </a:prstGeo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FAF40CBB-D7DF-4F7C-998A-060315E05F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82226" y="1825625"/>
            <a:ext cx="476154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94445A0-8748-40E3-8852-7D33228C7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95" r="-1" b="-1"/>
          <a:stretch/>
        </p:blipFill>
        <p:spPr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5484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D099F7-6D47-4E99-93BF-3C3B8F46F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2919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4529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18367"/>
            <a:ext cx="10972800" cy="11430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s-ES" dirty="0" err="1"/>
              <a:t>Herniogénesis</a:t>
            </a:r>
            <a:r>
              <a:rPr lang="es-ES" dirty="0"/>
              <a:t>.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1AB1B35-783E-44BB-99CD-B27B1B210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es-AR" dirty="0"/>
              <a:t>FACTORES ANATÓMICOS.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0AD5376-53C5-451D-BE75-80B7CA08D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20040" y="2492896"/>
            <a:ext cx="4040188" cy="3096344"/>
          </a:xfrm>
        </p:spPr>
        <p:txBody>
          <a:bodyPr>
            <a:normAutofit fontScale="92500" lnSpcReduction="10000"/>
          </a:bodyPr>
          <a:lstStyle/>
          <a:p>
            <a:r>
              <a:rPr lang="es-AR" dirty="0"/>
              <a:t>PERSISTENCIA DEL CONDUCTO PERITONEO VAGINAL.</a:t>
            </a:r>
          </a:p>
          <a:p>
            <a:r>
              <a:rPr lang="es-AR" dirty="0"/>
              <a:t>INSERCIÓN ALTA DEL COMPLEJO MUSCULAR OBLICUO MENOR- TRANSVERSO.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3775A4D-C605-47ED-A9EF-F99FA9A98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es-AR" dirty="0"/>
              <a:t>FACTORES METABÓLICOS.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AC289DC2-B4C1-4936-B515-7BDC495B92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5782" y="2602804"/>
            <a:ext cx="4041775" cy="2338365"/>
          </a:xfrm>
        </p:spPr>
        <p:txBody>
          <a:bodyPr>
            <a:normAutofit fontScale="92500" lnSpcReduction="10000"/>
          </a:bodyPr>
          <a:lstStyle/>
          <a:p>
            <a:r>
              <a:rPr lang="es-AR" dirty="0"/>
              <a:t>ALTERACIÓN EN FIBRAS DEL COLAGENO I (DESCENSO).</a:t>
            </a:r>
          </a:p>
          <a:p>
            <a:r>
              <a:rPr lang="es-AR" dirty="0"/>
              <a:t>AUMENTO DE COLAGENO III POR DISBALANCE DE PROTEINASAS.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0B0A6B-8FC5-4A08-92A5-F671D542E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286" y="4240512"/>
            <a:ext cx="2041714" cy="25649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B2F9C87-CC2F-477B-9F37-D1B2807FB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732" y="4735512"/>
            <a:ext cx="2763428" cy="20699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CDC5C54-E27D-4590-8201-201FA3502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7" r="1" b="15212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0527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484EE84-99DE-4DE6-ABAB-E82CF2A3C6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92" b="25874"/>
          <a:stretch/>
        </p:blipFill>
        <p:spPr>
          <a:xfrm>
            <a:off x="643468" y="643467"/>
            <a:ext cx="5372099" cy="55710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9CAFD72-F0C4-4A5B-8D4A-8635600DD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61" b="32705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6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589C553-57A9-4369-89EA-741B43718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95" r="-1" b="19509"/>
          <a:stretch/>
        </p:blipFill>
        <p:spPr>
          <a:xfrm>
            <a:off x="797264" y="401541"/>
            <a:ext cx="10689336" cy="557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4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pantalla de televisión encendida&#10;&#10;Descripción generada automáticamente">
            <a:extLst>
              <a:ext uri="{FF2B5EF4-FFF2-40B4-BE49-F238E27FC236}">
                <a16:creationId xmlns:a16="http://schemas.microsoft.com/office/drawing/2014/main" id="{60EFBD7D-F88D-49EC-9214-AD7BF927F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655"/>
          <a:stretch/>
        </p:blipFill>
        <p:spPr>
          <a:xfrm>
            <a:off x="1942813" y="181596"/>
            <a:ext cx="8279548" cy="6044817"/>
          </a:xfrm>
          <a:custGeom>
            <a:avLst/>
            <a:gdLst/>
            <a:ahLst/>
            <a:cxnLst/>
            <a:rect l="l" t="t" r="r" b="b"/>
            <a:pathLst>
              <a:path w="8279548" h="6044817">
                <a:moveTo>
                  <a:pt x="8670" y="3353401"/>
                </a:moveTo>
                <a:lnTo>
                  <a:pt x="9145" y="3371492"/>
                </a:lnTo>
                <a:cubicBezTo>
                  <a:pt x="9699" y="3387565"/>
                  <a:pt x="10447" y="3405952"/>
                  <a:pt x="11359" y="3425479"/>
                </a:cubicBezTo>
                <a:lnTo>
                  <a:pt x="12840" y="3453616"/>
                </a:lnTo>
                <a:lnTo>
                  <a:pt x="10088" y="3453505"/>
                </a:lnTo>
                <a:cubicBezTo>
                  <a:pt x="-1786" y="3446192"/>
                  <a:pt x="-2668" y="3413238"/>
                  <a:pt x="4780" y="3369666"/>
                </a:cubicBezTo>
                <a:close/>
                <a:moveTo>
                  <a:pt x="8372" y="3312218"/>
                </a:moveTo>
                <a:cubicBezTo>
                  <a:pt x="8874" y="3309151"/>
                  <a:pt x="9584" y="3310642"/>
                  <a:pt x="10474" y="3315559"/>
                </a:cubicBezTo>
                <a:lnTo>
                  <a:pt x="13062" y="3335036"/>
                </a:lnTo>
                <a:lnTo>
                  <a:pt x="8670" y="3353401"/>
                </a:lnTo>
                <a:lnTo>
                  <a:pt x="8092" y="3331389"/>
                </a:lnTo>
                <a:cubicBezTo>
                  <a:pt x="7953" y="3321118"/>
                  <a:pt x="8037" y="3314336"/>
                  <a:pt x="8372" y="3312218"/>
                </a:cubicBezTo>
                <a:close/>
                <a:moveTo>
                  <a:pt x="7241326" y="1569777"/>
                </a:moveTo>
                <a:cubicBezTo>
                  <a:pt x="7223035" y="1582267"/>
                  <a:pt x="7204746" y="1594758"/>
                  <a:pt x="7186456" y="1607248"/>
                </a:cubicBezTo>
                <a:cubicBezTo>
                  <a:pt x="7196717" y="1604126"/>
                  <a:pt x="7207869" y="1601003"/>
                  <a:pt x="7218575" y="1597880"/>
                </a:cubicBezTo>
                <a:cubicBezTo>
                  <a:pt x="7227497" y="1590296"/>
                  <a:pt x="7236865" y="1583160"/>
                  <a:pt x="7245787" y="1575129"/>
                </a:cubicBezTo>
                <a:cubicBezTo>
                  <a:pt x="7244449" y="1573345"/>
                  <a:pt x="7242665" y="1571561"/>
                  <a:pt x="7241326" y="1569777"/>
                </a:cubicBezTo>
                <a:close/>
                <a:moveTo>
                  <a:pt x="6913001" y="943907"/>
                </a:moveTo>
                <a:cubicBezTo>
                  <a:pt x="6803262" y="1018851"/>
                  <a:pt x="6693523" y="1094241"/>
                  <a:pt x="6583784" y="1169185"/>
                </a:cubicBezTo>
                <a:cubicBezTo>
                  <a:pt x="6585569" y="1170969"/>
                  <a:pt x="6586907" y="1172754"/>
                  <a:pt x="6588692" y="1174538"/>
                </a:cubicBezTo>
                <a:cubicBezTo>
                  <a:pt x="6709136" y="1111193"/>
                  <a:pt x="6822890" y="1040710"/>
                  <a:pt x="6913001" y="943907"/>
                </a:cubicBezTo>
                <a:close/>
                <a:moveTo>
                  <a:pt x="7619780" y="253"/>
                </a:moveTo>
                <a:cubicBezTo>
                  <a:pt x="7623962" y="-472"/>
                  <a:pt x="7628088" y="197"/>
                  <a:pt x="7631657" y="4435"/>
                </a:cubicBezTo>
                <a:cubicBezTo>
                  <a:pt x="7637902" y="11572"/>
                  <a:pt x="7632550" y="20049"/>
                  <a:pt x="7628088" y="26294"/>
                </a:cubicBezTo>
                <a:cubicBezTo>
                  <a:pt x="7620059" y="37446"/>
                  <a:pt x="7612921" y="48152"/>
                  <a:pt x="7609799" y="61535"/>
                </a:cubicBezTo>
                <a:cubicBezTo>
                  <a:pt x="7607569" y="70457"/>
                  <a:pt x="7605337" y="80271"/>
                  <a:pt x="7611583" y="86962"/>
                </a:cubicBezTo>
                <a:cubicBezTo>
                  <a:pt x="7637456" y="115512"/>
                  <a:pt x="7618720" y="128895"/>
                  <a:pt x="7596416" y="144062"/>
                </a:cubicBezTo>
                <a:cubicBezTo>
                  <a:pt x="7565636" y="164583"/>
                  <a:pt x="7553591" y="194916"/>
                  <a:pt x="7560728" y="231050"/>
                </a:cubicBezTo>
                <a:cubicBezTo>
                  <a:pt x="7563405" y="245772"/>
                  <a:pt x="7561621" y="254693"/>
                  <a:pt x="7543330" y="254247"/>
                </a:cubicBezTo>
                <a:cubicBezTo>
                  <a:pt x="7536194" y="254247"/>
                  <a:pt x="7534409" y="259155"/>
                  <a:pt x="7531732" y="264507"/>
                </a:cubicBezTo>
                <a:cubicBezTo>
                  <a:pt x="7474633" y="390752"/>
                  <a:pt x="7392105" y="501383"/>
                  <a:pt x="7295303" y="603092"/>
                </a:cubicBezTo>
                <a:cubicBezTo>
                  <a:pt x="7216791" y="685620"/>
                  <a:pt x="7130248" y="760117"/>
                  <a:pt x="7040584" y="832385"/>
                </a:cubicBezTo>
                <a:cubicBezTo>
                  <a:pt x="7037908" y="834615"/>
                  <a:pt x="7035231" y="837291"/>
                  <a:pt x="7033892" y="841752"/>
                </a:cubicBezTo>
                <a:cubicBezTo>
                  <a:pt x="7076271" y="832831"/>
                  <a:pt x="7112851" y="814540"/>
                  <a:pt x="7148093" y="794021"/>
                </a:cubicBezTo>
                <a:cubicBezTo>
                  <a:pt x="7241772" y="739597"/>
                  <a:pt x="7320730" y="669114"/>
                  <a:pt x="7400581" y="599969"/>
                </a:cubicBezTo>
                <a:cubicBezTo>
                  <a:pt x="7449206" y="557591"/>
                  <a:pt x="7499167" y="516550"/>
                  <a:pt x="7552699" y="479079"/>
                </a:cubicBezTo>
                <a:cubicBezTo>
                  <a:pt x="7561621" y="472833"/>
                  <a:pt x="7567866" y="464803"/>
                  <a:pt x="7574111" y="456774"/>
                </a:cubicBezTo>
                <a:cubicBezTo>
                  <a:pt x="7577680" y="452313"/>
                  <a:pt x="7582140" y="448298"/>
                  <a:pt x="7589278" y="450083"/>
                </a:cubicBezTo>
                <a:cubicBezTo>
                  <a:pt x="7598201" y="452313"/>
                  <a:pt x="7599092" y="459004"/>
                  <a:pt x="7599985" y="465696"/>
                </a:cubicBezTo>
                <a:cubicBezTo>
                  <a:pt x="7602661" y="487108"/>
                  <a:pt x="7596862" y="506290"/>
                  <a:pt x="7585709" y="524580"/>
                </a:cubicBezTo>
                <a:cubicBezTo>
                  <a:pt x="7556713" y="571419"/>
                  <a:pt x="7513889" y="607553"/>
                  <a:pt x="7469725" y="641903"/>
                </a:cubicBezTo>
                <a:cubicBezTo>
                  <a:pt x="7412626" y="686066"/>
                  <a:pt x="7357310" y="732014"/>
                  <a:pt x="7306902" y="782422"/>
                </a:cubicBezTo>
                <a:cubicBezTo>
                  <a:pt x="7303333" y="785991"/>
                  <a:pt x="7296642" y="788221"/>
                  <a:pt x="7298872" y="798481"/>
                </a:cubicBezTo>
                <a:cubicBezTo>
                  <a:pt x="7330544" y="774838"/>
                  <a:pt x="7360433" y="751642"/>
                  <a:pt x="7390767" y="729336"/>
                </a:cubicBezTo>
                <a:cubicBezTo>
                  <a:pt x="7420655" y="707032"/>
                  <a:pt x="7450990" y="684727"/>
                  <a:pt x="7480878" y="662869"/>
                </a:cubicBezTo>
                <a:cubicBezTo>
                  <a:pt x="7488016" y="657516"/>
                  <a:pt x="7495599" y="649932"/>
                  <a:pt x="7505859" y="656624"/>
                </a:cubicBezTo>
                <a:cubicBezTo>
                  <a:pt x="7516565" y="663315"/>
                  <a:pt x="7515227" y="674467"/>
                  <a:pt x="7512550" y="683389"/>
                </a:cubicBezTo>
                <a:cubicBezTo>
                  <a:pt x="7504075" y="709708"/>
                  <a:pt x="7489353" y="732905"/>
                  <a:pt x="7469725" y="753426"/>
                </a:cubicBezTo>
                <a:cubicBezTo>
                  <a:pt x="7402812" y="821232"/>
                  <a:pt x="7325638" y="879670"/>
                  <a:pt x="7253816" y="943015"/>
                </a:cubicBezTo>
                <a:cubicBezTo>
                  <a:pt x="7215006" y="977365"/>
                  <a:pt x="7179319" y="1013945"/>
                  <a:pt x="7145415" y="1051862"/>
                </a:cubicBezTo>
                <a:cubicBezTo>
                  <a:pt x="7137832" y="1060338"/>
                  <a:pt x="7138279" y="1068368"/>
                  <a:pt x="7140509" y="1078182"/>
                </a:cubicBezTo>
                <a:cubicBezTo>
                  <a:pt x="7149430" y="1117885"/>
                  <a:pt x="7135602" y="1131267"/>
                  <a:pt x="7090992" y="1123684"/>
                </a:cubicBezTo>
                <a:cubicBezTo>
                  <a:pt x="7077164" y="1121452"/>
                  <a:pt x="7067796" y="1123684"/>
                  <a:pt x="7059320" y="1133051"/>
                </a:cubicBezTo>
                <a:cubicBezTo>
                  <a:pt x="6956718" y="1249035"/>
                  <a:pt x="6835381" y="1346730"/>
                  <a:pt x="6702891" y="1433718"/>
                </a:cubicBezTo>
                <a:cubicBezTo>
                  <a:pt x="6648914" y="1468959"/>
                  <a:pt x="6593152" y="1502417"/>
                  <a:pt x="6536499" y="1533643"/>
                </a:cubicBezTo>
                <a:cubicBezTo>
                  <a:pt x="6536499" y="1535873"/>
                  <a:pt x="6536499" y="1538551"/>
                  <a:pt x="6536499" y="1540781"/>
                </a:cubicBezTo>
                <a:cubicBezTo>
                  <a:pt x="6536945" y="1543903"/>
                  <a:pt x="6537391" y="1545687"/>
                  <a:pt x="6537836" y="1548365"/>
                </a:cubicBezTo>
                <a:cubicBezTo>
                  <a:pt x="6617688" y="1500186"/>
                  <a:pt x="6696646" y="1450670"/>
                  <a:pt x="6773821" y="1398477"/>
                </a:cubicBezTo>
                <a:cubicBezTo>
                  <a:pt x="6983038" y="1257066"/>
                  <a:pt x="7182888" y="1105393"/>
                  <a:pt x="7385860" y="957290"/>
                </a:cubicBezTo>
                <a:cubicBezTo>
                  <a:pt x="7454112" y="907327"/>
                  <a:pt x="7508089" y="843536"/>
                  <a:pt x="7569650" y="787329"/>
                </a:cubicBezTo>
                <a:cubicBezTo>
                  <a:pt x="7610691" y="749857"/>
                  <a:pt x="7649948" y="710601"/>
                  <a:pt x="7697679" y="679821"/>
                </a:cubicBezTo>
                <a:cubicBezTo>
                  <a:pt x="7717307" y="667330"/>
                  <a:pt x="7737827" y="656177"/>
                  <a:pt x="7764147" y="659300"/>
                </a:cubicBezTo>
                <a:cubicBezTo>
                  <a:pt x="7774407" y="660639"/>
                  <a:pt x="7786005" y="663315"/>
                  <a:pt x="7789574" y="674913"/>
                </a:cubicBezTo>
                <a:cubicBezTo>
                  <a:pt x="7792698" y="686512"/>
                  <a:pt x="7783329" y="691865"/>
                  <a:pt x="7774853" y="696771"/>
                </a:cubicBezTo>
                <a:cubicBezTo>
                  <a:pt x="7772623" y="698110"/>
                  <a:pt x="7770392" y="699895"/>
                  <a:pt x="7768162" y="699895"/>
                </a:cubicBezTo>
                <a:cubicBezTo>
                  <a:pt x="7725783" y="702571"/>
                  <a:pt x="7715969" y="736474"/>
                  <a:pt x="7695894" y="761010"/>
                </a:cubicBezTo>
                <a:cubicBezTo>
                  <a:pt x="7689649" y="768593"/>
                  <a:pt x="7689203" y="776177"/>
                  <a:pt x="7695894" y="785098"/>
                </a:cubicBezTo>
                <a:cubicBezTo>
                  <a:pt x="7707940" y="801157"/>
                  <a:pt x="7699463" y="808295"/>
                  <a:pt x="7683404" y="812756"/>
                </a:cubicBezTo>
                <a:cubicBezTo>
                  <a:pt x="7667345" y="817217"/>
                  <a:pt x="7649948" y="818555"/>
                  <a:pt x="7632550" y="828816"/>
                </a:cubicBezTo>
                <a:cubicBezTo>
                  <a:pt x="7660207" y="837291"/>
                  <a:pt x="7679389" y="828370"/>
                  <a:pt x="7697233" y="817217"/>
                </a:cubicBezTo>
                <a:cubicBezTo>
                  <a:pt x="7737382" y="792682"/>
                  <a:pt x="7763254" y="756548"/>
                  <a:pt x="7787790" y="719522"/>
                </a:cubicBezTo>
                <a:cubicBezTo>
                  <a:pt x="7792698" y="712385"/>
                  <a:pt x="7796712" y="704355"/>
                  <a:pt x="7803403" y="698556"/>
                </a:cubicBezTo>
                <a:cubicBezTo>
                  <a:pt x="7815894" y="686958"/>
                  <a:pt x="7829277" y="685620"/>
                  <a:pt x="7844443" y="699895"/>
                </a:cubicBezTo>
                <a:cubicBezTo>
                  <a:pt x="7864518" y="718631"/>
                  <a:pt x="7871655" y="717292"/>
                  <a:pt x="7878347" y="693204"/>
                </a:cubicBezTo>
                <a:cubicBezTo>
                  <a:pt x="7887269" y="660639"/>
                  <a:pt x="7907343" y="637888"/>
                  <a:pt x="7941692" y="625844"/>
                </a:cubicBezTo>
                <a:cubicBezTo>
                  <a:pt x="7948829" y="623166"/>
                  <a:pt x="7956413" y="619597"/>
                  <a:pt x="7963996" y="625397"/>
                </a:cubicBezTo>
                <a:cubicBezTo>
                  <a:pt x="7972026" y="632089"/>
                  <a:pt x="7966674" y="638779"/>
                  <a:pt x="7963551" y="645026"/>
                </a:cubicBezTo>
                <a:cubicBezTo>
                  <a:pt x="7959090" y="654840"/>
                  <a:pt x="7953737" y="664653"/>
                  <a:pt x="7949722" y="674913"/>
                </a:cubicBezTo>
                <a:cubicBezTo>
                  <a:pt x="7942584" y="691419"/>
                  <a:pt x="7941245" y="708817"/>
                  <a:pt x="7954628" y="724876"/>
                </a:cubicBezTo>
                <a:cubicBezTo>
                  <a:pt x="7964443" y="736474"/>
                  <a:pt x="7963551" y="744058"/>
                  <a:pt x="7950614" y="752087"/>
                </a:cubicBezTo>
                <a:cubicBezTo>
                  <a:pt x="7909127" y="777069"/>
                  <a:pt x="7882808" y="809634"/>
                  <a:pt x="7897083" y="860488"/>
                </a:cubicBezTo>
                <a:cubicBezTo>
                  <a:pt x="7899313" y="867626"/>
                  <a:pt x="7896636" y="874764"/>
                  <a:pt x="7888161" y="874317"/>
                </a:cubicBezTo>
                <a:cubicBezTo>
                  <a:pt x="7869425" y="872979"/>
                  <a:pt x="7866303" y="884578"/>
                  <a:pt x="7860949" y="896622"/>
                </a:cubicBezTo>
                <a:cubicBezTo>
                  <a:pt x="7808757" y="1012160"/>
                  <a:pt x="7733367" y="1112977"/>
                  <a:pt x="7646379" y="1207549"/>
                </a:cubicBezTo>
                <a:cubicBezTo>
                  <a:pt x="7560282" y="1301229"/>
                  <a:pt x="7463480" y="1385094"/>
                  <a:pt x="7360433" y="1465391"/>
                </a:cubicBezTo>
                <a:cubicBezTo>
                  <a:pt x="7389429" y="1462714"/>
                  <a:pt x="7426901" y="1446209"/>
                  <a:pt x="7463034" y="1427027"/>
                </a:cubicBezTo>
                <a:cubicBezTo>
                  <a:pt x="7558498" y="1375726"/>
                  <a:pt x="7637011" y="1306135"/>
                  <a:pt x="7716861" y="1237883"/>
                </a:cubicBezTo>
                <a:cubicBezTo>
                  <a:pt x="7772623" y="1190151"/>
                  <a:pt x="7827046" y="1141081"/>
                  <a:pt x="7889500" y="1100040"/>
                </a:cubicBezTo>
                <a:cubicBezTo>
                  <a:pt x="7896636" y="1095579"/>
                  <a:pt x="7901544" y="1089780"/>
                  <a:pt x="7905559" y="1082642"/>
                </a:cubicBezTo>
                <a:cubicBezTo>
                  <a:pt x="7909127" y="1076397"/>
                  <a:pt x="7914481" y="1070598"/>
                  <a:pt x="7923848" y="1073274"/>
                </a:cubicBezTo>
                <a:cubicBezTo>
                  <a:pt x="7933216" y="1076397"/>
                  <a:pt x="7934109" y="1084427"/>
                  <a:pt x="7934109" y="1091565"/>
                </a:cubicBezTo>
                <a:cubicBezTo>
                  <a:pt x="7932770" y="1118330"/>
                  <a:pt x="7925186" y="1142419"/>
                  <a:pt x="7908682" y="1163831"/>
                </a:cubicBezTo>
                <a:cubicBezTo>
                  <a:pt x="7876563" y="1206657"/>
                  <a:pt x="7833738" y="1240114"/>
                  <a:pt x="7790913" y="1273570"/>
                </a:cubicBezTo>
                <a:cubicBezTo>
                  <a:pt x="7731582" y="1319518"/>
                  <a:pt x="7676712" y="1369481"/>
                  <a:pt x="7627197" y="1425243"/>
                </a:cubicBezTo>
                <a:cubicBezTo>
                  <a:pt x="7662883" y="1398031"/>
                  <a:pt x="7698572" y="1370372"/>
                  <a:pt x="7734705" y="1343161"/>
                </a:cubicBezTo>
                <a:cubicBezTo>
                  <a:pt x="7761917" y="1322641"/>
                  <a:pt x="7790020" y="1303012"/>
                  <a:pt x="7817678" y="1282938"/>
                </a:cubicBezTo>
                <a:cubicBezTo>
                  <a:pt x="7824370" y="1278032"/>
                  <a:pt x="7831507" y="1272679"/>
                  <a:pt x="7840874" y="1279370"/>
                </a:cubicBezTo>
                <a:cubicBezTo>
                  <a:pt x="7849351" y="1285169"/>
                  <a:pt x="7848012" y="1293645"/>
                  <a:pt x="7846228" y="1301675"/>
                </a:cubicBezTo>
                <a:cubicBezTo>
                  <a:pt x="7839537" y="1333347"/>
                  <a:pt x="7820801" y="1358774"/>
                  <a:pt x="7797604" y="1381525"/>
                </a:cubicBezTo>
                <a:cubicBezTo>
                  <a:pt x="7769501" y="1408737"/>
                  <a:pt x="7740058" y="1434611"/>
                  <a:pt x="7709724" y="1460484"/>
                </a:cubicBezTo>
                <a:cubicBezTo>
                  <a:pt x="7742288" y="1453346"/>
                  <a:pt x="7774853" y="1446209"/>
                  <a:pt x="7807418" y="1440410"/>
                </a:cubicBezTo>
                <a:cubicBezTo>
                  <a:pt x="7792698" y="1492156"/>
                  <a:pt x="7758348" y="1502417"/>
                  <a:pt x="7727568" y="1510446"/>
                </a:cubicBezTo>
                <a:cubicBezTo>
                  <a:pt x="7686080" y="1520706"/>
                  <a:pt x="7646379" y="1533643"/>
                  <a:pt x="7607122" y="1548365"/>
                </a:cubicBezTo>
                <a:cubicBezTo>
                  <a:pt x="7590617" y="1563085"/>
                  <a:pt x="7574111" y="1577361"/>
                  <a:pt x="7558052" y="1592527"/>
                </a:cubicBezTo>
                <a:cubicBezTo>
                  <a:pt x="7541546" y="1608141"/>
                  <a:pt x="7525933" y="1623754"/>
                  <a:pt x="7510320" y="1640259"/>
                </a:cubicBezTo>
                <a:cubicBezTo>
                  <a:pt x="7499167" y="1652303"/>
                  <a:pt x="7485785" y="1662564"/>
                  <a:pt x="7498721" y="1683084"/>
                </a:cubicBezTo>
                <a:cubicBezTo>
                  <a:pt x="7504521" y="1692452"/>
                  <a:pt x="7466603" y="1743307"/>
                  <a:pt x="7454558" y="1746429"/>
                </a:cubicBezTo>
                <a:cubicBezTo>
                  <a:pt x="7452773" y="1746875"/>
                  <a:pt x="7450990" y="1747322"/>
                  <a:pt x="7449652" y="1747322"/>
                </a:cubicBezTo>
                <a:cubicBezTo>
                  <a:pt x="7423777" y="1745538"/>
                  <a:pt x="7417978" y="1760705"/>
                  <a:pt x="7417532" y="1779887"/>
                </a:cubicBezTo>
                <a:cubicBezTo>
                  <a:pt x="7417087" y="1798622"/>
                  <a:pt x="7421547" y="1821819"/>
                  <a:pt x="7386306" y="1812451"/>
                </a:cubicBezTo>
                <a:cubicBezTo>
                  <a:pt x="7382291" y="1811559"/>
                  <a:pt x="7381399" y="1814235"/>
                  <a:pt x="7379615" y="1817358"/>
                </a:cubicBezTo>
                <a:cubicBezTo>
                  <a:pt x="7341251" y="1897208"/>
                  <a:pt x="7276567" y="1958770"/>
                  <a:pt x="7212776" y="2020331"/>
                </a:cubicBezTo>
                <a:cubicBezTo>
                  <a:pt x="7209207" y="2023454"/>
                  <a:pt x="7205638" y="2026576"/>
                  <a:pt x="7202070" y="2029699"/>
                </a:cubicBezTo>
                <a:cubicBezTo>
                  <a:pt x="7268983" y="2014086"/>
                  <a:pt x="7489800" y="1994011"/>
                  <a:pt x="7554483" y="2000703"/>
                </a:cubicBezTo>
                <a:cubicBezTo>
                  <a:pt x="7612029" y="2006502"/>
                  <a:pt x="7937231" y="1909254"/>
                  <a:pt x="8004591" y="1851708"/>
                </a:cubicBezTo>
                <a:cubicBezTo>
                  <a:pt x="8013959" y="1896763"/>
                  <a:pt x="7993885" y="1914606"/>
                  <a:pt x="7977825" y="1935127"/>
                </a:cubicBezTo>
                <a:cubicBezTo>
                  <a:pt x="7955075" y="1964123"/>
                  <a:pt x="7951506" y="1984644"/>
                  <a:pt x="7994331" y="2007840"/>
                </a:cubicBezTo>
                <a:cubicBezTo>
                  <a:pt x="8117007" y="2073862"/>
                  <a:pt x="8115669" y="2076092"/>
                  <a:pt x="8000576" y="2165757"/>
                </a:cubicBezTo>
                <a:cubicBezTo>
                  <a:pt x="7995223" y="2169772"/>
                  <a:pt x="7997900" y="2182708"/>
                  <a:pt x="7996561" y="2191631"/>
                </a:cubicBezTo>
                <a:cubicBezTo>
                  <a:pt x="8026450" y="2205014"/>
                  <a:pt x="8061691" y="2170218"/>
                  <a:pt x="8097378" y="2207690"/>
                </a:cubicBezTo>
                <a:cubicBezTo>
                  <a:pt x="7943477" y="2372298"/>
                  <a:pt x="7709277" y="2528878"/>
                  <a:pt x="7496937" y="2652445"/>
                </a:cubicBezTo>
                <a:cubicBezTo>
                  <a:pt x="7668683" y="2693040"/>
                  <a:pt x="7771731" y="2550290"/>
                  <a:pt x="7897975" y="2568579"/>
                </a:cubicBezTo>
                <a:cubicBezTo>
                  <a:pt x="7960875" y="2613189"/>
                  <a:pt x="7773515" y="2685456"/>
                  <a:pt x="7952398" y="2706423"/>
                </a:cubicBezTo>
                <a:cubicBezTo>
                  <a:pt x="7874778" y="2745678"/>
                  <a:pt x="7817232" y="2784043"/>
                  <a:pt x="7763701" y="2829098"/>
                </a:cubicBezTo>
                <a:cubicBezTo>
                  <a:pt x="7668683" y="2909841"/>
                  <a:pt x="7649948" y="2963373"/>
                  <a:pt x="7693664" y="3071773"/>
                </a:cubicBezTo>
                <a:cubicBezTo>
                  <a:pt x="7722660" y="3143148"/>
                  <a:pt x="7764593" y="3208723"/>
                  <a:pt x="7727568" y="3293927"/>
                </a:cubicBezTo>
                <a:cubicBezTo>
                  <a:pt x="7702141" y="3352365"/>
                  <a:pt x="7711954" y="3390729"/>
                  <a:pt x="7808311" y="3364409"/>
                </a:cubicBezTo>
                <a:cubicBezTo>
                  <a:pt x="7912249" y="3336306"/>
                  <a:pt x="7951506" y="3388945"/>
                  <a:pt x="7925186" y="3491100"/>
                </a:cubicBezTo>
                <a:cubicBezTo>
                  <a:pt x="7908235" y="3556676"/>
                  <a:pt x="7926079" y="3577197"/>
                  <a:pt x="7997454" y="3569613"/>
                </a:cubicBezTo>
                <a:cubicBezTo>
                  <a:pt x="8076413" y="3561136"/>
                  <a:pt x="8151355" y="3518312"/>
                  <a:pt x="8249050" y="3538832"/>
                </a:cubicBezTo>
                <a:cubicBezTo>
                  <a:pt x="8170985" y="3658385"/>
                  <a:pt x="8004145" y="3624482"/>
                  <a:pt x="7913142" y="3738236"/>
                </a:cubicBezTo>
                <a:cubicBezTo>
                  <a:pt x="8021543" y="3738682"/>
                  <a:pt x="8104516" y="3738236"/>
                  <a:pt x="8184813" y="3713254"/>
                </a:cubicBezTo>
                <a:cubicBezTo>
                  <a:pt x="8218270" y="3702995"/>
                  <a:pt x="8254850" y="3692735"/>
                  <a:pt x="8273586" y="3727083"/>
                </a:cubicBezTo>
                <a:cubicBezTo>
                  <a:pt x="8295890" y="3768570"/>
                  <a:pt x="8250389" y="3784184"/>
                  <a:pt x="8223177" y="3791767"/>
                </a:cubicBezTo>
                <a:cubicBezTo>
                  <a:pt x="8146449" y="3812734"/>
                  <a:pt x="8087564" y="3862249"/>
                  <a:pt x="8023773" y="3901059"/>
                </a:cubicBezTo>
                <a:cubicBezTo>
                  <a:pt x="7884146" y="3986264"/>
                  <a:pt x="7730689" y="4057192"/>
                  <a:pt x="7612475" y="4197266"/>
                </a:cubicBezTo>
                <a:cubicBezTo>
                  <a:pt x="7761024" y="4161579"/>
                  <a:pt x="7872102" y="4078159"/>
                  <a:pt x="8010390" y="4061208"/>
                </a:cubicBezTo>
                <a:cubicBezTo>
                  <a:pt x="7890391" y="4189236"/>
                  <a:pt x="7736489" y="4272656"/>
                  <a:pt x="7590617" y="4365889"/>
                </a:cubicBezTo>
                <a:cubicBezTo>
                  <a:pt x="7549130" y="4392209"/>
                  <a:pt x="7506751" y="4410052"/>
                  <a:pt x="7497384" y="4467153"/>
                </a:cubicBezTo>
                <a:cubicBezTo>
                  <a:pt x="7479093" y="4577783"/>
                  <a:pt x="7425116" y="4669679"/>
                  <a:pt x="7308686" y="4718303"/>
                </a:cubicBezTo>
                <a:cubicBezTo>
                  <a:pt x="7307793" y="4718749"/>
                  <a:pt x="7314039" y="4735255"/>
                  <a:pt x="7318054" y="4746853"/>
                </a:cubicBezTo>
                <a:cubicBezTo>
                  <a:pt x="7388982" y="4750422"/>
                  <a:pt x="7444744" y="4684845"/>
                  <a:pt x="7535747" y="4706259"/>
                </a:cubicBezTo>
                <a:cubicBezTo>
                  <a:pt x="7449206" y="4795031"/>
                  <a:pt x="7376492" y="4874882"/>
                  <a:pt x="7253370" y="4917261"/>
                </a:cubicBezTo>
                <a:cubicBezTo>
                  <a:pt x="7154784" y="4951164"/>
                  <a:pt x="7033000" y="4970345"/>
                  <a:pt x="6961625" y="5079638"/>
                </a:cubicBezTo>
                <a:cubicBezTo>
                  <a:pt x="7044599" y="5101051"/>
                  <a:pt x="7106605" y="5074285"/>
                  <a:pt x="7168612" y="5055104"/>
                </a:cubicBezTo>
                <a:cubicBezTo>
                  <a:pt x="7264077" y="5025661"/>
                  <a:pt x="7357756" y="4992204"/>
                  <a:pt x="7453220" y="4962316"/>
                </a:cubicBezTo>
                <a:cubicBezTo>
                  <a:pt x="7489353" y="4951164"/>
                  <a:pt x="7529056" y="4942688"/>
                  <a:pt x="7552253" y="4997111"/>
                </a:cubicBezTo>
                <a:cubicBezTo>
                  <a:pt x="7431361" y="5008709"/>
                  <a:pt x="7358649" y="5081869"/>
                  <a:pt x="7282812" y="5150568"/>
                </a:cubicBezTo>
                <a:cubicBezTo>
                  <a:pt x="7239987" y="5189378"/>
                  <a:pt x="7205192" y="5241125"/>
                  <a:pt x="7128464" y="5221497"/>
                </a:cubicBezTo>
                <a:cubicBezTo>
                  <a:pt x="7087869" y="5211236"/>
                  <a:pt x="7061996" y="5240233"/>
                  <a:pt x="7066457" y="5275920"/>
                </a:cubicBezTo>
                <a:cubicBezTo>
                  <a:pt x="7081624" y="5401718"/>
                  <a:pt x="6987498" y="5445881"/>
                  <a:pt x="6889805" y="5469970"/>
                </a:cubicBezTo>
                <a:cubicBezTo>
                  <a:pt x="6705122" y="5515918"/>
                  <a:pt x="6551219" y="5623426"/>
                  <a:pt x="6371444" y="5682310"/>
                </a:cubicBezTo>
                <a:cubicBezTo>
                  <a:pt x="6196576" y="5739411"/>
                  <a:pt x="4884170" y="6004390"/>
                  <a:pt x="4551831" y="6030710"/>
                </a:cubicBezTo>
                <a:cubicBezTo>
                  <a:pt x="2518092" y="6191749"/>
                  <a:pt x="1055352" y="4921275"/>
                  <a:pt x="1048661" y="4903878"/>
                </a:cubicBezTo>
                <a:cubicBezTo>
                  <a:pt x="1017880" y="4822243"/>
                  <a:pt x="941599" y="4787001"/>
                  <a:pt x="872455" y="4743284"/>
                </a:cubicBezTo>
                <a:cubicBezTo>
                  <a:pt x="812231" y="4704920"/>
                  <a:pt x="747994" y="4664326"/>
                  <a:pt x="723013" y="4598750"/>
                </a:cubicBezTo>
                <a:cubicBezTo>
                  <a:pt x="690002" y="4511762"/>
                  <a:pt x="783682" y="4583137"/>
                  <a:pt x="801080" y="4549680"/>
                </a:cubicBezTo>
                <a:cubicBezTo>
                  <a:pt x="765392" y="4504624"/>
                  <a:pt x="710077" y="4463138"/>
                  <a:pt x="695355" y="4411837"/>
                </a:cubicBezTo>
                <a:cubicBezTo>
                  <a:pt x="642715" y="4226262"/>
                  <a:pt x="529409" y="4091096"/>
                  <a:pt x="359893" y="3986264"/>
                </a:cubicBezTo>
                <a:cubicBezTo>
                  <a:pt x="311269" y="3955930"/>
                  <a:pt x="279150" y="3901506"/>
                  <a:pt x="212682" y="3892584"/>
                </a:cubicBezTo>
                <a:cubicBezTo>
                  <a:pt x="65025" y="3873402"/>
                  <a:pt x="111866" y="3723515"/>
                  <a:pt x="33799" y="3657047"/>
                </a:cubicBezTo>
                <a:cubicBezTo>
                  <a:pt x="26438" y="3650802"/>
                  <a:pt x="19412" y="3568832"/>
                  <a:pt x="14561" y="3486305"/>
                </a:cubicBezTo>
                <a:lnTo>
                  <a:pt x="12840" y="3453616"/>
                </a:lnTo>
                <a:lnTo>
                  <a:pt x="21095" y="3453948"/>
                </a:lnTo>
                <a:lnTo>
                  <a:pt x="25905" y="3450639"/>
                </a:lnTo>
                <a:lnTo>
                  <a:pt x="27770" y="3466411"/>
                </a:lnTo>
                <a:cubicBezTo>
                  <a:pt x="33262" y="3508951"/>
                  <a:pt x="39263" y="3541509"/>
                  <a:pt x="44951" y="3533479"/>
                </a:cubicBezTo>
                <a:cubicBezTo>
                  <a:pt x="60119" y="3511621"/>
                  <a:pt x="83315" y="3492439"/>
                  <a:pt x="72163" y="3463889"/>
                </a:cubicBezTo>
                <a:cubicBezTo>
                  <a:pt x="67702" y="3451844"/>
                  <a:pt x="70824" y="3410804"/>
                  <a:pt x="36475" y="3443368"/>
                </a:cubicBezTo>
                <a:lnTo>
                  <a:pt x="25905" y="3450639"/>
                </a:lnTo>
                <a:lnTo>
                  <a:pt x="22479" y="3421677"/>
                </a:lnTo>
                <a:cubicBezTo>
                  <a:pt x="19106" y="3391148"/>
                  <a:pt x="16081" y="3360716"/>
                  <a:pt x="13648" y="3339450"/>
                </a:cubicBezTo>
                <a:lnTo>
                  <a:pt x="13062" y="3335036"/>
                </a:lnTo>
                <a:lnTo>
                  <a:pt x="21866" y="3298221"/>
                </a:lnTo>
                <a:cubicBezTo>
                  <a:pt x="52089" y="3197348"/>
                  <a:pt x="110303" y="3084040"/>
                  <a:pt x="175210" y="3078464"/>
                </a:cubicBezTo>
                <a:cubicBezTo>
                  <a:pt x="127925" y="2954896"/>
                  <a:pt x="127925" y="2954896"/>
                  <a:pt x="282273" y="2937945"/>
                </a:cubicBezTo>
                <a:cubicBezTo>
                  <a:pt x="222942" y="2859432"/>
                  <a:pt x="222942" y="2839357"/>
                  <a:pt x="294764" y="2812593"/>
                </a:cubicBezTo>
                <a:cubicBezTo>
                  <a:pt x="363908" y="2786719"/>
                  <a:pt x="440636" y="2778244"/>
                  <a:pt x="504427" y="2738541"/>
                </a:cubicBezTo>
                <a:cubicBezTo>
                  <a:pt x="445542" y="2638170"/>
                  <a:pt x="429038" y="2522185"/>
                  <a:pt x="307254" y="2473116"/>
                </a:cubicBezTo>
                <a:cubicBezTo>
                  <a:pt x="288072" y="2465532"/>
                  <a:pt x="275135" y="2435197"/>
                  <a:pt x="287626" y="2418246"/>
                </a:cubicBezTo>
                <a:cubicBezTo>
                  <a:pt x="331790" y="2355347"/>
                  <a:pt x="268444" y="2234901"/>
                  <a:pt x="405841" y="2221965"/>
                </a:cubicBezTo>
                <a:cubicBezTo>
                  <a:pt x="422793" y="2220181"/>
                  <a:pt x="438406" y="2207690"/>
                  <a:pt x="425023" y="2190292"/>
                </a:cubicBezTo>
                <a:cubicBezTo>
                  <a:pt x="379075" y="2130962"/>
                  <a:pt x="434837" y="2134976"/>
                  <a:pt x="468739" y="2127394"/>
                </a:cubicBezTo>
                <a:cubicBezTo>
                  <a:pt x="509781" y="2118471"/>
                  <a:pt x="556174" y="2144344"/>
                  <a:pt x="594091" y="2112226"/>
                </a:cubicBezTo>
                <a:cubicBezTo>
                  <a:pt x="585170" y="2078323"/>
                  <a:pt x="552160" y="2078769"/>
                  <a:pt x="528963" y="2068063"/>
                </a:cubicBezTo>
                <a:cubicBezTo>
                  <a:pt x="461157" y="2036390"/>
                  <a:pt x="405841" y="1998918"/>
                  <a:pt x="402718" y="1917729"/>
                </a:cubicBezTo>
                <a:cubicBezTo>
                  <a:pt x="400042" y="1852153"/>
                  <a:pt x="392904" y="1794162"/>
                  <a:pt x="486584" y="1774087"/>
                </a:cubicBezTo>
                <a:cubicBezTo>
                  <a:pt x="501304" y="1770965"/>
                  <a:pt x="508888" y="1762489"/>
                  <a:pt x="511565" y="1751337"/>
                </a:cubicBezTo>
                <a:cubicBezTo>
                  <a:pt x="500858" y="1740630"/>
                  <a:pt x="490599" y="1729477"/>
                  <a:pt x="478109" y="1721448"/>
                </a:cubicBezTo>
                <a:cubicBezTo>
                  <a:pt x="436175" y="1695129"/>
                  <a:pt x="421900" y="1656318"/>
                  <a:pt x="409410" y="1615724"/>
                </a:cubicBezTo>
                <a:cubicBezTo>
                  <a:pt x="401380" y="1589851"/>
                  <a:pt x="392012" y="1564424"/>
                  <a:pt x="373722" y="1542118"/>
                </a:cubicBezTo>
                <a:cubicBezTo>
                  <a:pt x="362569" y="1528290"/>
                  <a:pt x="348740" y="1518030"/>
                  <a:pt x="331343" y="1512231"/>
                </a:cubicBezTo>
                <a:cubicBezTo>
                  <a:pt x="316177" y="1506877"/>
                  <a:pt x="311715" y="1499739"/>
                  <a:pt x="321976" y="1486804"/>
                </a:cubicBezTo>
                <a:cubicBezTo>
                  <a:pt x="350972" y="1449777"/>
                  <a:pt x="362569" y="1409182"/>
                  <a:pt x="343388" y="1361897"/>
                </a:cubicBezTo>
                <a:cubicBezTo>
                  <a:pt x="337588" y="1347623"/>
                  <a:pt x="341602" y="1335131"/>
                  <a:pt x="355432" y="1329778"/>
                </a:cubicBezTo>
                <a:cubicBezTo>
                  <a:pt x="412979" y="1307028"/>
                  <a:pt x="427253" y="1254388"/>
                  <a:pt x="451789" y="1209779"/>
                </a:cubicBezTo>
                <a:cubicBezTo>
                  <a:pt x="486584" y="1146434"/>
                  <a:pt x="518256" y="1081751"/>
                  <a:pt x="542344" y="1013052"/>
                </a:cubicBezTo>
                <a:cubicBezTo>
                  <a:pt x="556620" y="972012"/>
                  <a:pt x="570449" y="931417"/>
                  <a:pt x="560635" y="885915"/>
                </a:cubicBezTo>
                <a:cubicBezTo>
                  <a:pt x="558405" y="874764"/>
                  <a:pt x="562419" y="865395"/>
                  <a:pt x="568219" y="856919"/>
                </a:cubicBezTo>
                <a:cubicBezTo>
                  <a:pt x="592754" y="819893"/>
                  <a:pt x="589631" y="780638"/>
                  <a:pt x="570895" y="740043"/>
                </a:cubicBezTo>
                <a:cubicBezTo>
                  <a:pt x="559296" y="715508"/>
                  <a:pt x="560635" y="712385"/>
                  <a:pt x="590077" y="713277"/>
                </a:cubicBezTo>
                <a:cubicBezTo>
                  <a:pt x="649853" y="714616"/>
                  <a:pt x="709184" y="716846"/>
                  <a:pt x="768069" y="709263"/>
                </a:cubicBezTo>
                <a:cubicBezTo>
                  <a:pt x="834090" y="700786"/>
                  <a:pt x="855503" y="681158"/>
                  <a:pt x="805540" y="624505"/>
                </a:cubicBezTo>
                <a:cubicBezTo>
                  <a:pt x="794833" y="612461"/>
                  <a:pt x="785466" y="599078"/>
                  <a:pt x="780559" y="583910"/>
                </a:cubicBezTo>
                <a:cubicBezTo>
                  <a:pt x="776990" y="571866"/>
                  <a:pt x="780113" y="563390"/>
                  <a:pt x="790819" y="557591"/>
                </a:cubicBezTo>
                <a:cubicBezTo>
                  <a:pt x="803310" y="550454"/>
                  <a:pt x="810001" y="560268"/>
                  <a:pt x="817139" y="567404"/>
                </a:cubicBezTo>
                <a:cubicBezTo>
                  <a:pt x="855949" y="605769"/>
                  <a:pt x="904572" y="632089"/>
                  <a:pt x="950966" y="661085"/>
                </a:cubicBezTo>
                <a:cubicBezTo>
                  <a:pt x="1017435" y="703018"/>
                  <a:pt x="1087471" y="740043"/>
                  <a:pt x="1146802" y="790897"/>
                </a:cubicBezTo>
                <a:cubicBezTo>
                  <a:pt x="1161968" y="803835"/>
                  <a:pt x="1186503" y="794021"/>
                  <a:pt x="1188288" y="772161"/>
                </a:cubicBezTo>
                <a:cubicBezTo>
                  <a:pt x="1190072" y="750303"/>
                  <a:pt x="1202116" y="750303"/>
                  <a:pt x="1219960" y="755656"/>
                </a:cubicBezTo>
                <a:cubicBezTo>
                  <a:pt x="1241373" y="761901"/>
                  <a:pt x="1262786" y="768146"/>
                  <a:pt x="1283752" y="775284"/>
                </a:cubicBezTo>
                <a:cubicBezTo>
                  <a:pt x="1305611" y="782868"/>
                  <a:pt x="1315424" y="798927"/>
                  <a:pt x="1317655" y="819002"/>
                </a:cubicBezTo>
                <a:cubicBezTo>
                  <a:pt x="1318101" y="822794"/>
                  <a:pt x="1318213" y="827031"/>
                  <a:pt x="1317209" y="830488"/>
                </a:cubicBezTo>
                <a:lnTo>
                  <a:pt x="1312784" y="834706"/>
                </a:lnTo>
                <a:lnTo>
                  <a:pt x="1307604" y="836392"/>
                </a:lnTo>
                <a:cubicBezTo>
                  <a:pt x="1302209" y="838239"/>
                  <a:pt x="1301818" y="838741"/>
                  <a:pt x="1310071" y="837291"/>
                </a:cubicBezTo>
                <a:lnTo>
                  <a:pt x="1312784" y="834706"/>
                </a:lnTo>
                <a:lnTo>
                  <a:pt x="1335164" y="827421"/>
                </a:lnTo>
                <a:cubicBezTo>
                  <a:pt x="1358695" y="819559"/>
                  <a:pt x="1387691" y="808741"/>
                  <a:pt x="1393044" y="799820"/>
                </a:cubicBezTo>
                <a:cubicBezTo>
                  <a:pt x="1393490" y="798927"/>
                  <a:pt x="1657132" y="863165"/>
                  <a:pt x="1737429" y="903760"/>
                </a:cubicBezTo>
                <a:cubicBezTo>
                  <a:pt x="1787390" y="929187"/>
                  <a:pt x="2773257" y="1331562"/>
                  <a:pt x="4138303" y="1231638"/>
                </a:cubicBezTo>
                <a:cubicBezTo>
                  <a:pt x="4186481" y="1228070"/>
                  <a:pt x="4231982" y="1225838"/>
                  <a:pt x="4278375" y="1224055"/>
                </a:cubicBezTo>
                <a:cubicBezTo>
                  <a:pt x="4688781" y="1205764"/>
                  <a:pt x="5091603" y="1196842"/>
                  <a:pt x="5261564" y="1174984"/>
                </a:cubicBezTo>
                <a:cubicBezTo>
                  <a:pt x="5394500" y="1157586"/>
                  <a:pt x="6074346" y="1010376"/>
                  <a:pt x="6273750" y="885915"/>
                </a:cubicBezTo>
                <a:cubicBezTo>
                  <a:pt x="6477614" y="758332"/>
                  <a:pt x="6669881" y="617367"/>
                  <a:pt x="6861254" y="475956"/>
                </a:cubicBezTo>
                <a:cubicBezTo>
                  <a:pt x="6944228" y="414841"/>
                  <a:pt x="7032555" y="359079"/>
                  <a:pt x="7107498" y="289043"/>
                </a:cubicBezTo>
                <a:cubicBezTo>
                  <a:pt x="7182441" y="218560"/>
                  <a:pt x="7253816" y="145401"/>
                  <a:pt x="7335005" y="80271"/>
                </a:cubicBezTo>
                <a:cubicBezTo>
                  <a:pt x="7358202" y="61535"/>
                  <a:pt x="7381399" y="41461"/>
                  <a:pt x="7415302" y="38338"/>
                </a:cubicBezTo>
                <a:cubicBezTo>
                  <a:pt x="7422886" y="37446"/>
                  <a:pt x="7430915" y="37892"/>
                  <a:pt x="7438499" y="38784"/>
                </a:cubicBezTo>
                <a:cubicBezTo>
                  <a:pt x="7446974" y="39677"/>
                  <a:pt x="7453666" y="44137"/>
                  <a:pt x="7456789" y="51721"/>
                </a:cubicBezTo>
                <a:cubicBezTo>
                  <a:pt x="7459911" y="60197"/>
                  <a:pt x="7454558" y="65104"/>
                  <a:pt x="7448313" y="69564"/>
                </a:cubicBezTo>
                <a:cubicBezTo>
                  <a:pt x="7443852" y="72687"/>
                  <a:pt x="7439392" y="77595"/>
                  <a:pt x="7433593" y="78487"/>
                </a:cubicBezTo>
                <a:cubicBezTo>
                  <a:pt x="7396566" y="83840"/>
                  <a:pt x="7382737" y="111052"/>
                  <a:pt x="7365340" y="135140"/>
                </a:cubicBezTo>
                <a:cubicBezTo>
                  <a:pt x="7357756" y="145401"/>
                  <a:pt x="7349726" y="153430"/>
                  <a:pt x="7363555" y="168151"/>
                </a:cubicBezTo>
                <a:cubicBezTo>
                  <a:pt x="7375599" y="181088"/>
                  <a:pt x="7363109" y="187780"/>
                  <a:pt x="7350619" y="191349"/>
                </a:cubicBezTo>
                <a:cubicBezTo>
                  <a:pt x="7333222" y="196255"/>
                  <a:pt x="7312701" y="195364"/>
                  <a:pt x="7293073" y="211422"/>
                </a:cubicBezTo>
                <a:cubicBezTo>
                  <a:pt x="7366678" y="212761"/>
                  <a:pt x="7397905" y="170382"/>
                  <a:pt x="7431361" y="131125"/>
                </a:cubicBezTo>
                <a:cubicBezTo>
                  <a:pt x="7443852" y="116851"/>
                  <a:pt x="7452328" y="99899"/>
                  <a:pt x="7463034" y="83840"/>
                </a:cubicBezTo>
                <a:cubicBezTo>
                  <a:pt x="7476417" y="64212"/>
                  <a:pt x="7492030" y="63319"/>
                  <a:pt x="7511658" y="80717"/>
                </a:cubicBezTo>
                <a:cubicBezTo>
                  <a:pt x="7529056" y="96330"/>
                  <a:pt x="7537531" y="94993"/>
                  <a:pt x="7543330" y="73579"/>
                </a:cubicBezTo>
                <a:cubicBezTo>
                  <a:pt x="7552253" y="40122"/>
                  <a:pt x="7572773" y="16480"/>
                  <a:pt x="7607569" y="4435"/>
                </a:cubicBezTo>
                <a:cubicBezTo>
                  <a:pt x="7611361" y="3097"/>
                  <a:pt x="7615598" y="978"/>
                  <a:pt x="7619780" y="253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12312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6E733-048A-44AB-86F3-93D19C3A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81000"/>
            <a:ext cx="3475383" cy="19683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Gracias</a:t>
            </a:r>
            <a:br>
              <a:rPr lang="en-US" sz="4800"/>
            </a:br>
            <a:endParaRPr lang="en-US" sz="480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61F05F-5272-4264-A084-97073E1D6116}"/>
              </a:ext>
            </a:extLst>
          </p:cNvPr>
          <p:cNvSpPr txBox="1"/>
          <p:nvPr/>
        </p:nvSpPr>
        <p:spPr>
          <a:xfrm>
            <a:off x="4594613" y="381000"/>
            <a:ext cx="6966451" cy="1968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Contacto</a:t>
            </a:r>
            <a:r>
              <a:rPr lang="en-US" sz="22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hlinkClick r:id="rId2"/>
              </a:rPr>
              <a:t>Centrodeherniascba@gmail.com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+543512476351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23" name="Graphic 5" descr="Smiling Face with No Fill">
            <a:extLst>
              <a:ext uri="{FF2B5EF4-FFF2-40B4-BE49-F238E27FC236}">
                <a16:creationId xmlns:a16="http://schemas.microsoft.com/office/drawing/2014/main" id="{34734462-C349-1425-287E-CA03A2C5B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736" y="2993293"/>
            <a:ext cx="2843784" cy="2843784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A603AD87-E111-4AC6-9D34-5BE2ED009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968" y="2993293"/>
            <a:ext cx="2843784" cy="2843784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C31F493E-5D09-487F-81E3-94438E2D3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344" y="2993293"/>
            <a:ext cx="2843784" cy="2843784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E525C112-3131-477E-BED7-95EA68B24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4480" y="2993293"/>
            <a:ext cx="2843784" cy="284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1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60985A42-E597-4949-8BF3-EF0E757EB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s-AR" sz="5400" dirty="0"/>
              <a:t>Tipos de hernias - Localización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B8F50C75-0F74-4BAA-8D86-3291905F2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endParaRPr lang="es-AR" sz="2200" dirty="0"/>
          </a:p>
          <a:p>
            <a:r>
              <a:rPr lang="es-AR" sz="3600" dirty="0"/>
              <a:t>Inguinales</a:t>
            </a:r>
          </a:p>
          <a:p>
            <a:r>
              <a:rPr lang="es-AR" sz="3600" dirty="0"/>
              <a:t>Epigástricas</a:t>
            </a:r>
          </a:p>
          <a:p>
            <a:r>
              <a:rPr lang="es-AR" sz="3600" dirty="0"/>
              <a:t>Umbilicales</a:t>
            </a:r>
          </a:p>
          <a:p>
            <a:r>
              <a:rPr lang="es-AR" sz="3600" dirty="0"/>
              <a:t>Femorales</a:t>
            </a:r>
          </a:p>
          <a:p>
            <a:r>
              <a:rPr lang="es-AR" sz="3600" dirty="0"/>
              <a:t>Lumbares</a:t>
            </a:r>
          </a:p>
          <a:p>
            <a:r>
              <a:rPr lang="es-AR" sz="3600" dirty="0"/>
              <a:t>Otras menos frecuentes</a:t>
            </a:r>
          </a:p>
          <a:p>
            <a:pPr marL="0" indent="0">
              <a:buNone/>
            </a:pPr>
            <a:endParaRPr lang="es-AR" sz="2200" dirty="0"/>
          </a:p>
        </p:txBody>
      </p:sp>
    </p:spTree>
    <p:extLst>
      <p:ext uri="{BB962C8B-B14F-4D97-AF65-F5344CB8AC3E}">
        <p14:creationId xmlns:p14="http://schemas.microsoft.com/office/powerpoint/2010/main" val="201122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DATOS Usuario\Documents\ALESIO FULL\eventraciones\100MEDIA\IMG_00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2" r="12311"/>
          <a:stretch/>
        </p:blipFill>
        <p:spPr bwMode="auto">
          <a:xfrm>
            <a:off x="6094476" y="10"/>
            <a:ext cx="6094477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AC03F3A9-0978-45CE-A44F-931840C9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05" y="5644941"/>
            <a:ext cx="5440326" cy="121305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Manifestaciones</a:t>
            </a:r>
            <a:r>
              <a:rPr lang="en-US" sz="3600" b="1" kern="12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Clínicas</a:t>
            </a:r>
            <a:br>
              <a:rPr lang="en-US" sz="3600" b="1" kern="12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3600" b="1" kern="1200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agen 1" descr="Imagen que contiene interior, verde, cobija, pequeño&#10;&#10;Descripción generada automáticamente">
            <a:extLst>
              <a:ext uri="{FF2B5EF4-FFF2-40B4-BE49-F238E27FC236}">
                <a16:creationId xmlns:a16="http://schemas.microsoft.com/office/drawing/2014/main" id="{C8E273E7-E436-405E-B278-3DC580E3B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72" b="16914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34282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08AF7-F637-4BB7-835A-ACD1EEE59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 anchor="ctr">
            <a:normAutofit/>
          </a:bodyPr>
          <a:lstStyle/>
          <a:p>
            <a:pPr algn="ctr"/>
            <a:r>
              <a:rPr lang="es-A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Como hago el diagnostico?</a:t>
            </a:r>
          </a:p>
        </p:txBody>
      </p:sp>
      <p:pic>
        <p:nvPicPr>
          <p:cNvPr id="6" name="Marcador de contenido 5" descr="Imagen que contiene dibujo&#10;&#10;Descripción generada automáticamente">
            <a:extLst>
              <a:ext uri="{FF2B5EF4-FFF2-40B4-BE49-F238E27FC236}">
                <a16:creationId xmlns:a16="http://schemas.microsoft.com/office/drawing/2014/main" id="{219BAAB6-E8B6-48F2-AEA0-419FD7469E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31422" r="2" b="12265"/>
          <a:stretch/>
        </p:blipFill>
        <p:spPr>
          <a:xfrm>
            <a:off x="6197600" y="1142999"/>
            <a:ext cx="5384800" cy="4525963"/>
          </a:xfrm>
          <a:prstGeom prst="rect">
            <a:avLst/>
          </a:prstGeom>
          <a:noFill/>
        </p:spPr>
      </p:pic>
      <p:pic>
        <p:nvPicPr>
          <p:cNvPr id="7" name="Imagen 6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B5666011-CF9F-45B1-B99A-C364769154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62" b="18065"/>
          <a:stretch/>
        </p:blipFill>
        <p:spPr>
          <a:xfrm>
            <a:off x="609600" y="1143000"/>
            <a:ext cx="5384800" cy="4525963"/>
          </a:xfrm>
          <a:prstGeom prst="rect">
            <a:avLst/>
          </a:prstGeom>
          <a:noFill/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11F5BAE-C914-4944-80A8-3A2408BB029E}"/>
              </a:ext>
            </a:extLst>
          </p:cNvPr>
          <p:cNvSpPr txBox="1"/>
          <p:nvPr/>
        </p:nvSpPr>
        <p:spPr>
          <a:xfrm>
            <a:off x="2489982" y="6119446"/>
            <a:ext cx="8356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/>
              <a:t>En algunos casos utilizamos ecografía y TC</a:t>
            </a:r>
          </a:p>
        </p:txBody>
      </p:sp>
    </p:spTree>
    <p:extLst>
      <p:ext uri="{BB962C8B-B14F-4D97-AF65-F5344CB8AC3E}">
        <p14:creationId xmlns:p14="http://schemas.microsoft.com/office/powerpoint/2010/main" val="233681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FB048F-94B3-4747-A3F8-90681C8F0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Diagnóstico diferenciales…</a:t>
            </a:r>
          </a:p>
        </p:txBody>
      </p:sp>
      <p:pic>
        <p:nvPicPr>
          <p:cNvPr id="7" name="Marcador de contenido 6" descr="Imagen que contiene interior, persona, cama&#10;&#10;Descripción generada con confianza muy alta">
            <a:extLst>
              <a:ext uri="{FF2B5EF4-FFF2-40B4-BE49-F238E27FC236}">
                <a16:creationId xmlns:a16="http://schemas.microsoft.com/office/drawing/2014/main" id="{E2CFF910-A40E-47BD-9DE8-51BC33DB6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41679" y="987425"/>
            <a:ext cx="3655218" cy="487362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78E8339-4440-43C1-80EA-0008C2332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Hidrocele.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Adenopatías.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Dilataciones venosas.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Tumores.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Aneurismas localizados.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Quiste de cordón.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Deferentitis.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Orquitis.</a:t>
            </a:r>
          </a:p>
        </p:txBody>
      </p:sp>
    </p:spTree>
    <p:extLst>
      <p:ext uri="{BB962C8B-B14F-4D97-AF65-F5344CB8AC3E}">
        <p14:creationId xmlns:p14="http://schemas.microsoft.com/office/powerpoint/2010/main" val="1461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489" y="1164401"/>
            <a:ext cx="4764099" cy="471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7034" y="1644537"/>
            <a:ext cx="3672407" cy="415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981200" y="218367"/>
            <a:ext cx="8219256" cy="142617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s-ES" sz="5400" b="1" u="sng" dirty="0"/>
              <a:t>Clasificación Hernia Inguinal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351583" y="6203081"/>
            <a:ext cx="8635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prstClr val="black"/>
                </a:solidFill>
                <a:latin typeface="Calibri"/>
              </a:rPr>
              <a:t>Otras : Clasificación  de  Gilbert modificada por </a:t>
            </a:r>
            <a:r>
              <a:rPr lang="es-ES" sz="2400" dirty="0" err="1">
                <a:solidFill>
                  <a:prstClr val="black"/>
                </a:solidFill>
                <a:latin typeface="Calibri"/>
              </a:rPr>
              <a:t>Rutkow</a:t>
            </a:r>
            <a:r>
              <a:rPr lang="es-ES" sz="2400" dirty="0">
                <a:solidFill>
                  <a:prstClr val="black"/>
                </a:solidFill>
                <a:latin typeface="Calibri"/>
              </a:rPr>
              <a:t> y </a:t>
            </a:r>
            <a:r>
              <a:rPr lang="es-ES" sz="2400" dirty="0" err="1">
                <a:solidFill>
                  <a:prstClr val="black"/>
                </a:solidFill>
                <a:latin typeface="Calibri"/>
              </a:rPr>
              <a:t>Robbins</a:t>
            </a:r>
            <a:r>
              <a:rPr lang="es-ES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48" y="1515622"/>
            <a:ext cx="3143272" cy="478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ES" sz="6000" b="1" u="sng" dirty="0"/>
              <a:t>Conceptos Importantes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es-ES" dirty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s-ES" sz="4000" dirty="0"/>
              <a:t>Reductible (</a:t>
            </a:r>
            <a:r>
              <a:rPr lang="es-ES" sz="4000" dirty="0" err="1"/>
              <a:t>co</a:t>
            </a:r>
            <a:r>
              <a:rPr lang="es-ES" sz="4000" dirty="0"/>
              <a:t> – </a:t>
            </a:r>
            <a:r>
              <a:rPr lang="es-ES" sz="4000" dirty="0" err="1"/>
              <a:t>inco</a:t>
            </a:r>
            <a:r>
              <a:rPr lang="es-ES" sz="4000" dirty="0"/>
              <a:t>)</a:t>
            </a:r>
          </a:p>
          <a:p>
            <a:pPr marL="0" indent="0">
              <a:buNone/>
            </a:pPr>
            <a:endParaRPr lang="es-ES" sz="4000" dirty="0"/>
          </a:p>
          <a:p>
            <a:r>
              <a:rPr lang="es-ES" sz="4000" dirty="0"/>
              <a:t>Irreductible</a:t>
            </a:r>
          </a:p>
          <a:p>
            <a:pPr marL="0" indent="0">
              <a:buNone/>
            </a:pPr>
            <a:endParaRPr lang="es-ES" sz="4000" dirty="0"/>
          </a:p>
          <a:p>
            <a:r>
              <a:rPr lang="es-ES" sz="4000" dirty="0"/>
              <a:t>Atascada (íleo)</a:t>
            </a:r>
          </a:p>
          <a:p>
            <a:pPr marL="0" indent="0">
              <a:buNone/>
            </a:pPr>
            <a:endParaRPr lang="es-ES" sz="4000" dirty="0"/>
          </a:p>
          <a:p>
            <a:r>
              <a:rPr lang="es-ES" sz="4000" dirty="0"/>
              <a:t>Estrangulada (</a:t>
            </a:r>
            <a:r>
              <a:rPr lang="es-ES" sz="4000" dirty="0" err="1"/>
              <a:t>alt</a:t>
            </a:r>
            <a:r>
              <a:rPr lang="es-ES" sz="4000" dirty="0"/>
              <a:t>. Vascular)</a:t>
            </a:r>
          </a:p>
          <a:p>
            <a:pPr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316</Words>
  <Application>Microsoft Office PowerPoint</Application>
  <PresentationFormat>Panorámica</PresentationFormat>
  <Paragraphs>74</Paragraphs>
  <Slides>34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Tema de Office</vt:lpstr>
      <vt:lpstr>Prof. Med. Alesio López Cirugía General Cirugía de la Pared Abdominal Cirugía Ambulatoria</vt:lpstr>
      <vt:lpstr>Como se define el concepto hernia?</vt:lpstr>
      <vt:lpstr>Herniogénesis. </vt:lpstr>
      <vt:lpstr>Tipos de hernias - Localización</vt:lpstr>
      <vt:lpstr> Manifestaciones Clínicas </vt:lpstr>
      <vt:lpstr>Como hago el diagnostico?</vt:lpstr>
      <vt:lpstr>Diagnóstico diferenciales…</vt:lpstr>
      <vt:lpstr>Clasificación Hernia Inguinal</vt:lpstr>
      <vt:lpstr>Conceptos Importantes</vt:lpstr>
      <vt:lpstr>Resolución: CIRUGIA!!!!</vt:lpstr>
      <vt:lpstr>TECNICA DE MC VAY</vt:lpstr>
      <vt:lpstr>TECNICA DE BASSINI</vt:lpstr>
      <vt:lpstr>Técnicas con mallas.</vt:lpstr>
      <vt:lpstr>   Veamos acción!!!</vt:lpstr>
      <vt:lpstr>Presentación de PowerPoint</vt:lpstr>
      <vt:lpstr>Presentación de PowerPoint</vt:lpstr>
      <vt:lpstr>Presentación de PowerPoint</vt:lpstr>
      <vt:lpstr>Presentación de PowerPoint</vt:lpstr>
      <vt:lpstr>HERNIA UMBILICAL Y EPIGÁSTRICA</vt:lpstr>
      <vt:lpstr>Presentación de PowerPoint</vt:lpstr>
      <vt:lpstr>Presentación de PowerPoint</vt:lpstr>
      <vt:lpstr>Complicaciones</vt:lpstr>
      <vt:lpstr>Eventraciones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Prof. Med. Alesio López Cirugía General Cirugía de la Pared Abdominal Cirugía Ambulatoria</dc:title>
  <dc:creator>Nadia Kusaky</dc:creator>
  <cp:lastModifiedBy>Nadia Kusaky</cp:lastModifiedBy>
  <cp:revision>2</cp:revision>
  <dcterms:created xsi:type="dcterms:W3CDTF">2022-04-05T21:19:29Z</dcterms:created>
  <dcterms:modified xsi:type="dcterms:W3CDTF">2022-04-05T21:20:33Z</dcterms:modified>
</cp:coreProperties>
</file>