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48" y="1338263"/>
            <a:ext cx="5428214" cy="31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RECUPERACION TRAS EL REPOSO.</a:t>
            </a:r>
          </a:p>
          <a:p>
            <a:r>
              <a:rPr lang="es-AR" dirty="0"/>
              <a:t>ADMINISTRACION DE ANTICOLESTERASICOS.</a:t>
            </a:r>
          </a:p>
          <a:p>
            <a:r>
              <a:rPr lang="es-AR" dirty="0"/>
              <a:t>P.DE EDROFONIO: MEJORIA FRANCA DE DEBILIDAD</a:t>
            </a:r>
          </a:p>
          <a:p>
            <a:r>
              <a:rPr lang="es-AR" dirty="0"/>
              <a:t>P.DE NEOSTGMINA</a:t>
            </a:r>
          </a:p>
          <a:p>
            <a:r>
              <a:rPr lang="es-AR" dirty="0"/>
              <a:t>EST.  ELECTROMIOGRAFICO.</a:t>
            </a:r>
          </a:p>
          <a:p>
            <a:r>
              <a:rPr lang="es-AR" dirty="0"/>
              <a:t>DETERMINACION DE ACRACH Y AC ANTIMUSK.</a:t>
            </a:r>
          </a:p>
          <a:p>
            <a:r>
              <a:rPr lang="es-AR" dirty="0"/>
              <a:t>ES EL MAS IMPORTANTE.</a:t>
            </a:r>
          </a:p>
          <a:p>
            <a:r>
              <a:rPr lang="es-AR" dirty="0"/>
              <a:t>BUSCAR TIMOMA.TAC-IRM.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71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SINTOMATICO:NEOSTIGMINA,PIRIDOSTIGMINA.</a:t>
            </a:r>
          </a:p>
          <a:p>
            <a:r>
              <a:rPr lang="es-AR" dirty="0"/>
              <a:t>PIRIDOGSTIGMINA 30-120 MG 3 VECES POR DIA.</a:t>
            </a:r>
          </a:p>
          <a:p>
            <a:r>
              <a:rPr lang="es-AR" dirty="0"/>
              <a:t>GLUCOCORTICOIDES,1MG%KG DE PESO Y PREDNISONA  FORMA PROGRESIVA EN DIAS ALTERNOS POR 3 MESES HASTA LLEGAR A LOS 100MG.</a:t>
            </a:r>
          </a:p>
          <a:p>
            <a:r>
              <a:rPr lang="es-AR" dirty="0"/>
              <a:t>AZATIPRIMA SE PUEDE ASOC C PREDNISONA.</a:t>
            </a:r>
          </a:p>
          <a:p>
            <a:r>
              <a:rPr lang="es-AR" dirty="0"/>
              <a:t>CICLOSPORINA</a:t>
            </a:r>
          </a:p>
          <a:p>
            <a:r>
              <a:rPr lang="es-AR" dirty="0"/>
              <a:t>MICFENOLATO.</a:t>
            </a:r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73" y="43116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TTO QX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TIMOMA</a:t>
            </a:r>
          </a:p>
          <a:p>
            <a:r>
              <a:rPr lang="es-AR" dirty="0"/>
              <a:t>TIMITIS CRONICA ,&lt;40ª. ANTES DE CORTICOIDES E INMUNOSUPRESORES.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PLASMAFERESIS:REMISIONES PROLONGADAS,JUNTO C  INMUNOSUPRESORES.(F.GRAVES).</a:t>
            </a:r>
          </a:p>
        </p:txBody>
      </p:sp>
    </p:spTree>
    <p:extLst>
      <p:ext uri="{BB962C8B-B14F-4D97-AF65-F5344CB8AC3E}">
        <p14:creationId xmlns:p14="http://schemas.microsoft.com/office/powerpoint/2010/main" val="40720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CRISIS MIASTENICA Y COLINERGICA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DR,INFECCIONES, EJERCICIOS INTENSOS,AGRAVAR SINTOMAS.</a:t>
            </a:r>
          </a:p>
          <a:p>
            <a:r>
              <a:rPr lang="es-AR" dirty="0"/>
              <a:t>MANTENER LA FUNCION RESPIRATORIA…..ARM.</a:t>
            </a:r>
          </a:p>
          <a:p>
            <a:r>
              <a:rPr lang="es-AR" dirty="0"/>
              <a:t>ADMINISTRAR NEOSTIGMINA IM</a:t>
            </a:r>
          </a:p>
          <a:p>
            <a:r>
              <a:rPr lang="es-AR" dirty="0"/>
              <a:t>REACCIONES ADVERSAS COLINERGICAS :DOLORES COLICOS, DIARREAS, NAUSEAS, VOMITOS, HIPERSALIVACION,SUDORACION, MIOSIS, PALIDEZ, BRADICARDIA, HIPOTENSION Y COMA. </a:t>
            </a:r>
          </a:p>
          <a:p>
            <a:r>
              <a:rPr lang="es-AR" dirty="0"/>
              <a:t>MAS FIABLE DIAM PUPILAR 2 MM.</a:t>
            </a:r>
          </a:p>
        </p:txBody>
      </p:sp>
    </p:spTree>
    <p:extLst>
      <p:ext uri="{BB962C8B-B14F-4D97-AF65-F5344CB8AC3E}">
        <p14:creationId xmlns:p14="http://schemas.microsoft.com/office/powerpoint/2010/main" val="20968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SINDROMES MIASTENICOS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SIND. EATON LAMBERT.</a:t>
            </a:r>
          </a:p>
          <a:p>
            <a:r>
              <a:rPr lang="es-AR" dirty="0"/>
              <a:t>ENF AUTOINMUNE, AC A LOS CANALES DE CA DEP DE VOLTAJE.</a:t>
            </a:r>
          </a:p>
          <a:p>
            <a:r>
              <a:rPr lang="es-AR" dirty="0"/>
              <a:t>SE ASOC A NEOPLASIAS DE PULMON DE CEL PEQUENAS.</a:t>
            </a:r>
          </a:p>
          <a:p>
            <a:r>
              <a:rPr lang="es-AR" dirty="0"/>
              <a:t>AC ANTISOX1 </a:t>
            </a:r>
          </a:p>
          <a:p>
            <a:r>
              <a:rPr lang="es-AR" dirty="0"/>
              <a:t>IDIOPATICO.</a:t>
            </a:r>
          </a:p>
          <a:p>
            <a:r>
              <a:rPr lang="es-AR" dirty="0"/>
              <a:t>DEBILIDAD PROX Y FATIGA  DE MI.</a:t>
            </a:r>
          </a:p>
          <a:p>
            <a:r>
              <a:rPr lang="es-AR" dirty="0"/>
              <a:t>PTOSIS PALPEBRAL Y DISARTRIA.</a:t>
            </a:r>
          </a:p>
          <a:p>
            <a:r>
              <a:rPr lang="es-AR" dirty="0"/>
              <a:t>80% DISFUNCION AUTONOMA.</a:t>
            </a:r>
          </a:p>
          <a:p>
            <a:r>
              <a:rPr lang="es-AR" dirty="0"/>
              <a:t>REFLEJOS OSTEEOTENDINOSOS DISMINUIDOS.</a:t>
            </a:r>
          </a:p>
          <a:p>
            <a:pPr marL="0" indent="0">
              <a:buNone/>
            </a:pPr>
            <a:r>
              <a:rPr lang="es-AR" dirty="0"/>
              <a:t>TTO AMIFAMPRIDINA 80-10 MG 4 V POR DIA +PREDNISONA O AZATIOPRINA.</a:t>
            </a:r>
          </a:p>
        </p:txBody>
      </p:sp>
    </p:spTree>
    <p:extLst>
      <p:ext uri="{BB962C8B-B14F-4D97-AF65-F5344CB8AC3E}">
        <p14:creationId xmlns:p14="http://schemas.microsoft.com/office/powerpoint/2010/main" val="4202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PARA RECORDAR!!!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03501"/>
            <a:ext cx="882565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BIBLIOGRAFIA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FARRERAS ROZMAN  EDICION 2017.</a:t>
            </a:r>
          </a:p>
          <a:p>
            <a:r>
              <a:rPr lang="es-AR" dirty="0"/>
              <a:t>DIAZ MANERA J ,ROJAS IIIA .TREAT STRATEGIEGIES FOR MYASTHENIA GRAVIS</a:t>
            </a:r>
          </a:p>
          <a:p>
            <a:r>
              <a:rPr lang="es-AR" dirty="0"/>
              <a:t>GUPTILL JT,DB UPDATE ON MUSCULE SPECIFIC TYROSYNE ANTIBODY POSITIVE MYASTHENIA GRAVIS.</a:t>
            </a:r>
          </a:p>
        </p:txBody>
      </p:sp>
    </p:spTree>
    <p:extLst>
      <p:ext uri="{BB962C8B-B14F-4D97-AF65-F5344CB8AC3E}">
        <p14:creationId xmlns:p14="http://schemas.microsoft.com/office/powerpoint/2010/main" val="4156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GRACIAS!!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2603500"/>
            <a:ext cx="11310424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CONCEPTO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ENF. UNION NEUROMUSCULAR,AUTOINMUNE,POR LA PRESENCIA DE AC.</a:t>
            </a:r>
          </a:p>
          <a:p>
            <a:r>
              <a:rPr lang="es-AR" dirty="0"/>
              <a:t>DEBILIDAD MUSC. ,CON RECUPERACION LUEGO DEL REPOSO O DROGAS ANTICOLINESTERASICOS.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12" y="3526368"/>
            <a:ext cx="471935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EPIDEMIOLOGIA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5-12 /1000000 DE HAB.</a:t>
            </a:r>
          </a:p>
          <a:p>
            <a:r>
              <a:rPr lang="es-AR" dirty="0"/>
              <a:t>INCIDENCIA ENTRE LOS 15- 65 A.</a:t>
            </a:r>
          </a:p>
          <a:p>
            <a:r>
              <a:rPr lang="es-AR" dirty="0"/>
              <a:t>RELACION MUJER VARON:2/1.</a:t>
            </a:r>
          </a:p>
          <a:p>
            <a:r>
              <a:rPr lang="es-AR" dirty="0"/>
              <a:t>65%HIPERPLASIA TIMICA.</a:t>
            </a:r>
          </a:p>
          <a:p>
            <a:r>
              <a:rPr lang="es-AR" dirty="0"/>
              <a:t>15-20% TIMOMA.</a:t>
            </a:r>
          </a:p>
          <a:p>
            <a:r>
              <a:rPr lang="es-AR" dirty="0"/>
              <a:t>HALOTIPOS A,B8,DW3.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819" y="315443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ETIOPATOGENIA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AC DE RECEPTORES NICOTINICOS  DE ACETILCOLINA .20-40% DE LOS PACIENTES C AC NEG TIENEN OTRAS MOLECULAS COMO EL MUSK Y LOS ANTI LRP4.</a:t>
            </a:r>
          </a:p>
          <a:p>
            <a:r>
              <a:rPr lang="es-AR" dirty="0"/>
              <a:t>3 FORMAS DE CON ACRACH(80-90%).ACANTI MUSK Y ANTI LRP4(5-10%).</a:t>
            </a:r>
          </a:p>
          <a:p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29" y="3888961"/>
            <a:ext cx="5035585" cy="2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ANATOMIA PATOLOGICA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MUCULO ESQUELETICO  LINFORRAGIAS,</a:t>
            </a:r>
          </a:p>
          <a:p>
            <a:r>
              <a:rPr lang="es-AR" dirty="0"/>
              <a:t>TIMO PERDIDA DE R DE ACETILCOA,</a:t>
            </a:r>
          </a:p>
          <a:p>
            <a:r>
              <a:rPr lang="es-AR" dirty="0"/>
              <a:t>TIMO 2 HALLAZGOS:15-20%TIMOMA LOCALMENTE INVASIVO</a:t>
            </a:r>
          </a:p>
          <a:p>
            <a:r>
              <a:rPr lang="es-AR" dirty="0"/>
              <a:t>50-70%HIPERPLASIA FOLICULAR LINFOIDE.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062" y="490530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CLINICA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DEBILIDAD MUSCULAR VARIABLE MUSCULOS VOLUNTARIOS Y EXTREMIDADES.</a:t>
            </a:r>
          </a:p>
          <a:p>
            <a:r>
              <a:rPr lang="es-AR" dirty="0"/>
              <a:t>FUERZA MUSC VARIA DE HORA A HORA Y DIA A OTRO.</a:t>
            </a:r>
          </a:p>
          <a:p>
            <a:r>
              <a:rPr lang="es-AR" dirty="0"/>
              <a:t>EMPEORA A LA NOCHE.</a:t>
            </a:r>
          </a:p>
          <a:p>
            <a:r>
              <a:rPr lang="es-AR" dirty="0"/>
              <a:t>REPOSO, RECUPERA.</a:t>
            </a:r>
          </a:p>
          <a:p>
            <a:r>
              <a:rPr lang="es-AR" dirty="0"/>
              <a:t>LOCALIZACION:MUSC EXTRINSICA DEL OJO:DIPLOPIA,PTOSIS PALPEBRAL, </a:t>
            </a:r>
          </a:p>
          <a:p>
            <a:r>
              <a:rPr lang="es-AR" dirty="0"/>
              <a:t>MUSC DE EXTREMIDADES AFECTACION PROX Q DISTAL.</a:t>
            </a:r>
          </a:p>
          <a:p>
            <a:r>
              <a:rPr lang="es-AR" dirty="0"/>
              <a:t>VOZ NASAL, DISARTRIA,DISFAGIA, CAIDAS,DEBILIDAD MUSC RESP.</a:t>
            </a:r>
          </a:p>
          <a:p>
            <a:r>
              <a:rPr lang="es-AR" dirty="0"/>
              <a:t>(FATIGA MUSC BULBARES)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89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CLINICA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61" y="2686982"/>
            <a:ext cx="4572000" cy="304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08" y="311150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EX FISICO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EXPLORACION OCULAR….FATIGA, AL MASTICAR.</a:t>
            </a:r>
          </a:p>
          <a:p>
            <a:r>
              <a:rPr lang="es-AR" dirty="0"/>
              <a:t>DOLOR MUSCULAR</a:t>
            </a:r>
          </a:p>
          <a:p>
            <a:r>
              <a:rPr lang="es-AR" dirty="0"/>
              <a:t>REFLEJOS NORMALES.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67" y="4505325"/>
            <a:ext cx="3028950" cy="1514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83" y="3833812"/>
            <a:ext cx="3619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CLASIFICACION.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AR" dirty="0"/>
              <a:t>MG OCULAR O CLASE I.</a:t>
            </a:r>
          </a:p>
          <a:p>
            <a:endParaRPr lang="es-AR" dirty="0"/>
          </a:p>
          <a:p>
            <a:r>
              <a:rPr lang="es-AR" dirty="0"/>
              <a:t>MG GENERALIZADA</a:t>
            </a:r>
          </a:p>
          <a:p>
            <a:r>
              <a:rPr lang="es-AR" dirty="0"/>
              <a:t>CLASE II:DEBILIDAD LEVE QUE AFECTA MUSC OCULARES.</a:t>
            </a:r>
          </a:p>
          <a:p>
            <a:endParaRPr lang="es-AR" dirty="0"/>
          </a:p>
          <a:p>
            <a:r>
              <a:rPr lang="es-AR" dirty="0"/>
              <a:t>A-MUSC DE EXTREMIDADES Y AXIALES.</a:t>
            </a:r>
          </a:p>
          <a:p>
            <a:r>
              <a:rPr lang="es-AR" dirty="0"/>
              <a:t>B-MUSC OROFARINGEOS,RESPIRATORIOS, O AMBOS.</a:t>
            </a:r>
          </a:p>
          <a:p>
            <a:r>
              <a:rPr lang="es-AR" dirty="0"/>
              <a:t>CLASEIIIDEBILIDAD MODERADA DE LOS MUSC OCULARES</a:t>
            </a:r>
          </a:p>
          <a:p>
            <a:endParaRPr lang="es-AR" dirty="0"/>
          </a:p>
          <a:p>
            <a:r>
              <a:rPr lang="es-AR" dirty="0"/>
              <a:t>A MUSC EXTREM Y AXIALES</a:t>
            </a:r>
          </a:p>
          <a:p>
            <a:r>
              <a:rPr lang="es-AR" dirty="0"/>
              <a:t>B MUSC OROFARINGEOS RESP, AMBOS.</a:t>
            </a:r>
          </a:p>
          <a:p>
            <a:endParaRPr lang="es-AR" dirty="0"/>
          </a:p>
          <a:p>
            <a:r>
              <a:rPr lang="es-AR" dirty="0"/>
              <a:t>CLASE IV:DEBILIDAD GRAVE MUSC OCULARES, A Y B IDEM.</a:t>
            </a:r>
          </a:p>
          <a:p>
            <a:r>
              <a:rPr lang="es-AR" dirty="0"/>
              <a:t>CLASE V:DEFINIDA POR LA NECESIDAD DE INTUBACION OROTRAQUEAL.</a:t>
            </a:r>
          </a:p>
        </p:txBody>
      </p:sp>
    </p:spTree>
    <p:extLst>
      <p:ext uri="{BB962C8B-B14F-4D97-AF65-F5344CB8AC3E}">
        <p14:creationId xmlns:p14="http://schemas.microsoft.com/office/powerpoint/2010/main" val="15584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315</TotalTime>
  <Words>508</Words>
  <Application>Microsoft Office PowerPoint</Application>
  <PresentationFormat>Panorámica</PresentationFormat>
  <Paragraphs>93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Sala de reuniones Ion</vt:lpstr>
      <vt:lpstr>Presentación de PowerPoint</vt:lpstr>
      <vt:lpstr>CONCEPTO</vt:lpstr>
      <vt:lpstr>EPIDEMIOLOGIA</vt:lpstr>
      <vt:lpstr>ETIOPATOGENIA</vt:lpstr>
      <vt:lpstr>ANATOMIA PATOLOGICA</vt:lpstr>
      <vt:lpstr>CLINICA</vt:lpstr>
      <vt:lpstr>CLINICA</vt:lpstr>
      <vt:lpstr>EX FISICO</vt:lpstr>
      <vt:lpstr>CLASIFICACION.</vt:lpstr>
      <vt:lpstr>DX</vt:lpstr>
      <vt:lpstr>TRATAMIENTO</vt:lpstr>
      <vt:lpstr>TTO QX</vt:lpstr>
      <vt:lpstr>CRISIS MIASTENICA Y COLINERGICA</vt:lpstr>
      <vt:lpstr>SINDROMES MIASTENICOS</vt:lpstr>
      <vt:lpstr>PARA RECORDAR!!!</vt:lpstr>
      <vt:lpstr>BIBLIOGRAFIA</vt:lpstr>
      <vt:lpstr>GRACIAS!!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MIASTENIA GRAVIS.</dc:title>
  <dc:creator>BARBARA</dc:creator>
  <cp:lastModifiedBy>Usuario</cp:lastModifiedBy>
  <cp:revision>24</cp:revision>
  <dcterms:created xsi:type="dcterms:W3CDTF">2019-05-19T12:45:59Z</dcterms:created>
  <dcterms:modified xsi:type="dcterms:W3CDTF">2025-06-23T13:11:50Z</dcterms:modified>
</cp:coreProperties>
</file>