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70" r:id="rId2"/>
    <p:sldId id="272" r:id="rId3"/>
    <p:sldId id="268" r:id="rId4"/>
    <p:sldId id="269" r:id="rId5"/>
    <p:sldId id="256" r:id="rId6"/>
    <p:sldId id="267" r:id="rId7"/>
    <p:sldId id="273" r:id="rId8"/>
    <p:sldId id="274" r:id="rId9"/>
    <p:sldId id="275" r:id="rId10"/>
    <p:sldId id="257" r:id="rId11"/>
    <p:sldId id="258" r:id="rId12"/>
    <p:sldId id="260" r:id="rId13"/>
    <p:sldId id="259" r:id="rId14"/>
    <p:sldId id="261" r:id="rId15"/>
    <p:sldId id="264" r:id="rId16"/>
    <p:sldId id="262" r:id="rId17"/>
    <p:sldId id="265" r:id="rId18"/>
    <p:sldId id="263" r:id="rId19"/>
    <p:sldId id="266" r:id="rId20"/>
    <p:sldId id="276" r:id="rId21"/>
    <p:sldId id="277" r:id="rId22"/>
    <p:sldId id="278" r:id="rId2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6" y="-24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4C0A4F-C6D2-445A-8E36-BDBAACABE8A5}"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s-MX"/>
        </a:p>
      </dgm:t>
    </dgm:pt>
    <dgm:pt modelId="{325F5678-C7D4-401C-9910-C6F004DDA758}">
      <dgm:prSet phldrT="[Texto]"/>
      <dgm:spPr/>
      <dgm:t>
        <a:bodyPr/>
        <a:lstStyle/>
        <a:p>
          <a:r>
            <a:rPr lang="es-MX" dirty="0" smtClean="0"/>
            <a:t>DERECHO</a:t>
          </a:r>
        </a:p>
        <a:p>
          <a:endParaRPr lang="es-MX" dirty="0" smtClean="0"/>
        </a:p>
        <a:p>
          <a:r>
            <a:rPr lang="es-MX" dirty="0" smtClean="0"/>
            <a:t>BIODERECHO</a:t>
          </a:r>
        </a:p>
        <a:p>
          <a:endParaRPr lang="es-MX" dirty="0" smtClean="0"/>
        </a:p>
        <a:p>
          <a:endParaRPr lang="es-MX" dirty="0"/>
        </a:p>
      </dgm:t>
    </dgm:pt>
    <dgm:pt modelId="{74943673-4B2D-4724-84F8-97E8FBC39ECF}" type="parTrans" cxnId="{58385F37-38A8-4963-804A-68E0223544D8}">
      <dgm:prSet/>
      <dgm:spPr/>
      <dgm:t>
        <a:bodyPr/>
        <a:lstStyle/>
        <a:p>
          <a:endParaRPr lang="es-MX"/>
        </a:p>
      </dgm:t>
    </dgm:pt>
    <dgm:pt modelId="{596E0C54-329A-452E-A119-375F1498404D}" type="sibTrans" cxnId="{58385F37-38A8-4963-804A-68E0223544D8}">
      <dgm:prSet/>
      <dgm:spPr/>
      <dgm:t>
        <a:bodyPr/>
        <a:lstStyle/>
        <a:p>
          <a:endParaRPr lang="es-MX"/>
        </a:p>
      </dgm:t>
    </dgm:pt>
    <dgm:pt modelId="{ADF807A7-E6AD-4E5B-AD0B-4E886996F42D}">
      <dgm:prSet phldrT="[Texto]"/>
      <dgm:spPr/>
      <dgm:t>
        <a:bodyPr/>
        <a:lstStyle/>
        <a:p>
          <a:r>
            <a:rPr lang="es-MX" dirty="0" smtClean="0"/>
            <a:t>FILOSOFÍA </a:t>
          </a:r>
          <a:endParaRPr lang="es-MX" dirty="0"/>
        </a:p>
      </dgm:t>
    </dgm:pt>
    <dgm:pt modelId="{100FD5D8-DFEA-4A4D-B143-44B697E5327F}" type="parTrans" cxnId="{31B0A644-3227-4DF5-8788-B8C3DA4C988C}">
      <dgm:prSet/>
      <dgm:spPr/>
      <dgm:t>
        <a:bodyPr/>
        <a:lstStyle/>
        <a:p>
          <a:endParaRPr lang="es-MX"/>
        </a:p>
      </dgm:t>
    </dgm:pt>
    <dgm:pt modelId="{0791AA38-91C3-46E7-93DE-71503320CDA2}" type="sibTrans" cxnId="{31B0A644-3227-4DF5-8788-B8C3DA4C988C}">
      <dgm:prSet/>
      <dgm:spPr/>
      <dgm:t>
        <a:bodyPr/>
        <a:lstStyle/>
        <a:p>
          <a:endParaRPr lang="es-MX"/>
        </a:p>
      </dgm:t>
    </dgm:pt>
    <dgm:pt modelId="{DA73FF57-293B-4E2E-A405-4E38ADEB8A06}">
      <dgm:prSet phldrT="[Texto]" custT="1"/>
      <dgm:spPr/>
      <dgm:t>
        <a:bodyPr/>
        <a:lstStyle/>
        <a:p>
          <a:r>
            <a:rPr lang="es-MX" sz="1200" dirty="0" smtClean="0"/>
            <a:t>BIOÉTICA DEL AMBIENTE</a:t>
          </a:r>
          <a:endParaRPr lang="es-MX" sz="1200" dirty="0"/>
        </a:p>
      </dgm:t>
    </dgm:pt>
    <dgm:pt modelId="{6A31A8EB-1B82-419A-93FC-64BAFA829C1C}" type="parTrans" cxnId="{E29E2F91-A14D-4032-8C60-E970D61B020B}">
      <dgm:prSet/>
      <dgm:spPr/>
      <dgm:t>
        <a:bodyPr/>
        <a:lstStyle/>
        <a:p>
          <a:endParaRPr lang="es-MX"/>
        </a:p>
      </dgm:t>
    </dgm:pt>
    <dgm:pt modelId="{6D573389-BD3D-4903-9AF2-A40D735F9510}" type="sibTrans" cxnId="{E29E2F91-A14D-4032-8C60-E970D61B020B}">
      <dgm:prSet/>
      <dgm:spPr/>
      <dgm:t>
        <a:bodyPr/>
        <a:lstStyle/>
        <a:p>
          <a:endParaRPr lang="es-MX"/>
        </a:p>
      </dgm:t>
    </dgm:pt>
    <dgm:pt modelId="{3A6546CE-15B4-4B6D-BF91-03013913E6E9}">
      <dgm:prSet phldrT="[Texto]"/>
      <dgm:spPr/>
      <dgm:t>
        <a:bodyPr/>
        <a:lstStyle/>
        <a:p>
          <a:r>
            <a:rPr lang="es-MX" dirty="0" smtClean="0"/>
            <a:t>INTELIGENCIA ARTIFICIAL</a:t>
          </a:r>
          <a:endParaRPr lang="es-MX" dirty="0"/>
        </a:p>
      </dgm:t>
    </dgm:pt>
    <dgm:pt modelId="{191DF0C9-CB91-4C40-BF5A-A14ED3E71904}" type="parTrans" cxnId="{45150B25-2C3E-47D7-A97D-19D11D513B9C}">
      <dgm:prSet/>
      <dgm:spPr/>
      <dgm:t>
        <a:bodyPr/>
        <a:lstStyle/>
        <a:p>
          <a:endParaRPr lang="es-MX"/>
        </a:p>
      </dgm:t>
    </dgm:pt>
    <dgm:pt modelId="{D520B253-B712-4163-BD1A-7F0471AEEB88}" type="sibTrans" cxnId="{45150B25-2C3E-47D7-A97D-19D11D513B9C}">
      <dgm:prSet/>
      <dgm:spPr/>
      <dgm:t>
        <a:bodyPr/>
        <a:lstStyle/>
        <a:p>
          <a:endParaRPr lang="es-MX"/>
        </a:p>
      </dgm:t>
    </dgm:pt>
    <dgm:pt modelId="{9BBCC68A-5E68-411D-A09B-8483DB6232AE}">
      <dgm:prSet phldrT="[Texto]"/>
      <dgm:spPr/>
      <dgm:t>
        <a:bodyPr/>
        <a:lstStyle/>
        <a:p>
          <a:r>
            <a:rPr lang="es-MX" dirty="0" smtClean="0"/>
            <a:t>MEDICINA</a:t>
          </a:r>
        </a:p>
        <a:p>
          <a:r>
            <a:rPr lang="es-MX" dirty="0" smtClean="0"/>
            <a:t>ETICA MEDICA</a:t>
          </a:r>
          <a:endParaRPr lang="es-MX" dirty="0"/>
        </a:p>
      </dgm:t>
    </dgm:pt>
    <dgm:pt modelId="{7D869D93-E019-4EF3-89FA-4B370A8CB832}" type="parTrans" cxnId="{D31B2F06-3356-40AD-AEB2-DA0245BB920B}">
      <dgm:prSet/>
      <dgm:spPr/>
      <dgm:t>
        <a:bodyPr/>
        <a:lstStyle/>
        <a:p>
          <a:endParaRPr lang="es-MX"/>
        </a:p>
      </dgm:t>
    </dgm:pt>
    <dgm:pt modelId="{DA2BE151-BB5B-4165-9630-73A2DEB076F8}" type="sibTrans" cxnId="{D31B2F06-3356-40AD-AEB2-DA0245BB920B}">
      <dgm:prSet/>
      <dgm:spPr/>
      <dgm:t>
        <a:bodyPr/>
        <a:lstStyle/>
        <a:p>
          <a:endParaRPr lang="es-MX"/>
        </a:p>
      </dgm:t>
    </dgm:pt>
    <dgm:pt modelId="{97669D9F-E663-43EB-A5A5-4D36FE3A5CCB}" type="pres">
      <dgm:prSet presAssocID="{AE4C0A4F-C6D2-445A-8E36-BDBAACABE8A5}" presName="cycle" presStyleCnt="0">
        <dgm:presLayoutVars>
          <dgm:dir/>
          <dgm:resizeHandles val="exact"/>
        </dgm:presLayoutVars>
      </dgm:prSet>
      <dgm:spPr/>
      <dgm:t>
        <a:bodyPr/>
        <a:lstStyle/>
        <a:p>
          <a:endParaRPr lang="es-MX"/>
        </a:p>
      </dgm:t>
    </dgm:pt>
    <dgm:pt modelId="{897F6FCD-BC32-4393-B80B-46E49E29BA85}" type="pres">
      <dgm:prSet presAssocID="{325F5678-C7D4-401C-9910-C6F004DDA758}" presName="node" presStyleLbl="node1" presStyleIdx="0" presStyleCnt="5" custScaleX="128156">
        <dgm:presLayoutVars>
          <dgm:bulletEnabled val="1"/>
        </dgm:presLayoutVars>
      </dgm:prSet>
      <dgm:spPr/>
      <dgm:t>
        <a:bodyPr/>
        <a:lstStyle/>
        <a:p>
          <a:endParaRPr lang="es-MX"/>
        </a:p>
      </dgm:t>
    </dgm:pt>
    <dgm:pt modelId="{F8B7E0D5-2BF0-4A72-BCF2-697B2F69A581}" type="pres">
      <dgm:prSet presAssocID="{596E0C54-329A-452E-A119-375F1498404D}" presName="sibTrans" presStyleLbl="sibTrans2D1" presStyleIdx="0" presStyleCnt="5"/>
      <dgm:spPr/>
      <dgm:t>
        <a:bodyPr/>
        <a:lstStyle/>
        <a:p>
          <a:endParaRPr lang="es-MX"/>
        </a:p>
      </dgm:t>
    </dgm:pt>
    <dgm:pt modelId="{4D9A4B0E-E95B-432A-829B-DAA34A6A5077}" type="pres">
      <dgm:prSet presAssocID="{596E0C54-329A-452E-A119-375F1498404D}" presName="connectorText" presStyleLbl="sibTrans2D1" presStyleIdx="0" presStyleCnt="5"/>
      <dgm:spPr/>
      <dgm:t>
        <a:bodyPr/>
        <a:lstStyle/>
        <a:p>
          <a:endParaRPr lang="es-MX"/>
        </a:p>
      </dgm:t>
    </dgm:pt>
    <dgm:pt modelId="{957D334E-35E1-42D7-94A1-122E4763C26D}" type="pres">
      <dgm:prSet presAssocID="{ADF807A7-E6AD-4E5B-AD0B-4E886996F42D}" presName="node" presStyleLbl="node1" presStyleIdx="1" presStyleCnt="5" custRadScaleRad="101479" custRadScaleInc="10199">
        <dgm:presLayoutVars>
          <dgm:bulletEnabled val="1"/>
        </dgm:presLayoutVars>
      </dgm:prSet>
      <dgm:spPr/>
      <dgm:t>
        <a:bodyPr/>
        <a:lstStyle/>
        <a:p>
          <a:endParaRPr lang="es-MX"/>
        </a:p>
      </dgm:t>
    </dgm:pt>
    <dgm:pt modelId="{59649009-5B06-442F-B9F4-67175A4AE874}" type="pres">
      <dgm:prSet presAssocID="{0791AA38-91C3-46E7-93DE-71503320CDA2}" presName="sibTrans" presStyleLbl="sibTrans2D1" presStyleIdx="1" presStyleCnt="5"/>
      <dgm:spPr/>
      <dgm:t>
        <a:bodyPr/>
        <a:lstStyle/>
        <a:p>
          <a:endParaRPr lang="es-MX"/>
        </a:p>
      </dgm:t>
    </dgm:pt>
    <dgm:pt modelId="{A73F195B-668C-48B7-9D22-494C63B5EB61}" type="pres">
      <dgm:prSet presAssocID="{0791AA38-91C3-46E7-93DE-71503320CDA2}" presName="connectorText" presStyleLbl="sibTrans2D1" presStyleIdx="1" presStyleCnt="5"/>
      <dgm:spPr/>
      <dgm:t>
        <a:bodyPr/>
        <a:lstStyle/>
        <a:p>
          <a:endParaRPr lang="es-MX"/>
        </a:p>
      </dgm:t>
    </dgm:pt>
    <dgm:pt modelId="{BD0AA195-2F73-4C40-AA91-C103B4DA04C4}" type="pres">
      <dgm:prSet presAssocID="{DA73FF57-293B-4E2E-A405-4E38ADEB8A06}" presName="node" presStyleLbl="node1" presStyleIdx="2" presStyleCnt="5">
        <dgm:presLayoutVars>
          <dgm:bulletEnabled val="1"/>
        </dgm:presLayoutVars>
      </dgm:prSet>
      <dgm:spPr/>
      <dgm:t>
        <a:bodyPr/>
        <a:lstStyle/>
        <a:p>
          <a:endParaRPr lang="es-MX"/>
        </a:p>
      </dgm:t>
    </dgm:pt>
    <dgm:pt modelId="{CC6D1478-E8A3-485B-A296-E3B1C7A2F1C2}" type="pres">
      <dgm:prSet presAssocID="{6D573389-BD3D-4903-9AF2-A40D735F9510}" presName="sibTrans" presStyleLbl="sibTrans2D1" presStyleIdx="2" presStyleCnt="5"/>
      <dgm:spPr/>
      <dgm:t>
        <a:bodyPr/>
        <a:lstStyle/>
        <a:p>
          <a:endParaRPr lang="es-MX"/>
        </a:p>
      </dgm:t>
    </dgm:pt>
    <dgm:pt modelId="{FE535437-7BCB-4394-A4EE-BBE45F77DB80}" type="pres">
      <dgm:prSet presAssocID="{6D573389-BD3D-4903-9AF2-A40D735F9510}" presName="connectorText" presStyleLbl="sibTrans2D1" presStyleIdx="2" presStyleCnt="5"/>
      <dgm:spPr/>
      <dgm:t>
        <a:bodyPr/>
        <a:lstStyle/>
        <a:p>
          <a:endParaRPr lang="es-MX"/>
        </a:p>
      </dgm:t>
    </dgm:pt>
    <dgm:pt modelId="{C43D42BE-5ABA-40CC-B1A7-CE284927A1BC}" type="pres">
      <dgm:prSet presAssocID="{3A6546CE-15B4-4B6D-BF91-03013913E6E9}" presName="node" presStyleLbl="node1" presStyleIdx="3" presStyleCnt="5">
        <dgm:presLayoutVars>
          <dgm:bulletEnabled val="1"/>
        </dgm:presLayoutVars>
      </dgm:prSet>
      <dgm:spPr/>
      <dgm:t>
        <a:bodyPr/>
        <a:lstStyle/>
        <a:p>
          <a:endParaRPr lang="es-MX"/>
        </a:p>
      </dgm:t>
    </dgm:pt>
    <dgm:pt modelId="{882A430D-2A66-4D7B-9CB8-A6AF4117BAB9}" type="pres">
      <dgm:prSet presAssocID="{D520B253-B712-4163-BD1A-7F0471AEEB88}" presName="sibTrans" presStyleLbl="sibTrans2D1" presStyleIdx="3" presStyleCnt="5"/>
      <dgm:spPr/>
      <dgm:t>
        <a:bodyPr/>
        <a:lstStyle/>
        <a:p>
          <a:endParaRPr lang="es-MX"/>
        </a:p>
      </dgm:t>
    </dgm:pt>
    <dgm:pt modelId="{3CFEA267-3B09-4A4C-AE8D-23815465C6D0}" type="pres">
      <dgm:prSet presAssocID="{D520B253-B712-4163-BD1A-7F0471AEEB88}" presName="connectorText" presStyleLbl="sibTrans2D1" presStyleIdx="3" presStyleCnt="5"/>
      <dgm:spPr/>
      <dgm:t>
        <a:bodyPr/>
        <a:lstStyle/>
        <a:p>
          <a:endParaRPr lang="es-MX"/>
        </a:p>
      </dgm:t>
    </dgm:pt>
    <dgm:pt modelId="{61BD841C-40DA-4BEF-8E70-AE893CB23BCE}" type="pres">
      <dgm:prSet presAssocID="{9BBCC68A-5E68-411D-A09B-8483DB6232AE}" presName="node" presStyleLbl="node1" presStyleIdx="4" presStyleCnt="5">
        <dgm:presLayoutVars>
          <dgm:bulletEnabled val="1"/>
        </dgm:presLayoutVars>
      </dgm:prSet>
      <dgm:spPr/>
      <dgm:t>
        <a:bodyPr/>
        <a:lstStyle/>
        <a:p>
          <a:endParaRPr lang="es-MX"/>
        </a:p>
      </dgm:t>
    </dgm:pt>
    <dgm:pt modelId="{04F62687-6085-40D7-B50C-36E89FBB1BA3}" type="pres">
      <dgm:prSet presAssocID="{DA2BE151-BB5B-4165-9630-73A2DEB076F8}" presName="sibTrans" presStyleLbl="sibTrans2D1" presStyleIdx="4" presStyleCnt="5"/>
      <dgm:spPr/>
      <dgm:t>
        <a:bodyPr/>
        <a:lstStyle/>
        <a:p>
          <a:endParaRPr lang="es-MX"/>
        </a:p>
      </dgm:t>
    </dgm:pt>
    <dgm:pt modelId="{11A47B35-7797-44C4-9B98-26DBA38536F6}" type="pres">
      <dgm:prSet presAssocID="{DA2BE151-BB5B-4165-9630-73A2DEB076F8}" presName="connectorText" presStyleLbl="sibTrans2D1" presStyleIdx="4" presStyleCnt="5"/>
      <dgm:spPr/>
      <dgm:t>
        <a:bodyPr/>
        <a:lstStyle/>
        <a:p>
          <a:endParaRPr lang="es-MX"/>
        </a:p>
      </dgm:t>
    </dgm:pt>
  </dgm:ptLst>
  <dgm:cxnLst>
    <dgm:cxn modelId="{3406E55E-7A3F-4A6E-A52B-8351C9C35AF2}" type="presOf" srcId="{0791AA38-91C3-46E7-93DE-71503320CDA2}" destId="{A73F195B-668C-48B7-9D22-494C63B5EB61}" srcOrd="1" destOrd="0" presId="urn:microsoft.com/office/officeart/2005/8/layout/cycle2"/>
    <dgm:cxn modelId="{C3B35262-D99C-41A7-BE78-48798871558D}" type="presOf" srcId="{596E0C54-329A-452E-A119-375F1498404D}" destId="{F8B7E0D5-2BF0-4A72-BCF2-697B2F69A581}" srcOrd="0" destOrd="0" presId="urn:microsoft.com/office/officeart/2005/8/layout/cycle2"/>
    <dgm:cxn modelId="{8515E00E-1A7D-4A0A-B90D-1395F5B2367B}" type="presOf" srcId="{6D573389-BD3D-4903-9AF2-A40D735F9510}" destId="{FE535437-7BCB-4394-A4EE-BBE45F77DB80}" srcOrd="1" destOrd="0" presId="urn:microsoft.com/office/officeart/2005/8/layout/cycle2"/>
    <dgm:cxn modelId="{DECFAE5C-4990-482B-AF83-790703BC5EBE}" type="presOf" srcId="{3A6546CE-15B4-4B6D-BF91-03013913E6E9}" destId="{C43D42BE-5ABA-40CC-B1A7-CE284927A1BC}" srcOrd="0" destOrd="0" presId="urn:microsoft.com/office/officeart/2005/8/layout/cycle2"/>
    <dgm:cxn modelId="{6A15E94B-77AC-4C8A-B792-B556C684A5DF}" type="presOf" srcId="{596E0C54-329A-452E-A119-375F1498404D}" destId="{4D9A4B0E-E95B-432A-829B-DAA34A6A5077}" srcOrd="1" destOrd="0" presId="urn:microsoft.com/office/officeart/2005/8/layout/cycle2"/>
    <dgm:cxn modelId="{52E01387-D562-4ADA-B011-E536D553F186}" type="presOf" srcId="{0791AA38-91C3-46E7-93DE-71503320CDA2}" destId="{59649009-5B06-442F-B9F4-67175A4AE874}" srcOrd="0" destOrd="0" presId="urn:microsoft.com/office/officeart/2005/8/layout/cycle2"/>
    <dgm:cxn modelId="{B6204378-6C45-4DDE-B99D-FF9EE75737B9}" type="presOf" srcId="{9BBCC68A-5E68-411D-A09B-8483DB6232AE}" destId="{61BD841C-40DA-4BEF-8E70-AE893CB23BCE}" srcOrd="0" destOrd="0" presId="urn:microsoft.com/office/officeart/2005/8/layout/cycle2"/>
    <dgm:cxn modelId="{230F30DE-CEAA-46E6-B177-AD9FD94E1DC5}" type="presOf" srcId="{DA2BE151-BB5B-4165-9630-73A2DEB076F8}" destId="{11A47B35-7797-44C4-9B98-26DBA38536F6}" srcOrd="1" destOrd="0" presId="urn:microsoft.com/office/officeart/2005/8/layout/cycle2"/>
    <dgm:cxn modelId="{58385F37-38A8-4963-804A-68E0223544D8}" srcId="{AE4C0A4F-C6D2-445A-8E36-BDBAACABE8A5}" destId="{325F5678-C7D4-401C-9910-C6F004DDA758}" srcOrd="0" destOrd="0" parTransId="{74943673-4B2D-4724-84F8-97E8FBC39ECF}" sibTransId="{596E0C54-329A-452E-A119-375F1498404D}"/>
    <dgm:cxn modelId="{A708F97E-F924-455D-B931-0AEA6C627511}" type="presOf" srcId="{6D573389-BD3D-4903-9AF2-A40D735F9510}" destId="{CC6D1478-E8A3-485B-A296-E3B1C7A2F1C2}" srcOrd="0" destOrd="0" presId="urn:microsoft.com/office/officeart/2005/8/layout/cycle2"/>
    <dgm:cxn modelId="{D6CA8D77-CD8B-4EF9-8F1D-DFA159E59B9E}" type="presOf" srcId="{AE4C0A4F-C6D2-445A-8E36-BDBAACABE8A5}" destId="{97669D9F-E663-43EB-A5A5-4D36FE3A5CCB}" srcOrd="0" destOrd="0" presId="urn:microsoft.com/office/officeart/2005/8/layout/cycle2"/>
    <dgm:cxn modelId="{31B0A644-3227-4DF5-8788-B8C3DA4C988C}" srcId="{AE4C0A4F-C6D2-445A-8E36-BDBAACABE8A5}" destId="{ADF807A7-E6AD-4E5B-AD0B-4E886996F42D}" srcOrd="1" destOrd="0" parTransId="{100FD5D8-DFEA-4A4D-B143-44B697E5327F}" sibTransId="{0791AA38-91C3-46E7-93DE-71503320CDA2}"/>
    <dgm:cxn modelId="{19E801C0-B3E9-4FC7-AE08-C640929D31B8}" type="presOf" srcId="{325F5678-C7D4-401C-9910-C6F004DDA758}" destId="{897F6FCD-BC32-4393-B80B-46E49E29BA85}" srcOrd="0" destOrd="0" presId="urn:microsoft.com/office/officeart/2005/8/layout/cycle2"/>
    <dgm:cxn modelId="{E29E2F91-A14D-4032-8C60-E970D61B020B}" srcId="{AE4C0A4F-C6D2-445A-8E36-BDBAACABE8A5}" destId="{DA73FF57-293B-4E2E-A405-4E38ADEB8A06}" srcOrd="2" destOrd="0" parTransId="{6A31A8EB-1B82-419A-93FC-64BAFA829C1C}" sibTransId="{6D573389-BD3D-4903-9AF2-A40D735F9510}"/>
    <dgm:cxn modelId="{CC274FBF-5924-4254-A9F0-69D2B6B06C1B}" type="presOf" srcId="{DA2BE151-BB5B-4165-9630-73A2DEB076F8}" destId="{04F62687-6085-40D7-B50C-36E89FBB1BA3}" srcOrd="0" destOrd="0" presId="urn:microsoft.com/office/officeart/2005/8/layout/cycle2"/>
    <dgm:cxn modelId="{45150B25-2C3E-47D7-A97D-19D11D513B9C}" srcId="{AE4C0A4F-C6D2-445A-8E36-BDBAACABE8A5}" destId="{3A6546CE-15B4-4B6D-BF91-03013913E6E9}" srcOrd="3" destOrd="0" parTransId="{191DF0C9-CB91-4C40-BF5A-A14ED3E71904}" sibTransId="{D520B253-B712-4163-BD1A-7F0471AEEB88}"/>
    <dgm:cxn modelId="{D4F2EE46-E13F-4F5B-9019-0598C1006990}" type="presOf" srcId="{ADF807A7-E6AD-4E5B-AD0B-4E886996F42D}" destId="{957D334E-35E1-42D7-94A1-122E4763C26D}" srcOrd="0" destOrd="0" presId="urn:microsoft.com/office/officeart/2005/8/layout/cycle2"/>
    <dgm:cxn modelId="{87D00D93-7BF1-4AF4-90D2-FCCAAA930FD4}" type="presOf" srcId="{D520B253-B712-4163-BD1A-7F0471AEEB88}" destId="{882A430D-2A66-4D7B-9CB8-A6AF4117BAB9}" srcOrd="0" destOrd="0" presId="urn:microsoft.com/office/officeart/2005/8/layout/cycle2"/>
    <dgm:cxn modelId="{D31B2F06-3356-40AD-AEB2-DA0245BB920B}" srcId="{AE4C0A4F-C6D2-445A-8E36-BDBAACABE8A5}" destId="{9BBCC68A-5E68-411D-A09B-8483DB6232AE}" srcOrd="4" destOrd="0" parTransId="{7D869D93-E019-4EF3-89FA-4B370A8CB832}" sibTransId="{DA2BE151-BB5B-4165-9630-73A2DEB076F8}"/>
    <dgm:cxn modelId="{EFB8BEB7-40D5-47DA-907C-F8C2D4D74111}" type="presOf" srcId="{DA73FF57-293B-4E2E-A405-4E38ADEB8A06}" destId="{BD0AA195-2F73-4C40-AA91-C103B4DA04C4}" srcOrd="0" destOrd="0" presId="urn:microsoft.com/office/officeart/2005/8/layout/cycle2"/>
    <dgm:cxn modelId="{95730CDA-7F5E-4706-95BE-B92A975B6B66}" type="presOf" srcId="{D520B253-B712-4163-BD1A-7F0471AEEB88}" destId="{3CFEA267-3B09-4A4C-AE8D-23815465C6D0}" srcOrd="1" destOrd="0" presId="urn:microsoft.com/office/officeart/2005/8/layout/cycle2"/>
    <dgm:cxn modelId="{5B48D3BD-A515-431E-AEF6-2C9C4D070676}" type="presParOf" srcId="{97669D9F-E663-43EB-A5A5-4D36FE3A5CCB}" destId="{897F6FCD-BC32-4393-B80B-46E49E29BA85}" srcOrd="0" destOrd="0" presId="urn:microsoft.com/office/officeart/2005/8/layout/cycle2"/>
    <dgm:cxn modelId="{62F5F45D-70C5-4219-B645-459B9A529AB1}" type="presParOf" srcId="{97669D9F-E663-43EB-A5A5-4D36FE3A5CCB}" destId="{F8B7E0D5-2BF0-4A72-BCF2-697B2F69A581}" srcOrd="1" destOrd="0" presId="urn:microsoft.com/office/officeart/2005/8/layout/cycle2"/>
    <dgm:cxn modelId="{01693A22-FF4D-4299-9033-085A9D718DC8}" type="presParOf" srcId="{F8B7E0D5-2BF0-4A72-BCF2-697B2F69A581}" destId="{4D9A4B0E-E95B-432A-829B-DAA34A6A5077}" srcOrd="0" destOrd="0" presId="urn:microsoft.com/office/officeart/2005/8/layout/cycle2"/>
    <dgm:cxn modelId="{BCBA8A42-C83F-47CD-A97B-01C156CE1F70}" type="presParOf" srcId="{97669D9F-E663-43EB-A5A5-4D36FE3A5CCB}" destId="{957D334E-35E1-42D7-94A1-122E4763C26D}" srcOrd="2" destOrd="0" presId="urn:microsoft.com/office/officeart/2005/8/layout/cycle2"/>
    <dgm:cxn modelId="{073F308B-CB7B-490C-8579-4A0BDC058A53}" type="presParOf" srcId="{97669D9F-E663-43EB-A5A5-4D36FE3A5CCB}" destId="{59649009-5B06-442F-B9F4-67175A4AE874}" srcOrd="3" destOrd="0" presId="urn:microsoft.com/office/officeart/2005/8/layout/cycle2"/>
    <dgm:cxn modelId="{048DA057-17EC-43EA-AAF5-0B279FD62293}" type="presParOf" srcId="{59649009-5B06-442F-B9F4-67175A4AE874}" destId="{A73F195B-668C-48B7-9D22-494C63B5EB61}" srcOrd="0" destOrd="0" presId="urn:microsoft.com/office/officeart/2005/8/layout/cycle2"/>
    <dgm:cxn modelId="{3A7C319A-4E3F-4245-B1FB-29F41F67BC09}" type="presParOf" srcId="{97669D9F-E663-43EB-A5A5-4D36FE3A5CCB}" destId="{BD0AA195-2F73-4C40-AA91-C103B4DA04C4}" srcOrd="4" destOrd="0" presId="urn:microsoft.com/office/officeart/2005/8/layout/cycle2"/>
    <dgm:cxn modelId="{F661ED85-7804-4317-B0C3-AD63BB170995}" type="presParOf" srcId="{97669D9F-E663-43EB-A5A5-4D36FE3A5CCB}" destId="{CC6D1478-E8A3-485B-A296-E3B1C7A2F1C2}" srcOrd="5" destOrd="0" presId="urn:microsoft.com/office/officeart/2005/8/layout/cycle2"/>
    <dgm:cxn modelId="{B12C05D7-01D5-4B8C-8CD2-0C0FFA044A0A}" type="presParOf" srcId="{CC6D1478-E8A3-485B-A296-E3B1C7A2F1C2}" destId="{FE535437-7BCB-4394-A4EE-BBE45F77DB80}" srcOrd="0" destOrd="0" presId="urn:microsoft.com/office/officeart/2005/8/layout/cycle2"/>
    <dgm:cxn modelId="{44ED164B-CC98-47F5-85C9-C63677AC409F}" type="presParOf" srcId="{97669D9F-E663-43EB-A5A5-4D36FE3A5CCB}" destId="{C43D42BE-5ABA-40CC-B1A7-CE284927A1BC}" srcOrd="6" destOrd="0" presId="urn:microsoft.com/office/officeart/2005/8/layout/cycle2"/>
    <dgm:cxn modelId="{D9D8F70B-6230-4C5C-8C67-041E5989306A}" type="presParOf" srcId="{97669D9F-E663-43EB-A5A5-4D36FE3A5CCB}" destId="{882A430D-2A66-4D7B-9CB8-A6AF4117BAB9}" srcOrd="7" destOrd="0" presId="urn:microsoft.com/office/officeart/2005/8/layout/cycle2"/>
    <dgm:cxn modelId="{E9DDB1AA-D58A-4E4A-8713-EF52CCB01777}" type="presParOf" srcId="{882A430D-2A66-4D7B-9CB8-A6AF4117BAB9}" destId="{3CFEA267-3B09-4A4C-AE8D-23815465C6D0}" srcOrd="0" destOrd="0" presId="urn:microsoft.com/office/officeart/2005/8/layout/cycle2"/>
    <dgm:cxn modelId="{C5DEA9CD-6FC6-4496-B52A-CB6E193DDAC5}" type="presParOf" srcId="{97669D9F-E663-43EB-A5A5-4D36FE3A5CCB}" destId="{61BD841C-40DA-4BEF-8E70-AE893CB23BCE}" srcOrd="8" destOrd="0" presId="urn:microsoft.com/office/officeart/2005/8/layout/cycle2"/>
    <dgm:cxn modelId="{4BC1C9F9-785C-48EC-A31A-D4BDB5A560B3}" type="presParOf" srcId="{97669D9F-E663-43EB-A5A5-4D36FE3A5CCB}" destId="{04F62687-6085-40D7-B50C-36E89FBB1BA3}" srcOrd="9" destOrd="0" presId="urn:microsoft.com/office/officeart/2005/8/layout/cycle2"/>
    <dgm:cxn modelId="{987FC2DC-C7E1-40F9-B5C2-C1C90AABB385}" type="presParOf" srcId="{04F62687-6085-40D7-B50C-36E89FBB1BA3}" destId="{11A47B35-7797-44C4-9B98-26DBA38536F6}"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5CB33F-B42A-47F5-B02F-213C6FAD40D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MX"/>
        </a:p>
      </dgm:t>
    </dgm:pt>
    <dgm:pt modelId="{730DC9BA-98E4-4441-8B2B-8BCDDFCD12C8}">
      <dgm:prSet phldrT="[Texto]"/>
      <dgm:spPr/>
      <dgm:t>
        <a:bodyPr/>
        <a:lstStyle/>
        <a:p>
          <a:r>
            <a:rPr lang="es-MX" dirty="0" smtClean="0"/>
            <a:t>EPS Y LS</a:t>
          </a:r>
        </a:p>
        <a:p>
          <a:r>
            <a:rPr lang="es-MX" dirty="0" smtClean="0"/>
            <a:t>BIOETICA</a:t>
          </a:r>
          <a:endParaRPr lang="es-MX" dirty="0"/>
        </a:p>
      </dgm:t>
    </dgm:pt>
    <dgm:pt modelId="{31B69911-7620-433B-88D9-41875C39301C}" type="parTrans" cxnId="{26EC498D-01B1-4DB7-8082-DF9E64FDAEA2}">
      <dgm:prSet/>
      <dgm:spPr/>
      <dgm:t>
        <a:bodyPr/>
        <a:lstStyle/>
        <a:p>
          <a:endParaRPr lang="es-MX"/>
        </a:p>
      </dgm:t>
    </dgm:pt>
    <dgm:pt modelId="{B6D8674F-AAF9-482E-827C-7E74D5673EFF}" type="sibTrans" cxnId="{26EC498D-01B1-4DB7-8082-DF9E64FDAEA2}">
      <dgm:prSet/>
      <dgm:spPr/>
      <dgm:t>
        <a:bodyPr/>
        <a:lstStyle/>
        <a:p>
          <a:endParaRPr lang="es-MX"/>
        </a:p>
      </dgm:t>
    </dgm:pt>
    <dgm:pt modelId="{DFD709A8-C4A9-4341-9708-A51472088EF9}">
      <dgm:prSet phldrT="[Texto]"/>
      <dgm:spPr/>
      <dgm:t>
        <a:bodyPr/>
        <a:lstStyle/>
        <a:p>
          <a:r>
            <a:rPr lang="es-MX" dirty="0" smtClean="0"/>
            <a:t>CONSENTIMIENTO INFORMADO</a:t>
          </a:r>
          <a:endParaRPr lang="es-MX" dirty="0"/>
        </a:p>
      </dgm:t>
    </dgm:pt>
    <dgm:pt modelId="{073A1785-D9ED-42BA-A974-8F5177BDC159}" type="parTrans" cxnId="{2B79FC76-8A43-4104-9796-61B21C76DDE3}">
      <dgm:prSet/>
      <dgm:spPr/>
      <dgm:t>
        <a:bodyPr/>
        <a:lstStyle/>
        <a:p>
          <a:endParaRPr lang="es-MX"/>
        </a:p>
      </dgm:t>
    </dgm:pt>
    <dgm:pt modelId="{28C233BC-7C7C-4B9F-AB6C-2FD2A63E4EF7}" type="sibTrans" cxnId="{2B79FC76-8A43-4104-9796-61B21C76DDE3}">
      <dgm:prSet/>
      <dgm:spPr/>
      <dgm:t>
        <a:bodyPr/>
        <a:lstStyle/>
        <a:p>
          <a:endParaRPr lang="es-MX"/>
        </a:p>
      </dgm:t>
    </dgm:pt>
    <dgm:pt modelId="{C45264CB-3510-4287-BF20-F5767D83F711}">
      <dgm:prSet phldrT="[Texto]"/>
      <dgm:spPr/>
      <dgm:t>
        <a:bodyPr/>
        <a:lstStyle/>
        <a:p>
          <a:r>
            <a:rPr lang="es-MX" dirty="0" smtClean="0"/>
            <a:t>COMITES DE BIOETICA</a:t>
          </a:r>
          <a:endParaRPr lang="es-MX" dirty="0"/>
        </a:p>
      </dgm:t>
    </dgm:pt>
    <dgm:pt modelId="{2E7B9E2B-F6C7-49DF-A067-C815BEAAD59A}" type="parTrans" cxnId="{4312E0C3-A8B8-446A-89A8-FBD23558DA86}">
      <dgm:prSet/>
      <dgm:spPr/>
      <dgm:t>
        <a:bodyPr/>
        <a:lstStyle/>
        <a:p>
          <a:endParaRPr lang="es-MX"/>
        </a:p>
      </dgm:t>
    </dgm:pt>
    <dgm:pt modelId="{D5AEE79E-3742-4DF3-82C0-4E3D2A9C508E}" type="sibTrans" cxnId="{4312E0C3-A8B8-446A-89A8-FBD23558DA86}">
      <dgm:prSet/>
      <dgm:spPr/>
      <dgm:t>
        <a:bodyPr/>
        <a:lstStyle/>
        <a:p>
          <a:endParaRPr lang="es-MX"/>
        </a:p>
      </dgm:t>
    </dgm:pt>
    <dgm:pt modelId="{E460FBE4-2318-4823-BF07-763F0AD0EEA7}">
      <dgm:prSet phldrT="[Texto]"/>
      <dgm:spPr/>
      <dgm:t>
        <a:bodyPr/>
        <a:lstStyle/>
        <a:p>
          <a:r>
            <a:rPr lang="es-MX" dirty="0" smtClean="0"/>
            <a:t>BIOÉTICA EN EL COMIENZO Y FINAL DE LA VIDA</a:t>
          </a:r>
          <a:endParaRPr lang="es-MX" dirty="0"/>
        </a:p>
      </dgm:t>
    </dgm:pt>
    <dgm:pt modelId="{DA820021-8BDE-486C-BC04-D9E0D1751D5C}" type="parTrans" cxnId="{54C353D6-4D73-4D68-B758-2F78065C6198}">
      <dgm:prSet/>
      <dgm:spPr/>
      <dgm:t>
        <a:bodyPr/>
        <a:lstStyle/>
        <a:p>
          <a:endParaRPr lang="es-MX"/>
        </a:p>
      </dgm:t>
    </dgm:pt>
    <dgm:pt modelId="{79D969AA-6FCA-41DC-9494-07D245E70BE3}" type="sibTrans" cxnId="{54C353D6-4D73-4D68-B758-2F78065C6198}">
      <dgm:prSet/>
      <dgm:spPr/>
      <dgm:t>
        <a:bodyPr/>
        <a:lstStyle/>
        <a:p>
          <a:endParaRPr lang="es-MX"/>
        </a:p>
      </dgm:t>
    </dgm:pt>
    <dgm:pt modelId="{9CBDC5CA-C386-487F-A3BA-69D14E7B3B0F}">
      <dgm:prSet phldrT="[Texto]"/>
      <dgm:spPr/>
      <dgm:t>
        <a:bodyPr/>
        <a:lstStyle/>
        <a:p>
          <a:r>
            <a:rPr lang="es-MX" dirty="0" smtClean="0"/>
            <a:t>DEONTOLOGIA Y SECRETO PROFESIONAL </a:t>
          </a:r>
          <a:endParaRPr lang="es-MX" dirty="0"/>
        </a:p>
      </dgm:t>
    </dgm:pt>
    <dgm:pt modelId="{3756063B-F844-458C-99C0-49E2609AF2AA}" type="parTrans" cxnId="{33842992-6992-46B0-BA89-F520D9F222FC}">
      <dgm:prSet/>
      <dgm:spPr/>
      <dgm:t>
        <a:bodyPr/>
        <a:lstStyle/>
        <a:p>
          <a:endParaRPr lang="es-MX"/>
        </a:p>
      </dgm:t>
    </dgm:pt>
    <dgm:pt modelId="{FC925805-54A8-4DC5-9F39-B0DED8164288}" type="sibTrans" cxnId="{33842992-6992-46B0-BA89-F520D9F222FC}">
      <dgm:prSet/>
      <dgm:spPr/>
      <dgm:t>
        <a:bodyPr/>
        <a:lstStyle/>
        <a:p>
          <a:endParaRPr lang="es-MX"/>
        </a:p>
      </dgm:t>
    </dgm:pt>
    <dgm:pt modelId="{CDAC6464-69A3-4D98-B209-2F71DA787598}">
      <dgm:prSet phldrT="[Texto]"/>
      <dgm:spPr/>
      <dgm:t>
        <a:bodyPr/>
        <a:lstStyle/>
        <a:p>
          <a:r>
            <a:rPr lang="es-MX" dirty="0" smtClean="0"/>
            <a:t>DERECHOS HUMANOS</a:t>
          </a:r>
          <a:endParaRPr lang="es-MX" dirty="0"/>
        </a:p>
      </dgm:t>
    </dgm:pt>
    <dgm:pt modelId="{FF7DC5AC-AE8D-44BE-9648-29ADC4E355A7}" type="parTrans" cxnId="{9AFBA2F2-A71D-424A-84D8-0085CF203A1E}">
      <dgm:prSet/>
      <dgm:spPr/>
      <dgm:t>
        <a:bodyPr/>
        <a:lstStyle/>
        <a:p>
          <a:endParaRPr lang="es-MX"/>
        </a:p>
      </dgm:t>
    </dgm:pt>
    <dgm:pt modelId="{B5BCC5AE-E2D3-41E2-B0E2-AAB44BE5459E}" type="sibTrans" cxnId="{9AFBA2F2-A71D-424A-84D8-0085CF203A1E}">
      <dgm:prSet/>
      <dgm:spPr/>
      <dgm:t>
        <a:bodyPr/>
        <a:lstStyle/>
        <a:p>
          <a:endParaRPr lang="es-MX"/>
        </a:p>
      </dgm:t>
    </dgm:pt>
    <dgm:pt modelId="{8EB8EE03-341E-408A-BCE7-2E9E9B9490C9}" type="pres">
      <dgm:prSet presAssocID="{AD5CB33F-B42A-47F5-B02F-213C6FAD40D1}" presName="hierChild1" presStyleCnt="0">
        <dgm:presLayoutVars>
          <dgm:chPref val="1"/>
          <dgm:dir/>
          <dgm:animOne val="branch"/>
          <dgm:animLvl val="lvl"/>
          <dgm:resizeHandles/>
        </dgm:presLayoutVars>
      </dgm:prSet>
      <dgm:spPr/>
      <dgm:t>
        <a:bodyPr/>
        <a:lstStyle/>
        <a:p>
          <a:endParaRPr lang="es-MX"/>
        </a:p>
      </dgm:t>
    </dgm:pt>
    <dgm:pt modelId="{364743F6-2A74-492D-A1AD-04DA5EB30D72}" type="pres">
      <dgm:prSet presAssocID="{730DC9BA-98E4-4441-8B2B-8BCDDFCD12C8}" presName="hierRoot1" presStyleCnt="0"/>
      <dgm:spPr/>
    </dgm:pt>
    <dgm:pt modelId="{83FE6744-EB9F-452E-BDEB-8E32977D63AE}" type="pres">
      <dgm:prSet presAssocID="{730DC9BA-98E4-4441-8B2B-8BCDDFCD12C8}" presName="composite" presStyleCnt="0"/>
      <dgm:spPr/>
    </dgm:pt>
    <dgm:pt modelId="{B08A6DFC-39BF-4DD5-A8E6-2C5CBDB9A300}" type="pres">
      <dgm:prSet presAssocID="{730DC9BA-98E4-4441-8B2B-8BCDDFCD12C8}" presName="background" presStyleLbl="node0" presStyleIdx="0" presStyleCnt="1"/>
      <dgm:spPr/>
    </dgm:pt>
    <dgm:pt modelId="{93C0EB69-EECC-43BF-B43C-7B91E75DB2AD}" type="pres">
      <dgm:prSet presAssocID="{730DC9BA-98E4-4441-8B2B-8BCDDFCD12C8}" presName="text" presStyleLbl="fgAcc0" presStyleIdx="0" presStyleCnt="1">
        <dgm:presLayoutVars>
          <dgm:chPref val="3"/>
        </dgm:presLayoutVars>
      </dgm:prSet>
      <dgm:spPr/>
      <dgm:t>
        <a:bodyPr/>
        <a:lstStyle/>
        <a:p>
          <a:endParaRPr lang="es-MX"/>
        </a:p>
      </dgm:t>
    </dgm:pt>
    <dgm:pt modelId="{3F6FDEAD-62C0-478F-9A6A-238DD907EF5E}" type="pres">
      <dgm:prSet presAssocID="{730DC9BA-98E4-4441-8B2B-8BCDDFCD12C8}" presName="hierChild2" presStyleCnt="0"/>
      <dgm:spPr/>
    </dgm:pt>
    <dgm:pt modelId="{4D7BA551-CAB1-47D8-A82F-538F0F2792E0}" type="pres">
      <dgm:prSet presAssocID="{073A1785-D9ED-42BA-A974-8F5177BDC159}" presName="Name10" presStyleLbl="parChTrans1D2" presStyleIdx="0" presStyleCnt="3"/>
      <dgm:spPr/>
      <dgm:t>
        <a:bodyPr/>
        <a:lstStyle/>
        <a:p>
          <a:endParaRPr lang="es-MX"/>
        </a:p>
      </dgm:t>
    </dgm:pt>
    <dgm:pt modelId="{C07A1DE3-5E43-4C9E-AA8D-16593726D0D4}" type="pres">
      <dgm:prSet presAssocID="{DFD709A8-C4A9-4341-9708-A51472088EF9}" presName="hierRoot2" presStyleCnt="0"/>
      <dgm:spPr/>
    </dgm:pt>
    <dgm:pt modelId="{E48400FB-6A20-4E55-98F8-250FDC5F7CFE}" type="pres">
      <dgm:prSet presAssocID="{DFD709A8-C4A9-4341-9708-A51472088EF9}" presName="composite2" presStyleCnt="0"/>
      <dgm:spPr/>
    </dgm:pt>
    <dgm:pt modelId="{BCF039B3-CD18-44DB-87D9-9868E69582A3}" type="pres">
      <dgm:prSet presAssocID="{DFD709A8-C4A9-4341-9708-A51472088EF9}" presName="background2" presStyleLbl="node2" presStyleIdx="0" presStyleCnt="3"/>
      <dgm:spPr/>
    </dgm:pt>
    <dgm:pt modelId="{DD5A1137-30E8-4756-B80F-922BA1FBAFE7}" type="pres">
      <dgm:prSet presAssocID="{DFD709A8-C4A9-4341-9708-A51472088EF9}" presName="text2" presStyleLbl="fgAcc2" presStyleIdx="0" presStyleCnt="3">
        <dgm:presLayoutVars>
          <dgm:chPref val="3"/>
        </dgm:presLayoutVars>
      </dgm:prSet>
      <dgm:spPr/>
      <dgm:t>
        <a:bodyPr/>
        <a:lstStyle/>
        <a:p>
          <a:endParaRPr lang="es-MX"/>
        </a:p>
      </dgm:t>
    </dgm:pt>
    <dgm:pt modelId="{38EEFEDB-1E89-43DE-9FE8-013C7E60ACBB}" type="pres">
      <dgm:prSet presAssocID="{DFD709A8-C4A9-4341-9708-A51472088EF9}" presName="hierChild3" presStyleCnt="0"/>
      <dgm:spPr/>
    </dgm:pt>
    <dgm:pt modelId="{B90779A2-F900-4891-8EA2-5B3D647C0460}" type="pres">
      <dgm:prSet presAssocID="{2E7B9E2B-F6C7-49DF-A067-C815BEAAD59A}" presName="Name10" presStyleLbl="parChTrans1D2" presStyleIdx="1" presStyleCnt="3"/>
      <dgm:spPr/>
      <dgm:t>
        <a:bodyPr/>
        <a:lstStyle/>
        <a:p>
          <a:endParaRPr lang="es-MX"/>
        </a:p>
      </dgm:t>
    </dgm:pt>
    <dgm:pt modelId="{57F3197C-B059-46A2-A8B6-3B15C7022B36}" type="pres">
      <dgm:prSet presAssocID="{C45264CB-3510-4287-BF20-F5767D83F711}" presName="hierRoot2" presStyleCnt="0"/>
      <dgm:spPr/>
    </dgm:pt>
    <dgm:pt modelId="{AA0DB029-3B88-4486-A9FA-8C200F9CA6A5}" type="pres">
      <dgm:prSet presAssocID="{C45264CB-3510-4287-BF20-F5767D83F711}" presName="composite2" presStyleCnt="0"/>
      <dgm:spPr/>
    </dgm:pt>
    <dgm:pt modelId="{A2605678-9FE5-4560-A868-7121C765A8BE}" type="pres">
      <dgm:prSet presAssocID="{C45264CB-3510-4287-BF20-F5767D83F711}" presName="background2" presStyleLbl="node2" presStyleIdx="1" presStyleCnt="3"/>
      <dgm:spPr/>
    </dgm:pt>
    <dgm:pt modelId="{DC51C390-1BB0-4305-8C7E-284995C4C548}" type="pres">
      <dgm:prSet presAssocID="{C45264CB-3510-4287-BF20-F5767D83F711}" presName="text2" presStyleLbl="fgAcc2" presStyleIdx="1" presStyleCnt="3">
        <dgm:presLayoutVars>
          <dgm:chPref val="3"/>
        </dgm:presLayoutVars>
      </dgm:prSet>
      <dgm:spPr/>
      <dgm:t>
        <a:bodyPr/>
        <a:lstStyle/>
        <a:p>
          <a:endParaRPr lang="es-MX"/>
        </a:p>
      </dgm:t>
    </dgm:pt>
    <dgm:pt modelId="{91C5EBAC-24C1-4B2D-8923-A4762FE54E85}" type="pres">
      <dgm:prSet presAssocID="{C45264CB-3510-4287-BF20-F5767D83F711}" presName="hierChild3" presStyleCnt="0"/>
      <dgm:spPr/>
    </dgm:pt>
    <dgm:pt modelId="{FE0E79A1-6190-444A-A55A-2C1609471DAF}" type="pres">
      <dgm:prSet presAssocID="{DA820021-8BDE-486C-BC04-D9E0D1751D5C}" presName="Name17" presStyleLbl="parChTrans1D3" presStyleIdx="0" presStyleCnt="2"/>
      <dgm:spPr/>
      <dgm:t>
        <a:bodyPr/>
        <a:lstStyle/>
        <a:p>
          <a:endParaRPr lang="es-MX"/>
        </a:p>
      </dgm:t>
    </dgm:pt>
    <dgm:pt modelId="{09BCE8EB-0115-4B40-8DBD-8DBA2E627199}" type="pres">
      <dgm:prSet presAssocID="{E460FBE4-2318-4823-BF07-763F0AD0EEA7}" presName="hierRoot3" presStyleCnt="0"/>
      <dgm:spPr/>
    </dgm:pt>
    <dgm:pt modelId="{5D87E36A-82DF-4A9E-A0A0-AA9F2D4936D1}" type="pres">
      <dgm:prSet presAssocID="{E460FBE4-2318-4823-BF07-763F0AD0EEA7}" presName="composite3" presStyleCnt="0"/>
      <dgm:spPr/>
    </dgm:pt>
    <dgm:pt modelId="{748F7625-0A1A-478B-852F-FFB526E2AF70}" type="pres">
      <dgm:prSet presAssocID="{E460FBE4-2318-4823-BF07-763F0AD0EEA7}" presName="background3" presStyleLbl="node3" presStyleIdx="0" presStyleCnt="2"/>
      <dgm:spPr/>
    </dgm:pt>
    <dgm:pt modelId="{FFAC282A-7D8D-4A38-9AD1-961065CB2B06}" type="pres">
      <dgm:prSet presAssocID="{E460FBE4-2318-4823-BF07-763F0AD0EEA7}" presName="text3" presStyleLbl="fgAcc3" presStyleIdx="0" presStyleCnt="2">
        <dgm:presLayoutVars>
          <dgm:chPref val="3"/>
        </dgm:presLayoutVars>
      </dgm:prSet>
      <dgm:spPr/>
      <dgm:t>
        <a:bodyPr/>
        <a:lstStyle/>
        <a:p>
          <a:endParaRPr lang="es-MX"/>
        </a:p>
      </dgm:t>
    </dgm:pt>
    <dgm:pt modelId="{EA5CFCCB-C7D9-4F56-88EC-AD7C25B6B1E5}" type="pres">
      <dgm:prSet presAssocID="{E460FBE4-2318-4823-BF07-763F0AD0EEA7}" presName="hierChild4" presStyleCnt="0"/>
      <dgm:spPr/>
    </dgm:pt>
    <dgm:pt modelId="{79F98AF9-0C9A-4435-8A40-90A789994073}" type="pres">
      <dgm:prSet presAssocID="{3756063B-F844-458C-99C0-49E2609AF2AA}" presName="Name10" presStyleLbl="parChTrans1D2" presStyleIdx="2" presStyleCnt="3"/>
      <dgm:spPr/>
      <dgm:t>
        <a:bodyPr/>
        <a:lstStyle/>
        <a:p>
          <a:endParaRPr lang="es-MX"/>
        </a:p>
      </dgm:t>
    </dgm:pt>
    <dgm:pt modelId="{6FD55286-6EE1-43D7-8EF0-092E8293130F}" type="pres">
      <dgm:prSet presAssocID="{9CBDC5CA-C386-487F-A3BA-69D14E7B3B0F}" presName="hierRoot2" presStyleCnt="0"/>
      <dgm:spPr/>
    </dgm:pt>
    <dgm:pt modelId="{8891BDE7-6EDF-4E67-8354-5A136E35E6A9}" type="pres">
      <dgm:prSet presAssocID="{9CBDC5CA-C386-487F-A3BA-69D14E7B3B0F}" presName="composite2" presStyleCnt="0"/>
      <dgm:spPr/>
    </dgm:pt>
    <dgm:pt modelId="{756EF3DB-5C68-4462-A0C6-58BD28DAE1A0}" type="pres">
      <dgm:prSet presAssocID="{9CBDC5CA-C386-487F-A3BA-69D14E7B3B0F}" presName="background2" presStyleLbl="node2" presStyleIdx="2" presStyleCnt="3"/>
      <dgm:spPr/>
    </dgm:pt>
    <dgm:pt modelId="{78365FA1-53C7-49C0-A34F-AEB348B4056E}" type="pres">
      <dgm:prSet presAssocID="{9CBDC5CA-C386-487F-A3BA-69D14E7B3B0F}" presName="text2" presStyleLbl="fgAcc2" presStyleIdx="2" presStyleCnt="3">
        <dgm:presLayoutVars>
          <dgm:chPref val="3"/>
        </dgm:presLayoutVars>
      </dgm:prSet>
      <dgm:spPr/>
      <dgm:t>
        <a:bodyPr/>
        <a:lstStyle/>
        <a:p>
          <a:endParaRPr lang="es-MX"/>
        </a:p>
      </dgm:t>
    </dgm:pt>
    <dgm:pt modelId="{9E799477-CECF-4702-B298-FB90891DB55C}" type="pres">
      <dgm:prSet presAssocID="{9CBDC5CA-C386-487F-A3BA-69D14E7B3B0F}" presName="hierChild3" presStyleCnt="0"/>
      <dgm:spPr/>
    </dgm:pt>
    <dgm:pt modelId="{4E534A32-554E-4AFE-8011-E7C4A3D4B257}" type="pres">
      <dgm:prSet presAssocID="{FF7DC5AC-AE8D-44BE-9648-29ADC4E355A7}" presName="Name17" presStyleLbl="parChTrans1D3" presStyleIdx="1" presStyleCnt="2"/>
      <dgm:spPr/>
      <dgm:t>
        <a:bodyPr/>
        <a:lstStyle/>
        <a:p>
          <a:endParaRPr lang="es-MX"/>
        </a:p>
      </dgm:t>
    </dgm:pt>
    <dgm:pt modelId="{2B71D64F-F973-4DFE-9415-F3C9BEA2A333}" type="pres">
      <dgm:prSet presAssocID="{CDAC6464-69A3-4D98-B209-2F71DA787598}" presName="hierRoot3" presStyleCnt="0"/>
      <dgm:spPr/>
    </dgm:pt>
    <dgm:pt modelId="{9CCAE778-D23F-4A10-B174-D7F25F626799}" type="pres">
      <dgm:prSet presAssocID="{CDAC6464-69A3-4D98-B209-2F71DA787598}" presName="composite3" presStyleCnt="0"/>
      <dgm:spPr/>
    </dgm:pt>
    <dgm:pt modelId="{C7EBEABB-9D78-4F0A-BA6B-ACCB28139B64}" type="pres">
      <dgm:prSet presAssocID="{CDAC6464-69A3-4D98-B209-2F71DA787598}" presName="background3" presStyleLbl="node3" presStyleIdx="1" presStyleCnt="2"/>
      <dgm:spPr/>
    </dgm:pt>
    <dgm:pt modelId="{FCDD1A90-FD76-4383-BE55-5A77F0199B44}" type="pres">
      <dgm:prSet presAssocID="{CDAC6464-69A3-4D98-B209-2F71DA787598}" presName="text3" presStyleLbl="fgAcc3" presStyleIdx="1" presStyleCnt="2">
        <dgm:presLayoutVars>
          <dgm:chPref val="3"/>
        </dgm:presLayoutVars>
      </dgm:prSet>
      <dgm:spPr/>
      <dgm:t>
        <a:bodyPr/>
        <a:lstStyle/>
        <a:p>
          <a:endParaRPr lang="es-MX"/>
        </a:p>
      </dgm:t>
    </dgm:pt>
    <dgm:pt modelId="{0361EA28-2085-4FB1-8347-EFAD6D856199}" type="pres">
      <dgm:prSet presAssocID="{CDAC6464-69A3-4D98-B209-2F71DA787598}" presName="hierChild4" presStyleCnt="0"/>
      <dgm:spPr/>
    </dgm:pt>
  </dgm:ptLst>
  <dgm:cxnLst>
    <dgm:cxn modelId="{4312E0C3-A8B8-446A-89A8-FBD23558DA86}" srcId="{730DC9BA-98E4-4441-8B2B-8BCDDFCD12C8}" destId="{C45264CB-3510-4287-BF20-F5767D83F711}" srcOrd="1" destOrd="0" parTransId="{2E7B9E2B-F6C7-49DF-A067-C815BEAAD59A}" sibTransId="{D5AEE79E-3742-4DF3-82C0-4E3D2A9C508E}"/>
    <dgm:cxn modelId="{9AFBA2F2-A71D-424A-84D8-0085CF203A1E}" srcId="{9CBDC5CA-C386-487F-A3BA-69D14E7B3B0F}" destId="{CDAC6464-69A3-4D98-B209-2F71DA787598}" srcOrd="0" destOrd="0" parTransId="{FF7DC5AC-AE8D-44BE-9648-29ADC4E355A7}" sibTransId="{B5BCC5AE-E2D3-41E2-B0E2-AAB44BE5459E}"/>
    <dgm:cxn modelId="{E6065036-E2EB-49BB-A2AC-1F56F07CB02E}" type="presOf" srcId="{730DC9BA-98E4-4441-8B2B-8BCDDFCD12C8}" destId="{93C0EB69-EECC-43BF-B43C-7B91E75DB2AD}" srcOrd="0" destOrd="0" presId="urn:microsoft.com/office/officeart/2005/8/layout/hierarchy1"/>
    <dgm:cxn modelId="{40B8F43E-6443-4461-ABF0-BF2E1D46C299}" type="presOf" srcId="{C45264CB-3510-4287-BF20-F5767D83F711}" destId="{DC51C390-1BB0-4305-8C7E-284995C4C548}" srcOrd="0" destOrd="0" presId="urn:microsoft.com/office/officeart/2005/8/layout/hierarchy1"/>
    <dgm:cxn modelId="{5556CCD3-003A-4E39-815F-5032213E0EE6}" type="presOf" srcId="{2E7B9E2B-F6C7-49DF-A067-C815BEAAD59A}" destId="{B90779A2-F900-4891-8EA2-5B3D647C0460}" srcOrd="0" destOrd="0" presId="urn:microsoft.com/office/officeart/2005/8/layout/hierarchy1"/>
    <dgm:cxn modelId="{2B79FC76-8A43-4104-9796-61B21C76DDE3}" srcId="{730DC9BA-98E4-4441-8B2B-8BCDDFCD12C8}" destId="{DFD709A8-C4A9-4341-9708-A51472088EF9}" srcOrd="0" destOrd="0" parTransId="{073A1785-D9ED-42BA-A974-8F5177BDC159}" sibTransId="{28C233BC-7C7C-4B9F-AB6C-2FD2A63E4EF7}"/>
    <dgm:cxn modelId="{9A26247E-5309-49CF-BC32-BBDC2C79E98A}" type="presOf" srcId="{FF7DC5AC-AE8D-44BE-9648-29ADC4E355A7}" destId="{4E534A32-554E-4AFE-8011-E7C4A3D4B257}" srcOrd="0" destOrd="0" presId="urn:microsoft.com/office/officeart/2005/8/layout/hierarchy1"/>
    <dgm:cxn modelId="{5E10AC6C-46DE-4A19-8D95-17270897EF13}" type="presOf" srcId="{E460FBE4-2318-4823-BF07-763F0AD0EEA7}" destId="{FFAC282A-7D8D-4A38-9AD1-961065CB2B06}" srcOrd="0" destOrd="0" presId="urn:microsoft.com/office/officeart/2005/8/layout/hierarchy1"/>
    <dgm:cxn modelId="{355B1200-42E1-4461-BCB6-C1947497DB4B}" type="presOf" srcId="{9CBDC5CA-C386-487F-A3BA-69D14E7B3B0F}" destId="{78365FA1-53C7-49C0-A34F-AEB348B4056E}" srcOrd="0" destOrd="0" presId="urn:microsoft.com/office/officeart/2005/8/layout/hierarchy1"/>
    <dgm:cxn modelId="{8F069E57-C091-4B40-B08C-4BB45B1F3E1E}" type="presOf" srcId="{DFD709A8-C4A9-4341-9708-A51472088EF9}" destId="{DD5A1137-30E8-4756-B80F-922BA1FBAFE7}" srcOrd="0" destOrd="0" presId="urn:microsoft.com/office/officeart/2005/8/layout/hierarchy1"/>
    <dgm:cxn modelId="{33842992-6992-46B0-BA89-F520D9F222FC}" srcId="{730DC9BA-98E4-4441-8B2B-8BCDDFCD12C8}" destId="{9CBDC5CA-C386-487F-A3BA-69D14E7B3B0F}" srcOrd="2" destOrd="0" parTransId="{3756063B-F844-458C-99C0-49E2609AF2AA}" sibTransId="{FC925805-54A8-4DC5-9F39-B0DED8164288}"/>
    <dgm:cxn modelId="{B213C901-644F-489C-AA50-B7F93640D7C9}" type="presOf" srcId="{CDAC6464-69A3-4D98-B209-2F71DA787598}" destId="{FCDD1A90-FD76-4383-BE55-5A77F0199B44}" srcOrd="0" destOrd="0" presId="urn:microsoft.com/office/officeart/2005/8/layout/hierarchy1"/>
    <dgm:cxn modelId="{838F83EC-FF45-4B3C-A519-6F44289DDABF}" type="presOf" srcId="{AD5CB33F-B42A-47F5-B02F-213C6FAD40D1}" destId="{8EB8EE03-341E-408A-BCE7-2E9E9B9490C9}" srcOrd="0" destOrd="0" presId="urn:microsoft.com/office/officeart/2005/8/layout/hierarchy1"/>
    <dgm:cxn modelId="{54C353D6-4D73-4D68-B758-2F78065C6198}" srcId="{C45264CB-3510-4287-BF20-F5767D83F711}" destId="{E460FBE4-2318-4823-BF07-763F0AD0EEA7}" srcOrd="0" destOrd="0" parTransId="{DA820021-8BDE-486C-BC04-D9E0D1751D5C}" sibTransId="{79D969AA-6FCA-41DC-9494-07D245E70BE3}"/>
    <dgm:cxn modelId="{26EC498D-01B1-4DB7-8082-DF9E64FDAEA2}" srcId="{AD5CB33F-B42A-47F5-B02F-213C6FAD40D1}" destId="{730DC9BA-98E4-4441-8B2B-8BCDDFCD12C8}" srcOrd="0" destOrd="0" parTransId="{31B69911-7620-433B-88D9-41875C39301C}" sibTransId="{B6D8674F-AAF9-482E-827C-7E74D5673EFF}"/>
    <dgm:cxn modelId="{7DF6F77C-F272-40FD-B168-3778EFBB36A1}" type="presOf" srcId="{DA820021-8BDE-486C-BC04-D9E0D1751D5C}" destId="{FE0E79A1-6190-444A-A55A-2C1609471DAF}" srcOrd="0" destOrd="0" presId="urn:microsoft.com/office/officeart/2005/8/layout/hierarchy1"/>
    <dgm:cxn modelId="{14DE76EC-BADF-445C-B4FD-366514F5EE19}" type="presOf" srcId="{073A1785-D9ED-42BA-A974-8F5177BDC159}" destId="{4D7BA551-CAB1-47D8-A82F-538F0F2792E0}" srcOrd="0" destOrd="0" presId="urn:microsoft.com/office/officeart/2005/8/layout/hierarchy1"/>
    <dgm:cxn modelId="{AFA19968-7C36-4253-ADE4-930F31B0BF08}" type="presOf" srcId="{3756063B-F844-458C-99C0-49E2609AF2AA}" destId="{79F98AF9-0C9A-4435-8A40-90A789994073}" srcOrd="0" destOrd="0" presId="urn:microsoft.com/office/officeart/2005/8/layout/hierarchy1"/>
    <dgm:cxn modelId="{1A89BA28-E462-467F-BD25-80CF7BF83A4E}" type="presParOf" srcId="{8EB8EE03-341E-408A-BCE7-2E9E9B9490C9}" destId="{364743F6-2A74-492D-A1AD-04DA5EB30D72}" srcOrd="0" destOrd="0" presId="urn:microsoft.com/office/officeart/2005/8/layout/hierarchy1"/>
    <dgm:cxn modelId="{1C978AB0-F497-435A-9B15-2DD6F4D3804B}" type="presParOf" srcId="{364743F6-2A74-492D-A1AD-04DA5EB30D72}" destId="{83FE6744-EB9F-452E-BDEB-8E32977D63AE}" srcOrd="0" destOrd="0" presId="urn:microsoft.com/office/officeart/2005/8/layout/hierarchy1"/>
    <dgm:cxn modelId="{D8CA919A-DC32-410C-81C8-844FA722A255}" type="presParOf" srcId="{83FE6744-EB9F-452E-BDEB-8E32977D63AE}" destId="{B08A6DFC-39BF-4DD5-A8E6-2C5CBDB9A300}" srcOrd="0" destOrd="0" presId="urn:microsoft.com/office/officeart/2005/8/layout/hierarchy1"/>
    <dgm:cxn modelId="{7D3C1700-3D9A-4E12-B6C0-EE3875F8453D}" type="presParOf" srcId="{83FE6744-EB9F-452E-BDEB-8E32977D63AE}" destId="{93C0EB69-EECC-43BF-B43C-7B91E75DB2AD}" srcOrd="1" destOrd="0" presId="urn:microsoft.com/office/officeart/2005/8/layout/hierarchy1"/>
    <dgm:cxn modelId="{83254C01-F8B3-4C4D-9A2C-49B9E0F7B2D9}" type="presParOf" srcId="{364743F6-2A74-492D-A1AD-04DA5EB30D72}" destId="{3F6FDEAD-62C0-478F-9A6A-238DD907EF5E}" srcOrd="1" destOrd="0" presId="urn:microsoft.com/office/officeart/2005/8/layout/hierarchy1"/>
    <dgm:cxn modelId="{D9E18A22-C659-424B-9364-BBBD55480839}" type="presParOf" srcId="{3F6FDEAD-62C0-478F-9A6A-238DD907EF5E}" destId="{4D7BA551-CAB1-47D8-A82F-538F0F2792E0}" srcOrd="0" destOrd="0" presId="urn:microsoft.com/office/officeart/2005/8/layout/hierarchy1"/>
    <dgm:cxn modelId="{27C714C9-091E-409F-B2B3-D3EDF0C93B88}" type="presParOf" srcId="{3F6FDEAD-62C0-478F-9A6A-238DD907EF5E}" destId="{C07A1DE3-5E43-4C9E-AA8D-16593726D0D4}" srcOrd="1" destOrd="0" presId="urn:microsoft.com/office/officeart/2005/8/layout/hierarchy1"/>
    <dgm:cxn modelId="{498D803E-8164-45C3-B505-A0A4358F2A6F}" type="presParOf" srcId="{C07A1DE3-5E43-4C9E-AA8D-16593726D0D4}" destId="{E48400FB-6A20-4E55-98F8-250FDC5F7CFE}" srcOrd="0" destOrd="0" presId="urn:microsoft.com/office/officeart/2005/8/layout/hierarchy1"/>
    <dgm:cxn modelId="{8CF52221-A904-4E9F-8253-FCF088711800}" type="presParOf" srcId="{E48400FB-6A20-4E55-98F8-250FDC5F7CFE}" destId="{BCF039B3-CD18-44DB-87D9-9868E69582A3}" srcOrd="0" destOrd="0" presId="urn:microsoft.com/office/officeart/2005/8/layout/hierarchy1"/>
    <dgm:cxn modelId="{9A3C41E9-83EE-41AA-AA5C-806F81D25452}" type="presParOf" srcId="{E48400FB-6A20-4E55-98F8-250FDC5F7CFE}" destId="{DD5A1137-30E8-4756-B80F-922BA1FBAFE7}" srcOrd="1" destOrd="0" presId="urn:microsoft.com/office/officeart/2005/8/layout/hierarchy1"/>
    <dgm:cxn modelId="{CFA6D02B-E5E6-420D-87EF-2AAA810B2032}" type="presParOf" srcId="{C07A1DE3-5E43-4C9E-AA8D-16593726D0D4}" destId="{38EEFEDB-1E89-43DE-9FE8-013C7E60ACBB}" srcOrd="1" destOrd="0" presId="urn:microsoft.com/office/officeart/2005/8/layout/hierarchy1"/>
    <dgm:cxn modelId="{C8D0E04A-AE86-4CC7-9863-502C06563354}" type="presParOf" srcId="{3F6FDEAD-62C0-478F-9A6A-238DD907EF5E}" destId="{B90779A2-F900-4891-8EA2-5B3D647C0460}" srcOrd="2" destOrd="0" presId="urn:microsoft.com/office/officeart/2005/8/layout/hierarchy1"/>
    <dgm:cxn modelId="{31DA9742-425A-4BD8-B158-B100603BEC52}" type="presParOf" srcId="{3F6FDEAD-62C0-478F-9A6A-238DD907EF5E}" destId="{57F3197C-B059-46A2-A8B6-3B15C7022B36}" srcOrd="3" destOrd="0" presId="urn:microsoft.com/office/officeart/2005/8/layout/hierarchy1"/>
    <dgm:cxn modelId="{122559CD-977C-436B-8563-F05C9877E21D}" type="presParOf" srcId="{57F3197C-B059-46A2-A8B6-3B15C7022B36}" destId="{AA0DB029-3B88-4486-A9FA-8C200F9CA6A5}" srcOrd="0" destOrd="0" presId="urn:microsoft.com/office/officeart/2005/8/layout/hierarchy1"/>
    <dgm:cxn modelId="{332A653E-491C-4493-BA67-7055B7ACCBB3}" type="presParOf" srcId="{AA0DB029-3B88-4486-A9FA-8C200F9CA6A5}" destId="{A2605678-9FE5-4560-A868-7121C765A8BE}" srcOrd="0" destOrd="0" presId="urn:microsoft.com/office/officeart/2005/8/layout/hierarchy1"/>
    <dgm:cxn modelId="{ADA7B94B-735A-4BE3-AC21-94ED43FAB115}" type="presParOf" srcId="{AA0DB029-3B88-4486-A9FA-8C200F9CA6A5}" destId="{DC51C390-1BB0-4305-8C7E-284995C4C548}" srcOrd="1" destOrd="0" presId="urn:microsoft.com/office/officeart/2005/8/layout/hierarchy1"/>
    <dgm:cxn modelId="{AD9034D5-29D4-461F-9B30-B792F49630AB}" type="presParOf" srcId="{57F3197C-B059-46A2-A8B6-3B15C7022B36}" destId="{91C5EBAC-24C1-4B2D-8923-A4762FE54E85}" srcOrd="1" destOrd="0" presId="urn:microsoft.com/office/officeart/2005/8/layout/hierarchy1"/>
    <dgm:cxn modelId="{82394B1E-C6B2-46B1-AAF6-3DC2D16201E7}" type="presParOf" srcId="{91C5EBAC-24C1-4B2D-8923-A4762FE54E85}" destId="{FE0E79A1-6190-444A-A55A-2C1609471DAF}" srcOrd="0" destOrd="0" presId="urn:microsoft.com/office/officeart/2005/8/layout/hierarchy1"/>
    <dgm:cxn modelId="{CAE85B41-5668-4781-92E3-384CA2590A09}" type="presParOf" srcId="{91C5EBAC-24C1-4B2D-8923-A4762FE54E85}" destId="{09BCE8EB-0115-4B40-8DBD-8DBA2E627199}" srcOrd="1" destOrd="0" presId="urn:microsoft.com/office/officeart/2005/8/layout/hierarchy1"/>
    <dgm:cxn modelId="{F1343F43-6468-418E-A430-DFD8AFD55E2F}" type="presParOf" srcId="{09BCE8EB-0115-4B40-8DBD-8DBA2E627199}" destId="{5D87E36A-82DF-4A9E-A0A0-AA9F2D4936D1}" srcOrd="0" destOrd="0" presId="urn:microsoft.com/office/officeart/2005/8/layout/hierarchy1"/>
    <dgm:cxn modelId="{D7EFC0B7-7BD6-4F63-B8B0-B77B4E313487}" type="presParOf" srcId="{5D87E36A-82DF-4A9E-A0A0-AA9F2D4936D1}" destId="{748F7625-0A1A-478B-852F-FFB526E2AF70}" srcOrd="0" destOrd="0" presId="urn:microsoft.com/office/officeart/2005/8/layout/hierarchy1"/>
    <dgm:cxn modelId="{3C800C6D-77DB-44C4-9D5D-05BCBA6CB805}" type="presParOf" srcId="{5D87E36A-82DF-4A9E-A0A0-AA9F2D4936D1}" destId="{FFAC282A-7D8D-4A38-9AD1-961065CB2B06}" srcOrd="1" destOrd="0" presId="urn:microsoft.com/office/officeart/2005/8/layout/hierarchy1"/>
    <dgm:cxn modelId="{BE84D059-2314-472D-8606-B67EB481B9B0}" type="presParOf" srcId="{09BCE8EB-0115-4B40-8DBD-8DBA2E627199}" destId="{EA5CFCCB-C7D9-4F56-88EC-AD7C25B6B1E5}" srcOrd="1" destOrd="0" presId="urn:microsoft.com/office/officeart/2005/8/layout/hierarchy1"/>
    <dgm:cxn modelId="{42B7A9D3-F900-4FE5-BB7D-DFD5524F802B}" type="presParOf" srcId="{3F6FDEAD-62C0-478F-9A6A-238DD907EF5E}" destId="{79F98AF9-0C9A-4435-8A40-90A789994073}" srcOrd="4" destOrd="0" presId="urn:microsoft.com/office/officeart/2005/8/layout/hierarchy1"/>
    <dgm:cxn modelId="{DC4EA288-28F7-409C-BBB4-12108D75D01D}" type="presParOf" srcId="{3F6FDEAD-62C0-478F-9A6A-238DD907EF5E}" destId="{6FD55286-6EE1-43D7-8EF0-092E8293130F}" srcOrd="5" destOrd="0" presId="urn:microsoft.com/office/officeart/2005/8/layout/hierarchy1"/>
    <dgm:cxn modelId="{BBDE5E8D-FC48-41D3-BAB3-FA01E2769E91}" type="presParOf" srcId="{6FD55286-6EE1-43D7-8EF0-092E8293130F}" destId="{8891BDE7-6EDF-4E67-8354-5A136E35E6A9}" srcOrd="0" destOrd="0" presId="urn:microsoft.com/office/officeart/2005/8/layout/hierarchy1"/>
    <dgm:cxn modelId="{68DC5164-CD73-423F-A299-45D8027C88D1}" type="presParOf" srcId="{8891BDE7-6EDF-4E67-8354-5A136E35E6A9}" destId="{756EF3DB-5C68-4462-A0C6-58BD28DAE1A0}" srcOrd="0" destOrd="0" presId="urn:microsoft.com/office/officeart/2005/8/layout/hierarchy1"/>
    <dgm:cxn modelId="{37BD0714-3B9D-433C-B36C-5ECB21C79C9B}" type="presParOf" srcId="{8891BDE7-6EDF-4E67-8354-5A136E35E6A9}" destId="{78365FA1-53C7-49C0-A34F-AEB348B4056E}" srcOrd="1" destOrd="0" presId="urn:microsoft.com/office/officeart/2005/8/layout/hierarchy1"/>
    <dgm:cxn modelId="{7CE46D10-FDF8-4D27-8071-D205374E5C95}" type="presParOf" srcId="{6FD55286-6EE1-43D7-8EF0-092E8293130F}" destId="{9E799477-CECF-4702-B298-FB90891DB55C}" srcOrd="1" destOrd="0" presId="urn:microsoft.com/office/officeart/2005/8/layout/hierarchy1"/>
    <dgm:cxn modelId="{16A4EB41-3325-4231-AEBB-8D473E56AED0}" type="presParOf" srcId="{9E799477-CECF-4702-B298-FB90891DB55C}" destId="{4E534A32-554E-4AFE-8011-E7C4A3D4B257}" srcOrd="0" destOrd="0" presId="urn:microsoft.com/office/officeart/2005/8/layout/hierarchy1"/>
    <dgm:cxn modelId="{5521B78A-7AB7-4D99-AFF4-8772C5713CE7}" type="presParOf" srcId="{9E799477-CECF-4702-B298-FB90891DB55C}" destId="{2B71D64F-F973-4DFE-9415-F3C9BEA2A333}" srcOrd="1" destOrd="0" presId="urn:microsoft.com/office/officeart/2005/8/layout/hierarchy1"/>
    <dgm:cxn modelId="{1291BB1A-2DF9-4050-819B-1D967978F3D3}" type="presParOf" srcId="{2B71D64F-F973-4DFE-9415-F3C9BEA2A333}" destId="{9CCAE778-D23F-4A10-B174-D7F25F626799}" srcOrd="0" destOrd="0" presId="urn:microsoft.com/office/officeart/2005/8/layout/hierarchy1"/>
    <dgm:cxn modelId="{E8E34A41-AD98-4C94-9AB5-2DBE504955C5}" type="presParOf" srcId="{9CCAE778-D23F-4A10-B174-D7F25F626799}" destId="{C7EBEABB-9D78-4F0A-BA6B-ACCB28139B64}" srcOrd="0" destOrd="0" presId="urn:microsoft.com/office/officeart/2005/8/layout/hierarchy1"/>
    <dgm:cxn modelId="{BF617332-6BA6-4CF2-9B73-9760D18683D8}" type="presParOf" srcId="{9CCAE778-D23F-4A10-B174-D7F25F626799}" destId="{FCDD1A90-FD76-4383-BE55-5A77F0199B44}" srcOrd="1" destOrd="0" presId="urn:microsoft.com/office/officeart/2005/8/layout/hierarchy1"/>
    <dgm:cxn modelId="{0044B3FF-5442-4E8E-821C-3F54F4EB4CB0}" type="presParOf" srcId="{2B71D64F-F973-4DFE-9415-F3C9BEA2A333}" destId="{0361EA28-2085-4FB1-8347-EFAD6D856199}"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CEB6A0E-D1DA-4F33-BF36-338F741868CF}"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s-MX"/>
        </a:p>
      </dgm:t>
    </dgm:pt>
    <dgm:pt modelId="{DF628C25-017D-4005-86CE-340DFC58E899}">
      <dgm:prSet phldrT="[Texto]"/>
      <dgm:spPr/>
      <dgm:t>
        <a:bodyPr/>
        <a:lstStyle/>
        <a:p>
          <a:r>
            <a:rPr lang="es-MX" b="1" dirty="0" smtClean="0"/>
            <a:t>BIÓETICA</a:t>
          </a:r>
          <a:endParaRPr lang="es-MX" b="1" dirty="0"/>
        </a:p>
      </dgm:t>
    </dgm:pt>
    <dgm:pt modelId="{17402D1D-982C-4425-ACC3-67917FF981C4}" type="parTrans" cxnId="{B78894FF-DCC5-4449-80EB-C6EF7C5BBFD9}">
      <dgm:prSet/>
      <dgm:spPr/>
      <dgm:t>
        <a:bodyPr/>
        <a:lstStyle/>
        <a:p>
          <a:endParaRPr lang="es-MX"/>
        </a:p>
      </dgm:t>
    </dgm:pt>
    <dgm:pt modelId="{8D303C3C-B3F3-4F41-8FFB-9C5642730A74}" type="sibTrans" cxnId="{B78894FF-DCC5-4449-80EB-C6EF7C5BBFD9}">
      <dgm:prSet/>
      <dgm:spPr/>
      <dgm:t>
        <a:bodyPr/>
        <a:lstStyle/>
        <a:p>
          <a:endParaRPr lang="es-MX"/>
        </a:p>
      </dgm:t>
    </dgm:pt>
    <dgm:pt modelId="{CAA73002-BF96-4B6D-AB73-D2CA82ED61AA}">
      <dgm:prSet phldrT="[Texto]"/>
      <dgm:spPr/>
      <dgm:t>
        <a:bodyPr/>
        <a:lstStyle/>
        <a:p>
          <a:r>
            <a:rPr lang="es-MX" b="1" dirty="0" smtClean="0"/>
            <a:t>DERECHOS</a:t>
          </a:r>
          <a:r>
            <a:rPr lang="es-MX" dirty="0" smtClean="0"/>
            <a:t>	</a:t>
          </a:r>
          <a:endParaRPr lang="es-MX" dirty="0"/>
        </a:p>
      </dgm:t>
    </dgm:pt>
    <dgm:pt modelId="{572A33FC-3CF2-451E-BBE6-C0A7E8363818}" type="parTrans" cxnId="{07470833-9C6F-425B-841D-9F442D70DB9E}">
      <dgm:prSet/>
      <dgm:spPr/>
      <dgm:t>
        <a:bodyPr/>
        <a:lstStyle/>
        <a:p>
          <a:endParaRPr lang="es-MX"/>
        </a:p>
      </dgm:t>
    </dgm:pt>
    <dgm:pt modelId="{5DF6B590-5FD0-4F5C-BC81-8B8B57B6E015}" type="sibTrans" cxnId="{07470833-9C6F-425B-841D-9F442D70DB9E}">
      <dgm:prSet/>
      <dgm:spPr/>
      <dgm:t>
        <a:bodyPr/>
        <a:lstStyle/>
        <a:p>
          <a:endParaRPr lang="es-MX"/>
        </a:p>
      </dgm:t>
    </dgm:pt>
    <dgm:pt modelId="{237B877D-DBA1-4B4F-AD10-1400692D458E}">
      <dgm:prSet phldrT="[Texto]"/>
      <dgm:spPr/>
      <dgm:t>
        <a:bodyPr/>
        <a:lstStyle/>
        <a:p>
          <a:r>
            <a:rPr lang="es-MX" b="1" dirty="0" smtClean="0"/>
            <a:t>RESPONSABILIDADES</a:t>
          </a:r>
          <a:endParaRPr lang="es-MX" b="1" dirty="0"/>
        </a:p>
      </dgm:t>
    </dgm:pt>
    <dgm:pt modelId="{DD33F118-C8CD-475B-A4B2-C784E8EE2EAB}" type="parTrans" cxnId="{0919F1A0-2B6C-4E54-938E-9999BB284B53}">
      <dgm:prSet/>
      <dgm:spPr/>
      <dgm:t>
        <a:bodyPr/>
        <a:lstStyle/>
        <a:p>
          <a:endParaRPr lang="es-MX"/>
        </a:p>
      </dgm:t>
    </dgm:pt>
    <dgm:pt modelId="{38B676DD-1BBD-4644-94FF-164D4E8CCC6F}" type="sibTrans" cxnId="{0919F1A0-2B6C-4E54-938E-9999BB284B53}">
      <dgm:prSet/>
      <dgm:spPr/>
      <dgm:t>
        <a:bodyPr/>
        <a:lstStyle/>
        <a:p>
          <a:endParaRPr lang="es-MX"/>
        </a:p>
      </dgm:t>
    </dgm:pt>
    <dgm:pt modelId="{A6BD464C-E94F-491C-84E7-7FC24C88E3E6}">
      <dgm:prSet phldrT="[Texto]"/>
      <dgm:spPr/>
      <dgm:t>
        <a:bodyPr/>
        <a:lstStyle/>
        <a:p>
          <a:r>
            <a:rPr lang="es-MX" dirty="0" smtClean="0"/>
            <a:t>DIGNIDAD</a:t>
          </a:r>
          <a:endParaRPr lang="es-MX" dirty="0"/>
        </a:p>
      </dgm:t>
    </dgm:pt>
    <dgm:pt modelId="{5A29DFE0-B0D0-47B2-B512-C9362FE8AFE4}" type="parTrans" cxnId="{20B2F61F-E574-42F6-B502-27260D79C4B7}">
      <dgm:prSet/>
      <dgm:spPr/>
      <dgm:t>
        <a:bodyPr/>
        <a:lstStyle/>
        <a:p>
          <a:endParaRPr lang="es-MX"/>
        </a:p>
      </dgm:t>
    </dgm:pt>
    <dgm:pt modelId="{2BA7647E-664F-4836-B974-7DF215B5F80E}" type="sibTrans" cxnId="{20B2F61F-E574-42F6-B502-27260D79C4B7}">
      <dgm:prSet/>
      <dgm:spPr/>
      <dgm:t>
        <a:bodyPr/>
        <a:lstStyle/>
        <a:p>
          <a:endParaRPr lang="es-MX"/>
        </a:p>
      </dgm:t>
    </dgm:pt>
    <dgm:pt modelId="{513AD9F6-E7F4-4D19-8507-33C1278DEA6D}">
      <dgm:prSet phldrT="[Texto]"/>
      <dgm:spPr/>
      <dgm:t>
        <a:bodyPr/>
        <a:lstStyle/>
        <a:p>
          <a:r>
            <a:rPr lang="es-MX" b="1" dirty="0" smtClean="0"/>
            <a:t>PERSONA</a:t>
          </a:r>
          <a:endParaRPr lang="es-MX" b="1" dirty="0"/>
        </a:p>
      </dgm:t>
    </dgm:pt>
    <dgm:pt modelId="{2BDE6CCF-5031-4754-B997-31D4A362B1A0}" type="parTrans" cxnId="{344D84A8-508E-41EC-AE79-D1C181A8BE3A}">
      <dgm:prSet/>
      <dgm:spPr/>
      <dgm:t>
        <a:bodyPr/>
        <a:lstStyle/>
        <a:p>
          <a:endParaRPr lang="es-MX"/>
        </a:p>
      </dgm:t>
    </dgm:pt>
    <dgm:pt modelId="{33704355-A697-4692-9023-E460EABA7769}" type="sibTrans" cxnId="{344D84A8-508E-41EC-AE79-D1C181A8BE3A}">
      <dgm:prSet/>
      <dgm:spPr/>
      <dgm:t>
        <a:bodyPr/>
        <a:lstStyle/>
        <a:p>
          <a:endParaRPr lang="es-MX"/>
        </a:p>
      </dgm:t>
    </dgm:pt>
    <dgm:pt modelId="{397ADEEC-6DA2-4600-B182-CC8DCE8E5297}" type="pres">
      <dgm:prSet presAssocID="{4CEB6A0E-D1DA-4F33-BF36-338F741868CF}" presName="diagram" presStyleCnt="0">
        <dgm:presLayoutVars>
          <dgm:dir/>
          <dgm:resizeHandles val="exact"/>
        </dgm:presLayoutVars>
      </dgm:prSet>
      <dgm:spPr/>
      <dgm:t>
        <a:bodyPr/>
        <a:lstStyle/>
        <a:p>
          <a:endParaRPr lang="es-MX"/>
        </a:p>
      </dgm:t>
    </dgm:pt>
    <dgm:pt modelId="{540ECE0F-2171-4832-8F63-69F92D39B3BE}" type="pres">
      <dgm:prSet presAssocID="{DF628C25-017D-4005-86CE-340DFC58E899}" presName="node" presStyleLbl="node1" presStyleIdx="0" presStyleCnt="5">
        <dgm:presLayoutVars>
          <dgm:bulletEnabled val="1"/>
        </dgm:presLayoutVars>
      </dgm:prSet>
      <dgm:spPr/>
      <dgm:t>
        <a:bodyPr/>
        <a:lstStyle/>
        <a:p>
          <a:endParaRPr lang="es-MX"/>
        </a:p>
      </dgm:t>
    </dgm:pt>
    <dgm:pt modelId="{9B327422-D3DF-46DD-8B0E-B2A75AF9C118}" type="pres">
      <dgm:prSet presAssocID="{8D303C3C-B3F3-4F41-8FFB-9C5642730A74}" presName="sibTrans" presStyleLbl="sibTrans2D1" presStyleIdx="0" presStyleCnt="4"/>
      <dgm:spPr/>
      <dgm:t>
        <a:bodyPr/>
        <a:lstStyle/>
        <a:p>
          <a:endParaRPr lang="es-MX"/>
        </a:p>
      </dgm:t>
    </dgm:pt>
    <dgm:pt modelId="{9216BC9D-06DD-4FB2-8BBF-824A4625D15F}" type="pres">
      <dgm:prSet presAssocID="{8D303C3C-B3F3-4F41-8FFB-9C5642730A74}" presName="connectorText" presStyleLbl="sibTrans2D1" presStyleIdx="0" presStyleCnt="4"/>
      <dgm:spPr/>
      <dgm:t>
        <a:bodyPr/>
        <a:lstStyle/>
        <a:p>
          <a:endParaRPr lang="es-MX"/>
        </a:p>
      </dgm:t>
    </dgm:pt>
    <dgm:pt modelId="{FF392A2C-5E9C-4297-9A89-70F22C97E0CF}" type="pres">
      <dgm:prSet presAssocID="{CAA73002-BF96-4B6D-AB73-D2CA82ED61AA}" presName="node" presStyleLbl="node1" presStyleIdx="1" presStyleCnt="5" custLinFactNeighborX="-7993" custLinFactNeighborY="-497">
        <dgm:presLayoutVars>
          <dgm:bulletEnabled val="1"/>
        </dgm:presLayoutVars>
      </dgm:prSet>
      <dgm:spPr/>
      <dgm:t>
        <a:bodyPr/>
        <a:lstStyle/>
        <a:p>
          <a:endParaRPr lang="es-MX"/>
        </a:p>
      </dgm:t>
    </dgm:pt>
    <dgm:pt modelId="{1C4C30B3-E161-4ABB-861C-EC660CA17642}" type="pres">
      <dgm:prSet presAssocID="{5DF6B590-5FD0-4F5C-BC81-8B8B57B6E015}" presName="sibTrans" presStyleLbl="sibTrans2D1" presStyleIdx="1" presStyleCnt="4"/>
      <dgm:spPr/>
      <dgm:t>
        <a:bodyPr/>
        <a:lstStyle/>
        <a:p>
          <a:endParaRPr lang="es-MX"/>
        </a:p>
      </dgm:t>
    </dgm:pt>
    <dgm:pt modelId="{B79E5BF0-AA80-4DCD-9471-0465D707A687}" type="pres">
      <dgm:prSet presAssocID="{5DF6B590-5FD0-4F5C-BC81-8B8B57B6E015}" presName="connectorText" presStyleLbl="sibTrans2D1" presStyleIdx="1" presStyleCnt="4"/>
      <dgm:spPr/>
      <dgm:t>
        <a:bodyPr/>
        <a:lstStyle/>
        <a:p>
          <a:endParaRPr lang="es-MX"/>
        </a:p>
      </dgm:t>
    </dgm:pt>
    <dgm:pt modelId="{9EDE593C-5494-404F-B4EC-B1F67FD75A52}" type="pres">
      <dgm:prSet presAssocID="{237B877D-DBA1-4B4F-AD10-1400692D458E}" presName="node" presStyleLbl="node1" presStyleIdx="2" presStyleCnt="5">
        <dgm:presLayoutVars>
          <dgm:bulletEnabled val="1"/>
        </dgm:presLayoutVars>
      </dgm:prSet>
      <dgm:spPr/>
      <dgm:t>
        <a:bodyPr/>
        <a:lstStyle/>
        <a:p>
          <a:endParaRPr lang="es-MX"/>
        </a:p>
      </dgm:t>
    </dgm:pt>
    <dgm:pt modelId="{8E206B6C-EEF6-4C71-A2D9-11C8B338C6B1}" type="pres">
      <dgm:prSet presAssocID="{38B676DD-1BBD-4644-94FF-164D4E8CCC6F}" presName="sibTrans" presStyleLbl="sibTrans2D1" presStyleIdx="2" presStyleCnt="4"/>
      <dgm:spPr/>
      <dgm:t>
        <a:bodyPr/>
        <a:lstStyle/>
        <a:p>
          <a:endParaRPr lang="es-MX"/>
        </a:p>
      </dgm:t>
    </dgm:pt>
    <dgm:pt modelId="{C36305D4-3488-427C-B719-21ADD9ED908D}" type="pres">
      <dgm:prSet presAssocID="{38B676DD-1BBD-4644-94FF-164D4E8CCC6F}" presName="connectorText" presStyleLbl="sibTrans2D1" presStyleIdx="2" presStyleCnt="4"/>
      <dgm:spPr/>
      <dgm:t>
        <a:bodyPr/>
        <a:lstStyle/>
        <a:p>
          <a:endParaRPr lang="es-MX"/>
        </a:p>
      </dgm:t>
    </dgm:pt>
    <dgm:pt modelId="{47455BA3-44F1-468B-9D10-A37E1561BE7D}" type="pres">
      <dgm:prSet presAssocID="{A6BD464C-E94F-491C-84E7-7FC24C88E3E6}" presName="node" presStyleLbl="node1" presStyleIdx="3" presStyleCnt="5">
        <dgm:presLayoutVars>
          <dgm:bulletEnabled val="1"/>
        </dgm:presLayoutVars>
      </dgm:prSet>
      <dgm:spPr/>
      <dgm:t>
        <a:bodyPr/>
        <a:lstStyle/>
        <a:p>
          <a:endParaRPr lang="es-MX"/>
        </a:p>
      </dgm:t>
    </dgm:pt>
    <dgm:pt modelId="{ADE5BAC4-5183-47C9-B9DF-9A904D8F09BD}" type="pres">
      <dgm:prSet presAssocID="{2BA7647E-664F-4836-B974-7DF215B5F80E}" presName="sibTrans" presStyleLbl="sibTrans2D1" presStyleIdx="3" presStyleCnt="4"/>
      <dgm:spPr/>
      <dgm:t>
        <a:bodyPr/>
        <a:lstStyle/>
        <a:p>
          <a:endParaRPr lang="es-MX"/>
        </a:p>
      </dgm:t>
    </dgm:pt>
    <dgm:pt modelId="{CF9E13C0-1A9D-4FB1-9E61-EE6980747A8A}" type="pres">
      <dgm:prSet presAssocID="{2BA7647E-664F-4836-B974-7DF215B5F80E}" presName="connectorText" presStyleLbl="sibTrans2D1" presStyleIdx="3" presStyleCnt="4"/>
      <dgm:spPr/>
      <dgm:t>
        <a:bodyPr/>
        <a:lstStyle/>
        <a:p>
          <a:endParaRPr lang="es-MX"/>
        </a:p>
      </dgm:t>
    </dgm:pt>
    <dgm:pt modelId="{6800FBD4-8237-420F-95E2-85C9D6035B4E}" type="pres">
      <dgm:prSet presAssocID="{513AD9F6-E7F4-4D19-8507-33C1278DEA6D}" presName="node" presStyleLbl="node1" presStyleIdx="4" presStyleCnt="5">
        <dgm:presLayoutVars>
          <dgm:bulletEnabled val="1"/>
        </dgm:presLayoutVars>
      </dgm:prSet>
      <dgm:spPr/>
      <dgm:t>
        <a:bodyPr/>
        <a:lstStyle/>
        <a:p>
          <a:endParaRPr lang="es-MX"/>
        </a:p>
      </dgm:t>
    </dgm:pt>
  </dgm:ptLst>
  <dgm:cxnLst>
    <dgm:cxn modelId="{AC68AD7D-5523-47DA-B098-5B8C2126C62E}" type="presOf" srcId="{A6BD464C-E94F-491C-84E7-7FC24C88E3E6}" destId="{47455BA3-44F1-468B-9D10-A37E1561BE7D}" srcOrd="0" destOrd="0" presId="urn:microsoft.com/office/officeart/2005/8/layout/process5"/>
    <dgm:cxn modelId="{879D85F6-263A-4FD6-BA85-60E20D7AEF60}" type="presOf" srcId="{38B676DD-1BBD-4644-94FF-164D4E8CCC6F}" destId="{C36305D4-3488-427C-B719-21ADD9ED908D}" srcOrd="1" destOrd="0" presId="urn:microsoft.com/office/officeart/2005/8/layout/process5"/>
    <dgm:cxn modelId="{1C007757-5E1E-4379-B429-5343229D9F98}" type="presOf" srcId="{2BA7647E-664F-4836-B974-7DF215B5F80E}" destId="{CF9E13C0-1A9D-4FB1-9E61-EE6980747A8A}" srcOrd="1" destOrd="0" presId="urn:microsoft.com/office/officeart/2005/8/layout/process5"/>
    <dgm:cxn modelId="{07470833-9C6F-425B-841D-9F442D70DB9E}" srcId="{4CEB6A0E-D1DA-4F33-BF36-338F741868CF}" destId="{CAA73002-BF96-4B6D-AB73-D2CA82ED61AA}" srcOrd="1" destOrd="0" parTransId="{572A33FC-3CF2-451E-BBE6-C0A7E8363818}" sibTransId="{5DF6B590-5FD0-4F5C-BC81-8B8B57B6E015}"/>
    <dgm:cxn modelId="{CE797DAA-D249-453E-9292-6972386F2DEC}" type="presOf" srcId="{8D303C3C-B3F3-4F41-8FFB-9C5642730A74}" destId="{9216BC9D-06DD-4FB2-8BBF-824A4625D15F}" srcOrd="1" destOrd="0" presId="urn:microsoft.com/office/officeart/2005/8/layout/process5"/>
    <dgm:cxn modelId="{841D5AA3-B460-43F3-A80A-28891EEC775F}" type="presOf" srcId="{CAA73002-BF96-4B6D-AB73-D2CA82ED61AA}" destId="{FF392A2C-5E9C-4297-9A89-70F22C97E0CF}" srcOrd="0" destOrd="0" presId="urn:microsoft.com/office/officeart/2005/8/layout/process5"/>
    <dgm:cxn modelId="{0919F1A0-2B6C-4E54-938E-9999BB284B53}" srcId="{4CEB6A0E-D1DA-4F33-BF36-338F741868CF}" destId="{237B877D-DBA1-4B4F-AD10-1400692D458E}" srcOrd="2" destOrd="0" parTransId="{DD33F118-C8CD-475B-A4B2-C784E8EE2EAB}" sibTransId="{38B676DD-1BBD-4644-94FF-164D4E8CCC6F}"/>
    <dgm:cxn modelId="{DCCECA71-73C2-45DC-A1F2-7F8A77429ACE}" type="presOf" srcId="{DF628C25-017D-4005-86CE-340DFC58E899}" destId="{540ECE0F-2171-4832-8F63-69F92D39B3BE}" srcOrd="0" destOrd="0" presId="urn:microsoft.com/office/officeart/2005/8/layout/process5"/>
    <dgm:cxn modelId="{D2DCCA15-CE14-4434-8581-D8A311BA686F}" type="presOf" srcId="{5DF6B590-5FD0-4F5C-BC81-8B8B57B6E015}" destId="{B79E5BF0-AA80-4DCD-9471-0465D707A687}" srcOrd="1" destOrd="0" presId="urn:microsoft.com/office/officeart/2005/8/layout/process5"/>
    <dgm:cxn modelId="{817136D6-B6F2-4FC7-BFB7-BE3491776989}" type="presOf" srcId="{8D303C3C-B3F3-4F41-8FFB-9C5642730A74}" destId="{9B327422-D3DF-46DD-8B0E-B2A75AF9C118}" srcOrd="0" destOrd="0" presId="urn:microsoft.com/office/officeart/2005/8/layout/process5"/>
    <dgm:cxn modelId="{49EF73F1-73BB-469E-B46A-67ADC03298B5}" type="presOf" srcId="{2BA7647E-664F-4836-B974-7DF215B5F80E}" destId="{ADE5BAC4-5183-47C9-B9DF-9A904D8F09BD}" srcOrd="0" destOrd="0" presId="urn:microsoft.com/office/officeart/2005/8/layout/process5"/>
    <dgm:cxn modelId="{20B2F61F-E574-42F6-B502-27260D79C4B7}" srcId="{4CEB6A0E-D1DA-4F33-BF36-338F741868CF}" destId="{A6BD464C-E94F-491C-84E7-7FC24C88E3E6}" srcOrd="3" destOrd="0" parTransId="{5A29DFE0-B0D0-47B2-B512-C9362FE8AFE4}" sibTransId="{2BA7647E-664F-4836-B974-7DF215B5F80E}"/>
    <dgm:cxn modelId="{344D84A8-508E-41EC-AE79-D1C181A8BE3A}" srcId="{4CEB6A0E-D1DA-4F33-BF36-338F741868CF}" destId="{513AD9F6-E7F4-4D19-8507-33C1278DEA6D}" srcOrd="4" destOrd="0" parTransId="{2BDE6CCF-5031-4754-B997-31D4A362B1A0}" sibTransId="{33704355-A697-4692-9023-E460EABA7769}"/>
    <dgm:cxn modelId="{B78894FF-DCC5-4449-80EB-C6EF7C5BBFD9}" srcId="{4CEB6A0E-D1DA-4F33-BF36-338F741868CF}" destId="{DF628C25-017D-4005-86CE-340DFC58E899}" srcOrd="0" destOrd="0" parTransId="{17402D1D-982C-4425-ACC3-67917FF981C4}" sibTransId="{8D303C3C-B3F3-4F41-8FFB-9C5642730A74}"/>
    <dgm:cxn modelId="{FC4FDA0B-F43F-464A-9041-362D276CAF49}" type="presOf" srcId="{38B676DD-1BBD-4644-94FF-164D4E8CCC6F}" destId="{8E206B6C-EEF6-4C71-A2D9-11C8B338C6B1}" srcOrd="0" destOrd="0" presId="urn:microsoft.com/office/officeart/2005/8/layout/process5"/>
    <dgm:cxn modelId="{C3C914BC-CD1A-45CF-AED1-0458142001F6}" type="presOf" srcId="{237B877D-DBA1-4B4F-AD10-1400692D458E}" destId="{9EDE593C-5494-404F-B4EC-B1F67FD75A52}" srcOrd="0" destOrd="0" presId="urn:microsoft.com/office/officeart/2005/8/layout/process5"/>
    <dgm:cxn modelId="{BBCC0489-E8D1-4FCD-AFAF-1706F6B8F36D}" type="presOf" srcId="{5DF6B590-5FD0-4F5C-BC81-8B8B57B6E015}" destId="{1C4C30B3-E161-4ABB-861C-EC660CA17642}" srcOrd="0" destOrd="0" presId="urn:microsoft.com/office/officeart/2005/8/layout/process5"/>
    <dgm:cxn modelId="{F98F04A3-8CFF-41CD-86DE-8A6E08E7A5E8}" type="presOf" srcId="{4CEB6A0E-D1DA-4F33-BF36-338F741868CF}" destId="{397ADEEC-6DA2-4600-B182-CC8DCE8E5297}" srcOrd="0" destOrd="0" presId="urn:microsoft.com/office/officeart/2005/8/layout/process5"/>
    <dgm:cxn modelId="{0B41E62A-CB1B-4162-8082-9F91C3A44817}" type="presOf" srcId="{513AD9F6-E7F4-4D19-8507-33C1278DEA6D}" destId="{6800FBD4-8237-420F-95E2-85C9D6035B4E}" srcOrd="0" destOrd="0" presId="urn:microsoft.com/office/officeart/2005/8/layout/process5"/>
    <dgm:cxn modelId="{20E1D6F0-75C3-4AEB-B82E-0F4810B761F7}" type="presParOf" srcId="{397ADEEC-6DA2-4600-B182-CC8DCE8E5297}" destId="{540ECE0F-2171-4832-8F63-69F92D39B3BE}" srcOrd="0" destOrd="0" presId="urn:microsoft.com/office/officeart/2005/8/layout/process5"/>
    <dgm:cxn modelId="{DD246052-4AF2-4618-BF36-D0A9FD8094BF}" type="presParOf" srcId="{397ADEEC-6DA2-4600-B182-CC8DCE8E5297}" destId="{9B327422-D3DF-46DD-8B0E-B2A75AF9C118}" srcOrd="1" destOrd="0" presId="urn:microsoft.com/office/officeart/2005/8/layout/process5"/>
    <dgm:cxn modelId="{6CD2CCC8-8F02-45B7-ABDA-F559D25C8760}" type="presParOf" srcId="{9B327422-D3DF-46DD-8B0E-B2A75AF9C118}" destId="{9216BC9D-06DD-4FB2-8BBF-824A4625D15F}" srcOrd="0" destOrd="0" presId="urn:microsoft.com/office/officeart/2005/8/layout/process5"/>
    <dgm:cxn modelId="{16235D21-BC64-49FB-871E-4F01D8BA6D20}" type="presParOf" srcId="{397ADEEC-6DA2-4600-B182-CC8DCE8E5297}" destId="{FF392A2C-5E9C-4297-9A89-70F22C97E0CF}" srcOrd="2" destOrd="0" presId="urn:microsoft.com/office/officeart/2005/8/layout/process5"/>
    <dgm:cxn modelId="{D635B4AD-C3B8-4D7C-97F4-899B8B288052}" type="presParOf" srcId="{397ADEEC-6DA2-4600-B182-CC8DCE8E5297}" destId="{1C4C30B3-E161-4ABB-861C-EC660CA17642}" srcOrd="3" destOrd="0" presId="urn:microsoft.com/office/officeart/2005/8/layout/process5"/>
    <dgm:cxn modelId="{9AFA9B68-F543-49C0-B4AF-370758C109A1}" type="presParOf" srcId="{1C4C30B3-E161-4ABB-861C-EC660CA17642}" destId="{B79E5BF0-AA80-4DCD-9471-0465D707A687}" srcOrd="0" destOrd="0" presId="urn:microsoft.com/office/officeart/2005/8/layout/process5"/>
    <dgm:cxn modelId="{04936F6B-5C81-4CC8-AB6B-1B4387910D81}" type="presParOf" srcId="{397ADEEC-6DA2-4600-B182-CC8DCE8E5297}" destId="{9EDE593C-5494-404F-B4EC-B1F67FD75A52}" srcOrd="4" destOrd="0" presId="urn:microsoft.com/office/officeart/2005/8/layout/process5"/>
    <dgm:cxn modelId="{103FF5A0-D53B-45DD-8BC2-73A54CB6D21A}" type="presParOf" srcId="{397ADEEC-6DA2-4600-B182-CC8DCE8E5297}" destId="{8E206B6C-EEF6-4C71-A2D9-11C8B338C6B1}" srcOrd="5" destOrd="0" presId="urn:microsoft.com/office/officeart/2005/8/layout/process5"/>
    <dgm:cxn modelId="{F4A9A4F6-F37E-4DAA-99C8-3BEF27E2B0E6}" type="presParOf" srcId="{8E206B6C-EEF6-4C71-A2D9-11C8B338C6B1}" destId="{C36305D4-3488-427C-B719-21ADD9ED908D}" srcOrd="0" destOrd="0" presId="urn:microsoft.com/office/officeart/2005/8/layout/process5"/>
    <dgm:cxn modelId="{FF926300-B2E9-4D71-BB6D-A05C42779A5B}" type="presParOf" srcId="{397ADEEC-6DA2-4600-B182-CC8DCE8E5297}" destId="{47455BA3-44F1-468B-9D10-A37E1561BE7D}" srcOrd="6" destOrd="0" presId="urn:microsoft.com/office/officeart/2005/8/layout/process5"/>
    <dgm:cxn modelId="{122DEC8C-64A5-4446-AF15-F94145813588}" type="presParOf" srcId="{397ADEEC-6DA2-4600-B182-CC8DCE8E5297}" destId="{ADE5BAC4-5183-47C9-B9DF-9A904D8F09BD}" srcOrd="7" destOrd="0" presId="urn:microsoft.com/office/officeart/2005/8/layout/process5"/>
    <dgm:cxn modelId="{12A576A2-0442-4EEB-95A4-620185B30C48}" type="presParOf" srcId="{ADE5BAC4-5183-47C9-B9DF-9A904D8F09BD}" destId="{CF9E13C0-1A9D-4FB1-9E61-EE6980747A8A}" srcOrd="0" destOrd="0" presId="urn:microsoft.com/office/officeart/2005/8/layout/process5"/>
    <dgm:cxn modelId="{AED72B8A-682C-41C4-9ACB-F982BDC20A4A}" type="presParOf" srcId="{397ADEEC-6DA2-4600-B182-CC8DCE8E5297}" destId="{6800FBD4-8237-420F-95E2-85C9D6035B4E}" srcOrd="8"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gm:drawing xmlns:dgm="http://schemas.openxmlformats.org/drawingml/2006/diagram" xmlns:a="http://schemas.openxmlformats.org/drawingml/2006/main">
  <dsp:spTree xmlns:dsp="http://schemas.microsoft.com/office/drawing/2008/diagram">
    <dsp:nvGrpSpPr>
      <dsp:cNvPr id="0" name=""/>
      <dsp:cNvGrpSpPr/>
    </dsp:nvGrpSpPr>
    <dsp:grpSpPr/>
    <dsp:sp modelId="{897F6FCD-BC32-4393-B80B-46E49E29BA85}" macro="" textlink="">
      <dsp:nvSpPr>
        <dsp:cNvPr id="0" name=""/>
        <dsp:cNvSpPr/>
      </dsp:nvSpPr>
      <dsp:spPr>
        <a:xfrm>
          <a:off x="2680950" y="2584"/>
          <a:ext cx="2210526" cy="17248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MX" sz="1200" kern="1200" dirty="0" smtClean="0"/>
            <a:t>DERECHO</a:t>
          </a:r>
        </a:p>
        <a:p>
          <a:pPr lvl="0" algn="ctr" defTabSz="533400">
            <a:lnSpc>
              <a:spcPct val="90000"/>
            </a:lnSpc>
            <a:spcBef>
              <a:spcPct val="0"/>
            </a:spcBef>
            <a:spcAft>
              <a:spcPct val="35000"/>
            </a:spcAft>
          </a:pPr>
          <a:endParaRPr lang="es-MX" sz="1200" kern="1200" dirty="0" smtClean="0"/>
        </a:p>
        <a:p>
          <a:pPr lvl="0" algn="ctr" defTabSz="533400">
            <a:lnSpc>
              <a:spcPct val="90000"/>
            </a:lnSpc>
            <a:spcBef>
              <a:spcPct val="0"/>
            </a:spcBef>
            <a:spcAft>
              <a:spcPct val="35000"/>
            </a:spcAft>
          </a:pPr>
          <a:r>
            <a:rPr lang="es-MX" sz="1200" kern="1200" dirty="0" smtClean="0"/>
            <a:t>BIODERECHO</a:t>
          </a:r>
        </a:p>
        <a:p>
          <a:pPr lvl="0" algn="ctr" defTabSz="533400">
            <a:lnSpc>
              <a:spcPct val="90000"/>
            </a:lnSpc>
            <a:spcBef>
              <a:spcPct val="0"/>
            </a:spcBef>
            <a:spcAft>
              <a:spcPct val="35000"/>
            </a:spcAft>
          </a:pPr>
          <a:endParaRPr lang="es-MX" sz="1200" kern="1200" dirty="0" smtClean="0"/>
        </a:p>
        <a:p>
          <a:pPr lvl="0" algn="ctr" defTabSz="533400">
            <a:lnSpc>
              <a:spcPct val="90000"/>
            </a:lnSpc>
            <a:spcBef>
              <a:spcPct val="0"/>
            </a:spcBef>
            <a:spcAft>
              <a:spcPct val="35000"/>
            </a:spcAft>
          </a:pPr>
          <a:endParaRPr lang="es-MX" sz="1200" kern="1200" dirty="0"/>
        </a:p>
      </dsp:txBody>
      <dsp:txXfrm>
        <a:off x="2680950" y="2584"/>
        <a:ext cx="2210526" cy="1724871"/>
      </dsp:txXfrm>
    </dsp:sp>
    <dsp:sp modelId="{F8B7E0D5-2BF0-4A72-BCF2-697B2F69A581}" macro="" textlink="">
      <dsp:nvSpPr>
        <dsp:cNvPr id="0" name=""/>
        <dsp:cNvSpPr/>
      </dsp:nvSpPr>
      <dsp:spPr>
        <a:xfrm rot="2237659">
          <a:off x="4681784" y="1430820"/>
          <a:ext cx="458932" cy="582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MX" sz="1000" kern="1200"/>
        </a:p>
      </dsp:txBody>
      <dsp:txXfrm rot="2237659">
        <a:off x="4681784" y="1430820"/>
        <a:ext cx="458932" cy="582144"/>
      </dsp:txXfrm>
    </dsp:sp>
    <dsp:sp modelId="{957D334E-35E1-42D7-94A1-122E4763C26D}" macro="" textlink="">
      <dsp:nvSpPr>
        <dsp:cNvPr id="0" name=""/>
        <dsp:cNvSpPr/>
      </dsp:nvSpPr>
      <dsp:spPr>
        <a:xfrm>
          <a:off x="5089674" y="1652215"/>
          <a:ext cx="1724871" cy="17248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MX" sz="1200" kern="1200" dirty="0" smtClean="0"/>
            <a:t>FILOSOFÍA </a:t>
          </a:r>
          <a:endParaRPr lang="es-MX" sz="1200" kern="1200" dirty="0"/>
        </a:p>
      </dsp:txBody>
      <dsp:txXfrm>
        <a:off x="5089674" y="1652215"/>
        <a:ext cx="1724871" cy="1724871"/>
      </dsp:txXfrm>
    </dsp:sp>
    <dsp:sp modelId="{59649009-5B06-442F-B9F4-67175A4AE874}" macro="" textlink="">
      <dsp:nvSpPr>
        <dsp:cNvPr id="0" name=""/>
        <dsp:cNvSpPr/>
      </dsp:nvSpPr>
      <dsp:spPr>
        <a:xfrm rot="6627331">
          <a:off x="5317157" y="3380474"/>
          <a:ext cx="406862" cy="582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MX" sz="1000" kern="1200"/>
        </a:p>
      </dsp:txBody>
      <dsp:txXfrm rot="6627331">
        <a:off x="5317157" y="3380474"/>
        <a:ext cx="406862" cy="582144"/>
      </dsp:txXfrm>
    </dsp:sp>
    <dsp:sp modelId="{BD0AA195-2F73-4C40-AA91-C103B4DA04C4}" macro="" textlink="">
      <dsp:nvSpPr>
        <dsp:cNvPr id="0" name=""/>
        <dsp:cNvSpPr/>
      </dsp:nvSpPr>
      <dsp:spPr>
        <a:xfrm>
          <a:off x="4218582" y="3987583"/>
          <a:ext cx="1724871" cy="17248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MX" sz="1200" kern="1200" dirty="0" smtClean="0"/>
            <a:t>BIOÉTICA DEL AMBIENTE</a:t>
          </a:r>
          <a:endParaRPr lang="es-MX" sz="1200" kern="1200" dirty="0"/>
        </a:p>
      </dsp:txBody>
      <dsp:txXfrm>
        <a:off x="4218582" y="3987583"/>
        <a:ext cx="1724871" cy="1724871"/>
      </dsp:txXfrm>
    </dsp:sp>
    <dsp:sp modelId="{CC6D1478-E8A3-485B-A296-E3B1C7A2F1C2}" macro="" textlink="">
      <dsp:nvSpPr>
        <dsp:cNvPr id="0" name=""/>
        <dsp:cNvSpPr/>
      </dsp:nvSpPr>
      <dsp:spPr>
        <a:xfrm rot="10800000">
          <a:off x="3570029" y="4558947"/>
          <a:ext cx="458310" cy="582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MX" sz="1000" kern="1200"/>
        </a:p>
      </dsp:txBody>
      <dsp:txXfrm rot="10800000">
        <a:off x="3570029" y="4558947"/>
        <a:ext cx="458310" cy="582144"/>
      </dsp:txXfrm>
    </dsp:sp>
    <dsp:sp modelId="{C43D42BE-5ABA-40CC-B1A7-CE284927A1BC}" macro="" textlink="">
      <dsp:nvSpPr>
        <dsp:cNvPr id="0" name=""/>
        <dsp:cNvSpPr/>
      </dsp:nvSpPr>
      <dsp:spPr>
        <a:xfrm>
          <a:off x="1628973" y="3987583"/>
          <a:ext cx="1724871" cy="17248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MX" sz="1200" kern="1200" dirty="0" smtClean="0"/>
            <a:t>INTELIGENCIA ARTIFICIAL</a:t>
          </a:r>
          <a:endParaRPr lang="es-MX" sz="1200" kern="1200" dirty="0"/>
        </a:p>
      </dsp:txBody>
      <dsp:txXfrm>
        <a:off x="1628973" y="3987583"/>
        <a:ext cx="1724871" cy="1724871"/>
      </dsp:txXfrm>
    </dsp:sp>
    <dsp:sp modelId="{882A430D-2A66-4D7B-9CB8-A6AF4117BAB9}" macro="" textlink="">
      <dsp:nvSpPr>
        <dsp:cNvPr id="0" name=""/>
        <dsp:cNvSpPr/>
      </dsp:nvSpPr>
      <dsp:spPr>
        <a:xfrm rot="15120000">
          <a:off x="1866145" y="3339851"/>
          <a:ext cx="458310" cy="582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MX" sz="1000" kern="1200"/>
        </a:p>
      </dsp:txBody>
      <dsp:txXfrm rot="15120000">
        <a:off x="1866145" y="3339851"/>
        <a:ext cx="458310" cy="582144"/>
      </dsp:txXfrm>
    </dsp:sp>
    <dsp:sp modelId="{61BD841C-40DA-4BEF-8E70-AE893CB23BCE}" macro="" textlink="">
      <dsp:nvSpPr>
        <dsp:cNvPr id="0" name=""/>
        <dsp:cNvSpPr/>
      </dsp:nvSpPr>
      <dsp:spPr>
        <a:xfrm>
          <a:off x="828740" y="1524718"/>
          <a:ext cx="1724871" cy="17248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MX" sz="1200" kern="1200" dirty="0" smtClean="0"/>
            <a:t>MEDICINA</a:t>
          </a:r>
        </a:p>
        <a:p>
          <a:pPr lvl="0" algn="ctr" defTabSz="533400">
            <a:lnSpc>
              <a:spcPct val="90000"/>
            </a:lnSpc>
            <a:spcBef>
              <a:spcPct val="0"/>
            </a:spcBef>
            <a:spcAft>
              <a:spcPct val="35000"/>
            </a:spcAft>
          </a:pPr>
          <a:r>
            <a:rPr lang="es-MX" sz="1200" kern="1200" dirty="0" smtClean="0"/>
            <a:t>ETICA MEDICA</a:t>
          </a:r>
          <a:endParaRPr lang="es-MX" sz="1200" kern="1200" dirty="0"/>
        </a:p>
      </dsp:txBody>
      <dsp:txXfrm>
        <a:off x="828740" y="1524718"/>
        <a:ext cx="1724871" cy="1724871"/>
      </dsp:txXfrm>
    </dsp:sp>
    <dsp:sp modelId="{04F62687-6085-40D7-B50C-36E89FBB1BA3}" macro="" textlink="">
      <dsp:nvSpPr>
        <dsp:cNvPr id="0" name=""/>
        <dsp:cNvSpPr/>
      </dsp:nvSpPr>
      <dsp:spPr>
        <a:xfrm rot="19440000">
          <a:off x="2481541" y="1381816"/>
          <a:ext cx="385474" cy="582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MX" sz="1000" kern="1200"/>
        </a:p>
      </dsp:txBody>
      <dsp:txXfrm rot="19440000">
        <a:off x="2481541" y="1381816"/>
        <a:ext cx="385474" cy="582144"/>
      </dsp:txXfrm>
    </dsp:sp>
  </dsp:spTree>
</dgm:drawing>
</file>

<file path=ppt/diagrams/drawing2.xml><?xml version="1.0" encoding="utf-8"?>
<dgm:drawing xmlns:dgm="http://schemas.openxmlformats.org/drawingml/2006/diagram" xmlns:a="http://schemas.openxmlformats.org/drawingml/2006/main">
  <dsp:spTree xmlns:dsp="http://schemas.microsoft.com/office/drawing/2008/diagram">
    <dsp:nvGrpSpPr>
      <dsp:cNvPr id="0" name=""/>
      <dsp:cNvGrpSpPr/>
    </dsp:nvGrpSpPr>
    <dsp:grpSpPr/>
    <dsp:sp modelId="{4E534A32-554E-4AFE-8011-E7C4A3D4B257}" macro="" textlink="">
      <dsp:nvSpPr>
        <dsp:cNvPr id="0" name=""/>
        <dsp:cNvSpPr/>
      </dsp:nvSpPr>
      <dsp:spPr>
        <a:xfrm>
          <a:off x="4830633" y="2446862"/>
          <a:ext cx="91440" cy="455782"/>
        </a:xfrm>
        <a:custGeom>
          <a:avLst/>
          <a:gdLst/>
          <a:ahLst/>
          <a:cxnLst/>
          <a:rect l="0" t="0" r="0" b="0"/>
          <a:pathLst>
            <a:path>
              <a:moveTo>
                <a:pt x="45720" y="0"/>
              </a:moveTo>
              <a:lnTo>
                <a:pt x="45720" y="45578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F98AF9-0C9A-4435-8A40-90A789994073}" macro="" textlink="">
      <dsp:nvSpPr>
        <dsp:cNvPr id="0" name=""/>
        <dsp:cNvSpPr/>
      </dsp:nvSpPr>
      <dsp:spPr>
        <a:xfrm>
          <a:off x="2960935" y="995933"/>
          <a:ext cx="1915417" cy="455782"/>
        </a:xfrm>
        <a:custGeom>
          <a:avLst/>
          <a:gdLst/>
          <a:ahLst/>
          <a:cxnLst/>
          <a:rect l="0" t="0" r="0" b="0"/>
          <a:pathLst>
            <a:path>
              <a:moveTo>
                <a:pt x="0" y="0"/>
              </a:moveTo>
              <a:lnTo>
                <a:pt x="0" y="310602"/>
              </a:lnTo>
              <a:lnTo>
                <a:pt x="1915417" y="310602"/>
              </a:lnTo>
              <a:lnTo>
                <a:pt x="1915417" y="4557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0E79A1-6190-444A-A55A-2C1609471DAF}" macro="" textlink="">
      <dsp:nvSpPr>
        <dsp:cNvPr id="0" name=""/>
        <dsp:cNvSpPr/>
      </dsp:nvSpPr>
      <dsp:spPr>
        <a:xfrm>
          <a:off x="2915215" y="2446862"/>
          <a:ext cx="91440" cy="455782"/>
        </a:xfrm>
        <a:custGeom>
          <a:avLst/>
          <a:gdLst/>
          <a:ahLst/>
          <a:cxnLst/>
          <a:rect l="0" t="0" r="0" b="0"/>
          <a:pathLst>
            <a:path>
              <a:moveTo>
                <a:pt x="45720" y="0"/>
              </a:moveTo>
              <a:lnTo>
                <a:pt x="45720" y="45578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0779A2-F900-4891-8EA2-5B3D647C0460}" macro="" textlink="">
      <dsp:nvSpPr>
        <dsp:cNvPr id="0" name=""/>
        <dsp:cNvSpPr/>
      </dsp:nvSpPr>
      <dsp:spPr>
        <a:xfrm>
          <a:off x="2915215" y="995933"/>
          <a:ext cx="91440" cy="455782"/>
        </a:xfrm>
        <a:custGeom>
          <a:avLst/>
          <a:gdLst/>
          <a:ahLst/>
          <a:cxnLst/>
          <a:rect l="0" t="0" r="0" b="0"/>
          <a:pathLst>
            <a:path>
              <a:moveTo>
                <a:pt x="45720" y="0"/>
              </a:moveTo>
              <a:lnTo>
                <a:pt x="45720" y="4557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7BA551-CAB1-47D8-A82F-538F0F2792E0}" macro="" textlink="">
      <dsp:nvSpPr>
        <dsp:cNvPr id="0" name=""/>
        <dsp:cNvSpPr/>
      </dsp:nvSpPr>
      <dsp:spPr>
        <a:xfrm>
          <a:off x="1045517" y="995933"/>
          <a:ext cx="1915417" cy="455782"/>
        </a:xfrm>
        <a:custGeom>
          <a:avLst/>
          <a:gdLst/>
          <a:ahLst/>
          <a:cxnLst/>
          <a:rect l="0" t="0" r="0" b="0"/>
          <a:pathLst>
            <a:path>
              <a:moveTo>
                <a:pt x="1915417" y="0"/>
              </a:moveTo>
              <a:lnTo>
                <a:pt x="1915417" y="310602"/>
              </a:lnTo>
              <a:lnTo>
                <a:pt x="0" y="310602"/>
              </a:lnTo>
              <a:lnTo>
                <a:pt x="0" y="4557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8A6DFC-39BF-4DD5-A8E6-2C5CBDB9A300}" macro="" textlink="">
      <dsp:nvSpPr>
        <dsp:cNvPr id="0" name=""/>
        <dsp:cNvSpPr/>
      </dsp:nvSpPr>
      <dsp:spPr>
        <a:xfrm>
          <a:off x="2177355" y="786"/>
          <a:ext cx="1567160" cy="9951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C0EB69-EECC-43BF-B43C-7B91E75DB2AD}" macro="" textlink="">
      <dsp:nvSpPr>
        <dsp:cNvPr id="0" name=""/>
        <dsp:cNvSpPr/>
      </dsp:nvSpPr>
      <dsp:spPr>
        <a:xfrm>
          <a:off x="2351484" y="166208"/>
          <a:ext cx="1567160" cy="9951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MX" sz="1400" kern="1200" dirty="0" smtClean="0"/>
            <a:t>EPS Y LS</a:t>
          </a:r>
        </a:p>
        <a:p>
          <a:pPr lvl="0" algn="ctr" defTabSz="622300">
            <a:lnSpc>
              <a:spcPct val="90000"/>
            </a:lnSpc>
            <a:spcBef>
              <a:spcPct val="0"/>
            </a:spcBef>
            <a:spcAft>
              <a:spcPct val="35000"/>
            </a:spcAft>
          </a:pPr>
          <a:r>
            <a:rPr lang="es-MX" sz="1400" kern="1200" dirty="0" smtClean="0"/>
            <a:t>BIOETICA</a:t>
          </a:r>
          <a:endParaRPr lang="es-MX" sz="1400" kern="1200" dirty="0"/>
        </a:p>
      </dsp:txBody>
      <dsp:txXfrm>
        <a:off x="2351484" y="166208"/>
        <a:ext cx="1567160" cy="995146"/>
      </dsp:txXfrm>
    </dsp:sp>
    <dsp:sp modelId="{BCF039B3-CD18-44DB-87D9-9868E69582A3}" macro="" textlink="">
      <dsp:nvSpPr>
        <dsp:cNvPr id="0" name=""/>
        <dsp:cNvSpPr/>
      </dsp:nvSpPr>
      <dsp:spPr>
        <a:xfrm>
          <a:off x="261937" y="1451715"/>
          <a:ext cx="1567160" cy="9951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5A1137-30E8-4756-B80F-922BA1FBAFE7}" macro="" textlink="">
      <dsp:nvSpPr>
        <dsp:cNvPr id="0" name=""/>
        <dsp:cNvSpPr/>
      </dsp:nvSpPr>
      <dsp:spPr>
        <a:xfrm>
          <a:off x="436066" y="1617137"/>
          <a:ext cx="1567160" cy="9951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MX" sz="1400" kern="1200" dirty="0" smtClean="0"/>
            <a:t>CONSENTIMIENTO INFORMADO</a:t>
          </a:r>
          <a:endParaRPr lang="es-MX" sz="1400" kern="1200" dirty="0"/>
        </a:p>
      </dsp:txBody>
      <dsp:txXfrm>
        <a:off x="436066" y="1617137"/>
        <a:ext cx="1567160" cy="995146"/>
      </dsp:txXfrm>
    </dsp:sp>
    <dsp:sp modelId="{A2605678-9FE5-4560-A868-7121C765A8BE}" macro="" textlink="">
      <dsp:nvSpPr>
        <dsp:cNvPr id="0" name=""/>
        <dsp:cNvSpPr/>
      </dsp:nvSpPr>
      <dsp:spPr>
        <a:xfrm>
          <a:off x="2177355" y="1451715"/>
          <a:ext cx="1567160" cy="9951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51C390-1BB0-4305-8C7E-284995C4C548}" macro="" textlink="">
      <dsp:nvSpPr>
        <dsp:cNvPr id="0" name=""/>
        <dsp:cNvSpPr/>
      </dsp:nvSpPr>
      <dsp:spPr>
        <a:xfrm>
          <a:off x="2351484" y="1617137"/>
          <a:ext cx="1567160" cy="9951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MX" sz="1400" kern="1200" dirty="0" smtClean="0"/>
            <a:t>COMITES DE BIOETICA</a:t>
          </a:r>
          <a:endParaRPr lang="es-MX" sz="1400" kern="1200" dirty="0"/>
        </a:p>
      </dsp:txBody>
      <dsp:txXfrm>
        <a:off x="2351484" y="1617137"/>
        <a:ext cx="1567160" cy="995146"/>
      </dsp:txXfrm>
    </dsp:sp>
    <dsp:sp modelId="{748F7625-0A1A-478B-852F-FFB526E2AF70}" macro="" textlink="">
      <dsp:nvSpPr>
        <dsp:cNvPr id="0" name=""/>
        <dsp:cNvSpPr/>
      </dsp:nvSpPr>
      <dsp:spPr>
        <a:xfrm>
          <a:off x="2177355" y="2902644"/>
          <a:ext cx="1567160" cy="9951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AC282A-7D8D-4A38-9AD1-961065CB2B06}" macro="" textlink="">
      <dsp:nvSpPr>
        <dsp:cNvPr id="0" name=""/>
        <dsp:cNvSpPr/>
      </dsp:nvSpPr>
      <dsp:spPr>
        <a:xfrm>
          <a:off x="2351484" y="3068066"/>
          <a:ext cx="1567160" cy="9951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MX" sz="1400" kern="1200" dirty="0" smtClean="0"/>
            <a:t>BIOÉTICA EN EL COMIENZO Y FINAL DE LA VIDA</a:t>
          </a:r>
          <a:endParaRPr lang="es-MX" sz="1400" kern="1200" dirty="0"/>
        </a:p>
      </dsp:txBody>
      <dsp:txXfrm>
        <a:off x="2351484" y="3068066"/>
        <a:ext cx="1567160" cy="995146"/>
      </dsp:txXfrm>
    </dsp:sp>
    <dsp:sp modelId="{756EF3DB-5C68-4462-A0C6-58BD28DAE1A0}" macro="" textlink="">
      <dsp:nvSpPr>
        <dsp:cNvPr id="0" name=""/>
        <dsp:cNvSpPr/>
      </dsp:nvSpPr>
      <dsp:spPr>
        <a:xfrm>
          <a:off x="4092773" y="1451715"/>
          <a:ext cx="1567160" cy="9951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365FA1-53C7-49C0-A34F-AEB348B4056E}" macro="" textlink="">
      <dsp:nvSpPr>
        <dsp:cNvPr id="0" name=""/>
        <dsp:cNvSpPr/>
      </dsp:nvSpPr>
      <dsp:spPr>
        <a:xfrm>
          <a:off x="4266902" y="1617137"/>
          <a:ext cx="1567160" cy="9951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MX" sz="1400" kern="1200" dirty="0" smtClean="0"/>
            <a:t>DEONTOLOGIA Y SECRETO PROFESIONAL </a:t>
          </a:r>
          <a:endParaRPr lang="es-MX" sz="1400" kern="1200" dirty="0"/>
        </a:p>
      </dsp:txBody>
      <dsp:txXfrm>
        <a:off x="4266902" y="1617137"/>
        <a:ext cx="1567160" cy="995146"/>
      </dsp:txXfrm>
    </dsp:sp>
    <dsp:sp modelId="{C7EBEABB-9D78-4F0A-BA6B-ACCB28139B64}" macro="" textlink="">
      <dsp:nvSpPr>
        <dsp:cNvPr id="0" name=""/>
        <dsp:cNvSpPr/>
      </dsp:nvSpPr>
      <dsp:spPr>
        <a:xfrm>
          <a:off x="4092773" y="2902644"/>
          <a:ext cx="1567160" cy="9951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DD1A90-FD76-4383-BE55-5A77F0199B44}" macro="" textlink="">
      <dsp:nvSpPr>
        <dsp:cNvPr id="0" name=""/>
        <dsp:cNvSpPr/>
      </dsp:nvSpPr>
      <dsp:spPr>
        <a:xfrm>
          <a:off x="4266902" y="3068066"/>
          <a:ext cx="1567160" cy="9951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MX" sz="1400" kern="1200" dirty="0" smtClean="0"/>
            <a:t>DERECHOS HUMANOS</a:t>
          </a:r>
          <a:endParaRPr lang="es-MX" sz="1400" kern="1200" dirty="0"/>
        </a:p>
      </dsp:txBody>
      <dsp:txXfrm>
        <a:off x="4266902" y="3068066"/>
        <a:ext cx="1567160" cy="995146"/>
      </dsp:txXfrm>
    </dsp:sp>
  </dsp:spTree>
</dgm:drawing>
</file>

<file path=ppt/diagrams/drawing3.xml><?xml version="1.0" encoding="utf-8"?>
<dgm:drawing xmlns:dgm="http://schemas.openxmlformats.org/drawingml/2006/diagram" xmlns:a="http://schemas.openxmlformats.org/drawingml/2006/main">
  <dsp:spTree xmlns:dsp="http://schemas.microsoft.com/office/drawing/2008/diagram">
    <dsp:nvGrpSpPr>
      <dsp:cNvPr id="0" name=""/>
      <dsp:cNvGrpSpPr/>
    </dsp:nvGrpSpPr>
    <dsp:grpSpPr/>
    <dsp:sp modelId="{540ECE0F-2171-4832-8F63-69F92D39B3BE}" macro="" textlink="">
      <dsp:nvSpPr>
        <dsp:cNvPr id="0" name=""/>
        <dsp:cNvSpPr/>
      </dsp:nvSpPr>
      <dsp:spPr>
        <a:xfrm>
          <a:off x="5357" y="750887"/>
          <a:ext cx="1601390" cy="960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MX" sz="1300" b="1" kern="1200" dirty="0" smtClean="0"/>
            <a:t>BIÓETICA</a:t>
          </a:r>
          <a:endParaRPr lang="es-MX" sz="1300" b="1" kern="1200" dirty="0"/>
        </a:p>
      </dsp:txBody>
      <dsp:txXfrm>
        <a:off x="5357" y="750887"/>
        <a:ext cx="1601390" cy="960834"/>
      </dsp:txXfrm>
    </dsp:sp>
    <dsp:sp modelId="{9B327422-D3DF-46DD-8B0E-B2A75AF9C118}" macro="" textlink="">
      <dsp:nvSpPr>
        <dsp:cNvPr id="0" name=""/>
        <dsp:cNvSpPr/>
      </dsp:nvSpPr>
      <dsp:spPr>
        <a:xfrm rot="21592234">
          <a:off x="1719510" y="1030361"/>
          <a:ext cx="271655"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s-MX" sz="1100" kern="1200"/>
        </a:p>
      </dsp:txBody>
      <dsp:txXfrm rot="21592234">
        <a:off x="1719510" y="1030361"/>
        <a:ext cx="271655" cy="397144"/>
      </dsp:txXfrm>
    </dsp:sp>
    <dsp:sp modelId="{FF392A2C-5E9C-4297-9A89-70F22C97E0CF}" macro="" textlink="">
      <dsp:nvSpPr>
        <dsp:cNvPr id="0" name=""/>
        <dsp:cNvSpPr/>
      </dsp:nvSpPr>
      <dsp:spPr>
        <a:xfrm>
          <a:off x="2119305" y="746112"/>
          <a:ext cx="1601390" cy="960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MX" sz="1300" b="1" kern="1200" dirty="0" smtClean="0"/>
            <a:t>DERECHOS</a:t>
          </a:r>
          <a:r>
            <a:rPr lang="es-MX" sz="1300" kern="1200" dirty="0" smtClean="0"/>
            <a:t>	</a:t>
          </a:r>
          <a:endParaRPr lang="es-MX" sz="1300" kern="1200" dirty="0"/>
        </a:p>
      </dsp:txBody>
      <dsp:txXfrm>
        <a:off x="2119305" y="746112"/>
        <a:ext cx="1601390" cy="960834"/>
      </dsp:txXfrm>
    </dsp:sp>
    <dsp:sp modelId="{1C4C30B3-E161-4ABB-861C-EC660CA17642}" macro="" textlink="">
      <dsp:nvSpPr>
        <dsp:cNvPr id="0" name=""/>
        <dsp:cNvSpPr/>
      </dsp:nvSpPr>
      <dsp:spPr>
        <a:xfrm rot="6927">
          <a:off x="3889777" y="1030321"/>
          <a:ext cx="407335"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s-MX" sz="1100" kern="1200"/>
        </a:p>
      </dsp:txBody>
      <dsp:txXfrm rot="6927">
        <a:off x="3889777" y="1030321"/>
        <a:ext cx="407335" cy="397144"/>
      </dsp:txXfrm>
    </dsp:sp>
    <dsp:sp modelId="{9EDE593C-5494-404F-B4EC-B1F67FD75A52}" macro="" textlink="">
      <dsp:nvSpPr>
        <dsp:cNvPr id="0" name=""/>
        <dsp:cNvSpPr/>
      </dsp:nvSpPr>
      <dsp:spPr>
        <a:xfrm>
          <a:off x="4489251" y="750887"/>
          <a:ext cx="1601390" cy="960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MX" sz="1300" b="1" kern="1200" dirty="0" smtClean="0"/>
            <a:t>RESPONSABILIDADES</a:t>
          </a:r>
          <a:endParaRPr lang="es-MX" sz="1300" b="1" kern="1200" dirty="0"/>
        </a:p>
      </dsp:txBody>
      <dsp:txXfrm>
        <a:off x="4489251" y="750887"/>
        <a:ext cx="1601390" cy="960834"/>
      </dsp:txXfrm>
    </dsp:sp>
    <dsp:sp modelId="{8E206B6C-EEF6-4C71-A2D9-11C8B338C6B1}" macro="" textlink="">
      <dsp:nvSpPr>
        <dsp:cNvPr id="0" name=""/>
        <dsp:cNvSpPr/>
      </dsp:nvSpPr>
      <dsp:spPr>
        <a:xfrm rot="5400000">
          <a:off x="5120199" y="1823819"/>
          <a:ext cx="339494"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s-MX" sz="1100" kern="1200"/>
        </a:p>
      </dsp:txBody>
      <dsp:txXfrm rot="5400000">
        <a:off x="5120199" y="1823819"/>
        <a:ext cx="339494" cy="397144"/>
      </dsp:txXfrm>
    </dsp:sp>
    <dsp:sp modelId="{47455BA3-44F1-468B-9D10-A37E1561BE7D}" macro="" textlink="">
      <dsp:nvSpPr>
        <dsp:cNvPr id="0" name=""/>
        <dsp:cNvSpPr/>
      </dsp:nvSpPr>
      <dsp:spPr>
        <a:xfrm>
          <a:off x="4489251" y="2352278"/>
          <a:ext cx="1601390" cy="960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MX" sz="1300" kern="1200" dirty="0" smtClean="0"/>
            <a:t>DIGNIDAD</a:t>
          </a:r>
          <a:endParaRPr lang="es-MX" sz="1300" kern="1200" dirty="0"/>
        </a:p>
      </dsp:txBody>
      <dsp:txXfrm>
        <a:off x="4489251" y="2352278"/>
        <a:ext cx="1601390" cy="960834"/>
      </dsp:txXfrm>
    </dsp:sp>
    <dsp:sp modelId="{ADE5BAC4-5183-47C9-B9DF-9A904D8F09BD}" macro="" textlink="">
      <dsp:nvSpPr>
        <dsp:cNvPr id="0" name=""/>
        <dsp:cNvSpPr/>
      </dsp:nvSpPr>
      <dsp:spPr>
        <a:xfrm rot="10800000">
          <a:off x="4008834" y="2634122"/>
          <a:ext cx="339494"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s-MX" sz="1100" kern="1200"/>
        </a:p>
      </dsp:txBody>
      <dsp:txXfrm rot="10800000">
        <a:off x="4008834" y="2634122"/>
        <a:ext cx="339494" cy="397144"/>
      </dsp:txXfrm>
    </dsp:sp>
    <dsp:sp modelId="{6800FBD4-8237-420F-95E2-85C9D6035B4E}" macro="" textlink="">
      <dsp:nvSpPr>
        <dsp:cNvPr id="0" name=""/>
        <dsp:cNvSpPr/>
      </dsp:nvSpPr>
      <dsp:spPr>
        <a:xfrm>
          <a:off x="2247304" y="2352278"/>
          <a:ext cx="1601390" cy="960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MX" sz="1300" b="1" kern="1200" dirty="0" smtClean="0"/>
            <a:t>PERSONA</a:t>
          </a:r>
          <a:endParaRPr lang="es-MX" sz="1300" b="1" kern="1200" dirty="0"/>
        </a:p>
      </dsp:txBody>
      <dsp:txXfrm>
        <a:off x="2247304" y="2352278"/>
        <a:ext cx="1601390" cy="960834"/>
      </dsp:txXfrm>
    </dsp:sp>
  </dsp:spTree>
</dgm: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09A73E-D4C1-4B40-AA88-CD3453F83F7F}" type="datetimeFigureOut">
              <a:rPr lang="es-MX" smtClean="0"/>
              <a:pPr/>
              <a:t>27/08/2024</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87E477-BC15-4DA8-B398-67368CC2E733}"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Ejemplo</a:t>
            </a:r>
            <a:r>
              <a:rPr lang="es-MX" baseline="0" dirty="0" smtClean="0"/>
              <a:t> de valores: Respeto, tolerancia, bondad, solidaridad, amistad, </a:t>
            </a:r>
            <a:r>
              <a:rPr lang="es-MX" baseline="0" dirty="0" err="1" smtClean="0"/>
              <a:t>honestidad,empatia</a:t>
            </a:r>
            <a:r>
              <a:rPr lang="es-MX" baseline="0" dirty="0" smtClean="0"/>
              <a:t>, </a:t>
            </a:r>
            <a:r>
              <a:rPr lang="es-MX" baseline="0" dirty="0" err="1" smtClean="0"/>
              <a:t>sinseridad</a:t>
            </a:r>
            <a:r>
              <a:rPr lang="es-MX" baseline="0" dirty="0" smtClean="0"/>
              <a:t>, responsabilidad, perdón, gratitud</a:t>
            </a:r>
            <a:endParaRPr lang="es-MX" dirty="0"/>
          </a:p>
        </p:txBody>
      </p:sp>
      <p:sp>
        <p:nvSpPr>
          <p:cNvPr id="4" name="3 Marcador de número de diapositiva"/>
          <p:cNvSpPr>
            <a:spLocks noGrp="1"/>
          </p:cNvSpPr>
          <p:nvPr>
            <p:ph type="sldNum" sz="quarter" idx="10"/>
          </p:nvPr>
        </p:nvSpPr>
        <p:spPr/>
        <p:txBody>
          <a:bodyPr/>
          <a:lstStyle/>
          <a:p>
            <a:fld id="{4C87E477-BC15-4DA8-B398-67368CC2E733}" type="slidenum">
              <a:rPr lang="es-MX" smtClean="0"/>
              <a:pPr/>
              <a:t>7</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Nuestro deber, dentro de la bioética es fomentar  e implementar valores ,y</a:t>
            </a:r>
            <a:r>
              <a:rPr lang="es-MX" baseline="0" dirty="0" smtClean="0"/>
              <a:t> como implementamos esos valores a nivel general? A </a:t>
            </a:r>
            <a:r>
              <a:rPr lang="es-MX" baseline="0" dirty="0" err="1" smtClean="0"/>
              <a:t>traves</a:t>
            </a:r>
            <a:r>
              <a:rPr lang="es-MX" baseline="0" dirty="0" smtClean="0"/>
              <a:t> de las normas, y </a:t>
            </a:r>
            <a:r>
              <a:rPr lang="es-MX" baseline="0" dirty="0" err="1" smtClean="0"/>
              <a:t>cuandoestas</a:t>
            </a:r>
            <a:r>
              <a:rPr lang="es-MX" baseline="0" dirty="0" smtClean="0"/>
              <a:t> normas son amplias y generales, </a:t>
            </a:r>
            <a:r>
              <a:rPr lang="es-MX" baseline="0" dirty="0" err="1" smtClean="0"/>
              <a:t>sedenominan</a:t>
            </a:r>
            <a:r>
              <a:rPr lang="es-MX" baseline="0" dirty="0" smtClean="0"/>
              <a:t> principios.</a:t>
            </a:r>
            <a:endParaRPr lang="es-MX" dirty="0"/>
          </a:p>
        </p:txBody>
      </p:sp>
      <p:sp>
        <p:nvSpPr>
          <p:cNvPr id="4" name="3 Marcador de número de diapositiva"/>
          <p:cNvSpPr>
            <a:spLocks noGrp="1"/>
          </p:cNvSpPr>
          <p:nvPr>
            <p:ph type="sldNum" sz="quarter" idx="10"/>
          </p:nvPr>
        </p:nvSpPr>
        <p:spPr/>
        <p:txBody>
          <a:bodyPr/>
          <a:lstStyle/>
          <a:p>
            <a:fld id="{4C87E477-BC15-4DA8-B398-67368CC2E733}" type="slidenum">
              <a:rPr lang="es-MX" smtClean="0"/>
              <a:pPr/>
              <a:t>8</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8D1ACAF-06E8-4A5B-9B2F-F0C40048A6CF}" type="datetimeFigureOut">
              <a:rPr lang="es-MX" smtClean="0"/>
              <a:pPr/>
              <a:t>27/08/2024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6FC19595-6AD1-4E85-8AAE-4E14C17C33FA}"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D1ACAF-06E8-4A5B-9B2F-F0C40048A6CF}" type="datetimeFigureOut">
              <a:rPr lang="es-MX" smtClean="0"/>
              <a:pPr/>
              <a:t>27/08/2024</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C19595-6AD1-4E85-8AAE-4E14C17C33FA}"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28596" y="714356"/>
            <a:ext cx="8186766" cy="571504"/>
          </a:xfrm>
        </p:spPr>
        <p:txBody>
          <a:bodyPr>
            <a:normAutofit fontScale="90000"/>
          </a:bodyPr>
          <a:lstStyle/>
          <a:p>
            <a:r>
              <a:rPr lang="es-MX" dirty="0" smtClean="0"/>
              <a:t>Bioética 2024</a:t>
            </a:r>
            <a:br>
              <a:rPr lang="es-MX" dirty="0" smtClean="0"/>
            </a:br>
            <a:r>
              <a:rPr lang="es-MX" dirty="0" smtClean="0"/>
              <a:t/>
            </a:r>
            <a:br>
              <a:rPr lang="es-MX" dirty="0" smtClean="0"/>
            </a:br>
            <a:endParaRPr lang="es-MX" dirty="0"/>
          </a:p>
        </p:txBody>
      </p:sp>
      <p:sp>
        <p:nvSpPr>
          <p:cNvPr id="4" name="3 Marcador de contenido"/>
          <p:cNvSpPr>
            <a:spLocks noGrp="1"/>
          </p:cNvSpPr>
          <p:nvPr>
            <p:ph idx="1"/>
          </p:nvPr>
        </p:nvSpPr>
        <p:spPr>
          <a:xfrm>
            <a:off x="428596" y="1214422"/>
            <a:ext cx="8429684" cy="5643578"/>
          </a:xfrm>
        </p:spPr>
        <p:txBody>
          <a:bodyPr>
            <a:normAutofit/>
          </a:bodyPr>
          <a:lstStyle/>
          <a:p>
            <a:pPr>
              <a:buNone/>
            </a:pPr>
            <a:r>
              <a:rPr lang="es-MX" dirty="0" smtClean="0"/>
              <a:t>   Cursado: Martes, de 13 a 15:00 hs.</a:t>
            </a:r>
          </a:p>
          <a:p>
            <a:r>
              <a:rPr lang="es-MX" dirty="0" smtClean="0"/>
              <a:t>Requisitos para promoción: Cumplir con una asistencia del 80 % de las clases.</a:t>
            </a:r>
          </a:p>
          <a:p>
            <a:r>
              <a:rPr lang="es-MX" dirty="0" smtClean="0"/>
              <a:t>Aprobar con nota 8, o más el examen final.</a:t>
            </a:r>
          </a:p>
          <a:p>
            <a:r>
              <a:rPr lang="es-MX" dirty="0" smtClean="0"/>
              <a:t>Enviar los trabajos prácticos y aprobarlos.</a:t>
            </a:r>
          </a:p>
          <a:p>
            <a:r>
              <a:rPr lang="es-MX" dirty="0" smtClean="0"/>
              <a:t>Requisitos para regularizar : Cumplir con  una asistencia del 80% de las clases.</a:t>
            </a:r>
          </a:p>
          <a:p>
            <a:r>
              <a:rPr lang="es-MX" dirty="0" smtClean="0"/>
              <a:t>Aprobar con nota 4 el examen final para alumno regular.</a:t>
            </a:r>
          </a:p>
          <a:p>
            <a:r>
              <a:rPr lang="es-MX" dirty="0" smtClean="0"/>
              <a:t>No hay apuntes, se toma lo que se da en clases</a:t>
            </a:r>
          </a:p>
          <a:p>
            <a:endParaRPr lang="es-MX" dirty="0" smtClean="0"/>
          </a:p>
          <a:p>
            <a:endParaRPr lang="es-MX"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Hacemos un poco de historia…..</a:t>
            </a:r>
            <a:endParaRPr lang="es-MX" dirty="0"/>
          </a:p>
        </p:txBody>
      </p:sp>
      <p:sp>
        <p:nvSpPr>
          <p:cNvPr id="3" name="2 Marcador de contenido"/>
          <p:cNvSpPr>
            <a:spLocks noGrp="1"/>
          </p:cNvSpPr>
          <p:nvPr>
            <p:ph idx="1"/>
          </p:nvPr>
        </p:nvSpPr>
        <p:spPr/>
        <p:txBody>
          <a:bodyPr/>
          <a:lstStyle/>
          <a:p>
            <a:r>
              <a:rPr lang="es-MX" dirty="0" smtClean="0"/>
              <a:t>Código de Nüremberg (1947)</a:t>
            </a:r>
          </a:p>
          <a:p>
            <a:r>
              <a:rPr lang="es-MX" dirty="0" smtClean="0"/>
              <a:t>Declaración de Helsinki (1964)</a:t>
            </a:r>
          </a:p>
          <a:p>
            <a:r>
              <a:rPr lang="es-MX" dirty="0" smtClean="0"/>
              <a:t>Informe Belmont (1978)</a:t>
            </a:r>
          </a:p>
          <a:p>
            <a:r>
              <a:rPr lang="es-MX" dirty="0" smtClean="0"/>
              <a:t>Declaración de  Derechos Humanos (1948)  Principios de una moral universalista basada en la Igualdad de los seres humanos y el respeto por sus derechos</a:t>
            </a:r>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Nüremberg, Alemania</a:t>
            </a:r>
            <a:endParaRPr lang="es-MX" dirty="0"/>
          </a:p>
        </p:txBody>
      </p:sp>
      <p:sp>
        <p:nvSpPr>
          <p:cNvPr id="3" name="2 Marcador de contenido"/>
          <p:cNvSpPr>
            <a:spLocks noGrp="1"/>
          </p:cNvSpPr>
          <p:nvPr>
            <p:ph idx="1"/>
          </p:nvPr>
        </p:nvSpPr>
        <p:spPr>
          <a:xfrm>
            <a:off x="457200" y="1357298"/>
            <a:ext cx="8229600" cy="4768865"/>
          </a:xfrm>
        </p:spPr>
        <p:txBody>
          <a:bodyPr>
            <a:normAutofit fontScale="92500" lnSpcReduction="20000"/>
          </a:bodyPr>
          <a:lstStyle/>
          <a:p>
            <a:pPr>
              <a:buNone/>
            </a:pPr>
            <a:r>
              <a:rPr lang="es-MX" dirty="0" smtClean="0"/>
              <a:t>El código de Núremberg ( 1947) recoge una serie de principios que rigen la experimentación con seres humanos, que resultó de los juicios al final de la 2° guerra mundial.</a:t>
            </a:r>
          </a:p>
          <a:p>
            <a:pPr>
              <a:buNone/>
            </a:pPr>
            <a:r>
              <a:rPr lang="es-MX" dirty="0" smtClean="0"/>
              <a:t>El código responde a las deliberaciones y argumentos por los que fueron enjuiciados, la jerarquía Nazi y algunos médicos, por el tratamiento inhumano realizado a los prisioneros de los campos de concentración.</a:t>
            </a:r>
          </a:p>
          <a:p>
            <a:pPr>
              <a:buNone/>
            </a:pPr>
            <a:r>
              <a:rPr lang="es-MX" dirty="0" smtClean="0"/>
              <a:t>Uno de ellos el Dr. Josep Méngüele,( el ángel de </a:t>
            </a:r>
            <a:r>
              <a:rPr lang="es-MX" dirty="0"/>
              <a:t>l</a:t>
            </a:r>
            <a:r>
              <a:rPr lang="es-MX" dirty="0" smtClean="0"/>
              <a:t>a muerte) que se lo recuerda por sus experimentos en el campo de concentración de Auschwitz </a:t>
            </a:r>
          </a:p>
          <a:p>
            <a:pPr>
              <a:buNone/>
            </a:pPr>
            <a:endParaRPr lang="es-MX"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Informe Belmont</a:t>
            </a:r>
            <a:endParaRPr lang="es-MX" dirty="0"/>
          </a:p>
        </p:txBody>
      </p:sp>
      <p:sp>
        <p:nvSpPr>
          <p:cNvPr id="3" name="2 Marcador de contenido"/>
          <p:cNvSpPr>
            <a:spLocks noGrp="1"/>
          </p:cNvSpPr>
          <p:nvPr>
            <p:ph idx="1"/>
          </p:nvPr>
        </p:nvSpPr>
        <p:spPr>
          <a:xfrm>
            <a:off x="457200" y="1142984"/>
            <a:ext cx="8229600" cy="4983179"/>
          </a:xfrm>
        </p:spPr>
        <p:txBody>
          <a:bodyPr>
            <a:normAutofit fontScale="92500" lnSpcReduction="20000"/>
          </a:bodyPr>
          <a:lstStyle/>
          <a:p>
            <a:pPr>
              <a:buNone/>
            </a:pPr>
            <a:r>
              <a:rPr lang="es-MX" dirty="0" smtClean="0"/>
              <a:t> Creado por el Departamento de Salud, Educación y Bienestar de los EE UU, titulado</a:t>
            </a:r>
          </a:p>
          <a:p>
            <a:pPr>
              <a:buNone/>
            </a:pPr>
            <a:r>
              <a:rPr lang="es-MX" dirty="0" smtClean="0"/>
              <a:t> “Principios éticos y Pautas para la protección de los seres humanos en la investigación “ Nace como respuesta a lo ocurrido en el informe clínico sobre Sífilis</a:t>
            </a:r>
          </a:p>
          <a:p>
            <a:pPr>
              <a:buNone/>
            </a:pPr>
            <a:r>
              <a:rPr lang="es-MX" dirty="0" smtClean="0"/>
              <a:t> Fue creado a partir de una investigación que se realizo de la enfermedad “Sífilis”; consistió en el estudio de 400 afro americanos en su mayoría  analfabetos, que fueron engañados, observando la progresión natural de la enfermedad si no era tratada y si se podía llegar a la muerte. </a:t>
            </a:r>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Declaración de Helsinki</a:t>
            </a:r>
          </a:p>
        </p:txBody>
      </p:sp>
      <p:sp>
        <p:nvSpPr>
          <p:cNvPr id="3" name="2 Marcador de contenido"/>
          <p:cNvSpPr>
            <a:spLocks noGrp="1"/>
          </p:cNvSpPr>
          <p:nvPr>
            <p:ph idx="1"/>
          </p:nvPr>
        </p:nvSpPr>
        <p:spPr/>
        <p:txBody>
          <a:bodyPr>
            <a:normAutofit fontScale="47500" lnSpcReduction="20000"/>
          </a:bodyPr>
          <a:lstStyle/>
          <a:p>
            <a:pPr>
              <a:buNone/>
            </a:pPr>
            <a:r>
              <a:rPr lang="es-MX" dirty="0" smtClean="0"/>
              <a:t>    </a:t>
            </a:r>
            <a:r>
              <a:rPr lang="es-MX" sz="5700" dirty="0" smtClean="0"/>
              <a:t>1964- </a:t>
            </a:r>
            <a:r>
              <a:rPr lang="es-MX" sz="5700" dirty="0"/>
              <a:t>Helsinki, Finlandia. </a:t>
            </a:r>
            <a:endParaRPr lang="es-MX" sz="5700" dirty="0" smtClean="0"/>
          </a:p>
          <a:p>
            <a:pPr>
              <a:buNone/>
            </a:pPr>
            <a:endParaRPr lang="es-MX" sz="5700" b="0" dirty="0" smtClean="0"/>
          </a:p>
          <a:p>
            <a:pPr>
              <a:buNone/>
            </a:pPr>
            <a:r>
              <a:rPr lang="es-MX" sz="5700" dirty="0" smtClean="0"/>
              <a:t>    La </a:t>
            </a:r>
            <a:r>
              <a:rPr lang="es-MX" sz="5700" dirty="0"/>
              <a:t>Asociación Médica Mundial (AMM) </a:t>
            </a:r>
            <a:r>
              <a:rPr lang="es-MX" sz="5700" dirty="0" smtClean="0"/>
              <a:t>promulga</a:t>
            </a:r>
          </a:p>
          <a:p>
            <a:pPr>
              <a:buNone/>
            </a:pPr>
            <a:r>
              <a:rPr lang="es-MX" sz="5700" dirty="0" smtClean="0"/>
              <a:t>    la </a:t>
            </a:r>
            <a:r>
              <a:rPr lang="es-MX" sz="5700" dirty="0"/>
              <a:t>Declaración de </a:t>
            </a:r>
            <a:r>
              <a:rPr lang="es-MX" sz="5700" dirty="0" smtClean="0"/>
              <a:t>Helsinki, que rige una serie de principios éticos que deben guiar a la comunidad médica y otras personas que se dedican a la experimentación con seres humanos, conformando uno de los documentos mas importantes de la historia de la investigación ética.</a:t>
            </a:r>
          </a:p>
          <a:p>
            <a:pPr>
              <a:buNone/>
            </a:pPr>
            <a:endParaRPr lang="es-MX" b="0" dirty="0" smtClean="0"/>
          </a:p>
          <a:p>
            <a:pPr>
              <a:buNone/>
            </a:pPr>
            <a:r>
              <a:rPr lang="es-MX" dirty="0"/>
              <a:t> </a:t>
            </a:r>
            <a:endParaRPr lang="es-MX" b="0" dirty="0" smtClean="0"/>
          </a:p>
          <a:p>
            <a:pPr>
              <a:buNone/>
            </a:pPr>
            <a:endParaRPr lang="es-MX" b="0" dirty="0" smtClean="0"/>
          </a:p>
          <a:p>
            <a:pPr>
              <a:buNone/>
            </a:pPr>
            <a:r>
              <a:rPr lang="es-MX" dirty="0" smtClean="0"/>
              <a:t/>
            </a:r>
            <a:br>
              <a:rPr lang="es-MX" dirty="0" smtClean="0"/>
            </a:br>
            <a:r>
              <a:rPr lang="es-MX" dirty="0" smtClean="0"/>
              <a:t> </a:t>
            </a:r>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Declaración de derechos Humanos</a:t>
            </a:r>
            <a:endParaRPr lang="es-MX" dirty="0"/>
          </a:p>
        </p:txBody>
      </p:sp>
      <p:sp>
        <p:nvSpPr>
          <p:cNvPr id="3" name="2 Marcador de contenido"/>
          <p:cNvSpPr>
            <a:spLocks noGrp="1"/>
          </p:cNvSpPr>
          <p:nvPr>
            <p:ph idx="1"/>
          </p:nvPr>
        </p:nvSpPr>
        <p:spPr/>
        <p:txBody>
          <a:bodyPr>
            <a:normAutofit fontScale="92500"/>
          </a:bodyPr>
          <a:lstStyle/>
          <a:p>
            <a:pPr>
              <a:buNone/>
            </a:pPr>
            <a:r>
              <a:rPr lang="es-MX" dirty="0" smtClean="0"/>
              <a:t>  Fue </a:t>
            </a:r>
            <a:r>
              <a:rPr lang="es-MX" dirty="0"/>
              <a:t>adoptada por las Naciones Unidas el 10 de diciembre de 1948, como respuesta a estos actos de barbarie para la conciencia de la humanidad, reconociendo que  los derechos humanos son la base de la libertad, la justicia y la paz.</a:t>
            </a:r>
            <a:endParaRPr lang="es-MX" b="0" dirty="0" smtClean="0"/>
          </a:p>
          <a:p>
            <a:pPr>
              <a:buNone/>
            </a:pPr>
            <a:r>
              <a:rPr lang="es-MX" dirty="0" smtClean="0"/>
              <a:t>  Presenta </a:t>
            </a:r>
            <a:r>
              <a:rPr lang="es-MX" dirty="0"/>
              <a:t>30 derechos y libertades que pertenecen a todas las personas</a:t>
            </a:r>
            <a:endParaRPr lang="es-MX" b="0" dirty="0" smtClean="0"/>
          </a:p>
          <a:p>
            <a:pPr>
              <a:buNone/>
            </a:pPr>
            <a:r>
              <a:rPr lang="es-MX" dirty="0" smtClean="0"/>
              <a:t/>
            </a:r>
            <a:br>
              <a:rPr lang="es-MX" dirty="0" smtClean="0"/>
            </a:br>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Fritz </a:t>
            </a:r>
            <a:r>
              <a:rPr lang="es-MX" dirty="0" err="1" smtClean="0"/>
              <a:t>Jahr</a:t>
            </a:r>
            <a:r>
              <a:rPr lang="es-MX" dirty="0" smtClean="0"/>
              <a:t>  (1895-1953)</a:t>
            </a:r>
            <a:endParaRPr lang="es-MX" dirty="0"/>
          </a:p>
        </p:txBody>
      </p:sp>
      <p:sp>
        <p:nvSpPr>
          <p:cNvPr id="3" name="2 Marcador de contenido"/>
          <p:cNvSpPr>
            <a:spLocks noGrp="1"/>
          </p:cNvSpPr>
          <p:nvPr>
            <p:ph idx="1"/>
          </p:nvPr>
        </p:nvSpPr>
        <p:spPr>
          <a:xfrm>
            <a:off x="457200" y="1142984"/>
            <a:ext cx="8229600" cy="4983179"/>
          </a:xfrm>
        </p:spPr>
        <p:txBody>
          <a:bodyPr>
            <a:normAutofit fontScale="92500" lnSpcReduction="20000"/>
          </a:bodyPr>
          <a:lstStyle/>
          <a:p>
            <a:pPr>
              <a:buNone/>
            </a:pPr>
            <a:r>
              <a:rPr lang="es-MX" dirty="0" smtClean="0"/>
              <a:t>Pastor protestante,teólogo,filósofo y educador Alemán, creador del término Bioética en 1927, en el artículo ”Bioética: una Panorámica sobre la relación Ética del hombre con los animales y las plantas”</a:t>
            </a:r>
          </a:p>
          <a:p>
            <a:pPr>
              <a:buNone/>
            </a:pPr>
            <a:r>
              <a:rPr lang="es-MX" sz="4000" dirty="0" smtClean="0"/>
              <a:t>Van Rensselader Potter (1911-2001)</a:t>
            </a:r>
          </a:p>
          <a:p>
            <a:pPr>
              <a:buNone/>
            </a:pPr>
            <a:r>
              <a:rPr lang="es-MX" dirty="0" smtClean="0"/>
              <a:t>Bioquímico, profesor de Oncología, utiliza el vocablo Bioética en su libro “ Bioética un Puente hacia el futuro”</a:t>
            </a:r>
          </a:p>
          <a:p>
            <a:pPr>
              <a:buNone/>
            </a:pPr>
            <a:r>
              <a:rPr lang="es-MX" dirty="0" smtClean="0"/>
              <a:t>Su propuesta era crear una disciplina que integrara la biología, ecología, medicina y valores humanos.</a:t>
            </a:r>
          </a:p>
          <a:p>
            <a:pPr>
              <a:buNone/>
            </a:pPr>
            <a:endParaRPr lang="es-MX"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t>Bioética Principialista (1979)</a:t>
            </a:r>
            <a:endParaRPr lang="es-MX" dirty="0"/>
          </a:p>
        </p:txBody>
      </p:sp>
      <p:pic>
        <p:nvPicPr>
          <p:cNvPr id="10" name="9 Marcador de contenido" descr="image-4.jpg"/>
          <p:cNvPicPr>
            <a:picLocks noGrp="1" noChangeAspect="1"/>
          </p:cNvPicPr>
          <p:nvPr>
            <p:ph idx="1"/>
          </p:nvPr>
        </p:nvPicPr>
        <p:blipFill>
          <a:blip r:embed="rId2" cstate="print"/>
          <a:stretch>
            <a:fillRect/>
          </a:stretch>
        </p:blipFill>
        <p:spPr>
          <a:xfrm>
            <a:off x="1428728" y="1142985"/>
            <a:ext cx="6034617" cy="4143404"/>
          </a:xfrm>
        </p:spPr>
      </p:pic>
      <p:sp>
        <p:nvSpPr>
          <p:cNvPr id="6" name="5 CuadroTexto"/>
          <p:cNvSpPr txBox="1"/>
          <p:nvPr/>
        </p:nvSpPr>
        <p:spPr>
          <a:xfrm>
            <a:off x="5357818" y="5357826"/>
            <a:ext cx="2458686" cy="369332"/>
          </a:xfrm>
          <a:prstGeom prst="rect">
            <a:avLst/>
          </a:prstGeom>
          <a:noFill/>
        </p:spPr>
        <p:txBody>
          <a:bodyPr wrap="square" rtlCol="0">
            <a:spAutoFit/>
          </a:bodyPr>
          <a:lstStyle/>
          <a:p>
            <a:r>
              <a:rPr lang="es-MX" dirty="0" smtClean="0"/>
              <a:t>Filosofo Estadounidense</a:t>
            </a:r>
            <a:endParaRPr lang="es-MX" dirty="0"/>
          </a:p>
        </p:txBody>
      </p:sp>
      <p:sp>
        <p:nvSpPr>
          <p:cNvPr id="7" name="6 CuadroTexto"/>
          <p:cNvSpPr txBox="1"/>
          <p:nvPr/>
        </p:nvSpPr>
        <p:spPr>
          <a:xfrm>
            <a:off x="1571604" y="5357827"/>
            <a:ext cx="2428892" cy="646331"/>
          </a:xfrm>
          <a:prstGeom prst="rect">
            <a:avLst/>
          </a:prstGeom>
          <a:noFill/>
        </p:spPr>
        <p:txBody>
          <a:bodyPr wrap="square" rtlCol="0">
            <a:spAutoFit/>
          </a:bodyPr>
          <a:lstStyle/>
          <a:p>
            <a:pPr algn="just"/>
            <a:r>
              <a:rPr lang="es-MX" dirty="0" smtClean="0"/>
              <a:t>Filosofo y teólogo estadunidense</a:t>
            </a:r>
            <a:endParaRPr lang="es-MX"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Principios Fundamentales de Bioética</a:t>
            </a:r>
            <a:endParaRPr lang="es-MX" dirty="0"/>
          </a:p>
        </p:txBody>
      </p:sp>
      <p:sp>
        <p:nvSpPr>
          <p:cNvPr id="3" name="2 Marcador de contenido"/>
          <p:cNvSpPr>
            <a:spLocks noGrp="1"/>
          </p:cNvSpPr>
          <p:nvPr>
            <p:ph idx="1"/>
          </p:nvPr>
        </p:nvSpPr>
        <p:spPr>
          <a:xfrm>
            <a:off x="2285984" y="1600200"/>
            <a:ext cx="4714908" cy="4525963"/>
          </a:xfrm>
        </p:spPr>
        <p:txBody>
          <a:bodyPr/>
          <a:lstStyle/>
          <a:p>
            <a:r>
              <a:rPr lang="es-MX" sz="4000" dirty="0" smtClean="0"/>
              <a:t>Autonomía</a:t>
            </a:r>
          </a:p>
          <a:p>
            <a:r>
              <a:rPr lang="es-MX" sz="4000" dirty="0" smtClean="0"/>
              <a:t>Beneficencia</a:t>
            </a:r>
          </a:p>
          <a:p>
            <a:r>
              <a:rPr lang="es-MX" sz="4000" dirty="0" smtClean="0"/>
              <a:t>No maleficencia</a:t>
            </a:r>
          </a:p>
          <a:p>
            <a:r>
              <a:rPr lang="es-MX" sz="4000" dirty="0" smtClean="0"/>
              <a:t>Justicia</a:t>
            </a:r>
          </a:p>
          <a:p>
            <a:endParaRPr lang="es-MX"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1285852" y="0"/>
            <a:ext cx="7072362" cy="6309420"/>
          </a:xfrm>
          <a:prstGeom prst="rect">
            <a:avLst/>
          </a:prstGeom>
        </p:spPr>
        <p:txBody>
          <a:bodyPr wrap="square">
            <a:spAutoFit/>
          </a:bodyPr>
          <a:lstStyle/>
          <a:p>
            <a:r>
              <a:rPr lang="es-MX" sz="3600" b="1" u="sng" dirty="0"/>
              <a:t>Surgimiento de la Bioética </a:t>
            </a:r>
            <a:r>
              <a:rPr lang="es-MX" sz="3600" b="1" u="sng" dirty="0" smtClean="0"/>
              <a:t>Latinoamericana</a:t>
            </a:r>
          </a:p>
          <a:p>
            <a:endParaRPr lang="es-MX" sz="3600" b="1" u="sng" dirty="0" smtClean="0"/>
          </a:p>
          <a:p>
            <a:r>
              <a:rPr lang="es-MX" sz="2800" dirty="0"/>
              <a:t>“Bioética de Protección”  </a:t>
            </a:r>
            <a:r>
              <a:rPr lang="es-MX" sz="2800" dirty="0" err="1"/>
              <a:t>Schramm</a:t>
            </a:r>
            <a:r>
              <a:rPr lang="es-MX" sz="2800" dirty="0"/>
              <a:t> / </a:t>
            </a:r>
            <a:r>
              <a:rPr lang="es-MX" sz="2800" dirty="0" err="1"/>
              <a:t>Kottow</a:t>
            </a:r>
            <a:endParaRPr lang="es-MX" sz="2800" b="0" dirty="0" smtClean="0"/>
          </a:p>
          <a:p>
            <a:r>
              <a:rPr lang="es-MX" sz="2800" dirty="0"/>
              <a:t>Concepto de Vulnerabilidad</a:t>
            </a:r>
            <a:endParaRPr lang="es-MX" sz="2800" b="0" dirty="0" smtClean="0"/>
          </a:p>
          <a:p>
            <a:r>
              <a:rPr lang="es-MX" sz="2800" b="0" dirty="0" smtClean="0"/>
              <a:t/>
            </a:r>
            <a:br>
              <a:rPr lang="es-MX" sz="2800" b="0" dirty="0" smtClean="0"/>
            </a:br>
            <a:r>
              <a:rPr lang="es-MX" sz="2800" dirty="0"/>
              <a:t>“Bioética de los Derechos Humanos”  </a:t>
            </a:r>
            <a:r>
              <a:rPr lang="es-MX" sz="2800" dirty="0" err="1"/>
              <a:t>Tealdi</a:t>
            </a:r>
            <a:endParaRPr lang="es-MX" sz="2800" b="0" dirty="0" smtClean="0"/>
          </a:p>
          <a:p>
            <a:r>
              <a:rPr lang="es-MX" sz="2800" dirty="0"/>
              <a:t>Respeto de la Dignidad Humana</a:t>
            </a:r>
            <a:endParaRPr lang="es-MX" sz="2800" b="0" dirty="0" smtClean="0"/>
          </a:p>
          <a:p>
            <a:r>
              <a:rPr lang="es-MX" sz="2800" b="0" dirty="0" smtClean="0"/>
              <a:t/>
            </a:r>
            <a:br>
              <a:rPr lang="es-MX" sz="2800" b="0" dirty="0" smtClean="0"/>
            </a:br>
            <a:r>
              <a:rPr lang="es-MX" sz="2800" dirty="0"/>
              <a:t>“Bioética de Intervención” Garrafa / Porto</a:t>
            </a:r>
            <a:endParaRPr lang="es-MX" sz="2800" b="0" dirty="0" smtClean="0"/>
          </a:p>
          <a:p>
            <a:r>
              <a:rPr lang="es-MX" sz="2800" dirty="0"/>
              <a:t>Justicia y Salud Pública</a:t>
            </a:r>
            <a:endParaRPr lang="es-MX" sz="2800" b="0" dirty="0" smtClean="0"/>
          </a:p>
          <a:p>
            <a:r>
              <a:rPr lang="es-MX" sz="3600" dirty="0" smtClean="0"/>
              <a:t/>
            </a:r>
            <a:br>
              <a:rPr lang="es-MX" sz="3600" dirty="0" smtClean="0"/>
            </a:br>
            <a:endParaRPr lang="es-MX" sz="36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71538" y="642918"/>
            <a:ext cx="5786462" cy="5078313"/>
          </a:xfrm>
          <a:prstGeom prst="rect">
            <a:avLst/>
          </a:prstGeom>
        </p:spPr>
        <p:txBody>
          <a:bodyPr wrap="square">
            <a:spAutoFit/>
          </a:bodyPr>
          <a:lstStyle/>
          <a:p>
            <a:r>
              <a:rPr lang="es-MX" sz="3200" b="1" dirty="0" smtClean="0"/>
              <a:t>P</a:t>
            </a:r>
            <a:r>
              <a:rPr lang="es-MX" sz="3200" dirty="0" smtClean="0"/>
              <a:t>rudencia, frente a </a:t>
            </a:r>
            <a:r>
              <a:rPr lang="es-MX" sz="3200" dirty="0"/>
              <a:t>los avances científico/   tecnológicos</a:t>
            </a:r>
            <a:endParaRPr lang="es-MX" sz="3200" b="0" dirty="0" smtClean="0"/>
          </a:p>
          <a:p>
            <a:r>
              <a:rPr lang="es-MX" sz="3200" b="0" dirty="0" smtClean="0"/>
              <a:t/>
            </a:r>
            <a:br>
              <a:rPr lang="es-MX" sz="3200" b="0" dirty="0" smtClean="0"/>
            </a:br>
            <a:r>
              <a:rPr lang="es-MX" sz="3200" b="1" dirty="0"/>
              <a:t>P</a:t>
            </a:r>
            <a:r>
              <a:rPr lang="es-MX" sz="3200" dirty="0"/>
              <a:t>revención, de posibles daños </a:t>
            </a:r>
            <a:endParaRPr lang="es-MX" sz="3200" b="0" dirty="0" smtClean="0"/>
          </a:p>
          <a:p>
            <a:r>
              <a:rPr lang="es-MX" sz="3200" b="0" dirty="0" smtClean="0"/>
              <a:t/>
            </a:r>
            <a:br>
              <a:rPr lang="es-MX" sz="3200" b="0" dirty="0" smtClean="0"/>
            </a:br>
            <a:r>
              <a:rPr lang="es-MX" sz="3200" b="1" dirty="0"/>
              <a:t>P</a:t>
            </a:r>
            <a:r>
              <a:rPr lang="es-MX" sz="3200" dirty="0"/>
              <a:t>recaución, ante lo desconocido</a:t>
            </a:r>
            <a:endParaRPr lang="es-MX" sz="3200" b="0" dirty="0" smtClean="0"/>
          </a:p>
          <a:p>
            <a:r>
              <a:rPr lang="es-MX" sz="3200" b="0" dirty="0" smtClean="0"/>
              <a:t/>
            </a:r>
            <a:br>
              <a:rPr lang="es-MX" sz="3200" b="0" dirty="0" smtClean="0"/>
            </a:br>
            <a:r>
              <a:rPr lang="es-MX" sz="3200" b="1" dirty="0"/>
              <a:t>P</a:t>
            </a:r>
            <a:r>
              <a:rPr lang="es-MX" sz="3200" dirty="0"/>
              <a:t>rotección, a los excluidos, frágiles y no  atendidos.</a:t>
            </a:r>
            <a:endParaRPr lang="es-MX" sz="3200" b="0" dirty="0" smtClean="0"/>
          </a:p>
          <a:p>
            <a:r>
              <a:rPr lang="es-MX" dirty="0" smtClean="0"/>
              <a:t/>
            </a:r>
            <a:br>
              <a:rPr lang="es-MX" dirty="0" smtClean="0"/>
            </a:br>
            <a:endParaRPr lang="es-MX"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800" b="1" dirty="0" smtClean="0"/>
              <a:t>CRONOGRAMA DE CLASES</a:t>
            </a:r>
            <a:endParaRPr lang="es-MX" sz="2800" b="1" dirty="0"/>
          </a:p>
        </p:txBody>
      </p:sp>
      <p:sp>
        <p:nvSpPr>
          <p:cNvPr id="3" name="2 Marcador de contenido"/>
          <p:cNvSpPr>
            <a:spLocks noGrp="1"/>
          </p:cNvSpPr>
          <p:nvPr>
            <p:ph idx="1"/>
          </p:nvPr>
        </p:nvSpPr>
        <p:spPr>
          <a:xfrm>
            <a:off x="428596" y="1571612"/>
            <a:ext cx="8229600" cy="4643470"/>
          </a:xfrm>
        </p:spPr>
        <p:txBody>
          <a:bodyPr>
            <a:normAutofit/>
          </a:bodyPr>
          <a:lstStyle/>
          <a:p>
            <a:r>
              <a:rPr lang="es-MX" sz="2800" b="1" dirty="0" smtClean="0"/>
              <a:t>Agosto: 13/08, 20/08, 27/08</a:t>
            </a:r>
          </a:p>
          <a:p>
            <a:r>
              <a:rPr lang="es-MX" sz="2800" b="1" dirty="0" smtClean="0"/>
              <a:t>Septiembre: 3/09, 10/09, 17/9, 24/9</a:t>
            </a:r>
          </a:p>
          <a:p>
            <a:r>
              <a:rPr lang="es-MX" sz="2800" b="1" dirty="0" smtClean="0"/>
              <a:t>Octubre: 1/10, 8/10, 15/10</a:t>
            </a:r>
          </a:p>
          <a:p>
            <a:r>
              <a:rPr lang="es-MX" sz="2800" b="1" dirty="0" smtClean="0"/>
              <a:t>22/10 examen</a:t>
            </a:r>
          </a:p>
          <a:p>
            <a:r>
              <a:rPr lang="es-MX" sz="2800" b="1" dirty="0" smtClean="0"/>
              <a:t>29/10 recuperatorio</a:t>
            </a:r>
          </a:p>
          <a:p>
            <a:r>
              <a:rPr lang="es-MX" sz="2800" b="1" dirty="0" smtClean="0"/>
              <a:t>Seminarios obligatorios, con fecha a confirmar</a:t>
            </a:r>
          </a:p>
          <a:p>
            <a:endParaRPr lang="es-MX" sz="2800" b="1"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nvGraphicFramePr>
        <p:xfrm>
          <a:off x="785786" y="500042"/>
          <a:ext cx="7572428" cy="5715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p:nvPr/>
        </p:nvSpPr>
        <p:spPr>
          <a:xfrm>
            <a:off x="3643306" y="3214686"/>
            <a:ext cx="2209885" cy="584775"/>
          </a:xfrm>
          <a:prstGeom prst="rect">
            <a:avLst/>
          </a:prstGeom>
          <a:noFill/>
        </p:spPr>
        <p:txBody>
          <a:bodyPr wrap="square" rtlCol="0">
            <a:spAutoFit/>
          </a:bodyPr>
          <a:lstStyle/>
          <a:p>
            <a:r>
              <a:rPr lang="es-MX" sz="3200" b="1" dirty="0" smtClean="0"/>
              <a:t>BIOETICA</a:t>
            </a:r>
            <a:endParaRPr lang="es-MX" sz="32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14348" y="335846"/>
            <a:ext cx="8001056" cy="6001643"/>
          </a:xfrm>
          <a:prstGeom prst="rect">
            <a:avLst/>
          </a:prstGeom>
        </p:spPr>
        <p:txBody>
          <a:bodyPr wrap="square">
            <a:spAutoFit/>
          </a:bodyPr>
          <a:lstStyle/>
          <a:p>
            <a:r>
              <a:rPr lang="es-MX" sz="2400" b="1" dirty="0" smtClean="0"/>
              <a:t>Legislación Sanitaria. Concepto. </a:t>
            </a:r>
            <a:r>
              <a:rPr lang="es-MX" sz="2400" dirty="0" smtClean="0"/>
              <a:t>“La ‘Legislación Sanitaria’ Argentina es una parte de la legislación general del Estado, integrada por un ramillete de normas jurídicas (leyes, decretos, resoluciones) que legislan sobre la materia (Salud), expedida por el Congreso Nacional o las legislaturas provinciales –y otros organismos–, de acuerdo a sus respectivas competencias constitucionales; la que teniendo como fuentes primarias a la Constitución Nacional y al Bloque de Normas del Derecho Internacional de DDHH (art. 75, inc. 22, CN), busca ‘promover el bienestar general’ y ‘afianzar la justicia’, en relación a la prevención, protección, recuperación y bienestar de la salud de los habitantes de la nación; disponiendo a esos fines, medidas, procedimientos, programas, derechos, cargas, obligaciones, prohibiciones, etcétera; y regulando las relaciones jurídicas en que participan los actores del sector salud.”</a:t>
            </a:r>
            <a:endParaRPr lang="es-MX"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58846"/>
            <a:ext cx="8643966" cy="5693866"/>
          </a:xfrm>
          <a:prstGeom prst="rect">
            <a:avLst/>
          </a:prstGeom>
        </p:spPr>
        <p:txBody>
          <a:bodyPr wrap="square">
            <a:spAutoFit/>
          </a:bodyPr>
          <a:lstStyle/>
          <a:p>
            <a:r>
              <a:rPr lang="es-MX" sz="2800" dirty="0" smtClean="0"/>
              <a:t>El objeto regulatorio de la legislación  es: </a:t>
            </a:r>
            <a:r>
              <a:rPr lang="es-MX" sz="2800" dirty="0" smtClean="0">
                <a:solidFill>
                  <a:srgbClr val="FF0000"/>
                </a:solidFill>
              </a:rPr>
              <a:t>la persona humana</a:t>
            </a:r>
            <a:r>
              <a:rPr lang="es-MX" sz="2800" dirty="0" smtClean="0"/>
              <a:t>: niño/niña/joven – adulto (hombre / mujer) – persona mayor</a:t>
            </a:r>
          </a:p>
          <a:p>
            <a:r>
              <a:rPr lang="es-MX" sz="2800" dirty="0" smtClean="0"/>
              <a:t>La </a:t>
            </a:r>
            <a:r>
              <a:rPr lang="es-MX" sz="2800" dirty="0" smtClean="0">
                <a:solidFill>
                  <a:srgbClr val="FF0000"/>
                </a:solidFill>
              </a:rPr>
              <a:t>Salud Pública</a:t>
            </a:r>
            <a:r>
              <a:rPr lang="es-MX" sz="2800" dirty="0" smtClean="0"/>
              <a:t>, por ejemplo: prevención (profilaxis); enfermedades (notificación obligatoria – transmisibles / no transmisibles); </a:t>
            </a:r>
            <a:r>
              <a:rPr lang="es-MX" sz="2800" dirty="0" smtClean="0">
                <a:solidFill>
                  <a:srgbClr val="FF0000"/>
                </a:solidFill>
              </a:rPr>
              <a:t>adicciones legales </a:t>
            </a:r>
            <a:r>
              <a:rPr lang="es-MX" sz="2800" dirty="0" smtClean="0"/>
              <a:t>(alcoholismo – tabaquismo); trasplantes – diálisis; salud mental; sangre humana.</a:t>
            </a:r>
          </a:p>
          <a:p>
            <a:r>
              <a:rPr lang="es-MX" sz="2800" dirty="0" smtClean="0">
                <a:solidFill>
                  <a:srgbClr val="FF0000"/>
                </a:solidFill>
              </a:rPr>
              <a:t> Bioética</a:t>
            </a:r>
            <a:r>
              <a:rPr lang="es-MX" sz="2800" dirty="0" smtClean="0"/>
              <a:t>, por ejemplo: comités de bioética, consentimiento informado, cuidados paliativos, derechos de los pacientes, directivas anticipadas, bioética en el comienzo y final de la vida, responsabilidad profesional, secreto profesional, </a:t>
            </a:r>
            <a:endParaRPr lang="es-MX"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142976" y="1071546"/>
            <a:ext cx="7500990" cy="646331"/>
          </a:xfrm>
          <a:prstGeom prst="rect">
            <a:avLst/>
          </a:prstGeom>
        </p:spPr>
        <p:txBody>
          <a:bodyPr wrap="square">
            <a:spAutoFit/>
          </a:bodyPr>
          <a:lstStyle/>
          <a:p>
            <a:r>
              <a:rPr lang="es-MX" sz="3600" b="1" dirty="0" smtClean="0"/>
              <a:t>                              Origen </a:t>
            </a:r>
            <a:r>
              <a:rPr lang="es-MX" sz="3600" b="1" dirty="0"/>
              <a:t>de la Bioética</a:t>
            </a:r>
            <a:endParaRPr lang="es-MX" sz="3600" dirty="0"/>
          </a:p>
        </p:txBody>
      </p:sp>
      <p:pic>
        <p:nvPicPr>
          <p:cNvPr id="11266" name="Picture 2" descr="🌿 ¿Qué es la Bioética? 🐝 [Fácil y Rápido] | BIOLOGÍA |"/>
          <p:cNvPicPr>
            <a:picLocks noChangeAspect="1" noChangeArrowheads="1"/>
          </p:cNvPicPr>
          <p:nvPr/>
        </p:nvPicPr>
        <p:blipFill>
          <a:blip r:embed="rId2" cstate="print"/>
          <a:srcRect t="3123" r="21823"/>
          <a:stretch>
            <a:fillRect/>
          </a:stretch>
        </p:blipFill>
        <p:spPr bwMode="auto">
          <a:xfrm>
            <a:off x="1500166" y="1928802"/>
            <a:ext cx="6357982" cy="443180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Definición  de Bioética</a:t>
            </a:r>
            <a:endParaRPr lang="es-MX" dirty="0"/>
          </a:p>
        </p:txBody>
      </p:sp>
      <p:sp>
        <p:nvSpPr>
          <p:cNvPr id="3" name="2 Marcador de contenido"/>
          <p:cNvSpPr>
            <a:spLocks noGrp="1"/>
          </p:cNvSpPr>
          <p:nvPr>
            <p:ph idx="1"/>
          </p:nvPr>
        </p:nvSpPr>
        <p:spPr/>
        <p:txBody>
          <a:bodyPr>
            <a:normAutofit lnSpcReduction="10000"/>
          </a:bodyPr>
          <a:lstStyle/>
          <a:p>
            <a:r>
              <a:rPr lang="es-MX" dirty="0" smtClean="0"/>
              <a:t>“Estudio sistemático de la conducta humana en el campo de las ciencias biológicas y la atención de la salud, en la medida que esta conducta se examine a la luz de los valores y principios morales”</a:t>
            </a:r>
          </a:p>
          <a:p>
            <a:endParaRPr lang="es-MX" dirty="0"/>
          </a:p>
          <a:p>
            <a:r>
              <a:rPr lang="es-MX" dirty="0" smtClean="0"/>
              <a:t>Valores</a:t>
            </a:r>
          </a:p>
          <a:p>
            <a:r>
              <a:rPr lang="es-MX" dirty="0" smtClean="0"/>
              <a:t>Principios</a:t>
            </a:r>
          </a:p>
          <a:p>
            <a:r>
              <a:rPr lang="es-MX" dirty="0" smtClean="0"/>
              <a:t>Moral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Valores</a:t>
            </a:r>
            <a:endParaRPr lang="es-MX" dirty="0"/>
          </a:p>
        </p:txBody>
      </p:sp>
      <p:sp>
        <p:nvSpPr>
          <p:cNvPr id="3" name="2 Marcador de contenido"/>
          <p:cNvSpPr>
            <a:spLocks noGrp="1"/>
          </p:cNvSpPr>
          <p:nvPr>
            <p:ph idx="1"/>
          </p:nvPr>
        </p:nvSpPr>
        <p:spPr>
          <a:xfrm>
            <a:off x="457200" y="1600201"/>
            <a:ext cx="8229600" cy="3543312"/>
          </a:xfrm>
        </p:spPr>
        <p:txBody>
          <a:bodyPr/>
          <a:lstStyle/>
          <a:p>
            <a:r>
              <a:rPr lang="es-MX" dirty="0" smtClean="0"/>
              <a:t>Son aquellas virtudes o cualidades que caracterizan a una persona y la destacan. A la vez le impulsan a actuar de una u otra manera, por que forman parte de sus creencias, determinan su conducta, y expresan su interés y sentimientos.</a:t>
            </a:r>
          </a:p>
          <a:p>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Principios</a:t>
            </a:r>
            <a:endParaRPr lang="es-MX" dirty="0"/>
          </a:p>
        </p:txBody>
      </p:sp>
      <p:sp>
        <p:nvSpPr>
          <p:cNvPr id="3" name="2 Marcador de contenido"/>
          <p:cNvSpPr>
            <a:spLocks noGrp="1"/>
          </p:cNvSpPr>
          <p:nvPr>
            <p:ph idx="1"/>
          </p:nvPr>
        </p:nvSpPr>
        <p:spPr/>
        <p:txBody>
          <a:bodyPr>
            <a:normAutofit lnSpcReduction="10000"/>
          </a:bodyPr>
          <a:lstStyle/>
          <a:p>
            <a:r>
              <a:rPr lang="es-MX" dirty="0" smtClean="0"/>
              <a:t>Son reglas o normas que orientan la acción de un ser humano, se trata de normas de carácter general o universal con las que los seres humanos orientamos nuestras acciones y nuestra conducta dentro de un marco ético, moral y cultural determinado.</a:t>
            </a:r>
          </a:p>
          <a:p>
            <a:r>
              <a:rPr lang="es-MX" dirty="0" smtClean="0"/>
              <a:t>La mayoría de las doctrinas religiosas y códigos de algún tipo, se fundamentan  en principios bien establecidos</a:t>
            </a:r>
            <a:endParaRPr lang="es-MX"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ÉTICA Y MORAL</a:t>
            </a:r>
            <a:endParaRPr lang="es-MX" dirty="0"/>
          </a:p>
        </p:txBody>
      </p:sp>
      <p:sp>
        <p:nvSpPr>
          <p:cNvPr id="3" name="2 Marcador de contenido"/>
          <p:cNvSpPr>
            <a:spLocks noGrp="1"/>
          </p:cNvSpPr>
          <p:nvPr>
            <p:ph idx="1"/>
          </p:nvPr>
        </p:nvSpPr>
        <p:spPr/>
        <p:txBody>
          <a:bodyPr>
            <a:normAutofit fontScale="77500" lnSpcReduction="20000"/>
          </a:bodyPr>
          <a:lstStyle/>
          <a:p>
            <a:r>
              <a:rPr lang="es-MX" dirty="0" smtClean="0"/>
              <a:t>Moral: Es un conjunto de normas, valores, creencias que guían la conducta humana.</a:t>
            </a:r>
          </a:p>
          <a:p>
            <a:pPr>
              <a:buNone/>
            </a:pPr>
            <a:r>
              <a:rPr lang="es-MX" dirty="0" smtClean="0"/>
              <a:t>        (devolver lo que no es nuestro)</a:t>
            </a:r>
          </a:p>
          <a:p>
            <a:r>
              <a:rPr lang="es-MX" dirty="0" smtClean="0"/>
              <a:t>Ética: Es la rama de la filosofía que estudia el comportamiento humano y las acciones morales que de este se desprenden.</a:t>
            </a:r>
          </a:p>
          <a:p>
            <a:pPr>
              <a:buNone/>
            </a:pPr>
            <a:r>
              <a:rPr lang="es-MX" dirty="0" smtClean="0"/>
              <a:t>          ( ética del deber, ética del discurso)</a:t>
            </a:r>
          </a:p>
          <a:p>
            <a:pPr>
              <a:buNone/>
            </a:pPr>
            <a:r>
              <a:rPr lang="es-MX" dirty="0" smtClean="0"/>
              <a:t>   La moral refiere al conjunto de costumbres y normas que se basan en la cultura de determinada comunidad, mientras que la ética es el estudio o la reflexión de esas mismas conductas.</a:t>
            </a:r>
            <a:br>
              <a:rPr lang="es-MX" dirty="0" smtClean="0"/>
            </a:br>
            <a:endParaRPr lang="es-MX" dirty="0" smtClean="0"/>
          </a:p>
          <a:p>
            <a:pPr>
              <a:buNone/>
            </a:pPr>
            <a:r>
              <a:rPr lang="es-MX" dirty="0" smtClean="0"/>
              <a:t>   La Ética piensa…. La Moral actúa</a:t>
            </a:r>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5357</TotalTime>
  <Words>1144</Words>
  <Application>Microsoft Office PowerPoint</Application>
  <PresentationFormat>Presentación en pantalla (4:3)</PresentationFormat>
  <Paragraphs>116</Paragraphs>
  <Slides>22</Slides>
  <Notes>2</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Bioética 2024  </vt:lpstr>
      <vt:lpstr>CRONOGRAMA DE CLASES</vt:lpstr>
      <vt:lpstr>Diapositiva 3</vt:lpstr>
      <vt:lpstr>Diapositiva 4</vt:lpstr>
      <vt:lpstr>Diapositiva 5</vt:lpstr>
      <vt:lpstr>Definición  de Bioética</vt:lpstr>
      <vt:lpstr>Valores</vt:lpstr>
      <vt:lpstr>Principios</vt:lpstr>
      <vt:lpstr>ÉTICA Y MORAL</vt:lpstr>
      <vt:lpstr>Hacemos un poco de historia…..</vt:lpstr>
      <vt:lpstr>Nüremberg, Alemania</vt:lpstr>
      <vt:lpstr>Informe Belmont</vt:lpstr>
      <vt:lpstr>Declaración de Helsinki</vt:lpstr>
      <vt:lpstr>Declaración de derechos Humanos</vt:lpstr>
      <vt:lpstr>Fritz Jahr  (1895-1953)</vt:lpstr>
      <vt:lpstr>Bioética Principialista (1979)</vt:lpstr>
      <vt:lpstr>Principios Fundamentales de Bioética</vt:lpstr>
      <vt:lpstr>Diapositiva 18</vt:lpstr>
      <vt:lpstr>Diapositiva 19</vt:lpstr>
      <vt:lpstr>Diapositiva 20</vt:lpstr>
      <vt:lpstr>Diapositiva 21</vt:lpstr>
      <vt:lpstr>Diapositiva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 de Windows</dc:creator>
  <cp:lastModifiedBy>Usuario de Windows</cp:lastModifiedBy>
  <cp:revision>85</cp:revision>
  <dcterms:created xsi:type="dcterms:W3CDTF">2022-08-10T20:52:13Z</dcterms:created>
  <dcterms:modified xsi:type="dcterms:W3CDTF">2024-08-27T13:47:22Z</dcterms:modified>
</cp:coreProperties>
</file>